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88"/>
  </p:sldMasterIdLst>
  <p:notesMasterIdLst>
    <p:notesMasterId r:id="rId118"/>
  </p:notesMasterIdLst>
  <p:handoutMasterIdLst>
    <p:handoutMasterId r:id="rId119"/>
  </p:handoutMasterIdLst>
  <p:sldIdLst>
    <p:sldId id="739" r:id="rId89"/>
    <p:sldId id="992" r:id="rId90"/>
    <p:sldId id="721" r:id="rId91"/>
    <p:sldId id="614" r:id="rId92"/>
    <p:sldId id="988" r:id="rId93"/>
    <p:sldId id="982" r:id="rId94"/>
    <p:sldId id="1006" r:id="rId95"/>
    <p:sldId id="989" r:id="rId96"/>
    <p:sldId id="990" r:id="rId97"/>
    <p:sldId id="991" r:id="rId98"/>
    <p:sldId id="860" r:id="rId99"/>
    <p:sldId id="994" r:id="rId100"/>
    <p:sldId id="965" r:id="rId101"/>
    <p:sldId id="1000" r:id="rId102"/>
    <p:sldId id="995" r:id="rId103"/>
    <p:sldId id="1001" r:id="rId104"/>
    <p:sldId id="1002" r:id="rId105"/>
    <p:sldId id="1003" r:id="rId106"/>
    <p:sldId id="1004" r:id="rId107"/>
    <p:sldId id="997" r:id="rId108"/>
    <p:sldId id="985" r:id="rId109"/>
    <p:sldId id="996" r:id="rId110"/>
    <p:sldId id="981" r:id="rId111"/>
    <p:sldId id="604" r:id="rId112"/>
    <p:sldId id="948" r:id="rId113"/>
    <p:sldId id="933" r:id="rId114"/>
    <p:sldId id="969" r:id="rId115"/>
    <p:sldId id="935" r:id="rId116"/>
    <p:sldId id="967" r:id="rId1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255F68-342D-A132-D1C0-93B83A80FE6F}" name="Godfrey, Janice" initials="GJ" userId="S::godfrey.janice@epa.gov::1c2e0f18-de7c-4958-bab5-308a0d8e109d" providerId="AD"/>
  <p188:author id="{254281E0-E046-9384-A833-B35910B84A73}" name="Eyth, Alison" initials="EA" userId="S::Eyth.Alison@epa.gov::649d2ced-6280-4c44-830a-d941bed67d1a" providerId="AD"/>
  <p188:author id="{50A459EE-953D-70AA-C112-44F7BE5C8E69}" name="Godfrey, Janice" initials="GJ" userId="S::Godfrey.Janice@epa.gov::1c2e0f18-de7c-4958-bab5-308a0d8e10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yth, Alison" initials="AME" lastIdx="1" clrIdx="0"/>
  <p:cmAuthor id="7" name="Eyth, Alison" initials="EA [3]" lastIdx="47" clrIdx="7">
    <p:extLst>
      <p:ext uri="{19B8F6BF-5375-455C-9EA6-DF929625EA0E}">
        <p15:presenceInfo xmlns:p15="http://schemas.microsoft.com/office/powerpoint/2012/main" userId="S::Eyth.Alison@epa.gov::649d2ced-6280-4c44-830a-d941bed67d1a" providerId="AD"/>
      </p:ext>
    </p:extLst>
  </p:cmAuthor>
  <p:cmAuthor id="1" name="Rich Mason" initials="ram" lastIdx="2" clrIdx="1"/>
  <p:cmAuthor id="8" name="Seltzer, Karl" initials="SK" lastIdx="1" clrIdx="8">
    <p:extLst>
      <p:ext uri="{19B8F6BF-5375-455C-9EA6-DF929625EA0E}">
        <p15:presenceInfo xmlns:p15="http://schemas.microsoft.com/office/powerpoint/2012/main" userId="S::Seltzer.Karl@epa.gov::edd99a79-8cbe-43ea-a0d5-19cae1f00f23" providerId="AD"/>
      </p:ext>
    </p:extLst>
  </p:cmAuthor>
  <p:cmAuthor id="2" name="newuser" initials="n" lastIdx="1" clrIdx="2"/>
  <p:cmAuthor id="9" name="Vukovich, Jeffrey" initials="VJ [2]" lastIdx="3" clrIdx="9">
    <p:extLst>
      <p:ext uri="{19B8F6BF-5375-455C-9EA6-DF929625EA0E}">
        <p15:presenceInfo xmlns:p15="http://schemas.microsoft.com/office/powerpoint/2012/main" userId="S::Vukovich.Jeffrey@epa.gov::bc2e2d75-1e07-49ce-a953-655aabcdbc59" providerId="AD"/>
      </p:ext>
    </p:extLst>
  </p:cmAuthor>
  <p:cmAuthor id="3" name="Zubrow, Alexis" initials="ZA" lastIdx="1" clrIdx="3">
    <p:extLst>
      <p:ext uri="{19B8F6BF-5375-455C-9EA6-DF929625EA0E}">
        <p15:presenceInfo xmlns:p15="http://schemas.microsoft.com/office/powerpoint/2012/main" userId="S-1-5-21-1339303556-449845944-1601390327-258611" providerId="AD"/>
      </p:ext>
    </p:extLst>
  </p:cmAuthor>
  <p:cmAuthor id="4" name="Eyth, Alison" initials="EA" lastIdx="13" clrIdx="4">
    <p:extLst>
      <p:ext uri="{19B8F6BF-5375-455C-9EA6-DF929625EA0E}">
        <p15:presenceInfo xmlns:p15="http://schemas.microsoft.com/office/powerpoint/2012/main" userId="S-1-5-21-1339303556-449845944-1601390327-223308" providerId="AD"/>
      </p:ext>
    </p:extLst>
  </p:cmAuthor>
  <p:cmAuthor id="5" name="Vukovich, Jeffrey" initials="VJ" lastIdx="11" clrIdx="5">
    <p:extLst>
      <p:ext uri="{19B8F6BF-5375-455C-9EA6-DF929625EA0E}">
        <p15:presenceInfo xmlns:p15="http://schemas.microsoft.com/office/powerpoint/2012/main" userId="S-1-5-21-1339303556-449845944-1601390327-374485" providerId="AD"/>
      </p:ext>
    </p:extLst>
  </p:cmAuthor>
  <p:cmAuthor id="6" name="Eyth, Alison" initials="EA [2]" lastIdx="4" clrIdx="6">
    <p:extLst>
      <p:ext uri="{19B8F6BF-5375-455C-9EA6-DF929625EA0E}">
        <p15:presenceInfo xmlns:p15="http://schemas.microsoft.com/office/powerpoint/2012/main" userId="S::Eyth.Alison@epa.gov::930d3b1c-fa7d-4340-a7dc-b01aba6f9c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5" autoAdjust="0"/>
  </p:normalViewPr>
  <p:slideViewPr>
    <p:cSldViewPr snapToGrid="0">
      <p:cViewPr>
        <p:scale>
          <a:sx n="98" d="100"/>
          <a:sy n="98" d="100"/>
        </p:scale>
        <p:origin x="186"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29.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slide" Target="slides/slide1.xml"/><Relationship Id="rId112" Type="http://schemas.openxmlformats.org/officeDocument/2006/relationships/slide" Target="slides/slide24.xml"/><Relationship Id="rId16" Type="http://schemas.openxmlformats.org/officeDocument/2006/relationships/customXml" Target="../customXml/item16.xml"/><Relationship Id="rId107" Type="http://schemas.openxmlformats.org/officeDocument/2006/relationships/slide" Target="slides/slide19.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14.xml"/><Relationship Id="rId123" Type="http://schemas.openxmlformats.org/officeDocument/2006/relationships/theme" Target="theme/theme1.xml"/><Relationship Id="rId5" Type="http://schemas.openxmlformats.org/officeDocument/2006/relationships/customXml" Target="../customXml/item5.xml"/><Relationship Id="rId90" Type="http://schemas.openxmlformats.org/officeDocument/2006/relationships/slide" Target="slides/slide2.xml"/><Relationship Id="rId95" Type="http://schemas.openxmlformats.org/officeDocument/2006/relationships/slide" Target="slides/slide7.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25.xml"/><Relationship Id="rId118" Type="http://schemas.openxmlformats.org/officeDocument/2006/relationships/notesMaster" Target="notesMasters/notesMaster1.xml"/><Relationship Id="rId80" Type="http://schemas.openxmlformats.org/officeDocument/2006/relationships/customXml" Target="../customXml/item80.xml"/><Relationship Id="rId85" Type="http://schemas.openxmlformats.org/officeDocument/2006/relationships/customXml" Target="../customXml/item85.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15.xml"/><Relationship Id="rId108" Type="http://schemas.openxmlformats.org/officeDocument/2006/relationships/slide" Target="slides/slide20.xml"/><Relationship Id="rId124" Type="http://schemas.openxmlformats.org/officeDocument/2006/relationships/tableStyles" Target="tableStyles.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slide" Target="slides/slide3.xml"/><Relationship Id="rId96"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26.xml"/><Relationship Id="rId119" Type="http://schemas.openxmlformats.org/officeDocument/2006/relationships/handoutMaster" Target="handoutMasters/handoutMaster1.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2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9.xml"/><Relationship Id="rId104" Type="http://schemas.openxmlformats.org/officeDocument/2006/relationships/slide" Target="slides/slide16.xml"/><Relationship Id="rId120" Type="http://schemas.openxmlformats.org/officeDocument/2006/relationships/commentAuthors" Target="commentAuthors.xml"/><Relationship Id="rId125" Type="http://schemas.microsoft.com/office/2016/11/relationships/changesInfo" Target="changesInfos/changesInfo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22.xml"/><Relationship Id="rId115" Type="http://schemas.openxmlformats.org/officeDocument/2006/relationships/slide" Target="slides/slide27.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slide" Target="slides/slide12.xml"/><Relationship Id="rId105" Type="http://schemas.openxmlformats.org/officeDocument/2006/relationships/slide" Target="slides/slide17.xml"/><Relationship Id="rId126" Type="http://schemas.microsoft.com/office/2018/10/relationships/authors" Target="author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5.xml"/><Relationship Id="rId98" Type="http://schemas.openxmlformats.org/officeDocument/2006/relationships/slide" Target="slides/slide10.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2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slideMaster" Target="slideMasters/slideMaster1.xml"/><Relationship Id="rId111" Type="http://schemas.openxmlformats.org/officeDocument/2006/relationships/slide" Target="slides/slide2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slide" Target="slides/slide18.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slide" Target="slides/slide6.xml"/><Relationship Id="rId99" Type="http://schemas.openxmlformats.org/officeDocument/2006/relationships/slide" Target="slides/slide11.xml"/><Relationship Id="rId101" Type="http://schemas.openxmlformats.org/officeDocument/2006/relationships/slide" Target="slides/slide13.xml"/><Relationship Id="rId12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Janice" userId="1c2e0f18-de7c-4958-bab5-308a0d8e109d" providerId="ADAL" clId="{21027981-2887-4F83-B6AA-49C939C8920F}"/>
    <pc:docChg chg="">
      <pc:chgData name="Godfrey, Janice" userId="1c2e0f18-de7c-4958-bab5-308a0d8e109d" providerId="ADAL" clId="{21027981-2887-4F83-B6AA-49C939C8920F}" dt="2022-10-12T12:55:48.954" v="2"/>
      <pc:docMkLst>
        <pc:docMk/>
      </pc:docMkLst>
      <pc:sldChg chg="addCm delCm">
        <pc:chgData name="Godfrey, Janice" userId="1c2e0f18-de7c-4958-bab5-308a0d8e109d" providerId="ADAL" clId="{21027981-2887-4F83-B6AA-49C939C8920F}" dt="2022-10-12T12:55:48.954" v="2"/>
        <pc:sldMkLst>
          <pc:docMk/>
          <pc:sldMk cId="2669518417" sldId="991"/>
        </pc:sldMkLst>
      </pc:sldChg>
      <pc:sldChg chg="addCm">
        <pc:chgData name="Godfrey, Janice" userId="1c2e0f18-de7c-4958-bab5-308a0d8e109d" providerId="ADAL" clId="{21027981-2887-4F83-B6AA-49C939C8920F}" dt="2022-10-12T12:52:46.609" v="1"/>
        <pc:sldMkLst>
          <pc:docMk/>
          <pc:sldMk cId="817526792" sldId="994"/>
        </pc:sldMkLst>
      </pc:sldChg>
    </pc:docChg>
  </pc:docChgLst>
  <pc:docChgLst>
    <pc:chgData name="Godfrey, Janice" userId="S::godfrey.janice@epa.gov::1c2e0f18-de7c-4958-bab5-308a0d8e109d" providerId="AD" clId="Web-{357AC839-BCD0-009B-F486-64C67F1A9185}"/>
    <pc:docChg chg="mod modSld">
      <pc:chgData name="Godfrey, Janice" userId="S::godfrey.janice@epa.gov::1c2e0f18-de7c-4958-bab5-308a0d8e109d" providerId="AD" clId="Web-{357AC839-BCD0-009B-F486-64C67F1A9185}" dt="2022-10-12T12:43:50.801" v="7"/>
      <pc:docMkLst>
        <pc:docMk/>
      </pc:docMkLst>
      <pc:sldChg chg="addCm">
        <pc:chgData name="Godfrey, Janice" userId="S::godfrey.janice@epa.gov::1c2e0f18-de7c-4958-bab5-308a0d8e109d" providerId="AD" clId="Web-{357AC839-BCD0-009B-F486-64C67F1A9185}" dt="2022-10-12T12:21:06.332" v="1"/>
        <pc:sldMkLst>
          <pc:docMk/>
          <pc:sldMk cId="1903157605" sldId="739"/>
        </pc:sldMkLst>
      </pc:sldChg>
      <pc:sldChg chg="addCm">
        <pc:chgData name="Godfrey, Janice" userId="S::godfrey.janice@epa.gov::1c2e0f18-de7c-4958-bab5-308a0d8e109d" providerId="AD" clId="Web-{357AC839-BCD0-009B-F486-64C67F1A9185}" dt="2022-10-12T12:27:38.024" v="3"/>
        <pc:sldMkLst>
          <pc:docMk/>
          <pc:sldMk cId="4268092223" sldId="860"/>
        </pc:sldMkLst>
      </pc:sldChg>
      <pc:sldChg chg="addCm modCm">
        <pc:chgData name="Godfrey, Janice" userId="S::godfrey.janice@epa.gov::1c2e0f18-de7c-4958-bab5-308a0d8e109d" providerId="AD" clId="Web-{357AC839-BCD0-009B-F486-64C67F1A9185}" dt="2022-10-12T12:41:09.799" v="5"/>
        <pc:sldMkLst>
          <pc:docMk/>
          <pc:sldMk cId="1385323667" sldId="948"/>
        </pc:sldMkLst>
      </pc:sldChg>
      <pc:sldChg chg="modSp addCm">
        <pc:chgData name="Godfrey, Janice" userId="S::godfrey.janice@epa.gov::1c2e0f18-de7c-4958-bab5-308a0d8e109d" providerId="AD" clId="Web-{357AC839-BCD0-009B-F486-64C67F1A9185}" dt="2022-10-12T12:43:50.801" v="7"/>
        <pc:sldMkLst>
          <pc:docMk/>
          <pc:sldMk cId="1345172419" sldId="965"/>
        </pc:sldMkLst>
        <pc:spChg chg="mod">
          <ac:chgData name="Godfrey, Janice" userId="S::godfrey.janice@epa.gov::1c2e0f18-de7c-4958-bab5-308a0d8e109d" providerId="AD" clId="Web-{357AC839-BCD0-009B-F486-64C67F1A9185}" dt="2022-10-12T12:42:29.550" v="6" actId="1076"/>
          <ac:spMkLst>
            <pc:docMk/>
            <pc:sldMk cId="1345172419" sldId="965"/>
            <ac:spMk id="2" creationId="{E8721488-6BB3-425C-B037-A104EC1F12BC}"/>
          </ac:spMkLst>
        </pc:spChg>
      </pc:sldChg>
      <pc:sldChg chg="addCm">
        <pc:chgData name="Godfrey, Janice" userId="S::godfrey.janice@epa.gov::1c2e0f18-de7c-4958-bab5-308a0d8e109d" providerId="AD" clId="Web-{357AC839-BCD0-009B-F486-64C67F1A9185}" dt="2022-10-12T12:21:26.754" v="2"/>
        <pc:sldMkLst>
          <pc:docMk/>
          <pc:sldMk cId="3391784088" sldId="988"/>
        </pc:sldMkLst>
      </pc:sldChg>
    </pc:docChg>
  </pc:docChgLst>
  <pc:docChgLst>
    <pc:chgData name="Roberts, Sarah" userId="3387133d-3cfe-448d-89ce-3aa0aaad7542" providerId="ADAL" clId="{A647949F-A018-44C3-B76C-6C90424E26E1}"/>
    <pc:docChg chg="custSel modSld">
      <pc:chgData name="Roberts, Sarah" userId="3387133d-3cfe-448d-89ce-3aa0aaad7542" providerId="ADAL" clId="{A647949F-A018-44C3-B76C-6C90424E26E1}" dt="2022-10-12T11:49:42.429" v="56" actId="20577"/>
      <pc:docMkLst>
        <pc:docMk/>
      </pc:docMkLst>
      <pc:sldChg chg="modSp mod">
        <pc:chgData name="Roberts, Sarah" userId="3387133d-3cfe-448d-89ce-3aa0aaad7542" providerId="ADAL" clId="{A647949F-A018-44C3-B76C-6C90424E26E1}" dt="2022-10-12T11:49:42.429" v="56" actId="20577"/>
        <pc:sldMkLst>
          <pc:docMk/>
          <pc:sldMk cId="1345172419" sldId="965"/>
        </pc:sldMkLst>
        <pc:spChg chg="mod">
          <ac:chgData name="Roberts, Sarah" userId="3387133d-3cfe-448d-89ce-3aa0aaad7542" providerId="ADAL" clId="{A647949F-A018-44C3-B76C-6C90424E26E1}" dt="2022-10-12T11:49:42.429" v="56" actId="20577"/>
          <ac:spMkLst>
            <pc:docMk/>
            <pc:sldMk cId="1345172419" sldId="965"/>
            <ac:spMk id="2" creationId="{E8721488-6BB3-425C-B037-A104EC1F12BC}"/>
          </ac:spMkLst>
        </pc:spChg>
      </pc:sldChg>
    </pc:docChg>
  </pc:docChgLst>
  <pc:docChgLst>
    <pc:chgData name="Seltzer, Karl" userId="S::seltzer.karl@epa.gov::edd99a79-8cbe-43ea-a0d5-19cae1f00f23" providerId="AD" clId="Web-{B223A4DF-26E4-3C41-FE43-5EC0EEF6AB63}"/>
    <pc:docChg chg="modSld">
      <pc:chgData name="Seltzer, Karl" userId="S::seltzer.karl@epa.gov::edd99a79-8cbe-43ea-a0d5-19cae1f00f23" providerId="AD" clId="Web-{B223A4DF-26E4-3C41-FE43-5EC0EEF6AB63}" dt="2022-10-12T13:14:12.550" v="15" actId="20577"/>
      <pc:docMkLst>
        <pc:docMk/>
      </pc:docMkLst>
      <pc:sldChg chg="modSp">
        <pc:chgData name="Seltzer, Karl" userId="S::seltzer.karl@epa.gov::edd99a79-8cbe-43ea-a0d5-19cae1f00f23" providerId="AD" clId="Web-{B223A4DF-26E4-3C41-FE43-5EC0EEF6AB63}" dt="2022-10-12T13:14:12.550" v="15" actId="20577"/>
        <pc:sldMkLst>
          <pc:docMk/>
          <pc:sldMk cId="728720829" sldId="985"/>
        </pc:sldMkLst>
        <pc:spChg chg="mod">
          <ac:chgData name="Seltzer, Karl" userId="S::seltzer.karl@epa.gov::edd99a79-8cbe-43ea-a0d5-19cae1f00f23" providerId="AD" clId="Web-{B223A4DF-26E4-3C41-FE43-5EC0EEF6AB63}" dt="2022-10-12T13:14:12.550" v="15" actId="20577"/>
          <ac:spMkLst>
            <pc:docMk/>
            <pc:sldMk cId="728720829" sldId="985"/>
            <ac:spMk id="2" creationId="{EF36246B-63EA-4F01-AB76-9589CE437C56}"/>
          </ac:spMkLst>
        </pc:spChg>
      </pc:sldChg>
    </pc:docChg>
  </pc:docChgLst>
  <pc:docChgLst>
    <pc:chgData name="Eyth, Alison" userId="649d2ced-6280-4c44-830a-d941bed67d1a" providerId="ADAL" clId="{3D6EC4C8-2AD9-42E0-847B-C70F0A7B11B0}"/>
    <pc:docChg chg="undo redo custSel addSld delSld modSld sldOrd">
      <pc:chgData name="Eyth, Alison" userId="649d2ced-6280-4c44-830a-d941bed67d1a" providerId="ADAL" clId="{3D6EC4C8-2AD9-42E0-847B-C70F0A7B11B0}" dt="2022-10-18T03:40:30.992" v="14370"/>
      <pc:docMkLst>
        <pc:docMk/>
      </pc:docMkLst>
      <pc:sldChg chg="del">
        <pc:chgData name="Eyth, Alison" userId="649d2ced-6280-4c44-830a-d941bed67d1a" providerId="ADAL" clId="{3D6EC4C8-2AD9-42E0-847B-C70F0A7B11B0}" dt="2022-10-03T01:06:41.855" v="7555" actId="47"/>
        <pc:sldMkLst>
          <pc:docMk/>
          <pc:sldMk cId="3274463851" sldId="262"/>
        </pc:sldMkLst>
      </pc:sldChg>
      <pc:sldChg chg="del">
        <pc:chgData name="Eyth, Alison" userId="649d2ced-6280-4c44-830a-d941bed67d1a" providerId="ADAL" clId="{3D6EC4C8-2AD9-42E0-847B-C70F0A7B11B0}" dt="2022-10-03T01:06:42.794" v="7556" actId="47"/>
        <pc:sldMkLst>
          <pc:docMk/>
          <pc:sldMk cId="2274704695" sldId="306"/>
        </pc:sldMkLst>
      </pc:sldChg>
      <pc:sldChg chg="del">
        <pc:chgData name="Eyth, Alison" userId="649d2ced-6280-4c44-830a-d941bed67d1a" providerId="ADAL" clId="{3D6EC4C8-2AD9-42E0-847B-C70F0A7B11B0}" dt="2022-10-01T15:38:03.915" v="735" actId="47"/>
        <pc:sldMkLst>
          <pc:docMk/>
          <pc:sldMk cId="4032221226" sldId="416"/>
        </pc:sldMkLst>
      </pc:sldChg>
      <pc:sldChg chg="del">
        <pc:chgData name="Eyth, Alison" userId="649d2ced-6280-4c44-830a-d941bed67d1a" providerId="ADAL" clId="{3D6EC4C8-2AD9-42E0-847B-C70F0A7B11B0}" dt="2022-10-03T01:06:43.381" v="7557" actId="47"/>
        <pc:sldMkLst>
          <pc:docMk/>
          <pc:sldMk cId="2087676472" sldId="511"/>
        </pc:sldMkLst>
      </pc:sldChg>
      <pc:sldChg chg="add del ord">
        <pc:chgData name="Eyth, Alison" userId="649d2ced-6280-4c44-830a-d941bed67d1a" providerId="ADAL" clId="{3D6EC4C8-2AD9-42E0-847B-C70F0A7B11B0}" dt="2022-10-18T03:40:30.992" v="14370"/>
        <pc:sldMkLst>
          <pc:docMk/>
          <pc:sldMk cId="874697031" sldId="604"/>
        </pc:sldMkLst>
      </pc:sldChg>
      <pc:sldChg chg="del">
        <pc:chgData name="Eyth, Alison" userId="649d2ced-6280-4c44-830a-d941bed67d1a" providerId="ADAL" clId="{3D6EC4C8-2AD9-42E0-847B-C70F0A7B11B0}" dt="2022-10-01T15:38:09.072" v="736" actId="47"/>
        <pc:sldMkLst>
          <pc:docMk/>
          <pc:sldMk cId="3869296950" sldId="605"/>
        </pc:sldMkLst>
      </pc:sldChg>
      <pc:sldChg chg="modSp mod ord modNotesTx">
        <pc:chgData name="Eyth, Alison" userId="649d2ced-6280-4c44-830a-d941bed67d1a" providerId="ADAL" clId="{3D6EC4C8-2AD9-42E0-847B-C70F0A7B11B0}" dt="2022-10-18T01:13:43.906" v="11210" actId="20577"/>
        <pc:sldMkLst>
          <pc:docMk/>
          <pc:sldMk cId="1727946226" sldId="614"/>
        </pc:sldMkLst>
        <pc:spChg chg="mod">
          <ac:chgData name="Eyth, Alison" userId="649d2ced-6280-4c44-830a-d941bed67d1a" providerId="ADAL" clId="{3D6EC4C8-2AD9-42E0-847B-C70F0A7B11B0}" dt="2022-10-18T01:13:43.906" v="11210" actId="20577"/>
          <ac:spMkLst>
            <pc:docMk/>
            <pc:sldMk cId="1727946226" sldId="614"/>
            <ac:spMk id="19" creationId="{0AA90C48-CC11-47DE-8DE8-3ED14D39E154}"/>
          </ac:spMkLst>
        </pc:spChg>
      </pc:sldChg>
      <pc:sldChg chg="modSp add mod">
        <pc:chgData name="Eyth, Alison" userId="649d2ced-6280-4c44-830a-d941bed67d1a" providerId="ADAL" clId="{3D6EC4C8-2AD9-42E0-847B-C70F0A7B11B0}" dt="2022-10-18T01:12:42.052" v="11175" actId="27636"/>
        <pc:sldMkLst>
          <pc:docMk/>
          <pc:sldMk cId="1847146491" sldId="721"/>
        </pc:sldMkLst>
        <pc:spChg chg="mod">
          <ac:chgData name="Eyth, Alison" userId="649d2ced-6280-4c44-830a-d941bed67d1a" providerId="ADAL" clId="{3D6EC4C8-2AD9-42E0-847B-C70F0A7B11B0}" dt="2022-10-18T01:12:42.052" v="11175" actId="27636"/>
          <ac:spMkLst>
            <pc:docMk/>
            <pc:sldMk cId="1847146491" sldId="721"/>
            <ac:spMk id="2" creationId="{00000000-0000-0000-0000-000000000000}"/>
          </ac:spMkLst>
        </pc:spChg>
        <pc:spChg chg="mod">
          <ac:chgData name="Eyth, Alison" userId="649d2ced-6280-4c44-830a-d941bed67d1a" providerId="ADAL" clId="{3D6EC4C8-2AD9-42E0-847B-C70F0A7B11B0}" dt="2022-10-01T15:42:08.904" v="810" actId="20577"/>
          <ac:spMkLst>
            <pc:docMk/>
            <pc:sldMk cId="1847146491" sldId="721"/>
            <ac:spMk id="5" creationId="{00000000-0000-0000-0000-000000000000}"/>
          </ac:spMkLst>
        </pc:spChg>
      </pc:sldChg>
      <pc:sldChg chg="modSp mod delCm">
        <pc:chgData name="Eyth, Alison" userId="649d2ced-6280-4c44-830a-d941bed67d1a" providerId="ADAL" clId="{3D6EC4C8-2AD9-42E0-847B-C70F0A7B11B0}" dt="2022-10-12T12:37:07.035" v="11028"/>
        <pc:sldMkLst>
          <pc:docMk/>
          <pc:sldMk cId="1903157605" sldId="739"/>
        </pc:sldMkLst>
        <pc:spChg chg="mod">
          <ac:chgData name="Eyth, Alison" userId="649d2ced-6280-4c44-830a-d941bed67d1a" providerId="ADAL" clId="{3D6EC4C8-2AD9-42E0-847B-C70F0A7B11B0}" dt="2022-10-01T15:40:32.823" v="785" actId="20577"/>
          <ac:spMkLst>
            <pc:docMk/>
            <pc:sldMk cId="1903157605" sldId="739"/>
            <ac:spMk id="2" creationId="{994FA65E-FD42-4086-8688-2A27D5682DBE}"/>
          </ac:spMkLst>
        </pc:spChg>
        <pc:spChg chg="mod">
          <ac:chgData name="Eyth, Alison" userId="649d2ced-6280-4c44-830a-d941bed67d1a" providerId="ADAL" clId="{3D6EC4C8-2AD9-42E0-847B-C70F0A7B11B0}" dt="2022-10-12T12:15:53.164" v="10992" actId="20577"/>
          <ac:spMkLst>
            <pc:docMk/>
            <pc:sldMk cId="1903157605" sldId="739"/>
            <ac:spMk id="3" creationId="{5DAA4846-4848-4404-836A-D86761F8BF21}"/>
          </ac:spMkLst>
        </pc:spChg>
        <pc:spChg chg="mod">
          <ac:chgData name="Eyth, Alison" userId="649d2ced-6280-4c44-830a-d941bed67d1a" providerId="ADAL" clId="{3D6EC4C8-2AD9-42E0-847B-C70F0A7B11B0}" dt="2022-10-01T15:28:28.044" v="236" actId="20577"/>
          <ac:spMkLst>
            <pc:docMk/>
            <pc:sldMk cId="1903157605" sldId="739"/>
            <ac:spMk id="4" creationId="{BED94B60-EE6A-4E12-9AEF-BA6E33781D37}"/>
          </ac:spMkLst>
        </pc:spChg>
      </pc:sldChg>
      <pc:sldChg chg="del">
        <pc:chgData name="Eyth, Alison" userId="649d2ced-6280-4c44-830a-d941bed67d1a" providerId="ADAL" clId="{3D6EC4C8-2AD9-42E0-847B-C70F0A7B11B0}" dt="2022-10-01T15:38:20.241" v="737" actId="47"/>
        <pc:sldMkLst>
          <pc:docMk/>
          <pc:sldMk cId="3125625881" sldId="855"/>
        </pc:sldMkLst>
      </pc:sldChg>
      <pc:sldChg chg="del ord">
        <pc:chgData name="Eyth, Alison" userId="649d2ced-6280-4c44-830a-d941bed67d1a" providerId="ADAL" clId="{3D6EC4C8-2AD9-42E0-847B-C70F0A7B11B0}" dt="2022-10-03T01:03:00.058" v="7487" actId="2696"/>
        <pc:sldMkLst>
          <pc:docMk/>
          <pc:sldMk cId="2857571008" sldId="860"/>
        </pc:sldMkLst>
      </pc:sldChg>
      <pc:sldChg chg="addSp delSp modSp add mod ord addCm delCm modCm modNotesTx">
        <pc:chgData name="Eyth, Alison" userId="649d2ced-6280-4c44-830a-d941bed67d1a" providerId="ADAL" clId="{3D6EC4C8-2AD9-42E0-847B-C70F0A7B11B0}" dt="2022-10-18T03:05:56.732" v="13611" actId="20577"/>
        <pc:sldMkLst>
          <pc:docMk/>
          <pc:sldMk cId="4268092223" sldId="860"/>
        </pc:sldMkLst>
        <pc:spChg chg="mod">
          <ac:chgData name="Eyth, Alison" userId="649d2ced-6280-4c44-830a-d941bed67d1a" providerId="ADAL" clId="{3D6EC4C8-2AD9-42E0-847B-C70F0A7B11B0}" dt="2022-10-18T01:55:20.378" v="11905" actId="14100"/>
          <ac:spMkLst>
            <pc:docMk/>
            <pc:sldMk cId="4268092223" sldId="860"/>
            <ac:spMk id="2" creationId="{4F90DEE0-0FF5-46BA-A14D-0B178BB9F32F}"/>
          </ac:spMkLst>
        </pc:spChg>
        <pc:spChg chg="mod">
          <ac:chgData name="Eyth, Alison" userId="649d2ced-6280-4c44-830a-d941bed67d1a" providerId="ADAL" clId="{3D6EC4C8-2AD9-42E0-847B-C70F0A7B11B0}" dt="2022-10-18T03:05:56.732" v="13611" actId="20577"/>
          <ac:spMkLst>
            <pc:docMk/>
            <pc:sldMk cId="4268092223" sldId="860"/>
            <ac:spMk id="4" creationId="{07926516-CE34-4A75-87D4-22F15AD7C416}"/>
          </ac:spMkLst>
        </pc:spChg>
        <pc:spChg chg="del mod">
          <ac:chgData name="Eyth, Alison" userId="649d2ced-6280-4c44-830a-d941bed67d1a" providerId="ADAL" clId="{3D6EC4C8-2AD9-42E0-847B-C70F0A7B11B0}" dt="2022-10-07T15:49:29.243" v="9841" actId="478"/>
          <ac:spMkLst>
            <pc:docMk/>
            <pc:sldMk cId="4268092223" sldId="860"/>
            <ac:spMk id="5" creationId="{6AC08983-FF2B-437B-9C8E-EFBE1482786C}"/>
          </ac:spMkLst>
        </pc:spChg>
        <pc:spChg chg="mod">
          <ac:chgData name="Eyth, Alison" userId="649d2ced-6280-4c44-830a-d941bed67d1a" providerId="ADAL" clId="{3D6EC4C8-2AD9-42E0-847B-C70F0A7B11B0}" dt="2022-10-18T01:53:47.310" v="11875" actId="1076"/>
          <ac:spMkLst>
            <pc:docMk/>
            <pc:sldMk cId="4268092223" sldId="860"/>
            <ac:spMk id="8" creationId="{D196A843-9E92-4E57-A4BE-4F5DBE8F302F}"/>
          </ac:spMkLst>
        </pc:spChg>
        <pc:graphicFrameChg chg="add del modGraphic">
          <ac:chgData name="Eyth, Alison" userId="649d2ced-6280-4c44-830a-d941bed67d1a" providerId="ADAL" clId="{3D6EC4C8-2AD9-42E0-847B-C70F0A7B11B0}" dt="2022-10-03T01:10:36.752" v="7575" actId="478"/>
          <ac:graphicFrameMkLst>
            <pc:docMk/>
            <pc:sldMk cId="4268092223" sldId="860"/>
            <ac:graphicFrameMk id="9" creationId="{68684B47-A14D-40C6-AC06-51A3451764DE}"/>
          </ac:graphicFrameMkLst>
        </pc:graphicFrameChg>
        <pc:graphicFrameChg chg="mod modGraphic">
          <ac:chgData name="Eyth, Alison" userId="649d2ced-6280-4c44-830a-d941bed67d1a" providerId="ADAL" clId="{3D6EC4C8-2AD9-42E0-847B-C70F0A7B11B0}" dt="2022-10-18T01:55:01.011" v="11901" actId="20577"/>
          <ac:graphicFrameMkLst>
            <pc:docMk/>
            <pc:sldMk cId="4268092223" sldId="860"/>
            <ac:graphicFrameMk id="11" creationId="{711EC9A3-B709-4950-8B12-A3B5A5410FB0}"/>
          </ac:graphicFrameMkLst>
        </pc:graphicFrameChg>
        <pc:picChg chg="add mod">
          <ac:chgData name="Eyth, Alison" userId="649d2ced-6280-4c44-830a-d941bed67d1a" providerId="ADAL" clId="{3D6EC4C8-2AD9-42E0-847B-C70F0A7B11B0}" dt="2022-10-18T01:53:43.213" v="11874" actId="1076"/>
          <ac:picMkLst>
            <pc:docMk/>
            <pc:sldMk cId="4268092223" sldId="860"/>
            <ac:picMk id="6" creationId="{07ED55E8-1F7A-44BF-ACF9-8C0B7F6F7DC9}"/>
          </ac:picMkLst>
        </pc:picChg>
        <pc:picChg chg="del mod">
          <ac:chgData name="Eyth, Alison" userId="649d2ced-6280-4c44-830a-d941bed67d1a" providerId="ADAL" clId="{3D6EC4C8-2AD9-42E0-847B-C70F0A7B11B0}" dt="2022-10-07T15:44:35.120" v="9824" actId="478"/>
          <ac:picMkLst>
            <pc:docMk/>
            <pc:sldMk cId="4268092223" sldId="860"/>
            <ac:picMk id="7" creationId="{B8E976DC-A743-492C-AAD5-E2FF734859F0}"/>
          </ac:picMkLst>
        </pc:picChg>
        <pc:picChg chg="add del mod ord">
          <ac:chgData name="Eyth, Alison" userId="649d2ced-6280-4c44-830a-d941bed67d1a" providerId="ADAL" clId="{3D6EC4C8-2AD9-42E0-847B-C70F0A7B11B0}" dt="2022-10-18T01:53:09.507" v="11860" actId="478"/>
          <ac:picMkLst>
            <pc:docMk/>
            <pc:sldMk cId="4268092223" sldId="860"/>
            <ac:picMk id="9" creationId="{1B5C5130-A2EB-4EB0-AC09-A2ACA9CAD9A5}"/>
          </ac:picMkLst>
        </pc:picChg>
      </pc:sldChg>
      <pc:sldChg chg="del">
        <pc:chgData name="Eyth, Alison" userId="649d2ced-6280-4c44-830a-d941bed67d1a" providerId="ADAL" clId="{3D6EC4C8-2AD9-42E0-847B-C70F0A7B11B0}" dt="2022-10-03T01:06:23.664" v="7537" actId="47"/>
        <pc:sldMkLst>
          <pc:docMk/>
          <pc:sldMk cId="1029572217" sldId="867"/>
        </pc:sldMkLst>
      </pc:sldChg>
      <pc:sldChg chg="del">
        <pc:chgData name="Eyth, Alison" userId="649d2ced-6280-4c44-830a-d941bed67d1a" providerId="ADAL" clId="{3D6EC4C8-2AD9-42E0-847B-C70F0A7B11B0}" dt="2022-10-03T00:59:01.917" v="7364" actId="47"/>
        <pc:sldMkLst>
          <pc:docMk/>
          <pc:sldMk cId="3696176919" sldId="913"/>
        </pc:sldMkLst>
      </pc:sldChg>
      <pc:sldChg chg="del">
        <pc:chgData name="Eyth, Alison" userId="649d2ced-6280-4c44-830a-d941bed67d1a" providerId="ADAL" clId="{3D6EC4C8-2AD9-42E0-847B-C70F0A7B11B0}" dt="2022-10-03T01:03:00.058" v="7487" actId="2696"/>
        <pc:sldMkLst>
          <pc:docMk/>
          <pc:sldMk cId="1324275040" sldId="933"/>
        </pc:sldMkLst>
      </pc:sldChg>
      <pc:sldChg chg="modSp add mod ord">
        <pc:chgData name="Eyth, Alison" userId="649d2ced-6280-4c44-830a-d941bed67d1a" providerId="ADAL" clId="{3D6EC4C8-2AD9-42E0-847B-C70F0A7B11B0}" dt="2022-10-18T02:26:08.230" v="12457"/>
        <pc:sldMkLst>
          <pc:docMk/>
          <pc:sldMk cId="2124083094" sldId="933"/>
        </pc:sldMkLst>
        <pc:spChg chg="mod">
          <ac:chgData name="Eyth, Alison" userId="649d2ced-6280-4c44-830a-d941bed67d1a" providerId="ADAL" clId="{3D6EC4C8-2AD9-42E0-847B-C70F0A7B11B0}" dt="2022-10-18T02:07:38.935" v="12405" actId="6549"/>
          <ac:spMkLst>
            <pc:docMk/>
            <pc:sldMk cId="2124083094" sldId="933"/>
            <ac:spMk id="16" creationId="{84E3A010-F95A-4C00-BE40-6A0569C77734}"/>
          </ac:spMkLst>
        </pc:spChg>
        <pc:picChg chg="mod">
          <ac:chgData name="Eyth, Alison" userId="649d2ced-6280-4c44-830a-d941bed67d1a" providerId="ADAL" clId="{3D6EC4C8-2AD9-42E0-847B-C70F0A7B11B0}" dt="2022-10-18T02:07:44.525" v="12407" actId="1076"/>
          <ac:picMkLst>
            <pc:docMk/>
            <pc:sldMk cId="2124083094" sldId="933"/>
            <ac:picMk id="15" creationId="{A22DE77D-0557-41A8-8FE6-8F8002810F81}"/>
          </ac:picMkLst>
        </pc:picChg>
      </pc:sldChg>
      <pc:sldChg chg="add ord">
        <pc:chgData name="Eyth, Alison" userId="649d2ced-6280-4c44-830a-d941bed67d1a" providerId="ADAL" clId="{3D6EC4C8-2AD9-42E0-847B-C70F0A7B11B0}" dt="2022-10-18T02:26:08.230" v="12457"/>
        <pc:sldMkLst>
          <pc:docMk/>
          <pc:sldMk cId="3330320355" sldId="935"/>
        </pc:sldMkLst>
      </pc:sldChg>
      <pc:sldChg chg="del">
        <pc:chgData name="Eyth, Alison" userId="649d2ced-6280-4c44-830a-d941bed67d1a" providerId="ADAL" clId="{3D6EC4C8-2AD9-42E0-847B-C70F0A7B11B0}" dt="2022-10-03T01:03:00.058" v="7487" actId="2696"/>
        <pc:sldMkLst>
          <pc:docMk/>
          <pc:sldMk cId="4199023028" sldId="935"/>
        </pc:sldMkLst>
      </pc:sldChg>
      <pc:sldChg chg="del">
        <pc:chgData name="Eyth, Alison" userId="649d2ced-6280-4c44-830a-d941bed67d1a" providerId="ADAL" clId="{3D6EC4C8-2AD9-42E0-847B-C70F0A7B11B0}" dt="2022-10-03T01:06:43.949" v="7558" actId="47"/>
        <pc:sldMkLst>
          <pc:docMk/>
          <pc:sldMk cId="3128272721" sldId="941"/>
        </pc:sldMkLst>
      </pc:sldChg>
      <pc:sldChg chg="del">
        <pc:chgData name="Eyth, Alison" userId="649d2ced-6280-4c44-830a-d941bed67d1a" providerId="ADAL" clId="{3D6EC4C8-2AD9-42E0-847B-C70F0A7B11B0}" dt="2022-10-03T01:06:44.817" v="7559" actId="47"/>
        <pc:sldMkLst>
          <pc:docMk/>
          <pc:sldMk cId="3458562206" sldId="943"/>
        </pc:sldMkLst>
      </pc:sldChg>
      <pc:sldChg chg="del">
        <pc:chgData name="Eyth, Alison" userId="649d2ced-6280-4c44-830a-d941bed67d1a" providerId="ADAL" clId="{3D6EC4C8-2AD9-42E0-847B-C70F0A7B11B0}" dt="2022-10-03T01:06:30.129" v="7551" actId="47"/>
        <pc:sldMkLst>
          <pc:docMk/>
          <pc:sldMk cId="2263943070" sldId="944"/>
        </pc:sldMkLst>
      </pc:sldChg>
      <pc:sldChg chg="add del">
        <pc:chgData name="Eyth, Alison" userId="649d2ced-6280-4c44-830a-d941bed67d1a" providerId="ADAL" clId="{3D6EC4C8-2AD9-42E0-847B-C70F0A7B11B0}" dt="2022-10-03T01:06:55.845" v="7562" actId="47"/>
        <pc:sldMkLst>
          <pc:docMk/>
          <pc:sldMk cId="2123586331" sldId="946"/>
        </pc:sldMkLst>
      </pc:sldChg>
      <pc:sldChg chg="modSp add mod ord delCm modCm">
        <pc:chgData name="Eyth, Alison" userId="649d2ced-6280-4c44-830a-d941bed67d1a" providerId="ADAL" clId="{3D6EC4C8-2AD9-42E0-847B-C70F0A7B11B0}" dt="2022-10-18T02:30:42.824" v="12541"/>
        <pc:sldMkLst>
          <pc:docMk/>
          <pc:sldMk cId="1385323667" sldId="948"/>
        </pc:sldMkLst>
        <pc:spChg chg="mod">
          <ac:chgData name="Eyth, Alison" userId="649d2ced-6280-4c44-830a-d941bed67d1a" providerId="ADAL" clId="{3D6EC4C8-2AD9-42E0-847B-C70F0A7B11B0}" dt="2022-10-12T12:50:49.925" v="11046" actId="20577"/>
          <ac:spMkLst>
            <pc:docMk/>
            <pc:sldMk cId="1385323667" sldId="948"/>
            <ac:spMk id="2" creationId="{DF8E5593-D070-4A90-880B-A121744BDA0A}"/>
          </ac:spMkLst>
        </pc:spChg>
      </pc:sldChg>
      <pc:sldChg chg="del">
        <pc:chgData name="Eyth, Alison" userId="649d2ced-6280-4c44-830a-d941bed67d1a" providerId="ADAL" clId="{3D6EC4C8-2AD9-42E0-847B-C70F0A7B11B0}" dt="2022-10-03T01:03:48.943" v="7491" actId="2696"/>
        <pc:sldMkLst>
          <pc:docMk/>
          <pc:sldMk cId="3416158175" sldId="948"/>
        </pc:sldMkLst>
      </pc:sldChg>
      <pc:sldChg chg="del">
        <pc:chgData name="Eyth, Alison" userId="649d2ced-6280-4c44-830a-d941bed67d1a" providerId="ADAL" clId="{3D6EC4C8-2AD9-42E0-847B-C70F0A7B11B0}" dt="2022-10-03T01:06:22.573" v="7535" actId="47"/>
        <pc:sldMkLst>
          <pc:docMk/>
          <pc:sldMk cId="2929909515" sldId="950"/>
        </pc:sldMkLst>
      </pc:sldChg>
      <pc:sldChg chg="del">
        <pc:chgData name="Eyth, Alison" userId="649d2ced-6280-4c44-830a-d941bed67d1a" providerId="ADAL" clId="{3D6EC4C8-2AD9-42E0-847B-C70F0A7B11B0}" dt="2022-10-03T01:06:23.151" v="7536" actId="47"/>
        <pc:sldMkLst>
          <pc:docMk/>
          <pc:sldMk cId="564894600" sldId="951"/>
        </pc:sldMkLst>
      </pc:sldChg>
      <pc:sldChg chg="del">
        <pc:chgData name="Eyth, Alison" userId="649d2ced-6280-4c44-830a-d941bed67d1a" providerId="ADAL" clId="{3D6EC4C8-2AD9-42E0-847B-C70F0A7B11B0}" dt="2022-10-03T01:06:21.988" v="7534" actId="47"/>
        <pc:sldMkLst>
          <pc:docMk/>
          <pc:sldMk cId="3663410925" sldId="953"/>
        </pc:sldMkLst>
      </pc:sldChg>
      <pc:sldChg chg="del">
        <pc:chgData name="Eyth, Alison" userId="649d2ced-6280-4c44-830a-d941bed67d1a" providerId="ADAL" clId="{3D6EC4C8-2AD9-42E0-847B-C70F0A7B11B0}" dt="2022-10-03T01:06:24.085" v="7538" actId="47"/>
        <pc:sldMkLst>
          <pc:docMk/>
          <pc:sldMk cId="192199487" sldId="954"/>
        </pc:sldMkLst>
      </pc:sldChg>
      <pc:sldChg chg="del">
        <pc:chgData name="Eyth, Alison" userId="649d2ced-6280-4c44-830a-d941bed67d1a" providerId="ADAL" clId="{3D6EC4C8-2AD9-42E0-847B-C70F0A7B11B0}" dt="2022-10-03T01:06:21.246" v="7533" actId="47"/>
        <pc:sldMkLst>
          <pc:docMk/>
          <pc:sldMk cId="1925101382" sldId="955"/>
        </pc:sldMkLst>
      </pc:sldChg>
      <pc:sldChg chg="del">
        <pc:chgData name="Eyth, Alison" userId="649d2ced-6280-4c44-830a-d941bed67d1a" providerId="ADAL" clId="{3D6EC4C8-2AD9-42E0-847B-C70F0A7B11B0}" dt="2022-10-03T01:06:24.559" v="7539" actId="47"/>
        <pc:sldMkLst>
          <pc:docMk/>
          <pc:sldMk cId="2494033953" sldId="956"/>
        </pc:sldMkLst>
      </pc:sldChg>
      <pc:sldChg chg="del">
        <pc:chgData name="Eyth, Alison" userId="649d2ced-6280-4c44-830a-d941bed67d1a" providerId="ADAL" clId="{3D6EC4C8-2AD9-42E0-847B-C70F0A7B11B0}" dt="2022-10-03T01:06:25.028" v="7540" actId="47"/>
        <pc:sldMkLst>
          <pc:docMk/>
          <pc:sldMk cId="1834359296" sldId="957"/>
        </pc:sldMkLst>
      </pc:sldChg>
      <pc:sldChg chg="del">
        <pc:chgData name="Eyth, Alison" userId="649d2ced-6280-4c44-830a-d941bed67d1a" providerId="ADAL" clId="{3D6EC4C8-2AD9-42E0-847B-C70F0A7B11B0}" dt="2022-10-03T01:06:26.451" v="7543" actId="47"/>
        <pc:sldMkLst>
          <pc:docMk/>
          <pc:sldMk cId="1009615115" sldId="958"/>
        </pc:sldMkLst>
      </pc:sldChg>
      <pc:sldChg chg="del">
        <pc:chgData name="Eyth, Alison" userId="649d2ced-6280-4c44-830a-d941bed67d1a" providerId="ADAL" clId="{3D6EC4C8-2AD9-42E0-847B-C70F0A7B11B0}" dt="2022-10-03T01:06:26.804" v="7544" actId="47"/>
        <pc:sldMkLst>
          <pc:docMk/>
          <pc:sldMk cId="822954932" sldId="959"/>
        </pc:sldMkLst>
      </pc:sldChg>
      <pc:sldChg chg="del">
        <pc:chgData name="Eyth, Alison" userId="649d2ced-6280-4c44-830a-d941bed67d1a" providerId="ADAL" clId="{3D6EC4C8-2AD9-42E0-847B-C70F0A7B11B0}" dt="2022-10-03T01:06:27.231" v="7545" actId="47"/>
        <pc:sldMkLst>
          <pc:docMk/>
          <pc:sldMk cId="2226359980" sldId="960"/>
        </pc:sldMkLst>
      </pc:sldChg>
      <pc:sldChg chg="del">
        <pc:chgData name="Eyth, Alison" userId="649d2ced-6280-4c44-830a-d941bed67d1a" providerId="ADAL" clId="{3D6EC4C8-2AD9-42E0-847B-C70F0A7B11B0}" dt="2022-10-03T01:06:29.662" v="7550" actId="47"/>
        <pc:sldMkLst>
          <pc:docMk/>
          <pc:sldMk cId="4044123935" sldId="961"/>
        </pc:sldMkLst>
      </pc:sldChg>
      <pc:sldChg chg="del">
        <pc:chgData name="Eyth, Alison" userId="649d2ced-6280-4c44-830a-d941bed67d1a" providerId="ADAL" clId="{3D6EC4C8-2AD9-42E0-847B-C70F0A7B11B0}" dt="2022-10-03T01:06:29.242" v="7549" actId="47"/>
        <pc:sldMkLst>
          <pc:docMk/>
          <pc:sldMk cId="2030107404" sldId="962"/>
        </pc:sldMkLst>
      </pc:sldChg>
      <pc:sldChg chg="del">
        <pc:chgData name="Eyth, Alison" userId="649d2ced-6280-4c44-830a-d941bed67d1a" providerId="ADAL" clId="{3D6EC4C8-2AD9-42E0-847B-C70F0A7B11B0}" dt="2022-10-03T00:57:09.516" v="7193" actId="47"/>
        <pc:sldMkLst>
          <pc:docMk/>
          <pc:sldMk cId="1244831685" sldId="964"/>
        </pc:sldMkLst>
      </pc:sldChg>
      <pc:sldChg chg="modSp add mod ord delCm modNotesTx">
        <pc:chgData name="Eyth, Alison" userId="649d2ced-6280-4c44-830a-d941bed67d1a" providerId="ADAL" clId="{3D6EC4C8-2AD9-42E0-847B-C70F0A7B11B0}" dt="2022-10-18T03:10:08.149" v="13756" actId="20577"/>
        <pc:sldMkLst>
          <pc:docMk/>
          <pc:sldMk cId="1345172419" sldId="965"/>
        </pc:sldMkLst>
        <pc:spChg chg="mod">
          <ac:chgData name="Eyth, Alison" userId="649d2ced-6280-4c44-830a-d941bed67d1a" providerId="ADAL" clId="{3D6EC4C8-2AD9-42E0-847B-C70F0A7B11B0}" dt="2022-10-12T12:51:17.159" v="11060" actId="20577"/>
          <ac:spMkLst>
            <pc:docMk/>
            <pc:sldMk cId="1345172419" sldId="965"/>
            <ac:spMk id="2" creationId="{E8721488-6BB3-425C-B037-A104EC1F12BC}"/>
          </ac:spMkLst>
        </pc:spChg>
      </pc:sldChg>
      <pc:sldChg chg="del">
        <pc:chgData name="Eyth, Alison" userId="649d2ced-6280-4c44-830a-d941bed67d1a" providerId="ADAL" clId="{3D6EC4C8-2AD9-42E0-847B-C70F0A7B11B0}" dt="2022-10-03T01:03:48.943" v="7491" actId="2696"/>
        <pc:sldMkLst>
          <pc:docMk/>
          <pc:sldMk cId="2281022144" sldId="965"/>
        </pc:sldMkLst>
      </pc:sldChg>
      <pc:sldChg chg="del">
        <pc:chgData name="Eyth, Alison" userId="649d2ced-6280-4c44-830a-d941bed67d1a" providerId="ADAL" clId="{3D6EC4C8-2AD9-42E0-847B-C70F0A7B11B0}" dt="2022-10-03T01:03:00.058" v="7487" actId="2696"/>
        <pc:sldMkLst>
          <pc:docMk/>
          <pc:sldMk cId="1487683548" sldId="967"/>
        </pc:sldMkLst>
      </pc:sldChg>
      <pc:sldChg chg="add ord">
        <pc:chgData name="Eyth, Alison" userId="649d2ced-6280-4c44-830a-d941bed67d1a" providerId="ADAL" clId="{3D6EC4C8-2AD9-42E0-847B-C70F0A7B11B0}" dt="2022-10-18T02:26:08.230" v="12457"/>
        <pc:sldMkLst>
          <pc:docMk/>
          <pc:sldMk cId="1937333895" sldId="967"/>
        </pc:sldMkLst>
      </pc:sldChg>
      <pc:sldChg chg="del">
        <pc:chgData name="Eyth, Alison" userId="649d2ced-6280-4c44-830a-d941bed67d1a" providerId="ADAL" clId="{3D6EC4C8-2AD9-42E0-847B-C70F0A7B11B0}" dt="2022-10-03T01:03:00.058" v="7487" actId="2696"/>
        <pc:sldMkLst>
          <pc:docMk/>
          <pc:sldMk cId="330787184" sldId="969"/>
        </pc:sldMkLst>
      </pc:sldChg>
      <pc:sldChg chg="add ord">
        <pc:chgData name="Eyth, Alison" userId="649d2ced-6280-4c44-830a-d941bed67d1a" providerId="ADAL" clId="{3D6EC4C8-2AD9-42E0-847B-C70F0A7B11B0}" dt="2022-10-18T02:26:08.230" v="12457"/>
        <pc:sldMkLst>
          <pc:docMk/>
          <pc:sldMk cId="3030890334" sldId="969"/>
        </pc:sldMkLst>
      </pc:sldChg>
      <pc:sldChg chg="del">
        <pc:chgData name="Eyth, Alison" userId="649d2ced-6280-4c44-830a-d941bed67d1a" providerId="ADAL" clId="{3D6EC4C8-2AD9-42E0-847B-C70F0A7B11B0}" dt="2022-10-03T01:06:56.542" v="7563" actId="47"/>
        <pc:sldMkLst>
          <pc:docMk/>
          <pc:sldMk cId="477196705" sldId="970"/>
        </pc:sldMkLst>
      </pc:sldChg>
      <pc:sldChg chg="del">
        <pc:chgData name="Eyth, Alison" userId="649d2ced-6280-4c44-830a-d941bed67d1a" providerId="ADAL" clId="{3D6EC4C8-2AD9-42E0-847B-C70F0A7B11B0}" dt="2022-10-03T01:06:32.303" v="7552" actId="47"/>
        <pc:sldMkLst>
          <pc:docMk/>
          <pc:sldMk cId="3092926868" sldId="971"/>
        </pc:sldMkLst>
      </pc:sldChg>
      <pc:sldChg chg="del">
        <pc:chgData name="Eyth, Alison" userId="649d2ced-6280-4c44-830a-d941bed67d1a" providerId="ADAL" clId="{3D6EC4C8-2AD9-42E0-847B-C70F0A7B11B0}" dt="2022-10-03T01:06:25.541" v="7541" actId="47"/>
        <pc:sldMkLst>
          <pc:docMk/>
          <pc:sldMk cId="3091144009" sldId="974"/>
        </pc:sldMkLst>
      </pc:sldChg>
      <pc:sldChg chg="del">
        <pc:chgData name="Eyth, Alison" userId="649d2ced-6280-4c44-830a-d941bed67d1a" providerId="ADAL" clId="{3D6EC4C8-2AD9-42E0-847B-C70F0A7B11B0}" dt="2022-10-03T01:06:27.633" v="7546" actId="47"/>
        <pc:sldMkLst>
          <pc:docMk/>
          <pc:sldMk cId="1963598332" sldId="975"/>
        </pc:sldMkLst>
      </pc:sldChg>
      <pc:sldChg chg="del">
        <pc:chgData name="Eyth, Alison" userId="649d2ced-6280-4c44-830a-d941bed67d1a" providerId="ADAL" clId="{3D6EC4C8-2AD9-42E0-847B-C70F0A7B11B0}" dt="2022-10-03T01:06:28.103" v="7547" actId="47"/>
        <pc:sldMkLst>
          <pc:docMk/>
          <pc:sldMk cId="1309001537" sldId="976"/>
        </pc:sldMkLst>
      </pc:sldChg>
      <pc:sldChg chg="add del">
        <pc:chgData name="Eyth, Alison" userId="649d2ced-6280-4c44-830a-d941bed67d1a" providerId="ADAL" clId="{3D6EC4C8-2AD9-42E0-847B-C70F0A7B11B0}" dt="2022-10-03T01:07:02.099" v="7566" actId="47"/>
        <pc:sldMkLst>
          <pc:docMk/>
          <pc:sldMk cId="4073862271" sldId="978"/>
        </pc:sldMkLst>
      </pc:sldChg>
      <pc:sldChg chg="del">
        <pc:chgData name="Eyth, Alison" userId="649d2ced-6280-4c44-830a-d941bed67d1a" providerId="ADAL" clId="{3D6EC4C8-2AD9-42E0-847B-C70F0A7B11B0}" dt="2022-10-03T01:06:41.168" v="7554" actId="47"/>
        <pc:sldMkLst>
          <pc:docMk/>
          <pc:sldMk cId="1824318541" sldId="980"/>
        </pc:sldMkLst>
      </pc:sldChg>
      <pc:sldChg chg="ord">
        <pc:chgData name="Eyth, Alison" userId="649d2ced-6280-4c44-830a-d941bed67d1a" providerId="ADAL" clId="{3D6EC4C8-2AD9-42E0-847B-C70F0A7B11B0}" dt="2022-10-18T02:27:00.395" v="12464"/>
        <pc:sldMkLst>
          <pc:docMk/>
          <pc:sldMk cId="673069800" sldId="981"/>
        </pc:sldMkLst>
      </pc:sldChg>
      <pc:sldChg chg="modSp mod">
        <pc:chgData name="Eyth, Alison" userId="649d2ced-6280-4c44-830a-d941bed67d1a" providerId="ADAL" clId="{3D6EC4C8-2AD9-42E0-847B-C70F0A7B11B0}" dt="2022-10-03T12:32:00.985" v="7686" actId="20577"/>
        <pc:sldMkLst>
          <pc:docMk/>
          <pc:sldMk cId="3018283251" sldId="982"/>
        </pc:sldMkLst>
        <pc:spChg chg="mod">
          <ac:chgData name="Eyth, Alison" userId="649d2ced-6280-4c44-830a-d941bed67d1a" providerId="ADAL" clId="{3D6EC4C8-2AD9-42E0-847B-C70F0A7B11B0}" dt="2022-10-03T12:32:00.985" v="7686" actId="20577"/>
          <ac:spMkLst>
            <pc:docMk/>
            <pc:sldMk cId="3018283251" sldId="982"/>
            <ac:spMk id="2" creationId="{4DFF6B86-EE78-4D30-B411-8E2C1437875C}"/>
          </ac:spMkLst>
        </pc:spChg>
      </pc:sldChg>
      <pc:sldChg chg="del">
        <pc:chgData name="Eyth, Alison" userId="649d2ced-6280-4c44-830a-d941bed67d1a" providerId="ADAL" clId="{3D6EC4C8-2AD9-42E0-847B-C70F0A7B11B0}" dt="2022-10-03T01:06:37.247" v="7553" actId="47"/>
        <pc:sldMkLst>
          <pc:docMk/>
          <pc:sldMk cId="1317214083" sldId="983"/>
        </pc:sldMkLst>
      </pc:sldChg>
      <pc:sldChg chg="del">
        <pc:chgData name="Eyth, Alison" userId="649d2ced-6280-4c44-830a-d941bed67d1a" providerId="ADAL" clId="{3D6EC4C8-2AD9-42E0-847B-C70F0A7B11B0}" dt="2022-10-03T01:06:28.758" v="7548" actId="47"/>
        <pc:sldMkLst>
          <pc:docMk/>
          <pc:sldMk cId="3303496434" sldId="984"/>
        </pc:sldMkLst>
      </pc:sldChg>
      <pc:sldChg chg="modSp add mod ord">
        <pc:chgData name="Eyth, Alison" userId="649d2ced-6280-4c44-830a-d941bed67d1a" providerId="ADAL" clId="{3D6EC4C8-2AD9-42E0-847B-C70F0A7B11B0}" dt="2022-10-03T01:06:18.617" v="7531"/>
        <pc:sldMkLst>
          <pc:docMk/>
          <pc:sldMk cId="728720829" sldId="985"/>
        </pc:sldMkLst>
        <pc:spChg chg="mod">
          <ac:chgData name="Eyth, Alison" userId="649d2ced-6280-4c44-830a-d941bed67d1a" providerId="ADAL" clId="{3D6EC4C8-2AD9-42E0-847B-C70F0A7B11B0}" dt="2022-10-03T01:06:05.217" v="7529" actId="948"/>
          <ac:spMkLst>
            <pc:docMk/>
            <pc:sldMk cId="728720829" sldId="985"/>
            <ac:spMk id="2" creationId="{EF36246B-63EA-4F01-AB76-9589CE437C56}"/>
          </ac:spMkLst>
        </pc:spChg>
        <pc:spChg chg="mod">
          <ac:chgData name="Eyth, Alison" userId="649d2ced-6280-4c44-830a-d941bed67d1a" providerId="ADAL" clId="{3D6EC4C8-2AD9-42E0-847B-C70F0A7B11B0}" dt="2022-10-03T01:05:10.085" v="7521" actId="20577"/>
          <ac:spMkLst>
            <pc:docMk/>
            <pc:sldMk cId="728720829" sldId="985"/>
            <ac:spMk id="4" creationId="{24027184-E274-4A1C-9B25-55A71E646A1D}"/>
          </ac:spMkLst>
        </pc:spChg>
      </pc:sldChg>
      <pc:sldChg chg="modSp add del mod">
        <pc:chgData name="Eyth, Alison" userId="649d2ced-6280-4c44-830a-d941bed67d1a" providerId="ADAL" clId="{3D6EC4C8-2AD9-42E0-847B-C70F0A7B11B0}" dt="2022-10-03T01:03:48.943" v="7491" actId="2696"/>
        <pc:sldMkLst>
          <pc:docMk/>
          <pc:sldMk cId="1744671175" sldId="985"/>
        </pc:sldMkLst>
        <pc:spChg chg="mod">
          <ac:chgData name="Eyth, Alison" userId="649d2ced-6280-4c44-830a-d941bed67d1a" providerId="ADAL" clId="{3D6EC4C8-2AD9-42E0-847B-C70F0A7B11B0}" dt="2022-10-01T15:34:41.079" v="734" actId="948"/>
          <ac:spMkLst>
            <pc:docMk/>
            <pc:sldMk cId="1744671175" sldId="985"/>
            <ac:spMk id="2" creationId="{EF36246B-63EA-4F01-AB76-9589CE437C56}"/>
          </ac:spMkLst>
        </pc:spChg>
        <pc:spChg chg="mod">
          <ac:chgData name="Eyth, Alison" userId="649d2ced-6280-4c44-830a-d941bed67d1a" providerId="ADAL" clId="{3D6EC4C8-2AD9-42E0-847B-C70F0A7B11B0}" dt="2022-10-01T15:32:28.392" v="474" actId="313"/>
          <ac:spMkLst>
            <pc:docMk/>
            <pc:sldMk cId="1744671175" sldId="985"/>
            <ac:spMk id="4" creationId="{24027184-E274-4A1C-9B25-55A71E646A1D}"/>
          </ac:spMkLst>
        </pc:spChg>
      </pc:sldChg>
      <pc:sldChg chg="del">
        <pc:chgData name="Eyth, Alison" userId="649d2ced-6280-4c44-830a-d941bed67d1a" providerId="ADAL" clId="{3D6EC4C8-2AD9-42E0-847B-C70F0A7B11B0}" dt="2022-10-03T00:59:05.369" v="7365" actId="47"/>
        <pc:sldMkLst>
          <pc:docMk/>
          <pc:sldMk cId="730412197" sldId="986"/>
        </pc:sldMkLst>
      </pc:sldChg>
      <pc:sldChg chg="del">
        <pc:chgData name="Eyth, Alison" userId="649d2ced-6280-4c44-830a-d941bed67d1a" providerId="ADAL" clId="{3D6EC4C8-2AD9-42E0-847B-C70F0A7B11B0}" dt="2022-10-03T01:06:25.967" v="7542" actId="47"/>
        <pc:sldMkLst>
          <pc:docMk/>
          <pc:sldMk cId="1554910202" sldId="987"/>
        </pc:sldMkLst>
      </pc:sldChg>
      <pc:sldChg chg="modSp add mod ord delCm modNotesTx">
        <pc:chgData name="Eyth, Alison" userId="649d2ced-6280-4c44-830a-d941bed67d1a" providerId="ADAL" clId="{3D6EC4C8-2AD9-42E0-847B-C70F0A7B11B0}" dt="2022-10-18T03:26:05.351" v="14117" actId="20577"/>
        <pc:sldMkLst>
          <pc:docMk/>
          <pc:sldMk cId="3391784088" sldId="988"/>
        </pc:sldMkLst>
        <pc:spChg chg="mod">
          <ac:chgData name="Eyth, Alison" userId="649d2ced-6280-4c44-830a-d941bed67d1a" providerId="ADAL" clId="{3D6EC4C8-2AD9-42E0-847B-C70F0A7B11B0}" dt="2022-10-18T03:26:05.351" v="14117" actId="20577"/>
          <ac:spMkLst>
            <pc:docMk/>
            <pc:sldMk cId="3391784088" sldId="988"/>
            <ac:spMk id="2" creationId="{45F30CB7-E2C1-4666-9A3D-7BCDB6A36E43}"/>
          </ac:spMkLst>
        </pc:spChg>
        <pc:spChg chg="mod">
          <ac:chgData name="Eyth, Alison" userId="649d2ced-6280-4c44-830a-d941bed67d1a" providerId="ADAL" clId="{3D6EC4C8-2AD9-42E0-847B-C70F0A7B11B0}" dt="2022-10-18T03:24:29.184" v="14049" actId="20577"/>
          <ac:spMkLst>
            <pc:docMk/>
            <pc:sldMk cId="3391784088" sldId="988"/>
            <ac:spMk id="4" creationId="{E3EAEBC5-C153-4236-8D36-9733D28870E4}"/>
          </ac:spMkLst>
        </pc:spChg>
      </pc:sldChg>
      <pc:sldChg chg="modSp new mod ord">
        <pc:chgData name="Eyth, Alison" userId="649d2ced-6280-4c44-830a-d941bed67d1a" providerId="ADAL" clId="{3D6EC4C8-2AD9-42E0-847B-C70F0A7B11B0}" dt="2022-10-18T03:29:02.578" v="14272" actId="20577"/>
        <pc:sldMkLst>
          <pc:docMk/>
          <pc:sldMk cId="1390249467" sldId="989"/>
        </pc:sldMkLst>
        <pc:spChg chg="mod">
          <ac:chgData name="Eyth, Alison" userId="649d2ced-6280-4c44-830a-d941bed67d1a" providerId="ADAL" clId="{3D6EC4C8-2AD9-42E0-847B-C70F0A7B11B0}" dt="2022-10-18T03:29:02.578" v="14272" actId="20577"/>
          <ac:spMkLst>
            <pc:docMk/>
            <pc:sldMk cId="1390249467" sldId="989"/>
            <ac:spMk id="2" creationId="{12A1DD07-9A0D-4D8A-89CA-2199675FB707}"/>
          </ac:spMkLst>
        </pc:spChg>
        <pc:spChg chg="mod">
          <ac:chgData name="Eyth, Alison" userId="649d2ced-6280-4c44-830a-d941bed67d1a" providerId="ADAL" clId="{3D6EC4C8-2AD9-42E0-847B-C70F0A7B11B0}" dt="2022-10-18T03:27:49.357" v="14183" actId="20577"/>
          <ac:spMkLst>
            <pc:docMk/>
            <pc:sldMk cId="1390249467" sldId="989"/>
            <ac:spMk id="4" creationId="{366EFB70-371B-468C-BE69-D36CE5B513AE}"/>
          </ac:spMkLst>
        </pc:spChg>
      </pc:sldChg>
      <pc:sldChg chg="new del">
        <pc:chgData name="Eyth, Alison" userId="649d2ced-6280-4c44-830a-d941bed67d1a" providerId="ADAL" clId="{3D6EC4C8-2AD9-42E0-847B-C70F0A7B11B0}" dt="2022-10-01T16:05:54.477" v="1301" actId="47"/>
        <pc:sldMkLst>
          <pc:docMk/>
          <pc:sldMk cId="1594708222" sldId="989"/>
        </pc:sldMkLst>
      </pc:sldChg>
      <pc:sldChg chg="new del">
        <pc:chgData name="Eyth, Alison" userId="649d2ced-6280-4c44-830a-d941bed67d1a" providerId="ADAL" clId="{3D6EC4C8-2AD9-42E0-847B-C70F0A7B11B0}" dt="2022-10-01T15:42:00.670" v="788" actId="47"/>
        <pc:sldMkLst>
          <pc:docMk/>
          <pc:sldMk cId="1756547709" sldId="989"/>
        </pc:sldMkLst>
      </pc:sldChg>
      <pc:sldChg chg="modSp add mod addCm delCm modCm">
        <pc:chgData name="Eyth, Alison" userId="649d2ced-6280-4c44-830a-d941bed67d1a" providerId="ADAL" clId="{3D6EC4C8-2AD9-42E0-847B-C70F0A7B11B0}" dt="2022-10-18T03:03:54.648" v="13569" actId="20577"/>
        <pc:sldMkLst>
          <pc:docMk/>
          <pc:sldMk cId="553167641" sldId="990"/>
        </pc:sldMkLst>
        <pc:spChg chg="mod">
          <ac:chgData name="Eyth, Alison" userId="649d2ced-6280-4c44-830a-d941bed67d1a" providerId="ADAL" clId="{3D6EC4C8-2AD9-42E0-847B-C70F0A7B11B0}" dt="2022-10-18T03:03:54.648" v="13569" actId="20577"/>
          <ac:spMkLst>
            <pc:docMk/>
            <pc:sldMk cId="553167641" sldId="990"/>
            <ac:spMk id="2" creationId="{12A1DD07-9A0D-4D8A-89CA-2199675FB707}"/>
          </ac:spMkLst>
        </pc:spChg>
        <pc:spChg chg="mod">
          <ac:chgData name="Eyth, Alison" userId="649d2ced-6280-4c44-830a-d941bed67d1a" providerId="ADAL" clId="{3D6EC4C8-2AD9-42E0-847B-C70F0A7B11B0}" dt="2022-10-03T00:20:23.535" v="4195" actId="20577"/>
          <ac:spMkLst>
            <pc:docMk/>
            <pc:sldMk cId="553167641" sldId="990"/>
            <ac:spMk id="4" creationId="{366EFB70-371B-468C-BE69-D36CE5B513AE}"/>
          </ac:spMkLst>
        </pc:spChg>
      </pc:sldChg>
      <pc:sldChg chg="modSp new add del mod">
        <pc:chgData name="Eyth, Alison" userId="649d2ced-6280-4c44-830a-d941bed67d1a" providerId="ADAL" clId="{3D6EC4C8-2AD9-42E0-847B-C70F0A7B11B0}" dt="2022-10-18T03:31:03.657" v="14309" actId="20577"/>
        <pc:sldMkLst>
          <pc:docMk/>
          <pc:sldMk cId="2669518417" sldId="991"/>
        </pc:sldMkLst>
        <pc:spChg chg="mod">
          <ac:chgData name="Eyth, Alison" userId="649d2ced-6280-4c44-830a-d941bed67d1a" providerId="ADAL" clId="{3D6EC4C8-2AD9-42E0-847B-C70F0A7B11B0}" dt="2022-10-18T03:31:03.657" v="14309" actId="20577"/>
          <ac:spMkLst>
            <pc:docMk/>
            <pc:sldMk cId="2669518417" sldId="991"/>
            <ac:spMk id="2" creationId="{A00AC18A-E7BF-4733-B167-3D86A4074EF3}"/>
          </ac:spMkLst>
        </pc:spChg>
        <pc:spChg chg="mod">
          <ac:chgData name="Eyth, Alison" userId="649d2ced-6280-4c44-830a-d941bed67d1a" providerId="ADAL" clId="{3D6EC4C8-2AD9-42E0-847B-C70F0A7B11B0}" dt="2022-10-03T00:46:22.892" v="5651" actId="27636"/>
          <ac:spMkLst>
            <pc:docMk/>
            <pc:sldMk cId="2669518417" sldId="991"/>
            <ac:spMk id="4" creationId="{7F212A63-5D89-4593-942F-F059C98163D7}"/>
          </ac:spMkLst>
        </pc:spChg>
      </pc:sldChg>
      <pc:sldChg chg="modSp new mod">
        <pc:chgData name="Eyth, Alison" userId="649d2ced-6280-4c44-830a-d941bed67d1a" providerId="ADAL" clId="{3D6EC4C8-2AD9-42E0-847B-C70F0A7B11B0}" dt="2022-10-18T02:51:45.074" v="13222" actId="6549"/>
        <pc:sldMkLst>
          <pc:docMk/>
          <pc:sldMk cId="1896281146" sldId="992"/>
        </pc:sldMkLst>
        <pc:spChg chg="mod">
          <ac:chgData name="Eyth, Alison" userId="649d2ced-6280-4c44-830a-d941bed67d1a" providerId="ADAL" clId="{3D6EC4C8-2AD9-42E0-847B-C70F0A7B11B0}" dt="2022-10-18T02:51:45.074" v="13222" actId="6549"/>
          <ac:spMkLst>
            <pc:docMk/>
            <pc:sldMk cId="1896281146" sldId="992"/>
            <ac:spMk id="2" creationId="{63886783-30A4-46C4-B62E-BBFD96750583}"/>
          </ac:spMkLst>
        </pc:spChg>
        <pc:spChg chg="mod">
          <ac:chgData name="Eyth, Alison" userId="649d2ced-6280-4c44-830a-d941bed67d1a" providerId="ADAL" clId="{3D6EC4C8-2AD9-42E0-847B-C70F0A7B11B0}" dt="2022-10-03T00:52:08.508" v="6465" actId="20577"/>
          <ac:spMkLst>
            <pc:docMk/>
            <pc:sldMk cId="1896281146" sldId="992"/>
            <ac:spMk id="4" creationId="{90D5CC6D-4D22-467D-8414-2DF613F3A9E7}"/>
          </ac:spMkLst>
        </pc:spChg>
      </pc:sldChg>
      <pc:sldChg chg="modSp new del mod ord">
        <pc:chgData name="Eyth, Alison" userId="649d2ced-6280-4c44-830a-d941bed67d1a" providerId="ADAL" clId="{3D6EC4C8-2AD9-42E0-847B-C70F0A7B11B0}" dt="2022-10-07T15:52:02.642" v="9870" actId="47"/>
        <pc:sldMkLst>
          <pc:docMk/>
          <pc:sldMk cId="3194883472" sldId="993"/>
        </pc:sldMkLst>
        <pc:spChg chg="mod">
          <ac:chgData name="Eyth, Alison" userId="649d2ced-6280-4c44-830a-d941bed67d1a" providerId="ADAL" clId="{3D6EC4C8-2AD9-42E0-847B-C70F0A7B11B0}" dt="2022-10-03T01:01:07.806" v="7450" actId="20577"/>
          <ac:spMkLst>
            <pc:docMk/>
            <pc:sldMk cId="3194883472" sldId="993"/>
            <ac:spMk id="4" creationId="{036D5369-DDA7-4D61-9FAF-1670B54139E9}"/>
          </ac:spMkLst>
        </pc:spChg>
      </pc:sldChg>
      <pc:sldChg chg="modSp new mod ord delCm modNotesTx">
        <pc:chgData name="Eyth, Alison" userId="649d2ced-6280-4c44-830a-d941bed67d1a" providerId="ADAL" clId="{3D6EC4C8-2AD9-42E0-847B-C70F0A7B11B0}" dt="2022-10-18T03:34:04.533" v="14319" actId="20577"/>
        <pc:sldMkLst>
          <pc:docMk/>
          <pc:sldMk cId="817526792" sldId="994"/>
        </pc:sldMkLst>
        <pc:spChg chg="mod">
          <ac:chgData name="Eyth, Alison" userId="649d2ced-6280-4c44-830a-d941bed67d1a" providerId="ADAL" clId="{3D6EC4C8-2AD9-42E0-847B-C70F0A7B11B0}" dt="2022-10-18T03:34:04.533" v="14319" actId="20577"/>
          <ac:spMkLst>
            <pc:docMk/>
            <pc:sldMk cId="817526792" sldId="994"/>
            <ac:spMk id="2" creationId="{8C3CE7E2-0F49-490F-927C-9D92E56F2B8C}"/>
          </ac:spMkLst>
        </pc:spChg>
        <pc:spChg chg="mod">
          <ac:chgData name="Eyth, Alison" userId="649d2ced-6280-4c44-830a-d941bed67d1a" providerId="ADAL" clId="{3D6EC4C8-2AD9-42E0-847B-C70F0A7B11B0}" dt="2022-10-18T03:08:08.676" v="13655" actId="20577"/>
          <ac:spMkLst>
            <pc:docMk/>
            <pc:sldMk cId="817526792" sldId="994"/>
            <ac:spMk id="4" creationId="{F0EB29A0-5AC3-439A-AD3D-2AA7F9B1210F}"/>
          </ac:spMkLst>
        </pc:spChg>
      </pc:sldChg>
      <pc:sldChg chg="new del">
        <pc:chgData name="Eyth, Alison" userId="649d2ced-6280-4c44-830a-d941bed67d1a" providerId="ADAL" clId="{3D6EC4C8-2AD9-42E0-847B-C70F0A7B11B0}" dt="2022-10-03T01:07:40.422" v="7568" actId="47"/>
        <pc:sldMkLst>
          <pc:docMk/>
          <pc:sldMk cId="3425172073" sldId="994"/>
        </pc:sldMkLst>
      </pc:sldChg>
      <pc:sldChg chg="modSp new del mod">
        <pc:chgData name="Eyth, Alison" userId="649d2ced-6280-4c44-830a-d941bed67d1a" providerId="ADAL" clId="{3D6EC4C8-2AD9-42E0-847B-C70F0A7B11B0}" dt="2022-10-03T01:06:20.722" v="7532" actId="47"/>
        <pc:sldMkLst>
          <pc:docMk/>
          <pc:sldMk cId="4156059713" sldId="994"/>
        </pc:sldMkLst>
        <pc:spChg chg="mod">
          <ac:chgData name="Eyth, Alison" userId="649d2ced-6280-4c44-830a-d941bed67d1a" providerId="ADAL" clId="{3D6EC4C8-2AD9-42E0-847B-C70F0A7B11B0}" dt="2022-10-03T01:00:37.254" v="7397" actId="20577"/>
          <ac:spMkLst>
            <pc:docMk/>
            <pc:sldMk cId="4156059713" sldId="994"/>
            <ac:spMk id="4" creationId="{94C66D73-5AAD-4539-A022-66B827394B18}"/>
          </ac:spMkLst>
        </pc:spChg>
      </pc:sldChg>
      <pc:sldChg chg="addSp delSp modSp new mod">
        <pc:chgData name="Eyth, Alison" userId="649d2ced-6280-4c44-830a-d941bed67d1a" providerId="ADAL" clId="{3D6EC4C8-2AD9-42E0-847B-C70F0A7B11B0}" dt="2022-10-18T03:35:36.012" v="14340" actId="27636"/>
        <pc:sldMkLst>
          <pc:docMk/>
          <pc:sldMk cId="1588606257" sldId="995"/>
        </pc:sldMkLst>
        <pc:spChg chg="add del">
          <ac:chgData name="Eyth, Alison" userId="649d2ced-6280-4c44-830a-d941bed67d1a" providerId="ADAL" clId="{3D6EC4C8-2AD9-42E0-847B-C70F0A7B11B0}" dt="2022-10-07T15:54:55.059" v="9876" actId="22"/>
          <ac:spMkLst>
            <pc:docMk/>
            <pc:sldMk cId="1588606257" sldId="995"/>
            <ac:spMk id="2" creationId="{3D4AAF34-E5FB-4A2E-A850-7A90CBAA07CE}"/>
          </ac:spMkLst>
        </pc:spChg>
        <pc:spChg chg="mod">
          <ac:chgData name="Eyth, Alison" userId="649d2ced-6280-4c44-830a-d941bed67d1a" providerId="ADAL" clId="{3D6EC4C8-2AD9-42E0-847B-C70F0A7B11B0}" dt="2022-10-18T03:35:36.012" v="14340" actId="27636"/>
          <ac:spMkLst>
            <pc:docMk/>
            <pc:sldMk cId="1588606257" sldId="995"/>
            <ac:spMk id="4" creationId="{18D3E80C-94F7-49AE-8D7A-4A7A1BDDBA3D}"/>
          </ac:spMkLst>
        </pc:spChg>
        <pc:spChg chg="add mod">
          <ac:chgData name="Eyth, Alison" userId="649d2ced-6280-4c44-830a-d941bed67d1a" providerId="ADAL" clId="{3D6EC4C8-2AD9-42E0-847B-C70F0A7B11B0}" dt="2022-10-18T02:23:35.025" v="12445" actId="1076"/>
          <ac:spMkLst>
            <pc:docMk/>
            <pc:sldMk cId="1588606257" sldId="995"/>
            <ac:spMk id="5" creationId="{AF89B1D7-3B63-471F-9D9D-D36F7023A512}"/>
          </ac:spMkLst>
        </pc:spChg>
        <pc:spChg chg="add del mod">
          <ac:chgData name="Eyth, Alison" userId="649d2ced-6280-4c44-830a-d941bed67d1a" providerId="ADAL" clId="{3D6EC4C8-2AD9-42E0-847B-C70F0A7B11B0}" dt="2022-10-18T02:23:23.918" v="12442"/>
          <ac:spMkLst>
            <pc:docMk/>
            <pc:sldMk cId="1588606257" sldId="995"/>
            <ac:spMk id="6" creationId="{C28E4933-8694-44E3-84C2-F8470A9FBD9C}"/>
          </ac:spMkLst>
        </pc:spChg>
        <pc:spChg chg="add del mod">
          <ac:chgData name="Eyth, Alison" userId="649d2ced-6280-4c44-830a-d941bed67d1a" providerId="ADAL" clId="{3D6EC4C8-2AD9-42E0-847B-C70F0A7B11B0}" dt="2022-10-18T02:24:59.893" v="12450"/>
          <ac:spMkLst>
            <pc:docMk/>
            <pc:sldMk cId="1588606257" sldId="995"/>
            <ac:spMk id="12" creationId="{99A7B4B6-7610-4BF7-82D5-B5C42BDA81EB}"/>
          </ac:spMkLst>
        </pc:spChg>
        <pc:picChg chg="add del mod ord">
          <ac:chgData name="Eyth, Alison" userId="649d2ced-6280-4c44-830a-d941bed67d1a" providerId="ADAL" clId="{3D6EC4C8-2AD9-42E0-847B-C70F0A7B11B0}" dt="2022-10-07T15:54:42.804" v="9875" actId="22"/>
          <ac:picMkLst>
            <pc:docMk/>
            <pc:sldMk cId="1588606257" sldId="995"/>
            <ac:picMk id="6" creationId="{26A0BDDB-D946-4FC5-9C96-F42E82E716D2}"/>
          </ac:picMkLst>
        </pc:picChg>
        <pc:picChg chg="add del mod ord">
          <ac:chgData name="Eyth, Alison" userId="649d2ced-6280-4c44-830a-d941bed67d1a" providerId="ADAL" clId="{3D6EC4C8-2AD9-42E0-847B-C70F0A7B11B0}" dt="2022-10-18T02:23:18.498" v="12439" actId="478"/>
          <ac:picMkLst>
            <pc:docMk/>
            <pc:sldMk cId="1588606257" sldId="995"/>
            <ac:picMk id="8" creationId="{E3FFCC6E-E014-4C7F-9434-114703B8F1FD}"/>
          </ac:picMkLst>
        </pc:picChg>
        <pc:picChg chg="add del">
          <ac:chgData name="Eyth, Alison" userId="649d2ced-6280-4c44-830a-d941bed67d1a" providerId="ADAL" clId="{3D6EC4C8-2AD9-42E0-847B-C70F0A7B11B0}" dt="2022-10-18T02:23:22.255" v="12441" actId="21"/>
          <ac:picMkLst>
            <pc:docMk/>
            <pc:sldMk cId="1588606257" sldId="995"/>
            <ac:picMk id="9" creationId="{AA78CB0C-7D55-4F59-840F-E87C486BECFD}"/>
          </ac:picMkLst>
        </pc:picChg>
        <pc:picChg chg="add del mod">
          <ac:chgData name="Eyth, Alison" userId="649d2ced-6280-4c44-830a-d941bed67d1a" providerId="ADAL" clId="{3D6EC4C8-2AD9-42E0-847B-C70F0A7B11B0}" dt="2022-10-18T02:24:52.432" v="12446" actId="478"/>
          <ac:picMkLst>
            <pc:docMk/>
            <pc:sldMk cId="1588606257" sldId="995"/>
            <ac:picMk id="10" creationId="{D129A4FD-8F0C-49EB-80CB-349D892ABE94}"/>
          </ac:picMkLst>
        </pc:picChg>
        <pc:picChg chg="add del">
          <ac:chgData name="Eyth, Alison" userId="649d2ced-6280-4c44-830a-d941bed67d1a" providerId="ADAL" clId="{3D6EC4C8-2AD9-42E0-847B-C70F0A7B11B0}" dt="2022-10-18T02:24:58.254" v="12449" actId="21"/>
          <ac:picMkLst>
            <pc:docMk/>
            <pc:sldMk cId="1588606257" sldId="995"/>
            <ac:picMk id="14" creationId="{8DF3CD3F-4558-4221-931B-FE0A11ED6A8A}"/>
          </ac:picMkLst>
        </pc:picChg>
        <pc:picChg chg="add mod">
          <ac:chgData name="Eyth, Alison" userId="649d2ced-6280-4c44-830a-d941bed67d1a" providerId="ADAL" clId="{3D6EC4C8-2AD9-42E0-847B-C70F0A7B11B0}" dt="2022-10-18T02:25:06.103" v="12452" actId="1076"/>
          <ac:picMkLst>
            <pc:docMk/>
            <pc:sldMk cId="1588606257" sldId="995"/>
            <ac:picMk id="15" creationId="{CF441515-8E28-487B-82AD-EDF7C35EA801}"/>
          </ac:picMkLst>
        </pc:picChg>
      </pc:sldChg>
      <pc:sldChg chg="delSp modSp new mod">
        <pc:chgData name="Eyth, Alison" userId="649d2ced-6280-4c44-830a-d941bed67d1a" providerId="ADAL" clId="{3D6EC4C8-2AD9-42E0-847B-C70F0A7B11B0}" dt="2022-10-12T02:21:18.694" v="10090" actId="478"/>
        <pc:sldMkLst>
          <pc:docMk/>
          <pc:sldMk cId="1541980997" sldId="996"/>
        </pc:sldMkLst>
        <pc:spChg chg="mod">
          <ac:chgData name="Eyth, Alison" userId="649d2ced-6280-4c44-830a-d941bed67d1a" providerId="ADAL" clId="{3D6EC4C8-2AD9-42E0-847B-C70F0A7B11B0}" dt="2022-10-12T02:21:15.595" v="10089" actId="122"/>
          <ac:spMkLst>
            <pc:docMk/>
            <pc:sldMk cId="1541980997" sldId="996"/>
            <ac:spMk id="2" creationId="{5E4ABD24-6D7F-4274-A140-F39092B8F8F6}"/>
          </ac:spMkLst>
        </pc:spChg>
        <pc:spChg chg="del">
          <ac:chgData name="Eyth, Alison" userId="649d2ced-6280-4c44-830a-d941bed67d1a" providerId="ADAL" clId="{3D6EC4C8-2AD9-42E0-847B-C70F0A7B11B0}" dt="2022-10-12T02:21:18.694" v="10090" actId="478"/>
          <ac:spMkLst>
            <pc:docMk/>
            <pc:sldMk cId="1541980997" sldId="996"/>
            <ac:spMk id="3" creationId="{B21A135B-62C6-4045-8827-7FBE71AC584B}"/>
          </ac:spMkLst>
        </pc:spChg>
      </pc:sldChg>
      <pc:sldChg chg="new del">
        <pc:chgData name="Eyth, Alison" userId="649d2ced-6280-4c44-830a-d941bed67d1a" providerId="ADAL" clId="{3D6EC4C8-2AD9-42E0-847B-C70F0A7B11B0}" dt="2022-10-12T02:20:43.014" v="10077" actId="680"/>
        <pc:sldMkLst>
          <pc:docMk/>
          <pc:sldMk cId="4178858224" sldId="996"/>
        </pc:sldMkLst>
      </pc:sldChg>
      <pc:sldChg chg="modSp new mod">
        <pc:chgData name="Eyth, Alison" userId="649d2ced-6280-4c44-830a-d941bed67d1a" providerId="ADAL" clId="{3D6EC4C8-2AD9-42E0-847B-C70F0A7B11B0}" dt="2022-10-18T03:38:30.945" v="14369" actId="20577"/>
        <pc:sldMkLst>
          <pc:docMk/>
          <pc:sldMk cId="311872594" sldId="997"/>
        </pc:sldMkLst>
        <pc:spChg chg="mod">
          <ac:chgData name="Eyth, Alison" userId="649d2ced-6280-4c44-830a-d941bed67d1a" providerId="ADAL" clId="{3D6EC4C8-2AD9-42E0-847B-C70F0A7B11B0}" dt="2022-10-18T03:38:30.945" v="14369" actId="20577"/>
          <ac:spMkLst>
            <pc:docMk/>
            <pc:sldMk cId="311872594" sldId="997"/>
            <ac:spMk id="2" creationId="{F2736020-C706-4317-A0F9-F1D7AB9467EB}"/>
          </ac:spMkLst>
        </pc:spChg>
        <pc:spChg chg="mod">
          <ac:chgData name="Eyth, Alison" userId="649d2ced-6280-4c44-830a-d941bed67d1a" providerId="ADAL" clId="{3D6EC4C8-2AD9-42E0-847B-C70F0A7B11B0}" dt="2022-10-18T03:37:46.435" v="14351" actId="20577"/>
          <ac:spMkLst>
            <pc:docMk/>
            <pc:sldMk cId="311872594" sldId="997"/>
            <ac:spMk id="4" creationId="{4DE9E7A0-4206-4C89-BD61-AF91D87069BD}"/>
          </ac:spMkLst>
        </pc:spChg>
      </pc:sldChg>
      <pc:sldChg chg="modSp add del mod">
        <pc:chgData name="Eyth, Alison" userId="649d2ced-6280-4c44-830a-d941bed67d1a" providerId="ADAL" clId="{3D6EC4C8-2AD9-42E0-847B-C70F0A7B11B0}" dt="2022-10-18T02:26:38.697" v="12460" actId="47"/>
        <pc:sldMkLst>
          <pc:docMk/>
          <pc:sldMk cId="1662616180" sldId="998"/>
        </pc:sldMkLst>
        <pc:spChg chg="mod">
          <ac:chgData name="Eyth, Alison" userId="649d2ced-6280-4c44-830a-d941bed67d1a" providerId="ADAL" clId="{3D6EC4C8-2AD9-42E0-847B-C70F0A7B11B0}" dt="2022-10-12T02:43:17.693" v="10971" actId="20577"/>
          <ac:spMkLst>
            <pc:docMk/>
            <pc:sldMk cId="1662616180" sldId="998"/>
            <ac:spMk id="2" creationId="{5E4ABD24-6D7F-4274-A140-F39092B8F8F6}"/>
          </ac:spMkLst>
        </pc:spChg>
      </pc:sldChg>
      <pc:sldChg chg="addSp delSp modSp new del mod">
        <pc:chgData name="Eyth, Alison" userId="649d2ced-6280-4c44-830a-d941bed67d1a" providerId="ADAL" clId="{3D6EC4C8-2AD9-42E0-847B-C70F0A7B11B0}" dt="2022-10-18T02:25:22.715" v="12455" actId="47"/>
        <pc:sldMkLst>
          <pc:docMk/>
          <pc:sldMk cId="3462080740" sldId="999"/>
        </pc:sldMkLst>
        <pc:spChg chg="del">
          <ac:chgData name="Eyth, Alison" userId="649d2ced-6280-4c44-830a-d941bed67d1a" providerId="ADAL" clId="{3D6EC4C8-2AD9-42E0-847B-C70F0A7B11B0}" dt="2022-10-13T12:57:21.470" v="11069"/>
          <ac:spMkLst>
            <pc:docMk/>
            <pc:sldMk cId="3462080740" sldId="999"/>
            <ac:spMk id="2" creationId="{56B2529C-3B98-4832-8A73-14D666B08045}"/>
          </ac:spMkLst>
        </pc:spChg>
        <pc:spChg chg="add mod">
          <ac:chgData name="Eyth, Alison" userId="649d2ced-6280-4c44-830a-d941bed67d1a" providerId="ADAL" clId="{3D6EC4C8-2AD9-42E0-847B-C70F0A7B11B0}" dt="2022-10-18T02:00:30.670" v="12081" actId="21"/>
          <ac:spMkLst>
            <pc:docMk/>
            <pc:sldMk cId="3462080740" sldId="999"/>
            <ac:spMk id="6" creationId="{9E95EE66-28F0-49CF-A637-648981435710}"/>
          </ac:spMkLst>
        </pc:spChg>
        <pc:picChg chg="add del mod">
          <ac:chgData name="Eyth, Alison" userId="649d2ced-6280-4c44-830a-d941bed67d1a" providerId="ADAL" clId="{3D6EC4C8-2AD9-42E0-847B-C70F0A7B11B0}" dt="2022-10-18T02:00:30.670" v="12081" actId="21"/>
          <ac:picMkLst>
            <pc:docMk/>
            <pc:sldMk cId="3462080740" sldId="999"/>
            <ac:picMk id="5" creationId="{4735C3F5-B803-473A-963C-3608C89976AB}"/>
          </ac:picMkLst>
        </pc:picChg>
      </pc:sldChg>
      <pc:sldChg chg="addSp delSp modSp new mod modNotesTx">
        <pc:chgData name="Eyth, Alison" userId="649d2ced-6280-4c44-830a-d941bed67d1a" providerId="ADAL" clId="{3D6EC4C8-2AD9-42E0-847B-C70F0A7B11B0}" dt="2022-10-18T03:34:53.197" v="14337" actId="20577"/>
        <pc:sldMkLst>
          <pc:docMk/>
          <pc:sldMk cId="1458406529" sldId="1000"/>
        </pc:sldMkLst>
        <pc:spChg chg="mod">
          <ac:chgData name="Eyth, Alison" userId="649d2ced-6280-4c44-830a-d941bed67d1a" providerId="ADAL" clId="{3D6EC4C8-2AD9-42E0-847B-C70F0A7B11B0}" dt="2022-10-18T03:34:53.197" v="14337" actId="20577"/>
          <ac:spMkLst>
            <pc:docMk/>
            <pc:sldMk cId="1458406529" sldId="1000"/>
            <ac:spMk id="2" creationId="{023451E6-405C-41BA-89C6-730FF5A98D58}"/>
          </ac:spMkLst>
        </pc:spChg>
        <pc:spChg chg="mod">
          <ac:chgData name="Eyth, Alison" userId="649d2ced-6280-4c44-830a-d941bed67d1a" providerId="ADAL" clId="{3D6EC4C8-2AD9-42E0-847B-C70F0A7B11B0}" dt="2022-10-18T02:00:23.124" v="12080" actId="20577"/>
          <ac:spMkLst>
            <pc:docMk/>
            <pc:sldMk cId="1458406529" sldId="1000"/>
            <ac:spMk id="4" creationId="{02B617F6-6B0D-455E-9803-CA7B6DC80E89}"/>
          </ac:spMkLst>
        </pc:spChg>
        <pc:spChg chg="add mod">
          <ac:chgData name="Eyth, Alison" userId="649d2ced-6280-4c44-830a-d941bed67d1a" providerId="ADAL" clId="{3D6EC4C8-2AD9-42E0-847B-C70F0A7B11B0}" dt="2022-10-18T02:08:54.056" v="12409" actId="1076"/>
          <ac:spMkLst>
            <pc:docMk/>
            <pc:sldMk cId="1458406529" sldId="1000"/>
            <ac:spMk id="8" creationId="{781BB086-7043-4F22-8617-E175DBCDDB19}"/>
          </ac:spMkLst>
        </pc:spChg>
        <pc:picChg chg="add del mod">
          <ac:chgData name="Eyth, Alison" userId="649d2ced-6280-4c44-830a-d941bed67d1a" providerId="ADAL" clId="{3D6EC4C8-2AD9-42E0-847B-C70F0A7B11B0}" dt="2022-10-18T02:03:56.005" v="12112" actId="478"/>
          <ac:picMkLst>
            <pc:docMk/>
            <pc:sldMk cId="1458406529" sldId="1000"/>
            <ac:picMk id="5" creationId="{C3AC8E24-7B68-4772-A7ED-935BABF2A5B0}"/>
          </ac:picMkLst>
        </pc:picChg>
        <pc:picChg chg="add mod">
          <ac:chgData name="Eyth, Alison" userId="649d2ced-6280-4c44-830a-d941bed67d1a" providerId="ADAL" clId="{3D6EC4C8-2AD9-42E0-847B-C70F0A7B11B0}" dt="2022-10-18T02:05:13.327" v="12176" actId="1076"/>
          <ac:picMkLst>
            <pc:docMk/>
            <pc:sldMk cId="1458406529" sldId="1000"/>
            <ac:picMk id="7" creationId="{8481A0B0-EF88-4576-9BB4-C1155BFBBB0B}"/>
          </ac:picMkLst>
        </pc:picChg>
      </pc:sldChg>
      <pc:sldChg chg="addSp delSp modSp new mod">
        <pc:chgData name="Eyth, Alison" userId="649d2ced-6280-4c44-830a-d941bed67d1a" providerId="ADAL" clId="{3D6EC4C8-2AD9-42E0-847B-C70F0A7B11B0}" dt="2022-10-18T03:36:01.086" v="14342" actId="403"/>
        <pc:sldMkLst>
          <pc:docMk/>
          <pc:sldMk cId="3334867441" sldId="1001"/>
        </pc:sldMkLst>
        <pc:spChg chg="del">
          <ac:chgData name="Eyth, Alison" userId="649d2ced-6280-4c44-830a-d941bed67d1a" providerId="ADAL" clId="{3D6EC4C8-2AD9-42E0-847B-C70F0A7B11B0}" dt="2022-10-18T02:33:14.331" v="12578" actId="22"/>
          <ac:spMkLst>
            <pc:docMk/>
            <pc:sldMk cId="3334867441" sldId="1001"/>
            <ac:spMk id="2" creationId="{054FC1C6-8D75-4C78-978F-46A9E0CF73AA}"/>
          </ac:spMkLst>
        </pc:spChg>
        <pc:spChg chg="mod">
          <ac:chgData name="Eyth, Alison" userId="649d2ced-6280-4c44-830a-d941bed67d1a" providerId="ADAL" clId="{3D6EC4C8-2AD9-42E0-847B-C70F0A7B11B0}" dt="2022-10-18T02:43:54.216" v="12952" actId="20577"/>
          <ac:spMkLst>
            <pc:docMk/>
            <pc:sldMk cId="3334867441" sldId="1001"/>
            <ac:spMk id="4" creationId="{A3A3EFC4-EDCD-47D3-AE59-31D7E55357A4}"/>
          </ac:spMkLst>
        </pc:spChg>
        <pc:spChg chg="add mod">
          <ac:chgData name="Eyth, Alison" userId="649d2ced-6280-4c44-830a-d941bed67d1a" providerId="ADAL" clId="{3D6EC4C8-2AD9-42E0-847B-C70F0A7B11B0}" dt="2022-10-18T03:36:01.086" v="14342" actId="403"/>
          <ac:spMkLst>
            <pc:docMk/>
            <pc:sldMk cId="3334867441" sldId="1001"/>
            <ac:spMk id="7" creationId="{FF63FB9A-AED5-4118-84E9-718C117A4FA6}"/>
          </ac:spMkLst>
        </pc:spChg>
        <pc:spChg chg="add mod">
          <ac:chgData name="Eyth, Alison" userId="649d2ced-6280-4c44-830a-d941bed67d1a" providerId="ADAL" clId="{3D6EC4C8-2AD9-42E0-847B-C70F0A7B11B0}" dt="2022-10-18T02:44:08.142" v="12954" actId="403"/>
          <ac:spMkLst>
            <pc:docMk/>
            <pc:sldMk cId="3334867441" sldId="1001"/>
            <ac:spMk id="8" creationId="{972871F8-6165-41CB-92E7-CBEFA5A99E54}"/>
          </ac:spMkLst>
        </pc:spChg>
        <pc:picChg chg="add mod ord">
          <ac:chgData name="Eyth, Alison" userId="649d2ced-6280-4c44-830a-d941bed67d1a" providerId="ADAL" clId="{3D6EC4C8-2AD9-42E0-847B-C70F0A7B11B0}" dt="2022-10-18T02:35:06.423" v="12673" actId="1076"/>
          <ac:picMkLst>
            <pc:docMk/>
            <pc:sldMk cId="3334867441" sldId="1001"/>
            <ac:picMk id="6" creationId="{18C62213-6E26-44EF-8A1F-737A474745A6}"/>
          </ac:picMkLst>
        </pc:picChg>
      </pc:sldChg>
      <pc:sldChg chg="addSp delSp modSp new mod">
        <pc:chgData name="Eyth, Alison" userId="649d2ced-6280-4c44-830a-d941bed67d1a" providerId="ADAL" clId="{3D6EC4C8-2AD9-42E0-847B-C70F0A7B11B0}" dt="2022-10-18T03:36:49.342" v="14345" actId="1076"/>
        <pc:sldMkLst>
          <pc:docMk/>
          <pc:sldMk cId="4253298812" sldId="1002"/>
        </pc:sldMkLst>
        <pc:spChg chg="del">
          <ac:chgData name="Eyth, Alison" userId="649d2ced-6280-4c44-830a-d941bed67d1a" providerId="ADAL" clId="{3D6EC4C8-2AD9-42E0-847B-C70F0A7B11B0}" dt="2022-10-18T02:36:20.990" v="12713" actId="22"/>
          <ac:spMkLst>
            <pc:docMk/>
            <pc:sldMk cId="4253298812" sldId="1002"/>
            <ac:spMk id="2" creationId="{E0A46468-5576-4CEF-B9BD-B683DF068913}"/>
          </ac:spMkLst>
        </pc:spChg>
        <pc:spChg chg="mod">
          <ac:chgData name="Eyth, Alison" userId="649d2ced-6280-4c44-830a-d941bed67d1a" providerId="ADAL" clId="{3D6EC4C8-2AD9-42E0-847B-C70F0A7B11B0}" dt="2022-10-18T02:40:53.894" v="12860" actId="20577"/>
          <ac:spMkLst>
            <pc:docMk/>
            <pc:sldMk cId="4253298812" sldId="1002"/>
            <ac:spMk id="4" creationId="{68F73815-D07A-4FCB-A2E4-18A9813E9E2E}"/>
          </ac:spMkLst>
        </pc:spChg>
        <pc:spChg chg="add mod">
          <ac:chgData name="Eyth, Alison" userId="649d2ced-6280-4c44-830a-d941bed67d1a" providerId="ADAL" clId="{3D6EC4C8-2AD9-42E0-847B-C70F0A7B11B0}" dt="2022-10-18T03:36:49.342" v="14345" actId="1076"/>
          <ac:spMkLst>
            <pc:docMk/>
            <pc:sldMk cId="4253298812" sldId="1002"/>
            <ac:spMk id="7" creationId="{9492107A-E414-45AD-9A56-A125D3089737}"/>
          </ac:spMkLst>
        </pc:spChg>
        <pc:spChg chg="add mod">
          <ac:chgData name="Eyth, Alison" userId="649d2ced-6280-4c44-830a-d941bed67d1a" providerId="ADAL" clId="{3D6EC4C8-2AD9-42E0-847B-C70F0A7B11B0}" dt="2022-10-18T02:40:11.837" v="12845" actId="1076"/>
          <ac:spMkLst>
            <pc:docMk/>
            <pc:sldMk cId="4253298812" sldId="1002"/>
            <ac:spMk id="8" creationId="{CC4CA5DB-31D6-4A98-8F3E-5E5B69721238}"/>
          </ac:spMkLst>
        </pc:spChg>
        <pc:picChg chg="add mod ord">
          <ac:chgData name="Eyth, Alison" userId="649d2ced-6280-4c44-830a-d941bed67d1a" providerId="ADAL" clId="{3D6EC4C8-2AD9-42E0-847B-C70F0A7B11B0}" dt="2022-10-18T02:38:02.326" v="12819" actId="14100"/>
          <ac:picMkLst>
            <pc:docMk/>
            <pc:sldMk cId="4253298812" sldId="1002"/>
            <ac:picMk id="6" creationId="{0FD24FF6-71E7-4B53-A7D9-D5765B5663DB}"/>
          </ac:picMkLst>
        </pc:picChg>
      </pc:sldChg>
      <pc:sldChg chg="addSp delSp modSp add mod">
        <pc:chgData name="Eyth, Alison" userId="649d2ced-6280-4c44-830a-d941bed67d1a" providerId="ADAL" clId="{3D6EC4C8-2AD9-42E0-847B-C70F0A7B11B0}" dt="2022-10-18T03:37:03.907" v="14348" actId="403"/>
        <pc:sldMkLst>
          <pc:docMk/>
          <pc:sldMk cId="2468214624" sldId="1003"/>
        </pc:sldMkLst>
        <pc:spChg chg="mod">
          <ac:chgData name="Eyth, Alison" userId="649d2ced-6280-4c44-830a-d941bed67d1a" providerId="ADAL" clId="{3D6EC4C8-2AD9-42E0-847B-C70F0A7B11B0}" dt="2022-10-18T02:40:49.669" v="12858" actId="20577"/>
          <ac:spMkLst>
            <pc:docMk/>
            <pc:sldMk cId="2468214624" sldId="1003"/>
            <ac:spMk id="4" creationId="{68F73815-D07A-4FCB-A2E4-18A9813E9E2E}"/>
          </ac:spMkLst>
        </pc:spChg>
        <pc:spChg chg="add del mod">
          <ac:chgData name="Eyth, Alison" userId="649d2ced-6280-4c44-830a-d941bed67d1a" providerId="ADAL" clId="{3D6EC4C8-2AD9-42E0-847B-C70F0A7B11B0}" dt="2022-10-18T02:41:46.639" v="12862" actId="22"/>
          <ac:spMkLst>
            <pc:docMk/>
            <pc:sldMk cId="2468214624" sldId="1003"/>
            <ac:spMk id="5" creationId="{98AB31C3-D2B0-4A7A-B88B-62ADDECB469D}"/>
          </ac:spMkLst>
        </pc:spChg>
        <pc:spChg chg="mod">
          <ac:chgData name="Eyth, Alison" userId="649d2ced-6280-4c44-830a-d941bed67d1a" providerId="ADAL" clId="{3D6EC4C8-2AD9-42E0-847B-C70F0A7B11B0}" dt="2022-10-18T03:37:03.907" v="14348" actId="403"/>
          <ac:spMkLst>
            <pc:docMk/>
            <pc:sldMk cId="2468214624" sldId="1003"/>
            <ac:spMk id="7" creationId="{9492107A-E414-45AD-9A56-A125D3089737}"/>
          </ac:spMkLst>
        </pc:spChg>
        <pc:picChg chg="del">
          <ac:chgData name="Eyth, Alison" userId="649d2ced-6280-4c44-830a-d941bed67d1a" providerId="ADAL" clId="{3D6EC4C8-2AD9-42E0-847B-C70F0A7B11B0}" dt="2022-10-18T02:41:43.553" v="12861" actId="478"/>
          <ac:picMkLst>
            <pc:docMk/>
            <pc:sldMk cId="2468214624" sldId="1003"/>
            <ac:picMk id="6" creationId="{0FD24FF6-71E7-4B53-A7D9-D5765B5663DB}"/>
          </ac:picMkLst>
        </pc:picChg>
        <pc:picChg chg="add mod ord">
          <ac:chgData name="Eyth, Alison" userId="649d2ced-6280-4c44-830a-d941bed67d1a" providerId="ADAL" clId="{3D6EC4C8-2AD9-42E0-847B-C70F0A7B11B0}" dt="2022-10-18T02:41:57.740" v="12865" actId="14100"/>
          <ac:picMkLst>
            <pc:docMk/>
            <pc:sldMk cId="2468214624" sldId="1003"/>
            <ac:picMk id="10" creationId="{D25747F1-2A54-49FB-A8D0-FF250E973BF4}"/>
          </ac:picMkLst>
        </pc:picChg>
      </pc:sldChg>
      <pc:sldChg chg="addSp delSp modSp add mod">
        <pc:chgData name="Eyth, Alison" userId="649d2ced-6280-4c44-830a-d941bed67d1a" providerId="ADAL" clId="{3D6EC4C8-2AD9-42E0-847B-C70F0A7B11B0}" dt="2022-10-18T03:37:24.461" v="14349" actId="403"/>
        <pc:sldMkLst>
          <pc:docMk/>
          <pc:sldMk cId="3290545878" sldId="1004"/>
        </pc:sldMkLst>
        <pc:spChg chg="mod">
          <ac:chgData name="Eyth, Alison" userId="649d2ced-6280-4c44-830a-d941bed67d1a" providerId="ADAL" clId="{3D6EC4C8-2AD9-42E0-847B-C70F0A7B11B0}" dt="2022-10-18T02:43:31.806" v="12947" actId="6549"/>
          <ac:spMkLst>
            <pc:docMk/>
            <pc:sldMk cId="3290545878" sldId="1004"/>
            <ac:spMk id="4" creationId="{68F73815-D07A-4FCB-A2E4-18A9813E9E2E}"/>
          </ac:spMkLst>
        </pc:spChg>
        <pc:spChg chg="add del mod">
          <ac:chgData name="Eyth, Alison" userId="649d2ced-6280-4c44-830a-d941bed67d1a" providerId="ADAL" clId="{3D6EC4C8-2AD9-42E0-847B-C70F0A7B11B0}" dt="2022-10-18T02:44:45.316" v="12956" actId="22"/>
          <ac:spMkLst>
            <pc:docMk/>
            <pc:sldMk cId="3290545878" sldId="1004"/>
            <ac:spMk id="5" creationId="{9D0FDF95-25D1-41EA-A05D-35DE67F2816A}"/>
          </ac:spMkLst>
        </pc:spChg>
        <pc:spChg chg="mod">
          <ac:chgData name="Eyth, Alison" userId="649d2ced-6280-4c44-830a-d941bed67d1a" providerId="ADAL" clId="{3D6EC4C8-2AD9-42E0-847B-C70F0A7B11B0}" dt="2022-10-18T03:37:24.461" v="14349" actId="403"/>
          <ac:spMkLst>
            <pc:docMk/>
            <pc:sldMk cId="3290545878" sldId="1004"/>
            <ac:spMk id="7" creationId="{9492107A-E414-45AD-9A56-A125D3089737}"/>
          </ac:spMkLst>
        </pc:spChg>
        <pc:picChg chg="add mod ord">
          <ac:chgData name="Eyth, Alison" userId="649d2ced-6280-4c44-830a-d941bed67d1a" providerId="ADAL" clId="{3D6EC4C8-2AD9-42E0-847B-C70F0A7B11B0}" dt="2022-10-18T02:44:49.808" v="12957" actId="14100"/>
          <ac:picMkLst>
            <pc:docMk/>
            <pc:sldMk cId="3290545878" sldId="1004"/>
            <ac:picMk id="9" creationId="{FD9601AE-87B6-4764-9EEC-3528CAA50737}"/>
          </ac:picMkLst>
        </pc:picChg>
        <pc:picChg chg="del">
          <ac:chgData name="Eyth, Alison" userId="649d2ced-6280-4c44-830a-d941bed67d1a" providerId="ADAL" clId="{3D6EC4C8-2AD9-42E0-847B-C70F0A7B11B0}" dt="2022-10-18T02:44:43.228" v="12955" actId="478"/>
          <ac:picMkLst>
            <pc:docMk/>
            <pc:sldMk cId="3290545878" sldId="1004"/>
            <ac:picMk id="10" creationId="{D25747F1-2A54-49FB-A8D0-FF250E973BF4}"/>
          </ac:picMkLst>
        </pc:picChg>
      </pc:sldChg>
      <pc:sldChg chg="addSp delSp modSp new del mod">
        <pc:chgData name="Eyth, Alison" userId="649d2ced-6280-4c44-830a-d941bed67d1a" providerId="ADAL" clId="{3D6EC4C8-2AD9-42E0-847B-C70F0A7B11B0}" dt="2022-10-18T03:21:53.671" v="14036" actId="47"/>
        <pc:sldMkLst>
          <pc:docMk/>
          <pc:sldMk cId="3065669607" sldId="1005"/>
        </pc:sldMkLst>
        <pc:spChg chg="del">
          <ac:chgData name="Eyth, Alison" userId="649d2ced-6280-4c44-830a-d941bed67d1a" providerId="ADAL" clId="{3D6EC4C8-2AD9-42E0-847B-C70F0A7B11B0}" dt="2022-10-18T03:17:58.952" v="13780" actId="22"/>
          <ac:spMkLst>
            <pc:docMk/>
            <pc:sldMk cId="3065669607" sldId="1005"/>
            <ac:spMk id="2" creationId="{5114B30E-8D20-4349-BD64-5464FACD63DD}"/>
          </ac:spMkLst>
        </pc:spChg>
        <pc:spChg chg="add mod">
          <ac:chgData name="Eyth, Alison" userId="649d2ced-6280-4c44-830a-d941bed67d1a" providerId="ADAL" clId="{3D6EC4C8-2AD9-42E0-847B-C70F0A7B11B0}" dt="2022-10-18T03:20:09.184" v="13814" actId="478"/>
          <ac:spMkLst>
            <pc:docMk/>
            <pc:sldMk cId="3065669607" sldId="1005"/>
            <ac:spMk id="8" creationId="{3BD39F88-20EB-45FA-B7BB-8EC3DAC24E67}"/>
          </ac:spMkLst>
        </pc:spChg>
        <pc:picChg chg="add del mod ord">
          <ac:chgData name="Eyth, Alison" userId="649d2ced-6280-4c44-830a-d941bed67d1a" providerId="ADAL" clId="{3D6EC4C8-2AD9-42E0-847B-C70F0A7B11B0}" dt="2022-10-18T03:20:09.184" v="13814" actId="478"/>
          <ac:picMkLst>
            <pc:docMk/>
            <pc:sldMk cId="3065669607" sldId="1005"/>
            <ac:picMk id="6" creationId="{362FA3AF-FF83-4472-8FB2-052C6EDDE092}"/>
          </ac:picMkLst>
        </pc:picChg>
      </pc:sldChg>
      <pc:sldChg chg="addSp modSp add mod">
        <pc:chgData name="Eyth, Alison" userId="649d2ced-6280-4c44-830a-d941bed67d1a" providerId="ADAL" clId="{3D6EC4C8-2AD9-42E0-847B-C70F0A7B11B0}" dt="2022-10-18T03:27:23.863" v="14124" actId="20577"/>
        <pc:sldMkLst>
          <pc:docMk/>
          <pc:sldMk cId="2691809388" sldId="1006"/>
        </pc:sldMkLst>
        <pc:spChg chg="mod">
          <ac:chgData name="Eyth, Alison" userId="649d2ced-6280-4c44-830a-d941bed67d1a" providerId="ADAL" clId="{3D6EC4C8-2AD9-42E0-847B-C70F0A7B11B0}" dt="2022-10-18T03:26:57.698" v="14120" actId="1076"/>
          <ac:spMkLst>
            <pc:docMk/>
            <pc:sldMk cId="2691809388" sldId="1006"/>
            <ac:spMk id="2" creationId="{12A1DD07-9A0D-4D8A-89CA-2199675FB707}"/>
          </ac:spMkLst>
        </pc:spChg>
        <pc:spChg chg="mod">
          <ac:chgData name="Eyth, Alison" userId="649d2ced-6280-4c44-830a-d941bed67d1a" providerId="ADAL" clId="{3D6EC4C8-2AD9-42E0-847B-C70F0A7B11B0}" dt="2022-10-18T03:19:27.257" v="13799" actId="27636"/>
          <ac:spMkLst>
            <pc:docMk/>
            <pc:sldMk cId="2691809388" sldId="1006"/>
            <ac:spMk id="4" creationId="{366EFB70-371B-468C-BE69-D36CE5B513AE}"/>
          </ac:spMkLst>
        </pc:spChg>
        <pc:spChg chg="add mod">
          <ac:chgData name="Eyth, Alison" userId="649d2ced-6280-4c44-830a-d941bed67d1a" providerId="ADAL" clId="{3D6EC4C8-2AD9-42E0-847B-C70F0A7B11B0}" dt="2022-10-18T03:27:23.863" v="14124" actId="20577"/>
          <ac:spMkLst>
            <pc:docMk/>
            <pc:sldMk cId="2691809388" sldId="1006"/>
            <ac:spMk id="6" creationId="{BB28FAF3-6E15-443D-B748-1D8FF8A453B4}"/>
          </ac:spMkLst>
        </pc:spChg>
        <pc:picChg chg="add mod">
          <ac:chgData name="Eyth, Alison" userId="649d2ced-6280-4c44-830a-d941bed67d1a" providerId="ADAL" clId="{3D6EC4C8-2AD9-42E0-847B-C70F0A7B11B0}" dt="2022-10-18T03:26:59.398" v="14121" actId="1076"/>
          <ac:picMkLst>
            <pc:docMk/>
            <pc:sldMk cId="2691809388" sldId="1006"/>
            <ac:picMk id="5" creationId="{04FD0C5D-C2A5-4B8D-AD92-6C8E7C43014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7782BE8E-4388-45F4-AC55-867814BF78B0}" type="datetimeFigureOut">
              <a:rPr lang="en-US" smtClean="0"/>
              <a:pPr/>
              <a:t>10/17/2022</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AB22A806-AAAB-4323-9C5A-E0AE9330274B}" type="slidenum">
              <a:rPr lang="en-US" smtClean="0"/>
              <a:pPr/>
              <a:t>‹#›</a:t>
            </a:fld>
            <a:endParaRPr lang="en-US"/>
          </a:p>
        </p:txBody>
      </p:sp>
    </p:spTree>
    <p:extLst>
      <p:ext uri="{BB962C8B-B14F-4D97-AF65-F5344CB8AC3E}">
        <p14:creationId xmlns:p14="http://schemas.microsoft.com/office/powerpoint/2010/main" val="54973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E768F8DF-0D6B-466A-A773-FCAEDD85D409}" type="datetimeFigureOut">
              <a:rPr lang="en-US" smtClean="0"/>
              <a:pPr/>
              <a:t>10/17/2022</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E49FF909-214C-4283-A38D-5D8E6479E603}" type="slidenum">
              <a:rPr lang="en-US" smtClean="0"/>
              <a:pPr/>
              <a:t>‹#›</a:t>
            </a:fld>
            <a:endParaRPr lang="en-US"/>
          </a:p>
        </p:txBody>
      </p:sp>
    </p:spTree>
    <p:extLst>
      <p:ext uri="{BB962C8B-B14F-4D97-AF65-F5344CB8AC3E}">
        <p14:creationId xmlns:p14="http://schemas.microsoft.com/office/powerpoint/2010/main" val="26076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FF909-214C-4283-A38D-5D8E6479E603}" type="slidenum">
              <a:rPr lang="en-US" smtClean="0"/>
              <a:pPr/>
              <a:t>1</a:t>
            </a:fld>
            <a:endParaRPr lang="en-US"/>
          </a:p>
        </p:txBody>
      </p:sp>
    </p:spTree>
    <p:extLst>
      <p:ext uri="{BB962C8B-B14F-4D97-AF65-F5344CB8AC3E}">
        <p14:creationId xmlns:p14="http://schemas.microsoft.com/office/powerpoint/2010/main" val="405952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a:t>Key is hourly – by day, season, etc – difference b/w NEI and emissions modeling</a:t>
            </a:r>
          </a:p>
        </p:txBody>
      </p:sp>
      <p:sp>
        <p:nvSpPr>
          <p:cNvPr id="4" name="Slide Number Placeholder 3"/>
          <p:cNvSpPr>
            <a:spLocks noGrp="1"/>
          </p:cNvSpPr>
          <p:nvPr>
            <p:ph type="sldNum" sz="quarter" idx="10"/>
          </p:nvPr>
        </p:nvSpPr>
        <p:spPr/>
        <p:txBody>
          <a:bodyPr/>
          <a:lstStyle/>
          <a:p>
            <a:fld id="{78E819CB-6F14-4D87-803E-DB34D9D9F35F}" type="slidenum">
              <a:rPr lang="en-US" smtClean="0"/>
              <a:pPr/>
              <a:t>24</a:t>
            </a:fld>
            <a:endParaRPr lang="en-US"/>
          </a:p>
        </p:txBody>
      </p:sp>
    </p:spTree>
    <p:extLst>
      <p:ext uri="{BB962C8B-B14F-4D97-AF65-F5344CB8AC3E}">
        <p14:creationId xmlns:p14="http://schemas.microsoft.com/office/powerpoint/2010/main" val="337508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normAutofit/>
          </a:bodyPr>
          <a:lstStyle/>
          <a:p>
            <a:r>
              <a:rPr lang="en-US" dirty="0"/>
              <a:t>CDC EPHT: multidisciplinary collaboration that involves ongoing collection, integrations, analysis, interpretation, and dissemination of data.  It supports links of air quality data with human health outcome for use by various public health agencies throughout the U.S.  It assists with the CDC’s response to requests calling for improved understanding of how the environment impacts human health.</a:t>
            </a:r>
          </a:p>
        </p:txBody>
      </p:sp>
      <p:sp>
        <p:nvSpPr>
          <p:cNvPr id="4" name="Slide Number Placeholder 3"/>
          <p:cNvSpPr>
            <a:spLocks noGrp="1"/>
          </p:cNvSpPr>
          <p:nvPr>
            <p:ph type="sldNum" sz="quarter" idx="5"/>
          </p:nvPr>
        </p:nvSpPr>
        <p:spPr/>
        <p:txBody>
          <a:bodyPr/>
          <a:lstStyle/>
          <a:p>
            <a:fld id="{E49FF909-214C-4283-A38D-5D8E6479E603}" type="slidenum">
              <a:rPr lang="en-US" smtClean="0"/>
              <a:pPr/>
              <a:t>3</a:t>
            </a:fld>
            <a:endParaRPr lang="en-US"/>
          </a:p>
        </p:txBody>
      </p:sp>
    </p:spTree>
    <p:extLst>
      <p:ext uri="{BB962C8B-B14F-4D97-AF65-F5344CB8AC3E}">
        <p14:creationId xmlns:p14="http://schemas.microsoft.com/office/powerpoint/2010/main" val="64366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emissions modeling platform includes many complicated pieces.  Future year emission inventories are needed for regulatory analyses</a:t>
            </a:r>
          </a:p>
        </p:txBody>
      </p:sp>
      <p:sp>
        <p:nvSpPr>
          <p:cNvPr id="4" name="Slide Number Placeholder 3"/>
          <p:cNvSpPr>
            <a:spLocks noGrp="1"/>
          </p:cNvSpPr>
          <p:nvPr>
            <p:ph type="sldNum" sz="quarter" idx="5"/>
          </p:nvPr>
        </p:nvSpPr>
        <p:spPr/>
        <p:txBody>
          <a:bodyPr/>
          <a:lstStyle/>
          <a:p>
            <a:fld id="{E49FF909-214C-4283-A38D-5D8E6479E603}" type="slidenum">
              <a:rPr lang="en-US" smtClean="0"/>
              <a:pPr/>
              <a:t>4</a:t>
            </a:fld>
            <a:endParaRPr lang="en-US"/>
          </a:p>
        </p:txBody>
      </p:sp>
    </p:spTree>
    <p:extLst>
      <p:ext uri="{BB962C8B-B14F-4D97-AF65-F5344CB8AC3E}">
        <p14:creationId xmlns:p14="http://schemas.microsoft.com/office/powerpoint/2010/main" val="20763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Interim years include 2018, 2019, 2016</a:t>
            </a:r>
          </a:p>
        </p:txBody>
      </p:sp>
      <p:sp>
        <p:nvSpPr>
          <p:cNvPr id="4" name="Slide Number Placeholder 3"/>
          <p:cNvSpPr>
            <a:spLocks noGrp="1"/>
          </p:cNvSpPr>
          <p:nvPr>
            <p:ph type="sldNum" sz="quarter" idx="5"/>
          </p:nvPr>
        </p:nvSpPr>
        <p:spPr/>
        <p:txBody>
          <a:bodyPr/>
          <a:lstStyle/>
          <a:p>
            <a:fld id="{E49FF909-214C-4283-A38D-5D8E6479E603}" type="slidenum">
              <a:rPr lang="en-US" smtClean="0"/>
              <a:pPr/>
              <a:t>5</a:t>
            </a:fld>
            <a:endParaRPr lang="en-US"/>
          </a:p>
        </p:txBody>
      </p:sp>
    </p:spTree>
    <p:extLst>
      <p:ext uri="{BB962C8B-B14F-4D97-AF65-F5344CB8AC3E}">
        <p14:creationId xmlns:p14="http://schemas.microsoft.com/office/powerpoint/2010/main" val="301228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PM is flat, NH3 is increasing in 18 and 19, NOx is somewhat decreasing and while 2019 is lower than the other years </a:t>
            </a:r>
          </a:p>
        </p:txBody>
      </p:sp>
      <p:sp>
        <p:nvSpPr>
          <p:cNvPr id="4" name="Slide Number Placeholder 3"/>
          <p:cNvSpPr>
            <a:spLocks noGrp="1"/>
          </p:cNvSpPr>
          <p:nvPr>
            <p:ph type="sldNum" sz="quarter" idx="5"/>
          </p:nvPr>
        </p:nvSpPr>
        <p:spPr/>
        <p:txBody>
          <a:bodyPr/>
          <a:lstStyle/>
          <a:p>
            <a:fld id="{E49FF909-214C-4283-A38D-5D8E6479E603}" type="slidenum">
              <a:rPr lang="en-US" smtClean="0"/>
              <a:pPr/>
              <a:t>11</a:t>
            </a:fld>
            <a:endParaRPr lang="en-US"/>
          </a:p>
        </p:txBody>
      </p:sp>
    </p:spTree>
    <p:extLst>
      <p:ext uri="{BB962C8B-B14F-4D97-AF65-F5344CB8AC3E}">
        <p14:creationId xmlns:p14="http://schemas.microsoft.com/office/powerpoint/2010/main" val="403316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Residential wood combustion: use year-specific data for temporal allocation</a:t>
            </a:r>
          </a:p>
          <a:p>
            <a:endParaRPr lang="en-US"/>
          </a:p>
        </p:txBody>
      </p:sp>
      <p:sp>
        <p:nvSpPr>
          <p:cNvPr id="4" name="Slide Number Placeholder 3"/>
          <p:cNvSpPr>
            <a:spLocks noGrp="1"/>
          </p:cNvSpPr>
          <p:nvPr>
            <p:ph type="sldNum" sz="quarter" idx="5"/>
          </p:nvPr>
        </p:nvSpPr>
        <p:spPr/>
        <p:txBody>
          <a:bodyPr/>
          <a:lstStyle/>
          <a:p>
            <a:fld id="{E49FF909-214C-4283-A38D-5D8E6479E603}" type="slidenum">
              <a:rPr lang="en-US" smtClean="0"/>
              <a:pPr/>
              <a:t>12</a:t>
            </a:fld>
            <a:endParaRPr lang="en-US"/>
          </a:p>
        </p:txBody>
      </p:sp>
    </p:spTree>
    <p:extLst>
      <p:ext uri="{BB962C8B-B14F-4D97-AF65-F5344CB8AC3E}">
        <p14:creationId xmlns:p14="http://schemas.microsoft.com/office/powerpoint/2010/main" val="305008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Sectors starting with </a:t>
            </a:r>
            <a:r>
              <a:rPr lang="en-US" dirty="0" err="1"/>
              <a:t>pt</a:t>
            </a:r>
            <a:r>
              <a:rPr lang="en-US" dirty="0"/>
              <a:t> are treated as point sources – except airports; includes point, nonpoint, and mobile;  Canada and Mexico sectors not in this list</a:t>
            </a:r>
          </a:p>
        </p:txBody>
      </p:sp>
      <p:sp>
        <p:nvSpPr>
          <p:cNvPr id="4" name="Slide Number Placeholder 3"/>
          <p:cNvSpPr>
            <a:spLocks noGrp="1"/>
          </p:cNvSpPr>
          <p:nvPr>
            <p:ph type="sldNum" sz="quarter" idx="5"/>
          </p:nvPr>
        </p:nvSpPr>
        <p:spPr/>
        <p:txBody>
          <a:bodyPr/>
          <a:lstStyle/>
          <a:p>
            <a:fld id="{E49FF909-214C-4283-A38D-5D8E6479E603}" type="slidenum">
              <a:rPr lang="en-US" smtClean="0"/>
              <a:pPr/>
              <a:t>13</a:t>
            </a:fld>
            <a:endParaRPr lang="en-US"/>
          </a:p>
        </p:txBody>
      </p:sp>
    </p:spTree>
    <p:extLst>
      <p:ext uri="{BB962C8B-B14F-4D97-AF65-F5344CB8AC3E}">
        <p14:creationId xmlns:p14="http://schemas.microsoft.com/office/powerpoint/2010/main" val="118513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Oil and gas point source emissions go up and down; EGU NOx and SO2 are going down smoothly (although 2021 may be higher); non-EGU point vary and depend on submission methods</a:t>
            </a:r>
          </a:p>
        </p:txBody>
      </p:sp>
      <p:sp>
        <p:nvSpPr>
          <p:cNvPr id="4" name="Slide Number Placeholder 3"/>
          <p:cNvSpPr>
            <a:spLocks noGrp="1"/>
          </p:cNvSpPr>
          <p:nvPr>
            <p:ph type="sldNum" sz="quarter" idx="5"/>
          </p:nvPr>
        </p:nvSpPr>
        <p:spPr/>
        <p:txBody>
          <a:bodyPr/>
          <a:lstStyle/>
          <a:p>
            <a:fld id="{E49FF909-214C-4283-A38D-5D8E6479E603}" type="slidenum">
              <a:rPr lang="en-US" smtClean="0"/>
              <a:pPr/>
              <a:t>14</a:t>
            </a:fld>
            <a:endParaRPr lang="en-US"/>
          </a:p>
        </p:txBody>
      </p:sp>
    </p:spTree>
    <p:extLst>
      <p:ext uri="{BB962C8B-B14F-4D97-AF65-F5344CB8AC3E}">
        <p14:creationId xmlns:p14="http://schemas.microsoft.com/office/powerpoint/2010/main" val="196890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HAP modeling with both CMAQ and AERMOD were previously used to compute concentrations for the National Air Toxics Assessment and more currently as part of EPA’s Air Toxics Data Update.</a:t>
            </a:r>
          </a:p>
        </p:txBody>
      </p:sp>
      <p:sp>
        <p:nvSpPr>
          <p:cNvPr id="4" name="Slide Number Placeholder 3"/>
          <p:cNvSpPr>
            <a:spLocks noGrp="1"/>
          </p:cNvSpPr>
          <p:nvPr>
            <p:ph type="sldNum" sz="quarter" idx="5"/>
          </p:nvPr>
        </p:nvSpPr>
        <p:spPr/>
        <p:txBody>
          <a:bodyPr/>
          <a:lstStyle/>
          <a:p>
            <a:fld id="{E49FF909-214C-4283-A38D-5D8E6479E603}" type="slidenum">
              <a:rPr lang="en-US" smtClean="0"/>
              <a:pPr/>
              <a:t>23</a:t>
            </a:fld>
            <a:endParaRPr lang="en-US"/>
          </a:p>
        </p:txBody>
      </p:sp>
    </p:spTree>
    <p:extLst>
      <p:ext uri="{BB962C8B-B14F-4D97-AF65-F5344CB8AC3E}">
        <p14:creationId xmlns:p14="http://schemas.microsoft.com/office/powerpoint/2010/main" val="2787685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6"/>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10274936" y="6407944"/>
            <a:ext cx="1254760" cy="365760"/>
          </a:xfrm>
        </p:spPr>
        <p:txBody>
          <a:bodyPr/>
          <a:lstStyle>
            <a:lvl1pPr>
              <a:defRPr>
                <a:solidFill>
                  <a:srgbClr val="FFFFFF"/>
                </a:solidFill>
              </a:defRPr>
            </a:lvl1pPr>
            <a:extLst/>
          </a:lstStyle>
          <a:p>
            <a:r>
              <a:rPr lang="en-US"/>
              <a:t>8/14/2017</a:t>
            </a:r>
          </a:p>
        </p:txBody>
      </p:sp>
      <p:sp>
        <p:nvSpPr>
          <p:cNvPr id="19" name="Footer Placeholder 18"/>
          <p:cNvSpPr>
            <a:spLocks noGrp="1"/>
          </p:cNvSpPr>
          <p:nvPr>
            <p:ph type="ftr" sz="quarter" idx="11"/>
          </p:nvPr>
        </p:nvSpPr>
        <p:spPr>
          <a:xfrm>
            <a:off x="0" y="6492880"/>
            <a:ext cx="4876800" cy="323015"/>
          </a:xfrm>
        </p:spPr>
        <p:txBody>
          <a:bodyPr/>
          <a:lstStyle>
            <a:lvl1pPr>
              <a:defRPr sz="1000">
                <a:solidFill>
                  <a:schemeClr val="accent1">
                    <a:tint val="20000"/>
                  </a:schemeClr>
                </a:solidFill>
              </a:defRPr>
            </a:lvl1pPr>
            <a:extLst/>
          </a:lstStyle>
          <a:p>
            <a:r>
              <a:rPr lang="en-US"/>
              <a:t>US EPA OAQPS, Emission Inventory and Analysis Group</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C894BD-DCE2-4A96-A9AF-225BBEAC2A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891E54-FDBA-45F8-91F6-5708D7EC203B}" type="datetime1">
              <a:rPr lang="en-US" smtClean="0"/>
              <a:pPr/>
              <a:t>10/17/2022</a:t>
            </a:fld>
            <a:endParaRPr lang="en-US"/>
          </a:p>
        </p:txBody>
      </p:sp>
      <p:sp>
        <p:nvSpPr>
          <p:cNvPr id="5" name="Footer Placeholder 4"/>
          <p:cNvSpPr>
            <a:spLocks noGrp="1"/>
          </p:cNvSpPr>
          <p:nvPr>
            <p:ph type="ftr" sz="quarter" idx="11"/>
          </p:nvPr>
        </p:nvSpPr>
        <p:spPr/>
        <p:txBody>
          <a:bodyPr/>
          <a:lstStyle/>
          <a:p>
            <a:r>
              <a:rPr lang="en-US"/>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B6E3F2-AFAA-4D24-8B99-FEF50B4E69E7}" type="datetime1">
              <a:rPr lang="en-US" smtClean="0"/>
              <a:pPr/>
              <a:t>10/17/2022</a:t>
            </a:fld>
            <a:endParaRPr lang="en-US"/>
          </a:p>
        </p:txBody>
      </p:sp>
      <p:sp>
        <p:nvSpPr>
          <p:cNvPr id="5" name="Footer Placeholder 4"/>
          <p:cNvSpPr>
            <a:spLocks noGrp="1"/>
          </p:cNvSpPr>
          <p:nvPr>
            <p:ph type="ftr" sz="quarter" idx="11"/>
          </p:nvPr>
        </p:nvSpPr>
        <p:spPr/>
        <p:txBody>
          <a:bodyPr/>
          <a:lstStyle/>
          <a:p>
            <a:r>
              <a:rPr lang="en-US"/>
              <a:t>US EPA OAQPS, Emission Inventory and Analysis Group</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10261600" y="6407944"/>
            <a:ext cx="1268096" cy="365760"/>
          </a:xfrm>
        </p:spPr>
        <p:txBody>
          <a:bodyPr/>
          <a:lstStyle>
            <a:lvl1pPr>
              <a:defRPr/>
            </a:lvl1pPr>
          </a:lstStyle>
          <a:p>
            <a:r>
              <a:rPr lang="en-US"/>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lvl1pPr>
          </a:lstStyle>
          <a:p>
            <a:r>
              <a:rPr lang="en-US"/>
              <a:t>3/15/2018</a:t>
            </a:r>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D54C6A6-87B3-41A2-A18F-7E4E7206EED7}" type="datetime1">
              <a:rPr lang="en-US" smtClean="0"/>
              <a:pPr/>
              <a:t>10/17/2022</a:t>
            </a:fld>
            <a:endParaRPr lang="en-US"/>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2"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144429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F539EC-FA9C-4557-ADEF-16E6D24D8931}" type="datetime1">
              <a:rPr lang="en-US" smtClean="0"/>
              <a:pPr/>
              <a:t>10/17/2022</a:t>
            </a:fld>
            <a:endParaRPr lang="en-US"/>
          </a:p>
        </p:txBody>
      </p:sp>
      <p:sp>
        <p:nvSpPr>
          <p:cNvPr id="8" name="Footer Placeholder 7"/>
          <p:cNvSpPr>
            <a:spLocks noGrp="1"/>
          </p:cNvSpPr>
          <p:nvPr>
            <p:ph type="ftr" sz="quarter" idx="11"/>
          </p:nvPr>
        </p:nvSpPr>
        <p:spPr/>
        <p:txBody>
          <a:bodyPr/>
          <a:lstStyle/>
          <a:p>
            <a:r>
              <a:rPr lang="en-US"/>
              <a:t>US EPA OAQPS, Emission Inventory and Analysis Group</a:t>
            </a:r>
          </a:p>
        </p:txBody>
      </p:sp>
      <p:sp>
        <p:nvSpPr>
          <p:cNvPr id="9" name="Slide Number Placeholder 8"/>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A3DEE-D6A2-4108-BF0D-8CD761C1BB4E}" type="datetime1">
              <a:rPr lang="en-US" smtClean="0"/>
              <a:pPr/>
              <a:t>10/17/2022</a:t>
            </a:fld>
            <a:endParaRPr lang="en-US"/>
          </a:p>
        </p:txBody>
      </p:sp>
      <p:sp>
        <p:nvSpPr>
          <p:cNvPr id="5" name="Slide Number Placeholder 4"/>
          <p:cNvSpPr>
            <a:spLocks noGrp="1"/>
          </p:cNvSpPr>
          <p:nvPr>
            <p:ph type="sldNum" sz="quarter" idx="12"/>
          </p:nvPr>
        </p:nvSpPr>
        <p:spPr/>
        <p:txBody>
          <a:bodyPr/>
          <a:lstStyle/>
          <a:p>
            <a:fld id="{61C894BD-DCE2-4A96-A9AF-225BBEAC2A4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61600" y="6407944"/>
            <a:ext cx="1268096" cy="365760"/>
          </a:xfrm>
        </p:spPr>
        <p:txBody>
          <a:bodyPr/>
          <a:lstStyle>
            <a:lvl1pPr>
              <a:defRPr/>
            </a:lvl1pPr>
          </a:lstStyle>
          <a:p>
            <a:r>
              <a:rPr lang="en-US"/>
              <a:t>3/15/2018</a:t>
            </a:r>
          </a:p>
        </p:txBody>
      </p:sp>
      <p:sp>
        <p:nvSpPr>
          <p:cNvPr id="4" name="Slide Number Placeholder 3"/>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lvl1pPr>
              <a:defRPr/>
            </a:lvl1pPr>
          </a:lstStyle>
          <a:p>
            <a:r>
              <a:rPr lang="en-US"/>
              <a:t>3/14/2018</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67F70F5D-DBD7-4E1C-AE9A-5E07E8AC14F9}" type="datetime1">
              <a:rPr lang="en-US" smtClean="0"/>
              <a:pPr/>
              <a:t>10/17/2022</a:t>
            </a:fld>
            <a:endParaRPr lang="en-US"/>
          </a:p>
        </p:txBody>
      </p:sp>
      <p:sp>
        <p:nvSpPr>
          <p:cNvPr id="6" name="Footer Placeholder 5"/>
          <p:cNvSpPr>
            <a:spLocks noGrp="1"/>
          </p:cNvSpPr>
          <p:nvPr>
            <p:ph type="ftr" sz="quarter" idx="11"/>
          </p:nvPr>
        </p:nvSpPr>
        <p:spPr>
          <a:xfrm>
            <a:off x="5840100" y="6407949"/>
            <a:ext cx="3134241" cy="365125"/>
          </a:xfrm>
        </p:spPr>
        <p:txBody>
          <a:bodyPr/>
          <a:lstStyle>
            <a:lvl1pPr>
              <a:defRPr>
                <a:solidFill>
                  <a:schemeClr val="tx1"/>
                </a:solidFill>
              </a:defRPr>
            </a:lvl1pPr>
            <a:extLst/>
          </a:lstStyle>
          <a:p>
            <a:r>
              <a:rPr lang="en-US"/>
              <a:t>US EPA OAQPS, Emission Inventory and Analysis Group</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3"/>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DD9A2A93-CF92-4B7B-BCF1-09FEFD2E7F45}" type="datetime1">
              <a:rPr lang="en-US" smtClean="0"/>
              <a:pPr/>
              <a:t>10/17/2022</a:t>
            </a:fld>
            <a:endParaRPr lang="en-US"/>
          </a:p>
        </p:txBody>
      </p:sp>
      <p:sp>
        <p:nvSpPr>
          <p:cNvPr id="22" name="Footer Placeholder 21"/>
          <p:cNvSpPr>
            <a:spLocks noGrp="1"/>
          </p:cNvSpPr>
          <p:nvPr>
            <p:ph type="ftr" sz="quarter" idx="3"/>
          </p:nvPr>
        </p:nvSpPr>
        <p:spPr>
          <a:xfrm>
            <a:off x="5840100" y="6407949"/>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en-US"/>
              <a:t>US EPA OAQPS, Emission Inventory and Analysis Group</a:t>
            </a:r>
          </a:p>
        </p:txBody>
      </p:sp>
      <p:sp>
        <p:nvSpPr>
          <p:cNvPr id="18" name="Slide Number Placeholder 17"/>
          <p:cNvSpPr>
            <a:spLocks noGrp="1"/>
          </p:cNvSpPr>
          <p:nvPr>
            <p:ph type="sldNum" sz="quarter" idx="4"/>
          </p:nvPr>
        </p:nvSpPr>
        <p:spPr>
          <a:xfrm>
            <a:off x="11529696" y="6407949"/>
            <a:ext cx="487680" cy="365125"/>
          </a:xfrm>
          <a:prstGeom prst="rect">
            <a:avLst/>
          </a:prstGeom>
        </p:spPr>
        <p:txBody>
          <a:bodyPr vert="horz" anchor="b"/>
          <a:lstStyle>
            <a:lvl1pPr algn="r" eaLnBrk="1" latinLnBrk="0" hangingPunct="1">
              <a:defRPr kumimoji="0" sz="1000" b="0">
                <a:solidFill>
                  <a:schemeClr val="tx1"/>
                </a:solidFill>
              </a:defRPr>
            </a:lvl1pPr>
            <a:extLst/>
          </a:lstStyle>
          <a:p>
            <a:fld id="{61C894BD-DCE2-4A96-A9AF-225BBEAC2A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pa.gov/AirToxScreen" TargetMode="External"/><Relationship Id="rId2" Type="http://schemas.openxmlformats.org/officeDocument/2006/relationships/hyperlink" Target="https://www.epa.gov/air-emissions-modeling/2017-2019-air-emissions-modeling-platform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air-emissions-modeling/emissions-modeling-training" TargetMode="External"/><Relationship Id="rId2" Type="http://schemas.openxmlformats.org/officeDocument/2006/relationships/hyperlink" Target="mailto:emissionsmodeling@epa.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hyperlink" Target="http://cmascenter.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pa.gov/interstate-air-pollution-transport" TargetMode="External"/><Relationship Id="rId7" Type="http://schemas.openxmlformats.org/officeDocument/2006/relationships/hyperlink" Target="https://www.epa.gov/AirToxScre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epa.gov/hesc/rsig-related-downloadable-data-files#faqsd" TargetMode="External"/><Relationship Id="rId5" Type="http://schemas.openxmlformats.org/officeDocument/2006/relationships/hyperlink" Target="https://www.epa.gov/regulations-emissions-vehicles-and-engines" TargetMode="External"/><Relationship Id="rId4" Type="http://schemas.openxmlformats.org/officeDocument/2006/relationships/hyperlink" Target="http://www.epa.gov/naaq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mascenter.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air-emissions-inventor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pa.gov/air-emissions-model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csapr/good-neighbor-plan-2015-ozone-naaqs" TargetMode="External"/><Relationship Id="rId2" Type="http://schemas.openxmlformats.org/officeDocument/2006/relationships/hyperlink" Target="https://www.epa.gov/csapr/revised-cross-state-air-pollution-rule-update" TargetMode="External"/><Relationship Id="rId1" Type="http://schemas.openxmlformats.org/officeDocument/2006/relationships/slideLayout" Target="../slideLayouts/slideLayout2.xml"/><Relationship Id="rId5" Type="http://schemas.openxmlformats.org/officeDocument/2006/relationships/hyperlink" Target="http://views.cira.colostate.edu/wiki/wiki/9169" TargetMode="External"/><Relationship Id="rId4" Type="http://schemas.openxmlformats.org/officeDocument/2006/relationships/hyperlink" Target="https://www.epa.gov/air-emissions-modeling/2014-2016-version-7-air-emissions-modeling-platfor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A65E-FD42-4086-8688-2A27D5682DBE}"/>
              </a:ext>
            </a:extLst>
          </p:cNvPr>
          <p:cNvSpPr>
            <a:spLocks noGrp="1"/>
          </p:cNvSpPr>
          <p:nvPr>
            <p:ph type="ctrTitle"/>
          </p:nvPr>
        </p:nvSpPr>
        <p:spPr>
          <a:xfrm>
            <a:off x="1501115" y="762000"/>
            <a:ext cx="8999228" cy="1829761"/>
          </a:xfrm>
        </p:spPr>
        <p:txBody>
          <a:bodyPr>
            <a:normAutofit fontScale="90000"/>
          </a:bodyPr>
          <a:lstStyle/>
          <a:p>
            <a:pPr algn="ctr"/>
            <a:r>
              <a:rPr lang="en-US"/>
              <a:t>A Review of Emissions Modeling Platforms for the Years 2016 through 2019</a:t>
            </a:r>
          </a:p>
        </p:txBody>
      </p:sp>
      <p:sp>
        <p:nvSpPr>
          <p:cNvPr id="3" name="Subtitle 2">
            <a:extLst>
              <a:ext uri="{FF2B5EF4-FFF2-40B4-BE49-F238E27FC236}">
                <a16:creationId xmlns:a16="http://schemas.microsoft.com/office/drawing/2014/main" id="{5DAA4846-4848-4404-836A-D86761F8BF21}"/>
              </a:ext>
            </a:extLst>
          </p:cNvPr>
          <p:cNvSpPr>
            <a:spLocks noGrp="1"/>
          </p:cNvSpPr>
          <p:nvPr>
            <p:ph type="subTitle" idx="1"/>
          </p:nvPr>
        </p:nvSpPr>
        <p:spPr>
          <a:xfrm>
            <a:off x="588579" y="2798136"/>
            <a:ext cx="11309131" cy="2362200"/>
          </a:xfrm>
        </p:spPr>
        <p:txBody>
          <a:bodyPr>
            <a:normAutofit fontScale="92500" lnSpcReduction="20000"/>
          </a:bodyPr>
          <a:lstStyle/>
          <a:p>
            <a:pPr algn="ctr"/>
            <a:r>
              <a:rPr lang="en-US" sz="2200"/>
              <a:t>Alison Eyth, Jeff Vukovich, Caroline Farkas, Janice Godfrey, Karl Seltzer</a:t>
            </a:r>
          </a:p>
          <a:p>
            <a:pPr algn="ctr"/>
            <a:r>
              <a:rPr lang="en-US" sz="2200"/>
              <a:t>U.S. EPA Office of Air Quality Planning &amp; Standards</a:t>
            </a:r>
          </a:p>
          <a:p>
            <a:pPr algn="ctr"/>
            <a:endParaRPr lang="en-US" sz="1000"/>
          </a:p>
          <a:p>
            <a:pPr algn="ctr"/>
            <a:r>
              <a:rPr lang="en-US" sz="2200"/>
              <a:t>Sarah Roberts</a:t>
            </a:r>
          </a:p>
          <a:p>
            <a:pPr algn="ctr">
              <a:spcAft>
                <a:spcPts val="900"/>
              </a:spcAft>
            </a:pPr>
            <a:r>
              <a:rPr lang="en-US" sz="2200"/>
              <a:t>U.S. EPA Office of Transportation and Air Quality</a:t>
            </a:r>
          </a:p>
          <a:p>
            <a:pPr algn="ctr">
              <a:spcBef>
                <a:spcPts val="1200"/>
              </a:spcBef>
            </a:pPr>
            <a:r>
              <a:rPr lang="en-US" sz="2200"/>
              <a:t>Christine Allen, James Beidler</a:t>
            </a:r>
          </a:p>
          <a:p>
            <a:pPr algn="ctr"/>
            <a:r>
              <a:rPr lang="en-US" sz="2200"/>
              <a:t>General Dynamics Information Technology</a:t>
            </a:r>
            <a:endParaRPr lang="en-US" sz="1300"/>
          </a:p>
          <a:p>
            <a:pPr algn="ctr"/>
            <a:endParaRPr lang="en-US" sz="100"/>
          </a:p>
        </p:txBody>
      </p:sp>
      <p:sp>
        <p:nvSpPr>
          <p:cNvPr id="4" name="TextBox 3">
            <a:extLst>
              <a:ext uri="{FF2B5EF4-FFF2-40B4-BE49-F238E27FC236}">
                <a16:creationId xmlns:a16="http://schemas.microsoft.com/office/drawing/2014/main" id="{BED94B60-EE6A-4E12-9AEF-BA6E33781D37}"/>
              </a:ext>
            </a:extLst>
          </p:cNvPr>
          <p:cNvSpPr txBox="1"/>
          <p:nvPr/>
        </p:nvSpPr>
        <p:spPr>
          <a:xfrm>
            <a:off x="4813721" y="5634335"/>
            <a:ext cx="2244525" cy="830997"/>
          </a:xfrm>
          <a:prstGeom prst="rect">
            <a:avLst/>
          </a:prstGeom>
          <a:noFill/>
        </p:spPr>
        <p:txBody>
          <a:bodyPr wrap="none" lIns="91440" tIns="45720" rIns="91440" bIns="45720" rtlCol="0" anchor="t">
            <a:spAutoFit/>
          </a:bodyPr>
          <a:lstStyle/>
          <a:p>
            <a:pPr algn="ctr"/>
            <a:r>
              <a:rPr lang="en-US">
                <a:solidFill>
                  <a:schemeClr val="bg1"/>
                </a:solidFill>
              </a:rPr>
              <a:t>CMAS Conference</a:t>
            </a:r>
            <a:br>
              <a:rPr lang="en-US"/>
            </a:br>
            <a:r>
              <a:rPr lang="en-US">
                <a:solidFill>
                  <a:schemeClr val="bg1"/>
                </a:solidFill>
              </a:rPr>
              <a:t>October 18, 2022</a:t>
            </a:r>
          </a:p>
          <a:p>
            <a:pPr algn="ctr"/>
            <a:endParaRPr lang="en-US" sz="1200">
              <a:solidFill>
                <a:schemeClr val="bg1"/>
              </a:solidFill>
            </a:endParaRPr>
          </a:p>
        </p:txBody>
      </p:sp>
      <p:pic>
        <p:nvPicPr>
          <p:cNvPr id="6" name="Picture 5" descr="Logo&#10;&#10;Description automatically generated">
            <a:extLst>
              <a:ext uri="{FF2B5EF4-FFF2-40B4-BE49-F238E27FC236}">
                <a16:creationId xmlns:a16="http://schemas.microsoft.com/office/drawing/2014/main" id="{B6F8869A-65DF-40E9-A385-0C7BA61B7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343" y="56748"/>
            <a:ext cx="1487822" cy="1620133"/>
          </a:xfrm>
          <a:prstGeom prst="rect">
            <a:avLst/>
          </a:prstGeom>
        </p:spPr>
      </p:pic>
    </p:spTree>
    <p:extLst>
      <p:ext uri="{BB962C8B-B14F-4D97-AF65-F5344CB8AC3E}">
        <p14:creationId xmlns:p14="http://schemas.microsoft.com/office/powerpoint/2010/main" val="190315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0AC18A-E7BF-4733-B167-3D86A4074EF3}"/>
              </a:ext>
            </a:extLst>
          </p:cNvPr>
          <p:cNvSpPr>
            <a:spLocks noGrp="1"/>
          </p:cNvSpPr>
          <p:nvPr>
            <p:ph idx="1"/>
          </p:nvPr>
        </p:nvSpPr>
        <p:spPr>
          <a:xfrm>
            <a:off x="609600" y="1481333"/>
            <a:ext cx="10972800" cy="4786463"/>
          </a:xfrm>
        </p:spPr>
        <p:txBody>
          <a:bodyPr>
            <a:normAutofit fontScale="85000" lnSpcReduction="20000"/>
          </a:bodyPr>
          <a:lstStyle/>
          <a:p>
            <a:pPr>
              <a:spcAft>
                <a:spcPts val="600"/>
              </a:spcAft>
            </a:pPr>
            <a:r>
              <a:rPr lang="en-US" dirty="0"/>
              <a:t>The EPA developed emissions modeling platforms for each of the years 2017, 2018, and 2019 – see the </a:t>
            </a:r>
            <a:r>
              <a:rPr lang="en-US" dirty="0">
                <a:hlinkClick r:id="rId2"/>
              </a:rPr>
              <a:t>2017-2019 Emissions Modeling Platforms</a:t>
            </a:r>
            <a:r>
              <a:rPr lang="en-US" dirty="0"/>
              <a:t> page</a:t>
            </a:r>
          </a:p>
          <a:p>
            <a:pPr>
              <a:spcBef>
                <a:spcPts val="600"/>
              </a:spcBef>
              <a:spcAft>
                <a:spcPts val="600"/>
              </a:spcAft>
            </a:pPr>
            <a:r>
              <a:rPr lang="en-US" dirty="0"/>
              <a:t>These were used to support a collaboration with CDC and for </a:t>
            </a:r>
            <a:r>
              <a:rPr lang="en-US" dirty="0" err="1">
                <a:hlinkClick r:id="rId3"/>
              </a:rPr>
              <a:t>AirToxScreen</a:t>
            </a:r>
            <a:endParaRPr lang="en-US" dirty="0"/>
          </a:p>
          <a:p>
            <a:pPr>
              <a:spcBef>
                <a:spcPts val="600"/>
              </a:spcBef>
              <a:spcAft>
                <a:spcPts val="600"/>
              </a:spcAft>
            </a:pPr>
            <a:r>
              <a:rPr lang="en-US" dirty="0"/>
              <a:t>Technical support documents are available for each platform</a:t>
            </a:r>
          </a:p>
          <a:p>
            <a:pPr>
              <a:spcBef>
                <a:spcPts val="600"/>
              </a:spcBef>
              <a:spcAft>
                <a:spcPts val="600"/>
              </a:spcAft>
            </a:pPr>
            <a:r>
              <a:rPr lang="en-US" dirty="0"/>
              <a:t>The 2017 platform has a complete package of scripts and SMOKE input data</a:t>
            </a:r>
          </a:p>
          <a:p>
            <a:pPr>
              <a:spcBef>
                <a:spcPts val="600"/>
              </a:spcBef>
              <a:spcAft>
                <a:spcPts val="600"/>
              </a:spcAft>
            </a:pPr>
            <a:r>
              <a:rPr lang="en-US" dirty="0"/>
              <a:t>The 2018 and 2019 platforms have documentation and SMOKE input data but do not yet include portable scripts</a:t>
            </a:r>
          </a:p>
          <a:p>
            <a:pPr lvl="1">
              <a:spcBef>
                <a:spcPts val="600"/>
              </a:spcBef>
              <a:spcAft>
                <a:spcPts val="600"/>
              </a:spcAft>
            </a:pPr>
            <a:r>
              <a:rPr lang="en-US" dirty="0"/>
              <a:t>These platforms have S/L/T data for point sources but not for most other sectors</a:t>
            </a:r>
          </a:p>
          <a:p>
            <a:pPr>
              <a:spcBef>
                <a:spcPts val="600"/>
              </a:spcBef>
            </a:pPr>
            <a:r>
              <a:rPr lang="en-US" dirty="0"/>
              <a:t>Compared to the regulatory platforms, the number of summaries for these platforms is more limited</a:t>
            </a:r>
          </a:p>
        </p:txBody>
      </p:sp>
      <p:sp>
        <p:nvSpPr>
          <p:cNvPr id="3" name="Slide Number Placeholder 2">
            <a:extLst>
              <a:ext uri="{FF2B5EF4-FFF2-40B4-BE49-F238E27FC236}">
                <a16:creationId xmlns:a16="http://schemas.microsoft.com/office/drawing/2014/main" id="{1C35A0AD-1B8E-48C4-A631-CCD76591EB5D}"/>
              </a:ext>
            </a:extLst>
          </p:cNvPr>
          <p:cNvSpPr>
            <a:spLocks noGrp="1"/>
          </p:cNvSpPr>
          <p:nvPr>
            <p:ph type="sldNum" sz="quarter" idx="12"/>
          </p:nvPr>
        </p:nvSpPr>
        <p:spPr/>
        <p:txBody>
          <a:bodyPr/>
          <a:lstStyle/>
          <a:p>
            <a:fld id="{61C894BD-DCE2-4A96-A9AF-225BBEAC2A40}" type="slidenum">
              <a:rPr lang="en-US" smtClean="0"/>
              <a:pPr/>
              <a:t>10</a:t>
            </a:fld>
            <a:endParaRPr lang="en-US"/>
          </a:p>
        </p:txBody>
      </p:sp>
      <p:sp>
        <p:nvSpPr>
          <p:cNvPr id="4" name="Title 3">
            <a:extLst>
              <a:ext uri="{FF2B5EF4-FFF2-40B4-BE49-F238E27FC236}">
                <a16:creationId xmlns:a16="http://schemas.microsoft.com/office/drawing/2014/main" id="{7F212A63-5D89-4593-942F-F059C98163D7}"/>
              </a:ext>
            </a:extLst>
          </p:cNvPr>
          <p:cNvSpPr>
            <a:spLocks noGrp="1"/>
          </p:cNvSpPr>
          <p:nvPr>
            <p:ph type="title"/>
          </p:nvPr>
        </p:nvSpPr>
        <p:spPr/>
        <p:txBody>
          <a:bodyPr>
            <a:normAutofit fontScale="90000"/>
          </a:bodyPr>
          <a:lstStyle/>
          <a:p>
            <a:r>
              <a:rPr lang="en-US"/>
              <a:t>Other Recent Emissions Modeling Platforms</a:t>
            </a:r>
          </a:p>
        </p:txBody>
      </p:sp>
    </p:spTree>
    <p:extLst>
      <p:ext uri="{BB962C8B-B14F-4D97-AF65-F5344CB8AC3E}">
        <p14:creationId xmlns:p14="http://schemas.microsoft.com/office/powerpoint/2010/main" val="266951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69DBDD-FD42-41A8-B31E-23C691B8B9B9}"/>
              </a:ext>
            </a:extLst>
          </p:cNvPr>
          <p:cNvSpPr>
            <a:spLocks noGrp="1"/>
          </p:cNvSpPr>
          <p:nvPr>
            <p:ph type="sldNum" sz="quarter" idx="12"/>
          </p:nvPr>
        </p:nvSpPr>
        <p:spPr/>
        <p:txBody>
          <a:bodyPr/>
          <a:lstStyle/>
          <a:p>
            <a:fld id="{61C894BD-DCE2-4A96-A9AF-225BBEAC2A40}" type="slidenum">
              <a:rPr lang="en-US" smtClean="0"/>
              <a:pPr/>
              <a:t>11</a:t>
            </a:fld>
            <a:endParaRPr lang="en-US"/>
          </a:p>
        </p:txBody>
      </p:sp>
      <p:sp>
        <p:nvSpPr>
          <p:cNvPr id="4" name="Title 3">
            <a:extLst>
              <a:ext uri="{FF2B5EF4-FFF2-40B4-BE49-F238E27FC236}">
                <a16:creationId xmlns:a16="http://schemas.microsoft.com/office/drawing/2014/main" id="{07926516-CE34-4A75-87D4-22F15AD7C416}"/>
              </a:ext>
            </a:extLst>
          </p:cNvPr>
          <p:cNvSpPr>
            <a:spLocks noGrp="1"/>
          </p:cNvSpPr>
          <p:nvPr>
            <p:ph type="title"/>
          </p:nvPr>
        </p:nvSpPr>
        <p:spPr>
          <a:xfrm>
            <a:off x="332014" y="138394"/>
            <a:ext cx="11859986" cy="678035"/>
          </a:xfrm>
        </p:spPr>
        <p:txBody>
          <a:bodyPr>
            <a:noAutofit/>
          </a:bodyPr>
          <a:lstStyle/>
          <a:p>
            <a:r>
              <a:rPr lang="en-US" sz="3200" dirty="0"/>
              <a:t>U.S. Anthropogenic Emissions from 2016 to 2019</a:t>
            </a:r>
          </a:p>
        </p:txBody>
      </p:sp>
      <p:graphicFrame>
        <p:nvGraphicFramePr>
          <p:cNvPr id="11" name="Table 11">
            <a:extLst>
              <a:ext uri="{FF2B5EF4-FFF2-40B4-BE49-F238E27FC236}">
                <a16:creationId xmlns:a16="http://schemas.microsoft.com/office/drawing/2014/main" id="{711EC9A3-B709-4950-8B12-A3B5A5410FB0}"/>
              </a:ext>
            </a:extLst>
          </p:cNvPr>
          <p:cNvGraphicFramePr>
            <a:graphicFrameLocks noGrp="1"/>
          </p:cNvGraphicFramePr>
          <p:nvPr>
            <p:ph idx="1"/>
            <p:extLst>
              <p:ext uri="{D42A27DB-BD31-4B8C-83A1-F6EECF244321}">
                <p14:modId xmlns:p14="http://schemas.microsoft.com/office/powerpoint/2010/main" val="1018752245"/>
              </p:ext>
            </p:extLst>
          </p:nvPr>
        </p:nvGraphicFramePr>
        <p:xfrm>
          <a:off x="918482" y="757494"/>
          <a:ext cx="10687050" cy="2671506"/>
        </p:xfrm>
        <a:graphic>
          <a:graphicData uri="http://schemas.openxmlformats.org/drawingml/2006/table">
            <a:tbl>
              <a:tblPr firstRow="1" bandRow="1">
                <a:tableStyleId>{5C22544A-7EE6-4342-B048-85BDC9FD1C3A}</a:tableStyleId>
              </a:tblPr>
              <a:tblGrid>
                <a:gridCol w="2112222">
                  <a:extLst>
                    <a:ext uri="{9D8B030D-6E8A-4147-A177-3AD203B41FA5}">
                      <a16:colId xmlns:a16="http://schemas.microsoft.com/office/drawing/2014/main" val="4190333763"/>
                    </a:ext>
                  </a:extLst>
                </a:gridCol>
                <a:gridCol w="2112222">
                  <a:extLst>
                    <a:ext uri="{9D8B030D-6E8A-4147-A177-3AD203B41FA5}">
                      <a16:colId xmlns:a16="http://schemas.microsoft.com/office/drawing/2014/main" val="1836874311"/>
                    </a:ext>
                  </a:extLst>
                </a:gridCol>
                <a:gridCol w="2112222">
                  <a:extLst>
                    <a:ext uri="{9D8B030D-6E8A-4147-A177-3AD203B41FA5}">
                      <a16:colId xmlns:a16="http://schemas.microsoft.com/office/drawing/2014/main" val="159787459"/>
                    </a:ext>
                  </a:extLst>
                </a:gridCol>
                <a:gridCol w="2160504">
                  <a:extLst>
                    <a:ext uri="{9D8B030D-6E8A-4147-A177-3AD203B41FA5}">
                      <a16:colId xmlns:a16="http://schemas.microsoft.com/office/drawing/2014/main" val="1616984126"/>
                    </a:ext>
                  </a:extLst>
                </a:gridCol>
                <a:gridCol w="2189880">
                  <a:extLst>
                    <a:ext uri="{9D8B030D-6E8A-4147-A177-3AD203B41FA5}">
                      <a16:colId xmlns:a16="http://schemas.microsoft.com/office/drawing/2014/main" val="1449413650"/>
                    </a:ext>
                  </a:extLst>
                </a:gridCol>
              </a:tblGrid>
              <a:tr h="412816">
                <a:tc>
                  <a:txBody>
                    <a:bodyPr/>
                    <a:lstStyle/>
                    <a:p>
                      <a:pPr algn="l" fontAlgn="b"/>
                      <a:r>
                        <a:rPr lang="en-US" sz="2000" b="0" i="0" u="none" strike="noStrike">
                          <a:solidFill>
                            <a:schemeClr val="bg1"/>
                          </a:solidFill>
                          <a:effectLst/>
                          <a:latin typeface="Calibri" panose="020F0502020204030204" pitchFamily="34" charset="0"/>
                        </a:rPr>
                        <a:t>Pollutant</a:t>
                      </a:r>
                    </a:p>
                  </a:txBody>
                  <a:tcPr marL="9525" marR="9525" marT="9525" marB="0" anchor="b"/>
                </a:tc>
                <a:tc>
                  <a:txBody>
                    <a:bodyPr/>
                    <a:lstStyle/>
                    <a:p>
                      <a:pPr algn="ctr" fontAlgn="b"/>
                      <a:r>
                        <a:rPr lang="en-US" sz="2000" b="0" i="0" u="none" strike="noStrike">
                          <a:solidFill>
                            <a:schemeClr val="bg1"/>
                          </a:solidFill>
                          <a:effectLst/>
                          <a:latin typeface="Calibri" panose="020F0502020204030204" pitchFamily="34" charset="0"/>
                        </a:rPr>
                        <a:t>2016fj*(M tons)</a:t>
                      </a:r>
                    </a:p>
                  </a:txBody>
                  <a:tcPr marL="9525" marR="9525" marT="9525" marB="0" anchor="b"/>
                </a:tc>
                <a:tc>
                  <a:txBody>
                    <a:bodyPr/>
                    <a:lstStyle/>
                    <a:p>
                      <a:pPr algn="ctr" fontAlgn="b"/>
                      <a:r>
                        <a:rPr lang="en-US" sz="2000" b="0" i="0" u="none" strike="noStrike">
                          <a:solidFill>
                            <a:schemeClr val="bg1"/>
                          </a:solidFill>
                          <a:effectLst/>
                          <a:latin typeface="Calibri" panose="020F0502020204030204" pitchFamily="34" charset="0"/>
                        </a:rPr>
                        <a:t>2017gb* (M tons)</a:t>
                      </a:r>
                    </a:p>
                  </a:txBody>
                  <a:tcPr marL="9525" marR="9525" marT="9525" marB="0" anchor="b"/>
                </a:tc>
                <a:tc>
                  <a:txBody>
                    <a:bodyPr/>
                    <a:lstStyle/>
                    <a:p>
                      <a:pPr algn="ctr" fontAlgn="b"/>
                      <a:r>
                        <a:rPr lang="en-US" sz="2000" b="0" i="0" u="none" strike="noStrike">
                          <a:solidFill>
                            <a:schemeClr val="bg1"/>
                          </a:solidFill>
                          <a:effectLst/>
                          <a:latin typeface="Calibri" panose="020F0502020204030204" pitchFamily="34" charset="0"/>
                        </a:rPr>
                        <a:t>2018gc* (M tons)</a:t>
                      </a:r>
                    </a:p>
                  </a:txBody>
                  <a:tcPr marL="9525" marR="9525" marT="9525" marB="0" anchor="b"/>
                </a:tc>
                <a:tc>
                  <a:txBody>
                    <a:bodyPr/>
                    <a:lstStyle/>
                    <a:p>
                      <a:pPr algn="ctr" fontAlgn="b"/>
                      <a:r>
                        <a:rPr lang="en-US" sz="2000" b="0" i="0" u="none" strike="noStrike">
                          <a:solidFill>
                            <a:schemeClr val="bg1"/>
                          </a:solidFill>
                          <a:effectLst/>
                          <a:latin typeface="Calibri" panose="020F0502020204030204" pitchFamily="34" charset="0"/>
                        </a:rPr>
                        <a:t>2019gc* (M tons)</a:t>
                      </a:r>
                    </a:p>
                  </a:txBody>
                  <a:tcPr marL="9525" marR="9525" marT="9525" marB="0" anchor="b"/>
                </a:tc>
                <a:extLst>
                  <a:ext uri="{0D108BD9-81ED-4DB2-BD59-A6C34878D82A}">
                    <a16:rowId xmlns:a16="http://schemas.microsoft.com/office/drawing/2014/main" val="945807129"/>
                  </a:ext>
                </a:extLst>
              </a:tr>
              <a:tr h="322670">
                <a:tc>
                  <a:txBody>
                    <a:bodyPr/>
                    <a:lstStyle/>
                    <a:p>
                      <a:pPr algn="l" fontAlgn="b"/>
                      <a:r>
                        <a:rPr lang="en-US" sz="2000" b="0" i="0" u="none" strike="noStrike">
                          <a:solidFill>
                            <a:srgbClr val="000000"/>
                          </a:solidFill>
                          <a:effectLst/>
                          <a:latin typeface="Calibri" panose="020F0502020204030204" pitchFamily="34" charset="0"/>
                        </a:rPr>
                        <a:t>CO</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41.6</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42.0</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39.9</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39.0</a:t>
                      </a:r>
                    </a:p>
                  </a:txBody>
                  <a:tcPr marL="9525" marR="9525" marT="9525" marB="0" anchor="b"/>
                </a:tc>
                <a:extLst>
                  <a:ext uri="{0D108BD9-81ED-4DB2-BD59-A6C34878D82A}">
                    <a16:rowId xmlns:a16="http://schemas.microsoft.com/office/drawing/2014/main" val="862374276"/>
                  </a:ext>
                </a:extLst>
              </a:tr>
              <a:tr h="322670">
                <a:tc>
                  <a:txBody>
                    <a:bodyPr/>
                    <a:lstStyle/>
                    <a:p>
                      <a:pPr algn="l" fontAlgn="b"/>
                      <a:r>
                        <a:rPr lang="en-US" sz="2000" b="0" i="0" u="none" strike="noStrike">
                          <a:solidFill>
                            <a:srgbClr val="000000"/>
                          </a:solidFill>
                          <a:effectLst/>
                          <a:latin typeface="Calibri" panose="020F0502020204030204" pitchFamily="34" charset="0"/>
                        </a:rPr>
                        <a:t>NH</a:t>
                      </a:r>
                      <a:r>
                        <a:rPr lang="en-US" sz="2000" b="0" i="0" u="none" strike="noStrike" baseline="-25000">
                          <a:solidFill>
                            <a:srgbClr val="000000"/>
                          </a:solidFill>
                          <a:effectLst/>
                          <a:latin typeface="Calibri" panose="020F0502020204030204" pitchFamily="34" charset="0"/>
                        </a:rPr>
                        <a:t>3</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4.0</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3.8</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4.4</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4.5</a:t>
                      </a:r>
                    </a:p>
                  </a:txBody>
                  <a:tcPr marL="9525" marR="9525" marT="9525" marB="0" anchor="b"/>
                </a:tc>
                <a:extLst>
                  <a:ext uri="{0D108BD9-81ED-4DB2-BD59-A6C34878D82A}">
                    <a16:rowId xmlns:a16="http://schemas.microsoft.com/office/drawing/2014/main" val="1927738755"/>
                  </a:ext>
                </a:extLst>
              </a:tr>
              <a:tr h="322670">
                <a:tc>
                  <a:txBody>
                    <a:bodyPr/>
                    <a:lstStyle/>
                    <a:p>
                      <a:pPr algn="l" fontAlgn="b"/>
                      <a:r>
                        <a:rPr lang="en-US" sz="2000" b="0" i="0" u="none" strike="noStrike">
                          <a:solidFill>
                            <a:srgbClr val="000000"/>
                          </a:solidFill>
                          <a:effectLst/>
                          <a:latin typeface="Calibri" panose="020F0502020204030204" pitchFamily="34" charset="0"/>
                        </a:rPr>
                        <a:t>NO</a:t>
                      </a:r>
                      <a:r>
                        <a:rPr lang="en-US" sz="2000" b="0" i="0" u="none" strike="noStrike" baseline="-25000">
                          <a:solidFill>
                            <a:srgbClr val="000000"/>
                          </a:solidFill>
                          <a:effectLst/>
                          <a:latin typeface="Calibri" panose="020F0502020204030204" pitchFamily="34" charset="0"/>
                        </a:rPr>
                        <a:t>x</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11.4</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11.3</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10.7</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8.7</a:t>
                      </a:r>
                    </a:p>
                  </a:txBody>
                  <a:tcPr marL="9525" marR="9525" marT="9525" marB="0" anchor="b"/>
                </a:tc>
                <a:extLst>
                  <a:ext uri="{0D108BD9-81ED-4DB2-BD59-A6C34878D82A}">
                    <a16:rowId xmlns:a16="http://schemas.microsoft.com/office/drawing/2014/main" val="1316642224"/>
                  </a:ext>
                </a:extLst>
              </a:tr>
              <a:tr h="322670">
                <a:tc>
                  <a:txBody>
                    <a:bodyPr/>
                    <a:lstStyle/>
                    <a:p>
                      <a:pPr algn="l" fontAlgn="b"/>
                      <a:r>
                        <a:rPr lang="en-US" sz="2000" b="0" i="0" u="none" strike="noStrike">
                          <a:solidFill>
                            <a:srgbClr val="000000"/>
                          </a:solidFill>
                          <a:effectLst/>
                          <a:latin typeface="Calibri" panose="020F0502020204030204" pitchFamily="34" charset="0"/>
                        </a:rPr>
                        <a:t>PM</a:t>
                      </a:r>
                      <a:r>
                        <a:rPr lang="en-US" sz="2000" b="0" i="0" u="none" strike="noStrike" baseline="-25000">
                          <a:solidFill>
                            <a:srgbClr val="000000"/>
                          </a:solidFill>
                          <a:effectLst/>
                          <a:latin typeface="Calibri" panose="020F0502020204030204" pitchFamily="34" charset="0"/>
                        </a:rPr>
                        <a:t>10</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18.3</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18.6</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18.6</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18.4</a:t>
                      </a:r>
                    </a:p>
                  </a:txBody>
                  <a:tcPr marL="9525" marR="9525" marT="9525" marB="0" anchor="b"/>
                </a:tc>
                <a:extLst>
                  <a:ext uri="{0D108BD9-81ED-4DB2-BD59-A6C34878D82A}">
                    <a16:rowId xmlns:a16="http://schemas.microsoft.com/office/drawing/2014/main" val="971250802"/>
                  </a:ext>
                </a:extLst>
              </a:tr>
              <a:tr h="322670">
                <a:tc>
                  <a:txBody>
                    <a:bodyPr/>
                    <a:lstStyle/>
                    <a:p>
                      <a:pPr algn="l" fontAlgn="b"/>
                      <a:r>
                        <a:rPr lang="en-US" sz="2000" b="0" i="0" u="none" strike="noStrike">
                          <a:solidFill>
                            <a:srgbClr val="000000"/>
                          </a:solidFill>
                          <a:effectLst/>
                          <a:latin typeface="Calibri" panose="020F0502020204030204" pitchFamily="34" charset="0"/>
                        </a:rPr>
                        <a:t>PM</a:t>
                      </a:r>
                      <a:r>
                        <a:rPr lang="en-US" sz="2000" b="0" i="0" u="none" strike="noStrike" baseline="-25000">
                          <a:solidFill>
                            <a:srgbClr val="000000"/>
                          </a:solidFill>
                          <a:effectLst/>
                          <a:latin typeface="Calibri" panose="020F0502020204030204" pitchFamily="34" charset="0"/>
                        </a:rPr>
                        <a:t>2.5</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3.8</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3.9</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3.8</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3.7</a:t>
                      </a:r>
                    </a:p>
                  </a:txBody>
                  <a:tcPr marL="9525" marR="9525" marT="9525" marB="0" anchor="b"/>
                </a:tc>
                <a:extLst>
                  <a:ext uri="{0D108BD9-81ED-4DB2-BD59-A6C34878D82A}">
                    <a16:rowId xmlns:a16="http://schemas.microsoft.com/office/drawing/2014/main" val="961828257"/>
                  </a:ext>
                </a:extLst>
              </a:tr>
              <a:tr h="322670">
                <a:tc>
                  <a:txBody>
                    <a:bodyPr/>
                    <a:lstStyle/>
                    <a:p>
                      <a:pPr algn="l" fontAlgn="b"/>
                      <a:r>
                        <a:rPr lang="en-US" sz="2000" b="0" i="0" u="none" strike="noStrike">
                          <a:solidFill>
                            <a:srgbClr val="000000"/>
                          </a:solidFill>
                          <a:effectLst/>
                          <a:latin typeface="Calibri" panose="020F0502020204030204" pitchFamily="34" charset="0"/>
                        </a:rPr>
                        <a:t>SO</a:t>
                      </a:r>
                      <a:r>
                        <a:rPr lang="en-US" sz="2000" b="0" i="0" u="none" strike="noStrike" baseline="-25000">
                          <a:solidFill>
                            <a:srgbClr val="000000"/>
                          </a:solidFill>
                          <a:effectLst/>
                          <a:latin typeface="Calibri" panose="020F0502020204030204" pitchFamily="34" charset="0"/>
                        </a:rPr>
                        <a:t>2</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3.5</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3.4</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3.3</a:t>
                      </a:r>
                    </a:p>
                  </a:txBody>
                  <a:tcPr marL="9525" marR="9525" marT="9525" marB="0" anchor="b"/>
                </a:tc>
                <a:tc>
                  <a:txBody>
                    <a:bodyPr/>
                    <a:lstStyle/>
                    <a:p>
                      <a:pPr algn="r" fontAlgn="b"/>
                      <a:r>
                        <a:rPr lang="en-US" sz="2000" b="0" i="0" u="none" strike="noStrike">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3055574571"/>
                  </a:ext>
                </a:extLst>
              </a:tr>
              <a:tr h="322670">
                <a:tc>
                  <a:txBody>
                    <a:bodyPr/>
                    <a:lstStyle/>
                    <a:p>
                      <a:pPr algn="l" fontAlgn="b"/>
                      <a:r>
                        <a:rPr lang="en-US" sz="2000" b="0" i="0" u="none" strike="noStrike">
                          <a:solidFill>
                            <a:srgbClr val="000000"/>
                          </a:solidFill>
                          <a:effectLst/>
                          <a:latin typeface="Calibri" panose="020F0502020204030204" pitchFamily="34" charset="0"/>
                        </a:rPr>
                        <a:t>VOC</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10.2</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10.6</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10.3</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9.8</a:t>
                      </a:r>
                    </a:p>
                  </a:txBody>
                  <a:tcPr marL="9525" marR="9525" marT="9525" marB="0" anchor="b"/>
                </a:tc>
                <a:extLst>
                  <a:ext uri="{0D108BD9-81ED-4DB2-BD59-A6C34878D82A}">
                    <a16:rowId xmlns:a16="http://schemas.microsoft.com/office/drawing/2014/main" val="3064561462"/>
                  </a:ext>
                </a:extLst>
              </a:tr>
            </a:tbl>
          </a:graphicData>
        </a:graphic>
      </p:graphicFrame>
      <p:sp>
        <p:nvSpPr>
          <p:cNvPr id="2" name="TextBox 1">
            <a:extLst>
              <a:ext uri="{FF2B5EF4-FFF2-40B4-BE49-F238E27FC236}">
                <a16:creationId xmlns:a16="http://schemas.microsoft.com/office/drawing/2014/main" id="{4F90DEE0-0FF5-46BA-A14D-0B178BB9F32F}"/>
              </a:ext>
            </a:extLst>
          </p:cNvPr>
          <p:cNvSpPr txBox="1"/>
          <p:nvPr/>
        </p:nvSpPr>
        <p:spPr>
          <a:xfrm>
            <a:off x="8613807" y="4048100"/>
            <a:ext cx="3215028" cy="2292935"/>
          </a:xfrm>
          <a:prstGeom prst="rect">
            <a:avLst/>
          </a:prstGeom>
          <a:noFill/>
        </p:spPr>
        <p:txBody>
          <a:bodyPr wrap="square" rtlCol="0">
            <a:spAutoFit/>
          </a:bodyPr>
          <a:lstStyle/>
          <a:p>
            <a:r>
              <a:rPr lang="en-US" i="1" dirty="0"/>
              <a:t>* These national emissions totals do not include fire or biogenic emissions; </a:t>
            </a:r>
            <a:br>
              <a:rPr lang="en-US" i="1" dirty="0"/>
            </a:br>
            <a:br>
              <a:rPr lang="en-US" sz="700" i="1" dirty="0"/>
            </a:br>
            <a:r>
              <a:rPr lang="en-US" sz="1600" i="1" dirty="0"/>
              <a:t>2019 emissions for some sectors in AK, HI, PR, and VI  are approximated from 2018 levels</a:t>
            </a:r>
          </a:p>
          <a:p>
            <a:endParaRPr lang="en-US" i="1" dirty="0"/>
          </a:p>
        </p:txBody>
      </p:sp>
      <p:sp>
        <p:nvSpPr>
          <p:cNvPr id="8" name="TextBox 7">
            <a:extLst>
              <a:ext uri="{FF2B5EF4-FFF2-40B4-BE49-F238E27FC236}">
                <a16:creationId xmlns:a16="http://schemas.microsoft.com/office/drawing/2014/main" id="{D196A843-9E92-4E57-A4BE-4F5DBE8F302F}"/>
              </a:ext>
            </a:extLst>
          </p:cNvPr>
          <p:cNvSpPr txBox="1"/>
          <p:nvPr/>
        </p:nvSpPr>
        <p:spPr>
          <a:xfrm rot="16200000">
            <a:off x="1389341" y="4886034"/>
            <a:ext cx="833883" cy="276999"/>
          </a:xfrm>
          <a:prstGeom prst="rect">
            <a:avLst/>
          </a:prstGeom>
          <a:noFill/>
        </p:spPr>
        <p:txBody>
          <a:bodyPr wrap="none" rtlCol="0">
            <a:spAutoFit/>
          </a:bodyPr>
          <a:lstStyle/>
          <a:p>
            <a:r>
              <a:rPr lang="en-US" sz="1200" dirty="0"/>
              <a:t>(tons/yr)</a:t>
            </a:r>
          </a:p>
        </p:txBody>
      </p:sp>
      <p:pic>
        <p:nvPicPr>
          <p:cNvPr id="6" name="Picture 5">
            <a:extLst>
              <a:ext uri="{FF2B5EF4-FFF2-40B4-BE49-F238E27FC236}">
                <a16:creationId xmlns:a16="http://schemas.microsoft.com/office/drawing/2014/main" id="{07ED55E8-1F7A-44BF-ACF9-8C0B7F6F7DC9}"/>
              </a:ext>
            </a:extLst>
          </p:cNvPr>
          <p:cNvPicPr>
            <a:picLocks noChangeAspect="1"/>
          </p:cNvPicPr>
          <p:nvPr/>
        </p:nvPicPr>
        <p:blipFill>
          <a:blip r:embed="rId3"/>
          <a:stretch>
            <a:fillRect/>
          </a:stretch>
        </p:blipFill>
        <p:spPr>
          <a:xfrm>
            <a:off x="1851846" y="3476524"/>
            <a:ext cx="6577897" cy="3381476"/>
          </a:xfrm>
          <a:prstGeom prst="rect">
            <a:avLst/>
          </a:prstGeom>
        </p:spPr>
      </p:pic>
    </p:spTree>
    <p:extLst>
      <p:ext uri="{BB962C8B-B14F-4D97-AF65-F5344CB8AC3E}">
        <p14:creationId xmlns:p14="http://schemas.microsoft.com/office/powerpoint/2010/main" val="426809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3CE7E2-0F49-490F-927C-9D92E56F2B8C}"/>
              </a:ext>
            </a:extLst>
          </p:cNvPr>
          <p:cNvSpPr>
            <a:spLocks noGrp="1"/>
          </p:cNvSpPr>
          <p:nvPr>
            <p:ph idx="1"/>
          </p:nvPr>
        </p:nvSpPr>
        <p:spPr>
          <a:xfrm>
            <a:off x="446762" y="1906621"/>
            <a:ext cx="10972800" cy="4623457"/>
          </a:xfrm>
          <a:solidFill>
            <a:schemeClr val="bg1"/>
          </a:solidFill>
        </p:spPr>
        <p:txBody>
          <a:bodyPr>
            <a:normAutofit fontScale="77500" lnSpcReduction="20000"/>
          </a:bodyPr>
          <a:lstStyle/>
          <a:p>
            <a:pPr>
              <a:spcAft>
                <a:spcPts val="400"/>
              </a:spcAft>
            </a:pPr>
            <a:r>
              <a:rPr lang="en-US" u="sng" dirty="0"/>
              <a:t>Agricultural</a:t>
            </a:r>
            <a:r>
              <a:rPr lang="en-US" dirty="0"/>
              <a:t>: fertilizer is year-specific; livestock are adjusted by animal counts</a:t>
            </a:r>
          </a:p>
          <a:p>
            <a:pPr>
              <a:spcAft>
                <a:spcPts val="400"/>
              </a:spcAft>
            </a:pPr>
            <a:r>
              <a:rPr lang="en-US" u="sng" dirty="0"/>
              <a:t>Airports</a:t>
            </a:r>
            <a:r>
              <a:rPr lang="en-US" dirty="0"/>
              <a:t>, </a:t>
            </a:r>
            <a:r>
              <a:rPr lang="en-US" u="sng" dirty="0"/>
              <a:t>nonpoint</a:t>
            </a:r>
            <a:r>
              <a:rPr lang="en-US" dirty="0"/>
              <a:t> and </a:t>
            </a:r>
            <a:r>
              <a:rPr lang="en-US" u="sng" dirty="0"/>
              <a:t>non-US</a:t>
            </a:r>
            <a:r>
              <a:rPr lang="en-US" dirty="0"/>
              <a:t> data are </a:t>
            </a:r>
            <a:r>
              <a:rPr lang="en-US" i="1" dirty="0"/>
              <a:t>adjusted</a:t>
            </a:r>
            <a:r>
              <a:rPr lang="en-US" dirty="0"/>
              <a:t> from a recent year’s inventory</a:t>
            </a:r>
          </a:p>
          <a:p>
            <a:pPr>
              <a:spcAft>
                <a:spcPts val="400"/>
              </a:spcAft>
            </a:pPr>
            <a:r>
              <a:rPr lang="en-US" u="sng" dirty="0"/>
              <a:t>Biogenic</a:t>
            </a:r>
            <a:r>
              <a:rPr lang="en-US" dirty="0"/>
              <a:t>: use year-specific data, plus methods and land-use data evolved</a:t>
            </a:r>
          </a:p>
          <a:p>
            <a:pPr>
              <a:spcAft>
                <a:spcPts val="400"/>
              </a:spcAft>
            </a:pPr>
            <a:r>
              <a:rPr lang="en-US" u="sng" dirty="0"/>
              <a:t>Commercial Marine Vessels</a:t>
            </a:r>
            <a:r>
              <a:rPr lang="en-US" dirty="0"/>
              <a:t>: </a:t>
            </a:r>
          </a:p>
          <a:p>
            <a:pPr lvl="1">
              <a:spcAft>
                <a:spcPts val="400"/>
              </a:spcAft>
            </a:pPr>
            <a:r>
              <a:rPr lang="en-US" dirty="0"/>
              <a:t>2017 data based on ship transponder data with emissions using 2017 NEI methods</a:t>
            </a:r>
          </a:p>
          <a:p>
            <a:pPr lvl="1">
              <a:spcAft>
                <a:spcPts val="400"/>
              </a:spcAft>
            </a:pPr>
            <a:r>
              <a:rPr lang="en-US" dirty="0"/>
              <a:t>2016 and 2018 are adjusted versions of 2017</a:t>
            </a:r>
          </a:p>
          <a:p>
            <a:pPr lvl="1">
              <a:spcAft>
                <a:spcPts val="400"/>
              </a:spcAft>
            </a:pPr>
            <a:r>
              <a:rPr lang="en-US" dirty="0"/>
              <a:t>2019 and 2020 are based on year-specific transponder data using 2020 NEI methods</a:t>
            </a:r>
          </a:p>
          <a:p>
            <a:pPr>
              <a:spcAft>
                <a:spcPts val="400"/>
              </a:spcAft>
            </a:pPr>
            <a:r>
              <a:rPr lang="en-US" u="sng" dirty="0"/>
              <a:t>Fires</a:t>
            </a:r>
            <a:r>
              <a:rPr lang="en-US" dirty="0"/>
              <a:t>: year-specific data are always used, plus methods evolving</a:t>
            </a:r>
          </a:p>
          <a:p>
            <a:pPr>
              <a:spcAft>
                <a:spcPts val="400"/>
              </a:spcAft>
            </a:pPr>
            <a:r>
              <a:rPr lang="en-US" u="sng" dirty="0"/>
              <a:t>Fugitive dust</a:t>
            </a:r>
            <a:r>
              <a:rPr lang="en-US" dirty="0"/>
              <a:t>: use year-specific meteorological adjustments and paved road dust are scaled according to year-specific vehicle miles traveled (VMT)</a:t>
            </a:r>
          </a:p>
          <a:p>
            <a:pPr>
              <a:spcAft>
                <a:spcPts val="400"/>
              </a:spcAft>
            </a:pPr>
            <a:r>
              <a:rPr lang="en-US" u="sng" dirty="0"/>
              <a:t>Nonroad</a:t>
            </a:r>
            <a:r>
              <a:rPr lang="en-US" dirty="0"/>
              <a:t>: output from year-specific runs of MOVES</a:t>
            </a:r>
          </a:p>
          <a:p>
            <a:pPr>
              <a:spcAft>
                <a:spcPts val="400"/>
              </a:spcAft>
            </a:pPr>
            <a:r>
              <a:rPr lang="en-US" u="sng" dirty="0"/>
              <a:t>Onroad</a:t>
            </a:r>
            <a:r>
              <a:rPr lang="en-US" dirty="0"/>
              <a:t>: year-specific activity data (e.g., VMT, starts), emission rates, and other inputs</a:t>
            </a:r>
          </a:p>
        </p:txBody>
      </p:sp>
      <p:sp>
        <p:nvSpPr>
          <p:cNvPr id="3" name="Slide Number Placeholder 2">
            <a:extLst>
              <a:ext uri="{FF2B5EF4-FFF2-40B4-BE49-F238E27FC236}">
                <a16:creationId xmlns:a16="http://schemas.microsoft.com/office/drawing/2014/main" id="{E8EEB998-1695-43A0-AD63-1E176E0723A5}"/>
              </a:ext>
            </a:extLst>
          </p:cNvPr>
          <p:cNvSpPr>
            <a:spLocks noGrp="1"/>
          </p:cNvSpPr>
          <p:nvPr>
            <p:ph type="sldNum" sz="quarter" idx="12"/>
          </p:nvPr>
        </p:nvSpPr>
        <p:spPr/>
        <p:txBody>
          <a:bodyPr/>
          <a:lstStyle/>
          <a:p>
            <a:fld id="{61C894BD-DCE2-4A96-A9AF-225BBEAC2A40}" type="slidenum">
              <a:rPr lang="en-US" smtClean="0"/>
              <a:pPr/>
              <a:t>12</a:t>
            </a:fld>
            <a:endParaRPr lang="en-US"/>
          </a:p>
        </p:txBody>
      </p:sp>
      <p:sp>
        <p:nvSpPr>
          <p:cNvPr id="4" name="Title 3">
            <a:extLst>
              <a:ext uri="{FF2B5EF4-FFF2-40B4-BE49-F238E27FC236}">
                <a16:creationId xmlns:a16="http://schemas.microsoft.com/office/drawing/2014/main" id="{F0EB29A0-5AC3-439A-AD3D-2AA7F9B1210F}"/>
              </a:ext>
            </a:extLst>
          </p:cNvPr>
          <p:cNvSpPr>
            <a:spLocks noGrp="1"/>
          </p:cNvSpPr>
          <p:nvPr>
            <p:ph type="title"/>
          </p:nvPr>
        </p:nvSpPr>
        <p:spPr/>
        <p:txBody>
          <a:bodyPr>
            <a:normAutofit fontScale="90000"/>
          </a:bodyPr>
          <a:lstStyle/>
          <a:p>
            <a:r>
              <a:rPr lang="en-US" dirty="0"/>
              <a:t>Use of Year-Specific Data in Interim Year Platforms</a:t>
            </a:r>
          </a:p>
        </p:txBody>
      </p:sp>
    </p:spTree>
    <p:extLst>
      <p:ext uri="{BB962C8B-B14F-4D97-AF65-F5344CB8AC3E}">
        <p14:creationId xmlns:p14="http://schemas.microsoft.com/office/powerpoint/2010/main" val="81752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721488-6BB3-425C-B037-A104EC1F12BC}"/>
              </a:ext>
            </a:extLst>
          </p:cNvPr>
          <p:cNvSpPr>
            <a:spLocks noGrp="1"/>
          </p:cNvSpPr>
          <p:nvPr>
            <p:ph idx="1"/>
          </p:nvPr>
        </p:nvSpPr>
        <p:spPr>
          <a:xfrm>
            <a:off x="662516" y="1587702"/>
            <a:ext cx="11226229" cy="4926616"/>
          </a:xfrm>
        </p:spPr>
        <p:txBody>
          <a:bodyPr numCol="2">
            <a:normAutofit fontScale="85000" lnSpcReduction="20000"/>
          </a:bodyPr>
          <a:lstStyle/>
          <a:p>
            <a:r>
              <a:rPr lang="en-US" b="1" err="1"/>
              <a:t>afdust</a:t>
            </a:r>
            <a:r>
              <a:rPr lang="en-US"/>
              <a:t> = area fugitive dust</a:t>
            </a:r>
          </a:p>
          <a:p>
            <a:r>
              <a:rPr lang="en-US" b="1"/>
              <a:t>airports</a:t>
            </a:r>
            <a:r>
              <a:rPr lang="en-US"/>
              <a:t> = aircraft + ground support (as point sources)</a:t>
            </a:r>
          </a:p>
          <a:p>
            <a:r>
              <a:rPr lang="en-US" b="1" err="1"/>
              <a:t>beis</a:t>
            </a:r>
            <a:r>
              <a:rPr lang="en-US"/>
              <a:t> = biogenic emissions</a:t>
            </a:r>
          </a:p>
          <a:p>
            <a:r>
              <a:rPr lang="en-US" b="1"/>
              <a:t>cmv_c1c2 </a:t>
            </a:r>
            <a:r>
              <a:rPr lang="en-US"/>
              <a:t>= category 1 and 2 (small-medium) commercial marine vessels (CMV) </a:t>
            </a:r>
          </a:p>
          <a:p>
            <a:r>
              <a:rPr lang="en-US" b="1"/>
              <a:t>cmv_c3 </a:t>
            </a:r>
            <a:r>
              <a:rPr lang="en-US"/>
              <a:t>= category 3 (large) CMV </a:t>
            </a:r>
          </a:p>
          <a:p>
            <a:r>
              <a:rPr lang="en-US" b="1"/>
              <a:t>fertilizer = </a:t>
            </a:r>
            <a:r>
              <a:rPr lang="en-US"/>
              <a:t>agricultural fertilizer </a:t>
            </a:r>
          </a:p>
          <a:p>
            <a:r>
              <a:rPr lang="en-US" b="1"/>
              <a:t>livestock</a:t>
            </a:r>
            <a:r>
              <a:rPr lang="en-US"/>
              <a:t> = agricultural livestock </a:t>
            </a:r>
          </a:p>
          <a:p>
            <a:r>
              <a:rPr lang="en-US" b="1" err="1"/>
              <a:t>nonpt</a:t>
            </a:r>
            <a:r>
              <a:rPr lang="en-US"/>
              <a:t> = other nonpoint sources</a:t>
            </a:r>
          </a:p>
          <a:p>
            <a:r>
              <a:rPr lang="en-US" b="1"/>
              <a:t>nonroad</a:t>
            </a:r>
            <a:r>
              <a:rPr lang="en-US"/>
              <a:t> = mobile sources not on roadways </a:t>
            </a:r>
            <a:r>
              <a:rPr lang="en-US" i="1"/>
              <a:t>(excluding CMV, rail, and airports) </a:t>
            </a:r>
            <a:br>
              <a:rPr lang="en-US"/>
            </a:br>
            <a:endParaRPr lang="en-US"/>
          </a:p>
          <a:p>
            <a:r>
              <a:rPr lang="en-US" b="1" err="1"/>
              <a:t>onroad</a:t>
            </a:r>
            <a:r>
              <a:rPr lang="en-US"/>
              <a:t> = mobile sources on roadways </a:t>
            </a:r>
          </a:p>
          <a:p>
            <a:r>
              <a:rPr lang="en-US" b="1" err="1"/>
              <a:t>np_oilgas</a:t>
            </a:r>
            <a:r>
              <a:rPr lang="en-US" b="1"/>
              <a:t> </a:t>
            </a:r>
            <a:r>
              <a:rPr lang="en-US"/>
              <a:t>and </a:t>
            </a:r>
            <a:r>
              <a:rPr lang="en-US" b="1" err="1"/>
              <a:t>pt_oilgas</a:t>
            </a:r>
            <a:r>
              <a:rPr lang="en-US" b="1"/>
              <a:t> </a:t>
            </a:r>
            <a:r>
              <a:rPr lang="en-US"/>
              <a:t>= nonpoint and point oil and gas</a:t>
            </a:r>
          </a:p>
          <a:p>
            <a:r>
              <a:rPr lang="en-US" b="1" err="1"/>
              <a:t>np_solvents</a:t>
            </a:r>
            <a:r>
              <a:rPr lang="en-US" b="1"/>
              <a:t> </a:t>
            </a:r>
            <a:r>
              <a:rPr lang="en-US"/>
              <a:t>= nonpoint solvents</a:t>
            </a:r>
          </a:p>
          <a:p>
            <a:r>
              <a:rPr lang="en-US" b="1" err="1"/>
              <a:t>ptagfire</a:t>
            </a:r>
            <a:r>
              <a:rPr lang="en-US"/>
              <a:t> = agricultural fires as points </a:t>
            </a:r>
          </a:p>
          <a:p>
            <a:r>
              <a:rPr lang="en-US" b="1" err="1"/>
              <a:t>ptegu</a:t>
            </a:r>
            <a:r>
              <a:rPr lang="en-US"/>
              <a:t> = electric generating units</a:t>
            </a:r>
          </a:p>
          <a:p>
            <a:r>
              <a:rPr lang="en-US" b="1" err="1"/>
              <a:t>ptfire</a:t>
            </a:r>
            <a:r>
              <a:rPr lang="en-US" b="1"/>
              <a:t>-wild</a:t>
            </a:r>
            <a:r>
              <a:rPr lang="en-US"/>
              <a:t> = wild fires</a:t>
            </a:r>
          </a:p>
          <a:p>
            <a:r>
              <a:rPr lang="en-US" b="1" err="1"/>
              <a:t>ptfire-rx</a:t>
            </a:r>
            <a:r>
              <a:rPr lang="en-US"/>
              <a:t> = prescribed fires </a:t>
            </a:r>
          </a:p>
          <a:p>
            <a:r>
              <a:rPr lang="en-US" b="1" err="1"/>
              <a:t>ptnonipm</a:t>
            </a:r>
            <a:r>
              <a:rPr lang="en-US"/>
              <a:t> = non-EGU point sources</a:t>
            </a:r>
          </a:p>
          <a:p>
            <a:r>
              <a:rPr lang="en-US" b="1"/>
              <a:t>rail</a:t>
            </a:r>
            <a:r>
              <a:rPr lang="en-US"/>
              <a:t> = line haul locomotives</a:t>
            </a:r>
          </a:p>
          <a:p>
            <a:r>
              <a:rPr lang="en-US" b="1" err="1"/>
              <a:t>rwc</a:t>
            </a:r>
            <a:r>
              <a:rPr lang="en-US"/>
              <a:t> = residential wood combustion (RWC)</a:t>
            </a:r>
          </a:p>
          <a:p>
            <a:endParaRPr lang="en-US"/>
          </a:p>
        </p:txBody>
      </p:sp>
      <p:sp>
        <p:nvSpPr>
          <p:cNvPr id="3" name="Slide Number Placeholder 2">
            <a:extLst>
              <a:ext uri="{FF2B5EF4-FFF2-40B4-BE49-F238E27FC236}">
                <a16:creationId xmlns:a16="http://schemas.microsoft.com/office/drawing/2014/main" id="{2BC15ADE-9DD1-4A1E-836D-415ED9CD2AE9}"/>
              </a:ext>
            </a:extLst>
          </p:cNvPr>
          <p:cNvSpPr>
            <a:spLocks noGrp="1"/>
          </p:cNvSpPr>
          <p:nvPr>
            <p:ph type="sldNum" sz="quarter" idx="12"/>
          </p:nvPr>
        </p:nvSpPr>
        <p:spPr/>
        <p:txBody>
          <a:bodyPr/>
          <a:lstStyle/>
          <a:p>
            <a:fld id="{61C894BD-DCE2-4A96-A9AF-225BBEAC2A40}" type="slidenum">
              <a:rPr lang="en-US" smtClean="0"/>
              <a:pPr/>
              <a:t>13</a:t>
            </a:fld>
            <a:endParaRPr lang="en-US"/>
          </a:p>
        </p:txBody>
      </p:sp>
      <p:sp>
        <p:nvSpPr>
          <p:cNvPr id="4" name="Title 3">
            <a:extLst>
              <a:ext uri="{FF2B5EF4-FFF2-40B4-BE49-F238E27FC236}">
                <a16:creationId xmlns:a16="http://schemas.microsoft.com/office/drawing/2014/main" id="{7FFB393C-7989-4152-BD77-E2E7E0A1A286}"/>
              </a:ext>
            </a:extLst>
          </p:cNvPr>
          <p:cNvSpPr>
            <a:spLocks noGrp="1"/>
          </p:cNvSpPr>
          <p:nvPr>
            <p:ph type="title"/>
          </p:nvPr>
        </p:nvSpPr>
        <p:spPr/>
        <p:txBody>
          <a:bodyPr>
            <a:normAutofit fontScale="90000"/>
          </a:bodyPr>
          <a:lstStyle/>
          <a:p>
            <a:r>
              <a:rPr lang="en-US"/>
              <a:t>U.S. Emissions Modeling Sector Abbreviations</a:t>
            </a:r>
          </a:p>
        </p:txBody>
      </p:sp>
    </p:spTree>
    <p:extLst>
      <p:ext uri="{BB962C8B-B14F-4D97-AF65-F5344CB8AC3E}">
        <p14:creationId xmlns:p14="http://schemas.microsoft.com/office/powerpoint/2010/main" val="134517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3451E6-405C-41BA-89C6-730FF5A98D58}"/>
              </a:ext>
            </a:extLst>
          </p:cNvPr>
          <p:cNvSpPr>
            <a:spLocks noGrp="1"/>
          </p:cNvSpPr>
          <p:nvPr>
            <p:ph idx="1"/>
          </p:nvPr>
        </p:nvSpPr>
        <p:spPr>
          <a:xfrm>
            <a:off x="-119500" y="1417638"/>
            <a:ext cx="2417765" cy="4598150"/>
          </a:xfrm>
        </p:spPr>
        <p:txBody>
          <a:bodyPr>
            <a:normAutofit fontScale="85000" lnSpcReduction="10000"/>
          </a:bodyPr>
          <a:lstStyle/>
          <a:p>
            <a:pPr>
              <a:spcAft>
                <a:spcPts val="400"/>
              </a:spcAft>
            </a:pPr>
            <a:r>
              <a:rPr lang="en-US" sz="2000" dirty="0"/>
              <a:t>Large point sources submit to NEI </a:t>
            </a:r>
            <a:r>
              <a:rPr lang="en-US" sz="2000" b="1" dirty="0"/>
              <a:t>every year</a:t>
            </a:r>
          </a:p>
          <a:p>
            <a:pPr>
              <a:spcAft>
                <a:spcPts val="400"/>
              </a:spcAft>
            </a:pPr>
            <a:r>
              <a:rPr lang="en-US" sz="2000" dirty="0"/>
              <a:t>Small point sources are </a:t>
            </a:r>
            <a:r>
              <a:rPr lang="en-US" sz="2000" b="1" dirty="0"/>
              <a:t>carried forward </a:t>
            </a:r>
            <a:r>
              <a:rPr lang="en-US" sz="2000" dirty="0"/>
              <a:t>from the most recent triennial year if not submitted</a:t>
            </a:r>
          </a:p>
          <a:p>
            <a:pPr>
              <a:spcAft>
                <a:spcPts val="400"/>
              </a:spcAft>
            </a:pPr>
            <a:r>
              <a:rPr lang="en-US" sz="2000" dirty="0"/>
              <a:t>Year-specific hourly Continuous Emissions Monitoring System (CEMS) data are used for EGUs</a:t>
            </a:r>
          </a:p>
          <a:p>
            <a:endParaRPr lang="en-US" sz="2000" dirty="0"/>
          </a:p>
        </p:txBody>
      </p:sp>
      <p:sp>
        <p:nvSpPr>
          <p:cNvPr id="3" name="Slide Number Placeholder 2">
            <a:extLst>
              <a:ext uri="{FF2B5EF4-FFF2-40B4-BE49-F238E27FC236}">
                <a16:creationId xmlns:a16="http://schemas.microsoft.com/office/drawing/2014/main" id="{3B0C42B1-F4DE-47BB-B49E-58D019D23C32}"/>
              </a:ext>
            </a:extLst>
          </p:cNvPr>
          <p:cNvSpPr>
            <a:spLocks noGrp="1"/>
          </p:cNvSpPr>
          <p:nvPr>
            <p:ph type="sldNum" sz="quarter" idx="12"/>
          </p:nvPr>
        </p:nvSpPr>
        <p:spPr/>
        <p:txBody>
          <a:bodyPr/>
          <a:lstStyle/>
          <a:p>
            <a:fld id="{61C894BD-DCE2-4A96-A9AF-225BBEAC2A40}" type="slidenum">
              <a:rPr lang="en-US" smtClean="0"/>
              <a:pPr/>
              <a:t>14</a:t>
            </a:fld>
            <a:endParaRPr lang="en-US"/>
          </a:p>
        </p:txBody>
      </p:sp>
      <p:sp>
        <p:nvSpPr>
          <p:cNvPr id="4" name="Title 3">
            <a:extLst>
              <a:ext uri="{FF2B5EF4-FFF2-40B4-BE49-F238E27FC236}">
                <a16:creationId xmlns:a16="http://schemas.microsoft.com/office/drawing/2014/main" id="{02B617F6-6B0D-455E-9803-CA7B6DC80E89}"/>
              </a:ext>
            </a:extLst>
          </p:cNvPr>
          <p:cNvSpPr>
            <a:spLocks noGrp="1"/>
          </p:cNvSpPr>
          <p:nvPr>
            <p:ph type="title"/>
          </p:nvPr>
        </p:nvSpPr>
        <p:spPr/>
        <p:txBody>
          <a:bodyPr/>
          <a:lstStyle/>
          <a:p>
            <a:r>
              <a:rPr lang="en-US" dirty="0"/>
              <a:t>Year-specific data for Point Sources</a:t>
            </a:r>
          </a:p>
        </p:txBody>
      </p:sp>
      <p:pic>
        <p:nvPicPr>
          <p:cNvPr id="7" name="Picture 6">
            <a:extLst>
              <a:ext uri="{FF2B5EF4-FFF2-40B4-BE49-F238E27FC236}">
                <a16:creationId xmlns:a16="http://schemas.microsoft.com/office/drawing/2014/main" id="{8481A0B0-EF88-4576-9BB4-C1155BFBBB0B}"/>
              </a:ext>
            </a:extLst>
          </p:cNvPr>
          <p:cNvPicPr>
            <a:picLocks noChangeAspect="1"/>
          </p:cNvPicPr>
          <p:nvPr/>
        </p:nvPicPr>
        <p:blipFill>
          <a:blip r:embed="rId3"/>
          <a:stretch>
            <a:fillRect/>
          </a:stretch>
        </p:blipFill>
        <p:spPr>
          <a:xfrm>
            <a:off x="2410464" y="1332712"/>
            <a:ext cx="9704189" cy="5440362"/>
          </a:xfrm>
          <a:prstGeom prst="rect">
            <a:avLst/>
          </a:prstGeom>
        </p:spPr>
      </p:pic>
      <p:sp>
        <p:nvSpPr>
          <p:cNvPr id="8" name="TextBox 7">
            <a:extLst>
              <a:ext uri="{FF2B5EF4-FFF2-40B4-BE49-F238E27FC236}">
                <a16:creationId xmlns:a16="http://schemas.microsoft.com/office/drawing/2014/main" id="{781BB086-7043-4F22-8617-E175DBCDDB19}"/>
              </a:ext>
            </a:extLst>
          </p:cNvPr>
          <p:cNvSpPr txBox="1"/>
          <p:nvPr/>
        </p:nvSpPr>
        <p:spPr>
          <a:xfrm rot="16200000">
            <a:off x="1993522" y="3774294"/>
            <a:ext cx="833883" cy="276999"/>
          </a:xfrm>
          <a:prstGeom prst="rect">
            <a:avLst/>
          </a:prstGeom>
          <a:noFill/>
        </p:spPr>
        <p:txBody>
          <a:bodyPr wrap="none" rtlCol="0">
            <a:spAutoFit/>
          </a:bodyPr>
          <a:lstStyle/>
          <a:p>
            <a:r>
              <a:rPr lang="en-US" sz="1200" dirty="0"/>
              <a:t>(tons/yr)</a:t>
            </a:r>
          </a:p>
        </p:txBody>
      </p:sp>
    </p:spTree>
    <p:extLst>
      <p:ext uri="{BB962C8B-B14F-4D97-AF65-F5344CB8AC3E}">
        <p14:creationId xmlns:p14="http://schemas.microsoft.com/office/powerpoint/2010/main" val="145840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EE78EE-B068-4335-8071-BA65C33577AA}"/>
              </a:ext>
            </a:extLst>
          </p:cNvPr>
          <p:cNvSpPr>
            <a:spLocks noGrp="1"/>
          </p:cNvSpPr>
          <p:nvPr>
            <p:ph type="sldNum" sz="quarter" idx="12"/>
          </p:nvPr>
        </p:nvSpPr>
        <p:spPr/>
        <p:txBody>
          <a:bodyPr/>
          <a:lstStyle/>
          <a:p>
            <a:fld id="{61C894BD-DCE2-4A96-A9AF-225BBEAC2A40}" type="slidenum">
              <a:rPr lang="en-US" smtClean="0"/>
              <a:pPr/>
              <a:t>15</a:t>
            </a:fld>
            <a:endParaRPr lang="en-US"/>
          </a:p>
        </p:txBody>
      </p:sp>
      <p:sp>
        <p:nvSpPr>
          <p:cNvPr id="4" name="Title 3">
            <a:extLst>
              <a:ext uri="{FF2B5EF4-FFF2-40B4-BE49-F238E27FC236}">
                <a16:creationId xmlns:a16="http://schemas.microsoft.com/office/drawing/2014/main" id="{18D3E80C-94F7-49AE-8D7A-4A7A1BDDBA3D}"/>
              </a:ext>
            </a:extLst>
          </p:cNvPr>
          <p:cNvSpPr>
            <a:spLocks noGrp="1"/>
          </p:cNvSpPr>
          <p:nvPr>
            <p:ph type="title"/>
          </p:nvPr>
        </p:nvSpPr>
        <p:spPr/>
        <p:txBody>
          <a:bodyPr>
            <a:normAutofit fontScale="90000"/>
          </a:bodyPr>
          <a:lstStyle/>
          <a:p>
            <a:r>
              <a:rPr lang="en-US" dirty="0"/>
              <a:t>Wild and Prescribed Fire Emissions by Year</a:t>
            </a:r>
          </a:p>
        </p:txBody>
      </p:sp>
      <p:sp>
        <p:nvSpPr>
          <p:cNvPr id="5" name="TextBox 4">
            <a:extLst>
              <a:ext uri="{FF2B5EF4-FFF2-40B4-BE49-F238E27FC236}">
                <a16:creationId xmlns:a16="http://schemas.microsoft.com/office/drawing/2014/main" id="{AF89B1D7-3B63-471F-9D9D-D36F7023A512}"/>
              </a:ext>
            </a:extLst>
          </p:cNvPr>
          <p:cNvSpPr txBox="1"/>
          <p:nvPr/>
        </p:nvSpPr>
        <p:spPr>
          <a:xfrm rot="16200000">
            <a:off x="545762" y="3546166"/>
            <a:ext cx="936475" cy="307777"/>
          </a:xfrm>
          <a:prstGeom prst="rect">
            <a:avLst/>
          </a:prstGeom>
          <a:noFill/>
        </p:spPr>
        <p:txBody>
          <a:bodyPr wrap="none" rtlCol="0">
            <a:spAutoFit/>
          </a:bodyPr>
          <a:lstStyle/>
          <a:p>
            <a:r>
              <a:rPr lang="en-US" sz="1200" dirty="0"/>
              <a:t>(</a:t>
            </a:r>
            <a:r>
              <a:rPr lang="en-US" sz="1400" b="1" dirty="0"/>
              <a:t>tons/yr)</a:t>
            </a:r>
            <a:endParaRPr lang="en-US" sz="1200" b="1" dirty="0"/>
          </a:p>
        </p:txBody>
      </p:sp>
      <p:pic>
        <p:nvPicPr>
          <p:cNvPr id="15" name="Content Placeholder 14">
            <a:extLst>
              <a:ext uri="{FF2B5EF4-FFF2-40B4-BE49-F238E27FC236}">
                <a16:creationId xmlns:a16="http://schemas.microsoft.com/office/drawing/2014/main" id="{CF441515-8E28-487B-82AD-EDF7C35EA801}"/>
              </a:ext>
            </a:extLst>
          </p:cNvPr>
          <p:cNvPicPr>
            <a:picLocks noGrp="1" noChangeAspect="1"/>
          </p:cNvPicPr>
          <p:nvPr>
            <p:ph idx="1"/>
          </p:nvPr>
        </p:nvPicPr>
        <p:blipFill>
          <a:blip r:embed="rId2"/>
          <a:stretch>
            <a:fillRect/>
          </a:stretch>
        </p:blipFill>
        <p:spPr>
          <a:xfrm>
            <a:off x="1167888" y="1649812"/>
            <a:ext cx="8588163" cy="4525962"/>
          </a:xfrm>
          <a:prstGeom prst="rect">
            <a:avLst/>
          </a:prstGeom>
        </p:spPr>
      </p:pic>
    </p:spTree>
    <p:extLst>
      <p:ext uri="{BB962C8B-B14F-4D97-AF65-F5344CB8AC3E}">
        <p14:creationId xmlns:p14="http://schemas.microsoft.com/office/powerpoint/2010/main" val="158860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8C62213-6E26-44EF-8A1F-737A474745A6}"/>
              </a:ext>
            </a:extLst>
          </p:cNvPr>
          <p:cNvPicPr>
            <a:picLocks noGrp="1" noChangeAspect="1"/>
          </p:cNvPicPr>
          <p:nvPr>
            <p:ph idx="1"/>
          </p:nvPr>
        </p:nvPicPr>
        <p:blipFill>
          <a:blip r:embed="rId2"/>
          <a:stretch>
            <a:fillRect/>
          </a:stretch>
        </p:blipFill>
        <p:spPr>
          <a:xfrm>
            <a:off x="831903" y="1630062"/>
            <a:ext cx="8934667" cy="4960449"/>
          </a:xfrm>
        </p:spPr>
      </p:pic>
      <p:sp>
        <p:nvSpPr>
          <p:cNvPr id="3" name="Slide Number Placeholder 2">
            <a:extLst>
              <a:ext uri="{FF2B5EF4-FFF2-40B4-BE49-F238E27FC236}">
                <a16:creationId xmlns:a16="http://schemas.microsoft.com/office/drawing/2014/main" id="{891C1768-2C84-434A-BC16-E36C5BE122A6}"/>
              </a:ext>
            </a:extLst>
          </p:cNvPr>
          <p:cNvSpPr>
            <a:spLocks noGrp="1"/>
          </p:cNvSpPr>
          <p:nvPr>
            <p:ph type="sldNum" sz="quarter" idx="12"/>
          </p:nvPr>
        </p:nvSpPr>
        <p:spPr/>
        <p:txBody>
          <a:bodyPr/>
          <a:lstStyle/>
          <a:p>
            <a:fld id="{61C894BD-DCE2-4A96-A9AF-225BBEAC2A40}" type="slidenum">
              <a:rPr lang="en-US" smtClean="0"/>
              <a:pPr/>
              <a:t>16</a:t>
            </a:fld>
            <a:endParaRPr lang="en-US"/>
          </a:p>
        </p:txBody>
      </p:sp>
      <p:sp>
        <p:nvSpPr>
          <p:cNvPr id="4" name="Title 3">
            <a:extLst>
              <a:ext uri="{FF2B5EF4-FFF2-40B4-BE49-F238E27FC236}">
                <a16:creationId xmlns:a16="http://schemas.microsoft.com/office/drawing/2014/main" id="{A3A3EFC4-EDCD-47D3-AE59-31D7E55357A4}"/>
              </a:ext>
            </a:extLst>
          </p:cNvPr>
          <p:cNvSpPr>
            <a:spLocks noGrp="1"/>
          </p:cNvSpPr>
          <p:nvPr>
            <p:ph type="title"/>
          </p:nvPr>
        </p:nvSpPr>
        <p:spPr/>
        <p:txBody>
          <a:bodyPr/>
          <a:lstStyle/>
          <a:p>
            <a:r>
              <a:rPr lang="en-US" dirty="0"/>
              <a:t>NO</a:t>
            </a:r>
            <a:r>
              <a:rPr lang="en-US" baseline="-25000" dirty="0"/>
              <a:t>x</a:t>
            </a:r>
            <a:r>
              <a:rPr lang="en-US" dirty="0"/>
              <a:t> Emissions by Sector in Recent Years</a:t>
            </a:r>
          </a:p>
        </p:txBody>
      </p:sp>
      <p:sp>
        <p:nvSpPr>
          <p:cNvPr id="7" name="TextBox 6">
            <a:extLst>
              <a:ext uri="{FF2B5EF4-FFF2-40B4-BE49-F238E27FC236}">
                <a16:creationId xmlns:a16="http://schemas.microsoft.com/office/drawing/2014/main" id="{FF63FB9A-AED5-4118-84E9-718C117A4FA6}"/>
              </a:ext>
            </a:extLst>
          </p:cNvPr>
          <p:cNvSpPr txBox="1"/>
          <p:nvPr/>
        </p:nvSpPr>
        <p:spPr>
          <a:xfrm>
            <a:off x="9766570" y="2158467"/>
            <a:ext cx="1986441" cy="2308324"/>
          </a:xfrm>
          <a:prstGeom prst="rect">
            <a:avLst/>
          </a:prstGeom>
          <a:noFill/>
        </p:spPr>
        <p:txBody>
          <a:bodyPr wrap="none" rtlCol="0">
            <a:spAutoFit/>
          </a:bodyPr>
          <a:lstStyle/>
          <a:p>
            <a:r>
              <a:rPr lang="en-US" sz="2400" b="1" u="sng" dirty="0"/>
              <a:t>Key sectors</a:t>
            </a:r>
            <a:r>
              <a:rPr lang="en-US" sz="2400" dirty="0"/>
              <a:t>:</a:t>
            </a:r>
          </a:p>
          <a:p>
            <a:r>
              <a:rPr lang="en-US" sz="2400" dirty="0" err="1"/>
              <a:t>onroad</a:t>
            </a:r>
            <a:r>
              <a:rPr lang="en-US" sz="2400" dirty="0"/>
              <a:t>,</a:t>
            </a:r>
          </a:p>
          <a:p>
            <a:r>
              <a:rPr lang="en-US" sz="2400" dirty="0"/>
              <a:t>EGUs,</a:t>
            </a:r>
          </a:p>
          <a:p>
            <a:r>
              <a:rPr lang="en-US" sz="2400" dirty="0"/>
              <a:t>nonroad,</a:t>
            </a:r>
          </a:p>
          <a:p>
            <a:r>
              <a:rPr lang="en-US" sz="2400" dirty="0"/>
              <a:t>non-EGUs</a:t>
            </a:r>
          </a:p>
          <a:p>
            <a:r>
              <a:rPr lang="en-US" sz="2400" dirty="0"/>
              <a:t>oil and gas</a:t>
            </a:r>
          </a:p>
        </p:txBody>
      </p:sp>
      <p:sp>
        <p:nvSpPr>
          <p:cNvPr id="8" name="TextBox 7">
            <a:extLst>
              <a:ext uri="{FF2B5EF4-FFF2-40B4-BE49-F238E27FC236}">
                <a16:creationId xmlns:a16="http://schemas.microsoft.com/office/drawing/2014/main" id="{972871F8-6165-41CB-92E7-CBEFA5A99E54}"/>
              </a:ext>
            </a:extLst>
          </p:cNvPr>
          <p:cNvSpPr txBox="1"/>
          <p:nvPr/>
        </p:nvSpPr>
        <p:spPr>
          <a:xfrm rot="16200000">
            <a:off x="221159" y="3539456"/>
            <a:ext cx="944489" cy="307777"/>
          </a:xfrm>
          <a:prstGeom prst="rect">
            <a:avLst/>
          </a:prstGeom>
          <a:noFill/>
        </p:spPr>
        <p:txBody>
          <a:bodyPr wrap="none" rtlCol="0">
            <a:spAutoFit/>
          </a:bodyPr>
          <a:lstStyle/>
          <a:p>
            <a:r>
              <a:rPr lang="en-US" sz="1400" b="1" dirty="0"/>
              <a:t>(tons/yr)</a:t>
            </a:r>
          </a:p>
        </p:txBody>
      </p:sp>
    </p:spTree>
    <p:extLst>
      <p:ext uri="{BB962C8B-B14F-4D97-AF65-F5344CB8AC3E}">
        <p14:creationId xmlns:p14="http://schemas.microsoft.com/office/powerpoint/2010/main" val="333486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FD24FF6-71E7-4B53-A7D9-D5765B5663DB}"/>
              </a:ext>
            </a:extLst>
          </p:cNvPr>
          <p:cNvPicPr>
            <a:picLocks noGrp="1" noChangeAspect="1"/>
          </p:cNvPicPr>
          <p:nvPr>
            <p:ph idx="1"/>
          </p:nvPr>
        </p:nvPicPr>
        <p:blipFill>
          <a:blip r:embed="rId2"/>
          <a:stretch>
            <a:fillRect/>
          </a:stretch>
        </p:blipFill>
        <p:spPr>
          <a:xfrm>
            <a:off x="609600" y="1624520"/>
            <a:ext cx="9283288" cy="5120424"/>
          </a:xfrm>
        </p:spPr>
      </p:pic>
      <p:sp>
        <p:nvSpPr>
          <p:cNvPr id="3" name="Slide Number Placeholder 2">
            <a:extLst>
              <a:ext uri="{FF2B5EF4-FFF2-40B4-BE49-F238E27FC236}">
                <a16:creationId xmlns:a16="http://schemas.microsoft.com/office/drawing/2014/main" id="{B764B0ED-61CD-48EF-BEE3-CF98535FB831}"/>
              </a:ext>
            </a:extLst>
          </p:cNvPr>
          <p:cNvSpPr>
            <a:spLocks noGrp="1"/>
          </p:cNvSpPr>
          <p:nvPr>
            <p:ph type="sldNum" sz="quarter" idx="12"/>
          </p:nvPr>
        </p:nvSpPr>
        <p:spPr/>
        <p:txBody>
          <a:bodyPr/>
          <a:lstStyle/>
          <a:p>
            <a:fld id="{61C894BD-DCE2-4A96-A9AF-225BBEAC2A40}" type="slidenum">
              <a:rPr lang="en-US" smtClean="0"/>
              <a:pPr/>
              <a:t>17</a:t>
            </a:fld>
            <a:endParaRPr lang="en-US"/>
          </a:p>
        </p:txBody>
      </p:sp>
      <p:sp>
        <p:nvSpPr>
          <p:cNvPr id="4" name="Title 3">
            <a:extLst>
              <a:ext uri="{FF2B5EF4-FFF2-40B4-BE49-F238E27FC236}">
                <a16:creationId xmlns:a16="http://schemas.microsoft.com/office/drawing/2014/main" id="{68F73815-D07A-4FCB-A2E4-18A9813E9E2E}"/>
              </a:ext>
            </a:extLst>
          </p:cNvPr>
          <p:cNvSpPr>
            <a:spLocks noGrp="1"/>
          </p:cNvSpPr>
          <p:nvPr>
            <p:ph type="title"/>
          </p:nvPr>
        </p:nvSpPr>
        <p:spPr/>
        <p:txBody>
          <a:bodyPr/>
          <a:lstStyle/>
          <a:p>
            <a:r>
              <a:rPr lang="en-US" dirty="0"/>
              <a:t>VOC Emissions by Sector in Recent Years</a:t>
            </a:r>
          </a:p>
        </p:txBody>
      </p:sp>
      <p:sp>
        <p:nvSpPr>
          <p:cNvPr id="7" name="TextBox 6">
            <a:extLst>
              <a:ext uri="{FF2B5EF4-FFF2-40B4-BE49-F238E27FC236}">
                <a16:creationId xmlns:a16="http://schemas.microsoft.com/office/drawing/2014/main" id="{9492107A-E414-45AD-9A56-A125D3089737}"/>
              </a:ext>
            </a:extLst>
          </p:cNvPr>
          <p:cNvSpPr txBox="1"/>
          <p:nvPr/>
        </p:nvSpPr>
        <p:spPr>
          <a:xfrm>
            <a:off x="9679774" y="2148739"/>
            <a:ext cx="2512226" cy="2246769"/>
          </a:xfrm>
          <a:prstGeom prst="rect">
            <a:avLst/>
          </a:prstGeom>
          <a:noFill/>
        </p:spPr>
        <p:txBody>
          <a:bodyPr wrap="none" rtlCol="0">
            <a:spAutoFit/>
          </a:bodyPr>
          <a:lstStyle/>
          <a:p>
            <a:r>
              <a:rPr lang="en-US" sz="2000" u="sng" dirty="0"/>
              <a:t>Key sectors</a:t>
            </a:r>
            <a:r>
              <a:rPr lang="en-US" sz="2000" dirty="0"/>
              <a:t>:</a:t>
            </a:r>
          </a:p>
          <a:p>
            <a:r>
              <a:rPr lang="en-US" sz="2000" i="1" dirty="0"/>
              <a:t>biogenic (25M </a:t>
            </a:r>
            <a:r>
              <a:rPr lang="en-US" sz="2000" i="1" dirty="0" err="1"/>
              <a:t>tpy</a:t>
            </a:r>
            <a:r>
              <a:rPr lang="en-US" sz="2000" i="1" dirty="0"/>
              <a:t>)</a:t>
            </a:r>
          </a:p>
          <a:p>
            <a:r>
              <a:rPr lang="en-US" sz="2000" dirty="0"/>
              <a:t>fires, </a:t>
            </a:r>
            <a:br>
              <a:rPr lang="en-US" sz="2000" dirty="0"/>
            </a:br>
            <a:r>
              <a:rPr lang="en-US" sz="2000" dirty="0"/>
              <a:t>solvents</a:t>
            </a:r>
          </a:p>
          <a:p>
            <a:r>
              <a:rPr lang="en-US" sz="2000" dirty="0"/>
              <a:t>oil and gas,</a:t>
            </a:r>
          </a:p>
          <a:p>
            <a:r>
              <a:rPr lang="en-US" sz="2000" dirty="0" err="1"/>
              <a:t>onroad</a:t>
            </a:r>
            <a:r>
              <a:rPr lang="en-US" sz="2000" dirty="0"/>
              <a:t>,</a:t>
            </a:r>
          </a:p>
          <a:p>
            <a:r>
              <a:rPr lang="en-US" sz="2000" dirty="0"/>
              <a:t>nonroad</a:t>
            </a:r>
          </a:p>
        </p:txBody>
      </p:sp>
      <p:sp>
        <p:nvSpPr>
          <p:cNvPr id="8" name="TextBox 7">
            <a:extLst>
              <a:ext uri="{FF2B5EF4-FFF2-40B4-BE49-F238E27FC236}">
                <a16:creationId xmlns:a16="http://schemas.microsoft.com/office/drawing/2014/main" id="{CC4CA5DB-31D6-4A98-8F3E-5E5B69721238}"/>
              </a:ext>
            </a:extLst>
          </p:cNvPr>
          <p:cNvSpPr txBox="1"/>
          <p:nvPr/>
        </p:nvSpPr>
        <p:spPr>
          <a:xfrm rot="16200000">
            <a:off x="-12526" y="3488478"/>
            <a:ext cx="936475" cy="307777"/>
          </a:xfrm>
          <a:prstGeom prst="rect">
            <a:avLst/>
          </a:prstGeom>
          <a:noFill/>
        </p:spPr>
        <p:txBody>
          <a:bodyPr wrap="none" rtlCol="0">
            <a:spAutoFit/>
          </a:bodyPr>
          <a:lstStyle/>
          <a:p>
            <a:r>
              <a:rPr lang="en-US" sz="1200" dirty="0"/>
              <a:t>(</a:t>
            </a:r>
            <a:r>
              <a:rPr lang="en-US" sz="1400" b="1" dirty="0"/>
              <a:t>tons/yr)</a:t>
            </a:r>
            <a:endParaRPr lang="en-US" sz="1200" b="1" dirty="0"/>
          </a:p>
        </p:txBody>
      </p:sp>
    </p:spTree>
    <p:extLst>
      <p:ext uri="{BB962C8B-B14F-4D97-AF65-F5344CB8AC3E}">
        <p14:creationId xmlns:p14="http://schemas.microsoft.com/office/powerpoint/2010/main" val="425329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64B0ED-61CD-48EF-BEE3-CF98535FB831}"/>
              </a:ext>
            </a:extLst>
          </p:cNvPr>
          <p:cNvSpPr>
            <a:spLocks noGrp="1"/>
          </p:cNvSpPr>
          <p:nvPr>
            <p:ph type="sldNum" sz="quarter" idx="12"/>
          </p:nvPr>
        </p:nvSpPr>
        <p:spPr/>
        <p:txBody>
          <a:bodyPr/>
          <a:lstStyle/>
          <a:p>
            <a:fld id="{61C894BD-DCE2-4A96-A9AF-225BBEAC2A40}" type="slidenum">
              <a:rPr lang="en-US" smtClean="0"/>
              <a:pPr/>
              <a:t>18</a:t>
            </a:fld>
            <a:endParaRPr lang="en-US"/>
          </a:p>
        </p:txBody>
      </p:sp>
      <p:sp>
        <p:nvSpPr>
          <p:cNvPr id="4" name="Title 3">
            <a:extLst>
              <a:ext uri="{FF2B5EF4-FFF2-40B4-BE49-F238E27FC236}">
                <a16:creationId xmlns:a16="http://schemas.microsoft.com/office/drawing/2014/main" id="{68F73815-D07A-4FCB-A2E4-18A9813E9E2E}"/>
              </a:ext>
            </a:extLst>
          </p:cNvPr>
          <p:cNvSpPr>
            <a:spLocks noGrp="1"/>
          </p:cNvSpPr>
          <p:nvPr>
            <p:ph type="title"/>
          </p:nvPr>
        </p:nvSpPr>
        <p:spPr/>
        <p:txBody>
          <a:bodyPr>
            <a:normAutofit/>
          </a:bodyPr>
          <a:lstStyle/>
          <a:p>
            <a:r>
              <a:rPr lang="en-US" dirty="0"/>
              <a:t>PM</a:t>
            </a:r>
            <a:r>
              <a:rPr lang="en-US" baseline="-25000" dirty="0"/>
              <a:t>2.5</a:t>
            </a:r>
            <a:r>
              <a:rPr lang="en-US" dirty="0"/>
              <a:t> Emissions by Sector in Recent Years</a:t>
            </a:r>
          </a:p>
        </p:txBody>
      </p:sp>
      <p:sp>
        <p:nvSpPr>
          <p:cNvPr id="7" name="TextBox 6">
            <a:extLst>
              <a:ext uri="{FF2B5EF4-FFF2-40B4-BE49-F238E27FC236}">
                <a16:creationId xmlns:a16="http://schemas.microsoft.com/office/drawing/2014/main" id="{9492107A-E414-45AD-9A56-A125D3089737}"/>
              </a:ext>
            </a:extLst>
          </p:cNvPr>
          <p:cNvSpPr txBox="1"/>
          <p:nvPr/>
        </p:nvSpPr>
        <p:spPr>
          <a:xfrm>
            <a:off x="9766570" y="2158467"/>
            <a:ext cx="2244525" cy="1631216"/>
          </a:xfrm>
          <a:prstGeom prst="rect">
            <a:avLst/>
          </a:prstGeom>
          <a:noFill/>
        </p:spPr>
        <p:txBody>
          <a:bodyPr wrap="none" rtlCol="0">
            <a:spAutoFit/>
          </a:bodyPr>
          <a:lstStyle/>
          <a:p>
            <a:r>
              <a:rPr lang="en-US" sz="2000" u="sng" dirty="0"/>
              <a:t>Key sectors</a:t>
            </a:r>
            <a:r>
              <a:rPr lang="en-US" sz="2000" dirty="0"/>
              <a:t>:</a:t>
            </a:r>
          </a:p>
          <a:p>
            <a:r>
              <a:rPr lang="en-US" sz="2000" dirty="0"/>
              <a:t>fugitive dust</a:t>
            </a:r>
          </a:p>
          <a:p>
            <a:r>
              <a:rPr lang="en-US" sz="2000" dirty="0"/>
              <a:t>fires, </a:t>
            </a:r>
            <a:br>
              <a:rPr lang="en-US" sz="2000" dirty="0"/>
            </a:br>
            <a:r>
              <a:rPr lang="en-US" sz="2000" dirty="0"/>
              <a:t>nonpoint,</a:t>
            </a:r>
          </a:p>
          <a:p>
            <a:r>
              <a:rPr lang="en-US" sz="2000" dirty="0"/>
              <a:t>res. wood comb</a:t>
            </a:r>
            <a:r>
              <a:rPr lang="en-US" dirty="0"/>
              <a:t>.</a:t>
            </a:r>
          </a:p>
        </p:txBody>
      </p:sp>
      <p:sp>
        <p:nvSpPr>
          <p:cNvPr id="8" name="TextBox 7">
            <a:extLst>
              <a:ext uri="{FF2B5EF4-FFF2-40B4-BE49-F238E27FC236}">
                <a16:creationId xmlns:a16="http://schemas.microsoft.com/office/drawing/2014/main" id="{CC4CA5DB-31D6-4A98-8F3E-5E5B69721238}"/>
              </a:ext>
            </a:extLst>
          </p:cNvPr>
          <p:cNvSpPr txBox="1"/>
          <p:nvPr/>
        </p:nvSpPr>
        <p:spPr>
          <a:xfrm rot="16200000">
            <a:off x="-12526" y="3488478"/>
            <a:ext cx="936475" cy="307777"/>
          </a:xfrm>
          <a:prstGeom prst="rect">
            <a:avLst/>
          </a:prstGeom>
          <a:noFill/>
        </p:spPr>
        <p:txBody>
          <a:bodyPr wrap="none" rtlCol="0">
            <a:spAutoFit/>
          </a:bodyPr>
          <a:lstStyle/>
          <a:p>
            <a:r>
              <a:rPr lang="en-US" sz="1200" dirty="0"/>
              <a:t>(</a:t>
            </a:r>
            <a:r>
              <a:rPr lang="en-US" sz="1400" b="1" dirty="0"/>
              <a:t>tons/yr)</a:t>
            </a:r>
            <a:endParaRPr lang="en-US" sz="1200" b="1" dirty="0"/>
          </a:p>
        </p:txBody>
      </p:sp>
      <p:pic>
        <p:nvPicPr>
          <p:cNvPr id="10" name="Content Placeholder 9">
            <a:extLst>
              <a:ext uri="{FF2B5EF4-FFF2-40B4-BE49-F238E27FC236}">
                <a16:creationId xmlns:a16="http://schemas.microsoft.com/office/drawing/2014/main" id="{D25747F1-2A54-49FB-A8D0-FF250E973BF4}"/>
              </a:ext>
            </a:extLst>
          </p:cNvPr>
          <p:cNvPicPr>
            <a:picLocks noGrp="1" noChangeAspect="1"/>
          </p:cNvPicPr>
          <p:nvPr>
            <p:ph idx="1"/>
          </p:nvPr>
        </p:nvPicPr>
        <p:blipFill>
          <a:blip r:embed="rId2"/>
          <a:stretch>
            <a:fillRect/>
          </a:stretch>
        </p:blipFill>
        <p:spPr>
          <a:xfrm>
            <a:off x="609600" y="1660865"/>
            <a:ext cx="9234791" cy="5051680"/>
          </a:xfrm>
        </p:spPr>
      </p:pic>
    </p:spTree>
    <p:extLst>
      <p:ext uri="{BB962C8B-B14F-4D97-AF65-F5344CB8AC3E}">
        <p14:creationId xmlns:p14="http://schemas.microsoft.com/office/powerpoint/2010/main" val="246821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64B0ED-61CD-48EF-BEE3-CF98535FB831}"/>
              </a:ext>
            </a:extLst>
          </p:cNvPr>
          <p:cNvSpPr>
            <a:spLocks noGrp="1"/>
          </p:cNvSpPr>
          <p:nvPr>
            <p:ph type="sldNum" sz="quarter" idx="12"/>
          </p:nvPr>
        </p:nvSpPr>
        <p:spPr/>
        <p:txBody>
          <a:bodyPr/>
          <a:lstStyle/>
          <a:p>
            <a:fld id="{61C894BD-DCE2-4A96-A9AF-225BBEAC2A40}" type="slidenum">
              <a:rPr lang="en-US" smtClean="0"/>
              <a:pPr/>
              <a:t>19</a:t>
            </a:fld>
            <a:endParaRPr lang="en-US"/>
          </a:p>
        </p:txBody>
      </p:sp>
      <p:sp>
        <p:nvSpPr>
          <p:cNvPr id="4" name="Title 3">
            <a:extLst>
              <a:ext uri="{FF2B5EF4-FFF2-40B4-BE49-F238E27FC236}">
                <a16:creationId xmlns:a16="http://schemas.microsoft.com/office/drawing/2014/main" id="{68F73815-D07A-4FCB-A2E4-18A9813E9E2E}"/>
              </a:ext>
            </a:extLst>
          </p:cNvPr>
          <p:cNvSpPr>
            <a:spLocks noGrp="1"/>
          </p:cNvSpPr>
          <p:nvPr>
            <p:ph type="title"/>
          </p:nvPr>
        </p:nvSpPr>
        <p:spPr/>
        <p:txBody>
          <a:bodyPr>
            <a:normAutofit/>
          </a:bodyPr>
          <a:lstStyle/>
          <a:p>
            <a:r>
              <a:rPr lang="en-US" dirty="0"/>
              <a:t>NH</a:t>
            </a:r>
            <a:r>
              <a:rPr lang="en-US" baseline="-25000" dirty="0"/>
              <a:t>3</a:t>
            </a:r>
            <a:r>
              <a:rPr lang="en-US" dirty="0"/>
              <a:t> Emissions by Sector in Recent Years</a:t>
            </a:r>
          </a:p>
        </p:txBody>
      </p:sp>
      <p:sp>
        <p:nvSpPr>
          <p:cNvPr id="7" name="TextBox 6">
            <a:extLst>
              <a:ext uri="{FF2B5EF4-FFF2-40B4-BE49-F238E27FC236}">
                <a16:creationId xmlns:a16="http://schemas.microsoft.com/office/drawing/2014/main" id="{9492107A-E414-45AD-9A56-A125D3089737}"/>
              </a:ext>
            </a:extLst>
          </p:cNvPr>
          <p:cNvSpPr txBox="1"/>
          <p:nvPr/>
        </p:nvSpPr>
        <p:spPr>
          <a:xfrm>
            <a:off x="10200426" y="2158467"/>
            <a:ext cx="1739579" cy="1323439"/>
          </a:xfrm>
          <a:prstGeom prst="rect">
            <a:avLst/>
          </a:prstGeom>
          <a:noFill/>
        </p:spPr>
        <p:txBody>
          <a:bodyPr wrap="none" rtlCol="0">
            <a:spAutoFit/>
          </a:bodyPr>
          <a:lstStyle/>
          <a:p>
            <a:r>
              <a:rPr lang="en-US" sz="2000" u="sng" dirty="0"/>
              <a:t>Key sectors</a:t>
            </a:r>
            <a:r>
              <a:rPr lang="en-US" sz="2000" dirty="0"/>
              <a:t>:</a:t>
            </a:r>
          </a:p>
          <a:p>
            <a:r>
              <a:rPr lang="en-US" sz="2000" dirty="0"/>
              <a:t>ag. livestock</a:t>
            </a:r>
          </a:p>
          <a:p>
            <a:r>
              <a:rPr lang="en-US" sz="2000" dirty="0"/>
              <a:t>ag. fertilizer</a:t>
            </a:r>
          </a:p>
          <a:p>
            <a:r>
              <a:rPr lang="en-US" sz="2000" dirty="0"/>
              <a:t>fires</a:t>
            </a:r>
          </a:p>
        </p:txBody>
      </p:sp>
      <p:sp>
        <p:nvSpPr>
          <p:cNvPr id="8" name="TextBox 7">
            <a:extLst>
              <a:ext uri="{FF2B5EF4-FFF2-40B4-BE49-F238E27FC236}">
                <a16:creationId xmlns:a16="http://schemas.microsoft.com/office/drawing/2014/main" id="{CC4CA5DB-31D6-4A98-8F3E-5E5B69721238}"/>
              </a:ext>
            </a:extLst>
          </p:cNvPr>
          <p:cNvSpPr txBox="1"/>
          <p:nvPr/>
        </p:nvSpPr>
        <p:spPr>
          <a:xfrm rot="16200000">
            <a:off x="-12526" y="3488478"/>
            <a:ext cx="936475" cy="307777"/>
          </a:xfrm>
          <a:prstGeom prst="rect">
            <a:avLst/>
          </a:prstGeom>
          <a:noFill/>
        </p:spPr>
        <p:txBody>
          <a:bodyPr wrap="none" rtlCol="0">
            <a:spAutoFit/>
          </a:bodyPr>
          <a:lstStyle/>
          <a:p>
            <a:r>
              <a:rPr lang="en-US" sz="1200" dirty="0"/>
              <a:t>(</a:t>
            </a:r>
            <a:r>
              <a:rPr lang="en-US" sz="1400" b="1" dirty="0"/>
              <a:t>tons/yr)</a:t>
            </a:r>
            <a:endParaRPr lang="en-US" sz="1200" b="1" dirty="0"/>
          </a:p>
        </p:txBody>
      </p:sp>
      <p:pic>
        <p:nvPicPr>
          <p:cNvPr id="9" name="Content Placeholder 8">
            <a:extLst>
              <a:ext uri="{FF2B5EF4-FFF2-40B4-BE49-F238E27FC236}">
                <a16:creationId xmlns:a16="http://schemas.microsoft.com/office/drawing/2014/main" id="{FD9601AE-87B6-4764-9EEC-3528CAA50737}"/>
              </a:ext>
            </a:extLst>
          </p:cNvPr>
          <p:cNvPicPr>
            <a:picLocks noGrp="1" noChangeAspect="1"/>
          </p:cNvPicPr>
          <p:nvPr>
            <p:ph idx="1"/>
          </p:nvPr>
        </p:nvPicPr>
        <p:blipFill>
          <a:blip r:embed="rId2"/>
          <a:stretch>
            <a:fillRect/>
          </a:stretch>
        </p:blipFill>
        <p:spPr>
          <a:xfrm>
            <a:off x="609600" y="1481137"/>
            <a:ext cx="9590826" cy="5287915"/>
          </a:xfrm>
        </p:spPr>
      </p:pic>
    </p:spTree>
    <p:extLst>
      <p:ext uri="{BB962C8B-B14F-4D97-AF65-F5344CB8AC3E}">
        <p14:creationId xmlns:p14="http://schemas.microsoft.com/office/powerpoint/2010/main" val="329054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886783-30A4-46C4-B62E-BBFD96750583}"/>
              </a:ext>
            </a:extLst>
          </p:cNvPr>
          <p:cNvSpPr>
            <a:spLocks noGrp="1"/>
          </p:cNvSpPr>
          <p:nvPr>
            <p:ph idx="1"/>
          </p:nvPr>
        </p:nvSpPr>
        <p:spPr/>
        <p:txBody>
          <a:bodyPr/>
          <a:lstStyle/>
          <a:p>
            <a:pPr>
              <a:spcAft>
                <a:spcPts val="1200"/>
              </a:spcAft>
            </a:pPr>
            <a:r>
              <a:rPr lang="en-US" dirty="0"/>
              <a:t>The purpose of this presentation is to clarify the purpose and contents of emissions modeling platforms, including how to access EPA platforms and associated documentation</a:t>
            </a:r>
          </a:p>
          <a:p>
            <a:pPr>
              <a:spcAft>
                <a:spcPts val="1200"/>
              </a:spcAft>
            </a:pPr>
            <a:r>
              <a:rPr lang="en-US" dirty="0"/>
              <a:t>This presentation was developed in part due to the many questions that arise about EPA emissions modeling platforms including questions from the CMAS forum</a:t>
            </a:r>
          </a:p>
          <a:p>
            <a:r>
              <a:rPr lang="en-US" dirty="0"/>
              <a:t>Some summaries of emission trends from the recent emissions modeling platforms will also be reviewed</a:t>
            </a:r>
          </a:p>
        </p:txBody>
      </p:sp>
      <p:sp>
        <p:nvSpPr>
          <p:cNvPr id="3" name="Slide Number Placeholder 2">
            <a:extLst>
              <a:ext uri="{FF2B5EF4-FFF2-40B4-BE49-F238E27FC236}">
                <a16:creationId xmlns:a16="http://schemas.microsoft.com/office/drawing/2014/main" id="{124B3917-6E71-4EDA-9E51-218E0154741C}"/>
              </a:ext>
            </a:extLst>
          </p:cNvPr>
          <p:cNvSpPr>
            <a:spLocks noGrp="1"/>
          </p:cNvSpPr>
          <p:nvPr>
            <p:ph type="sldNum" sz="quarter" idx="12"/>
          </p:nvPr>
        </p:nvSpPr>
        <p:spPr/>
        <p:txBody>
          <a:bodyPr/>
          <a:lstStyle/>
          <a:p>
            <a:fld id="{61C894BD-DCE2-4A96-A9AF-225BBEAC2A40}" type="slidenum">
              <a:rPr lang="en-US" smtClean="0"/>
              <a:pPr/>
              <a:t>2</a:t>
            </a:fld>
            <a:endParaRPr lang="en-US"/>
          </a:p>
        </p:txBody>
      </p:sp>
      <p:sp>
        <p:nvSpPr>
          <p:cNvPr id="4" name="Title 3">
            <a:extLst>
              <a:ext uri="{FF2B5EF4-FFF2-40B4-BE49-F238E27FC236}">
                <a16:creationId xmlns:a16="http://schemas.microsoft.com/office/drawing/2014/main" id="{90D5CC6D-4D22-467D-8414-2DF613F3A9E7}"/>
              </a:ext>
            </a:extLst>
          </p:cNvPr>
          <p:cNvSpPr>
            <a:spLocks noGrp="1"/>
          </p:cNvSpPr>
          <p:nvPr>
            <p:ph type="title"/>
          </p:nvPr>
        </p:nvSpPr>
        <p:spPr/>
        <p:txBody>
          <a:bodyPr/>
          <a:lstStyle/>
          <a:p>
            <a:r>
              <a:rPr lang="en-US"/>
              <a:t>Overview</a:t>
            </a:r>
          </a:p>
        </p:txBody>
      </p:sp>
    </p:spTree>
    <p:extLst>
      <p:ext uri="{BB962C8B-B14F-4D97-AF65-F5344CB8AC3E}">
        <p14:creationId xmlns:p14="http://schemas.microsoft.com/office/powerpoint/2010/main" val="189628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736020-C706-4317-A0F9-F1D7AB9467EB}"/>
              </a:ext>
            </a:extLst>
          </p:cNvPr>
          <p:cNvSpPr>
            <a:spLocks noGrp="1"/>
          </p:cNvSpPr>
          <p:nvPr>
            <p:ph idx="1"/>
          </p:nvPr>
        </p:nvSpPr>
        <p:spPr>
          <a:xfrm>
            <a:off x="609600" y="1481333"/>
            <a:ext cx="10972800" cy="4668258"/>
          </a:xfrm>
        </p:spPr>
        <p:txBody>
          <a:bodyPr>
            <a:normAutofit fontScale="92500" lnSpcReduction="20000"/>
          </a:bodyPr>
          <a:lstStyle/>
          <a:p>
            <a:pPr>
              <a:spcAft>
                <a:spcPts val="600"/>
              </a:spcAft>
            </a:pPr>
            <a:r>
              <a:rPr lang="en-US" dirty="0"/>
              <a:t>Sectors with steady decreases of key pollutants</a:t>
            </a:r>
          </a:p>
          <a:p>
            <a:pPr lvl="1">
              <a:spcAft>
                <a:spcPts val="600"/>
              </a:spcAft>
            </a:pPr>
            <a:r>
              <a:rPr lang="en-US" dirty="0"/>
              <a:t>Electric generating units, </a:t>
            </a:r>
            <a:r>
              <a:rPr lang="en-US" dirty="0" err="1"/>
              <a:t>onroad</a:t>
            </a:r>
            <a:r>
              <a:rPr lang="en-US" dirty="0"/>
              <a:t>, nonroad</a:t>
            </a:r>
          </a:p>
          <a:p>
            <a:pPr>
              <a:spcBef>
                <a:spcPts val="1200"/>
              </a:spcBef>
              <a:spcAft>
                <a:spcPts val="600"/>
              </a:spcAft>
            </a:pPr>
            <a:r>
              <a:rPr lang="en-US" dirty="0"/>
              <a:t>Sectors with variable emissions</a:t>
            </a:r>
          </a:p>
          <a:p>
            <a:pPr lvl="1">
              <a:spcAft>
                <a:spcPts val="600"/>
              </a:spcAft>
            </a:pPr>
            <a:r>
              <a:rPr lang="en-US" dirty="0"/>
              <a:t>Oil and gas, fires, non-EGU point sources, fertilizer</a:t>
            </a:r>
          </a:p>
          <a:p>
            <a:pPr>
              <a:spcBef>
                <a:spcPts val="1200"/>
              </a:spcBef>
              <a:spcAft>
                <a:spcPts val="600"/>
              </a:spcAft>
            </a:pPr>
            <a:r>
              <a:rPr lang="en-US" dirty="0"/>
              <a:t>Sectors that are adjusted from a triennial / base year inventory</a:t>
            </a:r>
          </a:p>
          <a:p>
            <a:pPr lvl="1">
              <a:spcAft>
                <a:spcPts val="600"/>
              </a:spcAft>
            </a:pPr>
            <a:r>
              <a:rPr lang="en-US" dirty="0"/>
              <a:t>Airports, </a:t>
            </a:r>
            <a:r>
              <a:rPr lang="en-US" dirty="0" err="1"/>
              <a:t>nonpt</a:t>
            </a:r>
            <a:r>
              <a:rPr lang="en-US" dirty="0"/>
              <a:t>, fugitive dust, livestock, rail, non-U.S.</a:t>
            </a:r>
          </a:p>
          <a:p>
            <a:pPr>
              <a:spcBef>
                <a:spcPts val="1200"/>
              </a:spcBef>
              <a:spcAft>
                <a:spcPts val="600"/>
              </a:spcAft>
            </a:pPr>
            <a:r>
              <a:rPr lang="en-US" dirty="0"/>
              <a:t>Sectors with year-specific temporal allocation</a:t>
            </a:r>
          </a:p>
          <a:p>
            <a:pPr lvl="1">
              <a:spcAft>
                <a:spcPts val="600"/>
              </a:spcAft>
            </a:pPr>
            <a:r>
              <a:rPr lang="en-US" dirty="0"/>
              <a:t>Residential wood comb., fertilizer, livestock, </a:t>
            </a:r>
            <a:r>
              <a:rPr lang="en-US" dirty="0" err="1"/>
              <a:t>onroad</a:t>
            </a:r>
            <a:r>
              <a:rPr lang="en-US" dirty="0"/>
              <a:t>, biogenic, EGUs, fires</a:t>
            </a:r>
          </a:p>
          <a:p>
            <a:pPr>
              <a:spcBef>
                <a:spcPts val="1200"/>
              </a:spcBef>
              <a:spcAft>
                <a:spcPts val="600"/>
              </a:spcAft>
            </a:pPr>
            <a:r>
              <a:rPr lang="en-US" dirty="0"/>
              <a:t>Sectors for which methods have changed</a:t>
            </a:r>
          </a:p>
          <a:p>
            <a:pPr lvl="1">
              <a:spcAft>
                <a:spcPts val="600"/>
              </a:spcAft>
            </a:pPr>
            <a:r>
              <a:rPr lang="en-US" dirty="0"/>
              <a:t>Solvents, commercial marine vessels, fires, </a:t>
            </a:r>
            <a:r>
              <a:rPr lang="en-US" dirty="0" err="1"/>
              <a:t>onroad</a:t>
            </a:r>
            <a:r>
              <a:rPr lang="en-US" dirty="0"/>
              <a:t>, biogenic</a:t>
            </a:r>
          </a:p>
        </p:txBody>
      </p:sp>
      <p:sp>
        <p:nvSpPr>
          <p:cNvPr id="3" name="Slide Number Placeholder 2">
            <a:extLst>
              <a:ext uri="{FF2B5EF4-FFF2-40B4-BE49-F238E27FC236}">
                <a16:creationId xmlns:a16="http://schemas.microsoft.com/office/drawing/2014/main" id="{4FB07AED-7E60-4699-B48E-E4019D39A3C2}"/>
              </a:ext>
            </a:extLst>
          </p:cNvPr>
          <p:cNvSpPr>
            <a:spLocks noGrp="1"/>
          </p:cNvSpPr>
          <p:nvPr>
            <p:ph type="sldNum" sz="quarter" idx="12"/>
          </p:nvPr>
        </p:nvSpPr>
        <p:spPr/>
        <p:txBody>
          <a:bodyPr/>
          <a:lstStyle/>
          <a:p>
            <a:fld id="{61C894BD-DCE2-4A96-A9AF-225BBEAC2A40}" type="slidenum">
              <a:rPr lang="en-US" smtClean="0"/>
              <a:pPr/>
              <a:t>20</a:t>
            </a:fld>
            <a:endParaRPr lang="en-US"/>
          </a:p>
        </p:txBody>
      </p:sp>
      <p:sp>
        <p:nvSpPr>
          <p:cNvPr id="4" name="Title 3">
            <a:extLst>
              <a:ext uri="{FF2B5EF4-FFF2-40B4-BE49-F238E27FC236}">
                <a16:creationId xmlns:a16="http://schemas.microsoft.com/office/drawing/2014/main" id="{4DE9E7A0-4206-4C89-BD61-AF91D87069BD}"/>
              </a:ext>
            </a:extLst>
          </p:cNvPr>
          <p:cNvSpPr>
            <a:spLocks noGrp="1"/>
          </p:cNvSpPr>
          <p:nvPr>
            <p:ph type="title"/>
          </p:nvPr>
        </p:nvSpPr>
        <p:spPr/>
        <p:txBody>
          <a:bodyPr>
            <a:normAutofit fontScale="90000"/>
          </a:bodyPr>
          <a:lstStyle/>
          <a:p>
            <a:r>
              <a:rPr lang="en-US" dirty="0"/>
              <a:t>Overview of 2016-2019 Emissions by Sector</a:t>
            </a:r>
          </a:p>
        </p:txBody>
      </p:sp>
    </p:spTree>
    <p:extLst>
      <p:ext uri="{BB962C8B-B14F-4D97-AF65-F5344CB8AC3E}">
        <p14:creationId xmlns:p14="http://schemas.microsoft.com/office/powerpoint/2010/main" val="311872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36246B-63EA-4F01-AB76-9589CE437C56}"/>
              </a:ext>
            </a:extLst>
          </p:cNvPr>
          <p:cNvSpPr>
            <a:spLocks noGrp="1"/>
          </p:cNvSpPr>
          <p:nvPr>
            <p:ph idx="1"/>
          </p:nvPr>
        </p:nvSpPr>
        <p:spPr/>
        <p:txBody>
          <a:bodyPr vert="horz" lIns="91440" tIns="45720" rIns="91440" bIns="45720" anchor="t">
            <a:normAutofit fontScale="92500" lnSpcReduction="20000"/>
          </a:bodyPr>
          <a:lstStyle/>
          <a:p>
            <a:pPr indent="-255905">
              <a:spcAft>
                <a:spcPts val="600"/>
              </a:spcAft>
            </a:pPr>
            <a:r>
              <a:rPr lang="en-US" dirty="0"/>
              <a:t>OAQPS National Emissions Inventory Team Members</a:t>
            </a:r>
          </a:p>
          <a:p>
            <a:pPr marL="621665" lvl="1">
              <a:spcAft>
                <a:spcPts val="600"/>
              </a:spcAft>
            </a:pPr>
            <a:r>
              <a:rPr lang="en-US" dirty="0"/>
              <a:t>Rich Mason, Ron Ryan, Jennifer Snyder, Art Diem, </a:t>
            </a:r>
            <a:r>
              <a:rPr lang="en-US" dirty="0" err="1"/>
              <a:t>Tesh</a:t>
            </a:r>
            <a:r>
              <a:rPr lang="en-US" dirty="0"/>
              <a:t> Rao, Lindsay Dayton</a:t>
            </a:r>
            <a:endParaRPr lang="en-US" dirty="0">
              <a:cs typeface="Lucida Sans Unicode"/>
            </a:endParaRPr>
          </a:p>
          <a:p>
            <a:pPr indent="-255905">
              <a:spcBef>
                <a:spcPts val="1200"/>
              </a:spcBef>
              <a:spcAft>
                <a:spcPts val="600"/>
              </a:spcAft>
            </a:pPr>
            <a:r>
              <a:rPr lang="en-US" dirty="0"/>
              <a:t>Office of Transportation and Air Quality Commercial Marine Vessel Inventory Developers</a:t>
            </a:r>
            <a:endParaRPr lang="en-US" dirty="0">
              <a:cs typeface="Lucida Sans Unicode"/>
            </a:endParaRPr>
          </a:p>
          <a:p>
            <a:pPr marL="621665" lvl="1">
              <a:spcAft>
                <a:spcPts val="600"/>
              </a:spcAft>
            </a:pPr>
            <a:r>
              <a:rPr lang="en-US" dirty="0"/>
              <a:t>Michael Aldridge, Daniel Bizer-Cox</a:t>
            </a:r>
            <a:endParaRPr lang="en-US" dirty="0">
              <a:cs typeface="Lucida Sans Unicode"/>
            </a:endParaRPr>
          </a:p>
          <a:p>
            <a:pPr indent="-255905">
              <a:spcBef>
                <a:spcPts val="1200"/>
              </a:spcBef>
              <a:spcAft>
                <a:spcPts val="600"/>
              </a:spcAft>
            </a:pPr>
            <a:r>
              <a:rPr lang="en-US" dirty="0"/>
              <a:t>Office of Research and Development NEI Contributors</a:t>
            </a:r>
            <a:endParaRPr lang="en-US" dirty="0">
              <a:cs typeface="Lucida Sans Unicode"/>
            </a:endParaRPr>
          </a:p>
          <a:p>
            <a:pPr marL="621665" lvl="1">
              <a:spcAft>
                <a:spcPts val="600"/>
              </a:spcAft>
            </a:pPr>
            <a:r>
              <a:rPr lang="en-US" dirty="0"/>
              <a:t>George Pouliot, Jesse Bash</a:t>
            </a:r>
            <a:endParaRPr lang="en-US" dirty="0">
              <a:cs typeface="Lucida Sans Unicode"/>
            </a:endParaRPr>
          </a:p>
          <a:p>
            <a:pPr indent="-255905">
              <a:spcBef>
                <a:spcPts val="1800"/>
              </a:spcBef>
            </a:pPr>
            <a:r>
              <a:rPr lang="en-US" dirty="0"/>
              <a:t>For follow up questions contact </a:t>
            </a:r>
            <a:r>
              <a:rPr lang="en-US" dirty="0">
                <a:hlinkClick r:id="rId2"/>
              </a:rPr>
              <a:t>emissionsmodeling@epa.gov</a:t>
            </a:r>
            <a:r>
              <a:rPr lang="en-US" dirty="0"/>
              <a:t> </a:t>
            </a:r>
          </a:p>
          <a:p>
            <a:pPr>
              <a:spcBef>
                <a:spcPts val="1800"/>
              </a:spcBef>
            </a:pPr>
            <a:r>
              <a:rPr lang="en-US" dirty="0"/>
              <a:t>Training materials on emissions modeling can be found here:</a:t>
            </a:r>
            <a:endParaRPr lang="en-US" dirty="0">
              <a:cs typeface="Lucida Sans Unicode"/>
            </a:endParaRPr>
          </a:p>
          <a:p>
            <a:pPr marL="621665" lvl="1"/>
            <a:r>
              <a:rPr lang="en-US" dirty="0"/>
              <a:t> </a:t>
            </a:r>
            <a:r>
              <a:rPr lang="en-US" sz="2000" dirty="0">
                <a:hlinkClick r:id="rId3"/>
              </a:rPr>
              <a:t>https://www.epa.gov/air-emissions-modeling/emissions-modeling-training</a:t>
            </a:r>
            <a:endParaRPr lang="en-US" sz="2000" dirty="0">
              <a:cs typeface="Lucida Sans Unicode"/>
            </a:endParaRPr>
          </a:p>
        </p:txBody>
      </p:sp>
      <p:sp>
        <p:nvSpPr>
          <p:cNvPr id="3" name="Slide Number Placeholder 2">
            <a:extLst>
              <a:ext uri="{FF2B5EF4-FFF2-40B4-BE49-F238E27FC236}">
                <a16:creationId xmlns:a16="http://schemas.microsoft.com/office/drawing/2014/main" id="{287A0C7F-7177-483F-BB9E-F3F4F1436BD6}"/>
              </a:ext>
            </a:extLst>
          </p:cNvPr>
          <p:cNvSpPr>
            <a:spLocks noGrp="1"/>
          </p:cNvSpPr>
          <p:nvPr>
            <p:ph type="sldNum" sz="quarter" idx="12"/>
          </p:nvPr>
        </p:nvSpPr>
        <p:spPr/>
        <p:txBody>
          <a:bodyPr/>
          <a:lstStyle/>
          <a:p>
            <a:fld id="{61C894BD-DCE2-4A96-A9AF-225BBEAC2A40}" type="slidenum">
              <a:rPr lang="en-US" smtClean="0"/>
              <a:pPr/>
              <a:t>21</a:t>
            </a:fld>
            <a:endParaRPr lang="en-US"/>
          </a:p>
        </p:txBody>
      </p:sp>
      <p:sp>
        <p:nvSpPr>
          <p:cNvPr id="4" name="Title 3">
            <a:extLst>
              <a:ext uri="{FF2B5EF4-FFF2-40B4-BE49-F238E27FC236}">
                <a16:creationId xmlns:a16="http://schemas.microsoft.com/office/drawing/2014/main" id="{24027184-E274-4A1C-9B25-55A71E646A1D}"/>
              </a:ext>
            </a:extLst>
          </p:cNvPr>
          <p:cNvSpPr>
            <a:spLocks noGrp="1"/>
          </p:cNvSpPr>
          <p:nvPr>
            <p:ph type="title"/>
          </p:nvPr>
        </p:nvSpPr>
        <p:spPr/>
        <p:txBody>
          <a:bodyPr/>
          <a:lstStyle/>
          <a:p>
            <a:r>
              <a:rPr lang="en-US"/>
              <a:t>Acknowledgements and Contacts</a:t>
            </a:r>
          </a:p>
        </p:txBody>
      </p:sp>
    </p:spTree>
    <p:extLst>
      <p:ext uri="{BB962C8B-B14F-4D97-AF65-F5344CB8AC3E}">
        <p14:creationId xmlns:p14="http://schemas.microsoft.com/office/powerpoint/2010/main" val="728720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D24-6D7F-4274-A140-F39092B8F8F6}"/>
              </a:ext>
            </a:extLst>
          </p:cNvPr>
          <p:cNvSpPr>
            <a:spLocks noGrp="1"/>
          </p:cNvSpPr>
          <p:nvPr>
            <p:ph type="ctrTitle"/>
          </p:nvPr>
        </p:nvSpPr>
        <p:spPr/>
        <p:txBody>
          <a:bodyPr/>
          <a:lstStyle/>
          <a:p>
            <a:pPr algn="ctr"/>
            <a:r>
              <a:rPr lang="en-US"/>
              <a:t>Appendix</a:t>
            </a:r>
          </a:p>
        </p:txBody>
      </p:sp>
    </p:spTree>
    <p:extLst>
      <p:ext uri="{BB962C8B-B14F-4D97-AF65-F5344CB8AC3E}">
        <p14:creationId xmlns:p14="http://schemas.microsoft.com/office/powerpoint/2010/main" val="154198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03EB3-8489-4CE1-AD0A-0FC4107E354C}"/>
              </a:ext>
            </a:extLst>
          </p:cNvPr>
          <p:cNvSpPr>
            <a:spLocks noGrp="1"/>
          </p:cNvSpPr>
          <p:nvPr>
            <p:ph idx="1"/>
          </p:nvPr>
        </p:nvSpPr>
        <p:spPr>
          <a:xfrm>
            <a:off x="609599" y="1196765"/>
            <a:ext cx="11407777" cy="5386597"/>
          </a:xfrm>
        </p:spPr>
        <p:txBody>
          <a:bodyPr>
            <a:normAutofit fontScale="70000" lnSpcReduction="20000"/>
          </a:bodyPr>
          <a:lstStyle/>
          <a:p>
            <a:pPr>
              <a:spcBef>
                <a:spcPts val="0"/>
              </a:spcBef>
              <a:spcAft>
                <a:spcPts val="600"/>
              </a:spcAft>
            </a:pPr>
            <a:r>
              <a:rPr lang="en-US"/>
              <a:t>Some HAPs are included explicitly in gridded photochemical air quality modeling </a:t>
            </a:r>
          </a:p>
          <a:p>
            <a:pPr lvl="1">
              <a:spcBef>
                <a:spcPts val="0"/>
              </a:spcBef>
              <a:spcAft>
                <a:spcPts val="600"/>
              </a:spcAft>
            </a:pPr>
            <a:r>
              <a:rPr lang="en-US"/>
              <a:t>naphthalene, benzene, acetaldehyde, formaldehyde, methanol, and HCl are part of Carbon bond 6 (CB6)</a:t>
            </a:r>
          </a:p>
          <a:p>
            <a:pPr>
              <a:spcBef>
                <a:spcPts val="0"/>
              </a:spcBef>
              <a:spcAft>
                <a:spcPts val="600"/>
              </a:spcAft>
            </a:pPr>
            <a:r>
              <a:rPr lang="en-US"/>
              <a:t>Additional gaseous and particulate matter HAPs can be included in special multi-pollutant Community Multiscale Air Quality (CMAQ) model runs with an additional focus on toxics</a:t>
            </a:r>
          </a:p>
          <a:p>
            <a:pPr lvl="1">
              <a:spcBef>
                <a:spcPts val="0"/>
              </a:spcBef>
              <a:spcAft>
                <a:spcPts val="600"/>
              </a:spcAft>
            </a:pPr>
            <a:r>
              <a:rPr lang="en-US"/>
              <a:t>Gaseous HAPs include</a:t>
            </a:r>
          </a:p>
          <a:p>
            <a:pPr lvl="2">
              <a:spcBef>
                <a:spcPts val="0"/>
              </a:spcBef>
              <a:spcAft>
                <a:spcPts val="600"/>
              </a:spcAft>
            </a:pPr>
            <a:endParaRPr lang="en-US"/>
          </a:p>
          <a:p>
            <a:pPr lvl="2">
              <a:spcBef>
                <a:spcPts val="0"/>
              </a:spcBef>
              <a:spcAft>
                <a:spcPts val="600"/>
              </a:spcAft>
            </a:pPr>
            <a:endParaRPr lang="en-US"/>
          </a:p>
          <a:p>
            <a:pPr lvl="2">
              <a:spcBef>
                <a:spcPts val="0"/>
              </a:spcBef>
              <a:spcAft>
                <a:spcPts val="600"/>
              </a:spcAft>
            </a:pPr>
            <a:endParaRPr lang="en-US"/>
          </a:p>
          <a:p>
            <a:pPr lvl="2">
              <a:spcBef>
                <a:spcPts val="0"/>
              </a:spcBef>
              <a:spcAft>
                <a:spcPts val="600"/>
              </a:spcAft>
            </a:pPr>
            <a:endParaRPr lang="en-US"/>
          </a:p>
          <a:p>
            <a:pPr lvl="2">
              <a:spcBef>
                <a:spcPts val="0"/>
              </a:spcBef>
              <a:spcAft>
                <a:spcPts val="600"/>
              </a:spcAft>
            </a:pPr>
            <a:endParaRPr lang="en-US"/>
          </a:p>
          <a:p>
            <a:pPr lvl="2">
              <a:spcBef>
                <a:spcPts val="0"/>
              </a:spcBef>
              <a:spcAft>
                <a:spcPts val="600"/>
              </a:spcAft>
            </a:pPr>
            <a:endParaRPr lang="en-US"/>
          </a:p>
          <a:p>
            <a:pPr lvl="2">
              <a:spcBef>
                <a:spcPts val="0"/>
              </a:spcBef>
              <a:spcAft>
                <a:spcPts val="600"/>
              </a:spcAft>
            </a:pPr>
            <a:endParaRPr lang="en-US"/>
          </a:p>
          <a:p>
            <a:pPr lvl="2">
              <a:spcBef>
                <a:spcPts val="0"/>
              </a:spcBef>
              <a:spcAft>
                <a:spcPts val="600"/>
              </a:spcAft>
            </a:pPr>
            <a:endParaRPr lang="en-US"/>
          </a:p>
          <a:p>
            <a:pPr lvl="1">
              <a:spcBef>
                <a:spcPts val="0"/>
              </a:spcBef>
              <a:spcAft>
                <a:spcPts val="600"/>
              </a:spcAft>
            </a:pPr>
            <a:r>
              <a:rPr lang="en-US"/>
              <a:t>Polycyclic aromatic hydrocarbons (PAH) can be modeled as grouped species with similar unit risk estimates</a:t>
            </a:r>
          </a:p>
          <a:p>
            <a:pPr lvl="1">
              <a:spcBef>
                <a:spcPts val="0"/>
              </a:spcBef>
              <a:spcAft>
                <a:spcPts val="600"/>
              </a:spcAft>
            </a:pPr>
            <a:r>
              <a:rPr lang="en-US"/>
              <a:t>Particulate HAPs include forms of arsenic, beryllium, cadmium, chromium, lead, manganese, mercury, and nickel</a:t>
            </a:r>
          </a:p>
          <a:p>
            <a:pPr>
              <a:spcBef>
                <a:spcPts val="0"/>
              </a:spcBef>
              <a:spcAft>
                <a:spcPts val="600"/>
              </a:spcAft>
            </a:pPr>
            <a:r>
              <a:rPr lang="en-US"/>
              <a:t>Dispersion models like AERMOD can model the CMAQ-supported HAPs plus:</a:t>
            </a:r>
          </a:p>
          <a:p>
            <a:pPr lvl="2">
              <a:spcBef>
                <a:spcPts val="0"/>
              </a:spcBef>
              <a:spcAft>
                <a:spcPts val="600"/>
              </a:spcAft>
            </a:pPr>
            <a:r>
              <a:rPr lang="en-US"/>
              <a:t>Over 100 additional gaseous organic HAPs</a:t>
            </a:r>
          </a:p>
          <a:p>
            <a:pPr lvl="2">
              <a:spcBef>
                <a:spcPts val="0"/>
              </a:spcBef>
              <a:spcAft>
                <a:spcPts val="600"/>
              </a:spcAft>
            </a:pPr>
            <a:r>
              <a:rPr lang="en-US"/>
              <a:t>antimony, cobalt, selenium, acid gases, calcium cyanamide, phosphine, phosphorus, titanium tetrachloride</a:t>
            </a:r>
          </a:p>
          <a:p>
            <a:pPr lvl="1">
              <a:spcBef>
                <a:spcPts val="0"/>
              </a:spcBef>
              <a:spcAft>
                <a:spcPts val="600"/>
              </a:spcAft>
            </a:pPr>
            <a:endParaRPr lang="en-US"/>
          </a:p>
          <a:p>
            <a:pPr lvl="1">
              <a:spcBef>
                <a:spcPts val="0"/>
              </a:spcBef>
              <a:spcAft>
                <a:spcPts val="600"/>
              </a:spcAft>
            </a:pPr>
            <a:endParaRPr lang="en-US"/>
          </a:p>
        </p:txBody>
      </p:sp>
      <p:sp>
        <p:nvSpPr>
          <p:cNvPr id="3" name="Slide Number Placeholder 2">
            <a:extLst>
              <a:ext uri="{FF2B5EF4-FFF2-40B4-BE49-F238E27FC236}">
                <a16:creationId xmlns:a16="http://schemas.microsoft.com/office/drawing/2014/main" id="{DB5B89B2-50E0-4D49-BFA5-683050691819}"/>
              </a:ext>
            </a:extLst>
          </p:cNvPr>
          <p:cNvSpPr>
            <a:spLocks noGrp="1"/>
          </p:cNvSpPr>
          <p:nvPr>
            <p:ph type="sldNum" sz="quarter" idx="12"/>
          </p:nvPr>
        </p:nvSpPr>
        <p:spPr/>
        <p:txBody>
          <a:bodyPr/>
          <a:lstStyle/>
          <a:p>
            <a:fld id="{61C894BD-DCE2-4A96-A9AF-225BBEAC2A40}" type="slidenum">
              <a:rPr lang="en-US" smtClean="0"/>
              <a:pPr/>
              <a:t>23</a:t>
            </a:fld>
            <a:endParaRPr lang="en-US"/>
          </a:p>
        </p:txBody>
      </p:sp>
      <p:sp>
        <p:nvSpPr>
          <p:cNvPr id="4" name="Title 3">
            <a:extLst>
              <a:ext uri="{FF2B5EF4-FFF2-40B4-BE49-F238E27FC236}">
                <a16:creationId xmlns:a16="http://schemas.microsoft.com/office/drawing/2014/main" id="{E22C7ED6-E1C7-4820-B45C-C5B662BDE619}"/>
              </a:ext>
            </a:extLst>
          </p:cNvPr>
          <p:cNvSpPr>
            <a:spLocks noGrp="1"/>
          </p:cNvSpPr>
          <p:nvPr>
            <p:ph type="title"/>
          </p:nvPr>
        </p:nvSpPr>
        <p:spPr/>
        <p:txBody>
          <a:bodyPr/>
          <a:lstStyle/>
          <a:p>
            <a:r>
              <a:rPr lang="en-US"/>
              <a:t>HAPs Included in Air Quality Modeling</a:t>
            </a:r>
          </a:p>
        </p:txBody>
      </p:sp>
      <p:sp>
        <p:nvSpPr>
          <p:cNvPr id="5" name="Content Placeholder 1">
            <a:extLst>
              <a:ext uri="{FF2B5EF4-FFF2-40B4-BE49-F238E27FC236}">
                <a16:creationId xmlns:a16="http://schemas.microsoft.com/office/drawing/2014/main" id="{6F97A4E1-EE57-439C-9783-8125C9EEC857}"/>
              </a:ext>
            </a:extLst>
          </p:cNvPr>
          <p:cNvSpPr txBox="1">
            <a:spLocks/>
          </p:cNvSpPr>
          <p:nvPr/>
        </p:nvSpPr>
        <p:spPr>
          <a:xfrm>
            <a:off x="609599" y="2548558"/>
            <a:ext cx="11253849" cy="2265552"/>
          </a:xfrm>
          <a:prstGeom prst="rect">
            <a:avLst/>
          </a:prstGeom>
        </p:spPr>
        <p:txBody>
          <a:bodyPr vert="horz" numCol="4">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2">
              <a:spcBef>
                <a:spcPts val="0"/>
              </a:spcBef>
              <a:spcAft>
                <a:spcPts val="200"/>
              </a:spcAft>
            </a:pPr>
            <a:r>
              <a:rPr lang="en-US" sz="1200"/>
              <a:t>Acetonitrile </a:t>
            </a:r>
          </a:p>
          <a:p>
            <a:pPr lvl="2">
              <a:spcBef>
                <a:spcPts val="0"/>
              </a:spcBef>
              <a:spcAft>
                <a:spcPts val="200"/>
              </a:spcAft>
            </a:pPr>
            <a:r>
              <a:rPr lang="en-US" sz="1200"/>
              <a:t>Acrolein </a:t>
            </a:r>
          </a:p>
          <a:p>
            <a:pPr lvl="2">
              <a:spcBef>
                <a:spcPts val="0"/>
              </a:spcBef>
              <a:spcAft>
                <a:spcPts val="200"/>
              </a:spcAft>
            </a:pPr>
            <a:r>
              <a:rPr lang="en-US" sz="1200"/>
              <a:t>Acrylic acid</a:t>
            </a:r>
          </a:p>
          <a:p>
            <a:pPr lvl="2">
              <a:spcBef>
                <a:spcPts val="0"/>
              </a:spcBef>
              <a:spcAft>
                <a:spcPts val="200"/>
              </a:spcAft>
            </a:pPr>
            <a:r>
              <a:rPr lang="en-US" sz="1200"/>
              <a:t>Acrylonitrile</a:t>
            </a:r>
          </a:p>
          <a:p>
            <a:pPr lvl="2">
              <a:spcBef>
                <a:spcPts val="0"/>
              </a:spcBef>
              <a:spcAft>
                <a:spcPts val="200"/>
              </a:spcAft>
            </a:pPr>
            <a:r>
              <a:rPr lang="en-US" sz="1200"/>
              <a:t>Benzo[a]Pyrene</a:t>
            </a:r>
          </a:p>
          <a:p>
            <a:pPr lvl="2">
              <a:spcBef>
                <a:spcPts val="0"/>
              </a:spcBef>
              <a:spcAft>
                <a:spcPts val="200"/>
              </a:spcAft>
            </a:pPr>
            <a:r>
              <a:rPr lang="en-US" sz="1200"/>
              <a:t>1,3-Butadiene</a:t>
            </a:r>
          </a:p>
          <a:p>
            <a:pPr lvl="2">
              <a:spcBef>
                <a:spcPts val="0"/>
              </a:spcBef>
              <a:spcAft>
                <a:spcPts val="200"/>
              </a:spcAft>
            </a:pPr>
            <a:r>
              <a:rPr lang="en-US" sz="1200"/>
              <a:t>Carbon tetrachloride</a:t>
            </a:r>
          </a:p>
          <a:p>
            <a:pPr lvl="2">
              <a:spcBef>
                <a:spcPts val="0"/>
              </a:spcBef>
              <a:spcAft>
                <a:spcPts val="200"/>
              </a:spcAft>
            </a:pPr>
            <a:r>
              <a:rPr lang="en-US" sz="1200"/>
              <a:t>Carbonyl sulfide</a:t>
            </a:r>
          </a:p>
          <a:p>
            <a:pPr lvl="2">
              <a:spcBef>
                <a:spcPts val="0"/>
              </a:spcBef>
              <a:spcAft>
                <a:spcPts val="200"/>
              </a:spcAft>
            </a:pPr>
            <a:r>
              <a:rPr lang="en-US" sz="1200"/>
              <a:t>Chloroform</a:t>
            </a:r>
          </a:p>
          <a:p>
            <a:pPr lvl="2">
              <a:spcBef>
                <a:spcPts val="0"/>
              </a:spcBef>
              <a:spcAft>
                <a:spcPts val="200"/>
              </a:spcAft>
            </a:pPr>
            <a:r>
              <a:rPr lang="en-US" sz="1200"/>
              <a:t>Chloroprene</a:t>
            </a:r>
          </a:p>
          <a:p>
            <a:pPr lvl="2">
              <a:spcBef>
                <a:spcPts val="0"/>
              </a:spcBef>
              <a:spcAft>
                <a:spcPts val="200"/>
              </a:spcAft>
            </a:pPr>
            <a:r>
              <a:rPr lang="en-US" sz="1200"/>
              <a:t>1,4-Dichlorobenzene(p)</a:t>
            </a:r>
          </a:p>
          <a:p>
            <a:pPr lvl="2">
              <a:spcBef>
                <a:spcPts val="0"/>
              </a:spcBef>
              <a:spcAft>
                <a:spcPts val="200"/>
              </a:spcAft>
            </a:pPr>
            <a:r>
              <a:rPr lang="en-US" sz="1200"/>
              <a:t>1,3-Dichloropropene</a:t>
            </a:r>
          </a:p>
          <a:p>
            <a:pPr lvl="2">
              <a:spcBef>
                <a:spcPts val="0"/>
              </a:spcBef>
              <a:spcAft>
                <a:spcPts val="200"/>
              </a:spcAft>
            </a:pPr>
            <a:r>
              <a:rPr lang="en-US" sz="1200"/>
              <a:t>Ethylbenzene</a:t>
            </a:r>
          </a:p>
          <a:p>
            <a:pPr lvl="2">
              <a:spcBef>
                <a:spcPts val="0"/>
              </a:spcBef>
              <a:spcAft>
                <a:spcPts val="200"/>
              </a:spcAft>
            </a:pPr>
            <a:r>
              <a:rPr lang="en-US" sz="1200"/>
              <a:t>Ethylene dibromide (Dibromoethane)</a:t>
            </a:r>
          </a:p>
          <a:p>
            <a:pPr lvl="2">
              <a:spcBef>
                <a:spcPts val="0"/>
              </a:spcBef>
              <a:spcAft>
                <a:spcPts val="200"/>
              </a:spcAft>
            </a:pPr>
            <a:r>
              <a:rPr lang="en-US" sz="1200"/>
              <a:t>Ethylene dichloride (1,2‑Dichloroethane)</a:t>
            </a:r>
          </a:p>
          <a:p>
            <a:pPr lvl="2">
              <a:spcBef>
                <a:spcPts val="0"/>
              </a:spcBef>
              <a:spcAft>
                <a:spcPts val="200"/>
              </a:spcAft>
            </a:pPr>
            <a:r>
              <a:rPr lang="en-US" sz="1200"/>
              <a:t>Ethylene oxide</a:t>
            </a:r>
          </a:p>
          <a:p>
            <a:pPr lvl="2">
              <a:spcBef>
                <a:spcPts val="0"/>
              </a:spcBef>
              <a:spcAft>
                <a:spcPts val="200"/>
              </a:spcAft>
            </a:pPr>
            <a:r>
              <a:rPr lang="en-US" sz="1200"/>
              <a:t>Hexamethylene-1,6‑diisocyanate</a:t>
            </a:r>
          </a:p>
          <a:p>
            <a:pPr lvl="2">
              <a:spcBef>
                <a:spcPts val="0"/>
              </a:spcBef>
              <a:spcAft>
                <a:spcPts val="200"/>
              </a:spcAft>
            </a:pPr>
            <a:r>
              <a:rPr lang="en-US" sz="1200"/>
              <a:t>Hexane</a:t>
            </a:r>
          </a:p>
          <a:p>
            <a:pPr lvl="2">
              <a:spcBef>
                <a:spcPts val="0"/>
              </a:spcBef>
              <a:spcAft>
                <a:spcPts val="200"/>
              </a:spcAft>
            </a:pPr>
            <a:r>
              <a:rPr lang="en-US" sz="1200"/>
              <a:t>Hydrazine</a:t>
            </a:r>
          </a:p>
          <a:p>
            <a:pPr lvl="2">
              <a:spcBef>
                <a:spcPts val="0"/>
              </a:spcBef>
              <a:spcAft>
                <a:spcPts val="200"/>
              </a:spcAft>
            </a:pPr>
            <a:r>
              <a:rPr lang="en-US" sz="1200"/>
              <a:t>Maleic anhydride</a:t>
            </a:r>
          </a:p>
          <a:p>
            <a:pPr lvl="2">
              <a:spcBef>
                <a:spcPts val="0"/>
              </a:spcBef>
              <a:spcAft>
                <a:spcPts val="200"/>
              </a:spcAft>
            </a:pPr>
            <a:r>
              <a:rPr lang="en-US" sz="1200"/>
              <a:t>Methyl chloride</a:t>
            </a:r>
          </a:p>
          <a:p>
            <a:pPr lvl="2">
              <a:spcBef>
                <a:spcPts val="0"/>
              </a:spcBef>
              <a:spcAft>
                <a:spcPts val="200"/>
              </a:spcAft>
            </a:pPr>
            <a:r>
              <a:rPr lang="en-US" sz="1200"/>
              <a:t>Propylene dichloride (1,2‑Dichloropropane)</a:t>
            </a:r>
          </a:p>
          <a:p>
            <a:pPr lvl="2">
              <a:spcBef>
                <a:spcPts val="0"/>
              </a:spcBef>
              <a:spcAft>
                <a:spcPts val="200"/>
              </a:spcAft>
            </a:pPr>
            <a:r>
              <a:rPr lang="en-US" sz="1200"/>
              <a:t>Quinoline</a:t>
            </a:r>
          </a:p>
          <a:p>
            <a:pPr lvl="2">
              <a:spcBef>
                <a:spcPts val="0"/>
              </a:spcBef>
              <a:spcAft>
                <a:spcPts val="200"/>
              </a:spcAft>
            </a:pPr>
            <a:r>
              <a:rPr lang="en-US" sz="1200"/>
              <a:t>Styrene</a:t>
            </a:r>
          </a:p>
          <a:p>
            <a:pPr lvl="2">
              <a:spcBef>
                <a:spcPts val="0"/>
              </a:spcBef>
              <a:spcAft>
                <a:spcPts val="200"/>
              </a:spcAft>
            </a:pPr>
            <a:r>
              <a:rPr lang="en-US" sz="1200"/>
              <a:t>1,1,2,2-Tetrachloroethane </a:t>
            </a:r>
          </a:p>
          <a:p>
            <a:pPr lvl="2">
              <a:spcBef>
                <a:spcPts val="0"/>
              </a:spcBef>
              <a:spcAft>
                <a:spcPts val="200"/>
              </a:spcAft>
            </a:pPr>
            <a:r>
              <a:rPr lang="en-US" sz="1200"/>
              <a:t>Tetrachloroethylene (Perchloroethylene)</a:t>
            </a:r>
          </a:p>
          <a:p>
            <a:pPr lvl="2">
              <a:spcBef>
                <a:spcPts val="0"/>
              </a:spcBef>
              <a:spcAft>
                <a:spcPts val="200"/>
              </a:spcAft>
            </a:pPr>
            <a:r>
              <a:rPr lang="en-US" sz="1200"/>
              <a:t>Toluene</a:t>
            </a:r>
          </a:p>
          <a:p>
            <a:pPr lvl="2">
              <a:spcBef>
                <a:spcPts val="0"/>
              </a:spcBef>
              <a:spcAft>
                <a:spcPts val="200"/>
              </a:spcAft>
            </a:pPr>
            <a:r>
              <a:rPr lang="en-US" sz="1200"/>
              <a:t>2,4-Toluene diisocyanate, </a:t>
            </a:r>
          </a:p>
          <a:p>
            <a:pPr lvl="2">
              <a:spcBef>
                <a:spcPts val="0"/>
              </a:spcBef>
              <a:spcAft>
                <a:spcPts val="200"/>
              </a:spcAft>
            </a:pPr>
            <a:r>
              <a:rPr lang="en-US" sz="1200"/>
              <a:t>Trichloroethylene</a:t>
            </a:r>
          </a:p>
          <a:p>
            <a:pPr lvl="2">
              <a:spcBef>
                <a:spcPts val="0"/>
              </a:spcBef>
              <a:spcAft>
                <a:spcPts val="200"/>
              </a:spcAft>
            </a:pPr>
            <a:r>
              <a:rPr lang="en-US" sz="1200"/>
              <a:t>Triethylamine</a:t>
            </a:r>
          </a:p>
          <a:p>
            <a:pPr lvl="2">
              <a:spcBef>
                <a:spcPts val="0"/>
              </a:spcBef>
              <a:spcAft>
                <a:spcPts val="200"/>
              </a:spcAft>
            </a:pPr>
            <a:r>
              <a:rPr lang="en-US" sz="1200"/>
              <a:t>Xylenes</a:t>
            </a:r>
          </a:p>
          <a:p>
            <a:pPr lvl="2">
              <a:spcBef>
                <a:spcPts val="0"/>
              </a:spcBef>
              <a:spcAft>
                <a:spcPts val="200"/>
              </a:spcAft>
            </a:pPr>
            <a:r>
              <a:rPr lang="en-US" sz="1200"/>
              <a:t>Vinyl chloride</a:t>
            </a:r>
          </a:p>
        </p:txBody>
      </p:sp>
    </p:spTree>
    <p:extLst>
      <p:ext uri="{BB962C8B-B14F-4D97-AF65-F5344CB8AC3E}">
        <p14:creationId xmlns:p14="http://schemas.microsoft.com/office/powerpoint/2010/main" val="67306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CA57C0C-06C0-4081-82E1-C79FE4319EF1}"/>
              </a:ext>
            </a:extLst>
          </p:cNvPr>
          <p:cNvPicPr>
            <a:picLocks noChangeAspect="1"/>
          </p:cNvPicPr>
          <p:nvPr/>
        </p:nvPicPr>
        <p:blipFill>
          <a:blip r:embed="rId3"/>
          <a:stretch>
            <a:fillRect/>
          </a:stretch>
        </p:blipFill>
        <p:spPr>
          <a:xfrm>
            <a:off x="4370492" y="4940086"/>
            <a:ext cx="2894096" cy="1843374"/>
          </a:xfrm>
          <a:prstGeom prst="rect">
            <a:avLst/>
          </a:prstGeom>
        </p:spPr>
      </p:pic>
      <p:sp>
        <p:nvSpPr>
          <p:cNvPr id="2" name="Title 1"/>
          <p:cNvSpPr>
            <a:spLocks noGrp="1"/>
          </p:cNvSpPr>
          <p:nvPr>
            <p:ph type="title"/>
          </p:nvPr>
        </p:nvSpPr>
        <p:spPr/>
        <p:txBody>
          <a:bodyPr>
            <a:normAutofit/>
          </a:bodyPr>
          <a:lstStyle/>
          <a:p>
            <a:r>
              <a:rPr lang="en-US"/>
              <a:t>Emissions Modeling Process</a:t>
            </a:r>
          </a:p>
        </p:txBody>
      </p:sp>
      <p:sp>
        <p:nvSpPr>
          <p:cNvPr id="3" name="Content Placeholder 2"/>
          <p:cNvSpPr>
            <a:spLocks noGrp="1"/>
          </p:cNvSpPr>
          <p:nvPr>
            <p:ph idx="1"/>
          </p:nvPr>
        </p:nvSpPr>
        <p:spPr>
          <a:xfrm>
            <a:off x="1713234" y="1277393"/>
            <a:ext cx="8388096" cy="809871"/>
          </a:xfrm>
        </p:spPr>
        <p:txBody>
          <a:bodyPr>
            <a:normAutofit fontScale="77500" lnSpcReduction="20000"/>
          </a:bodyPr>
          <a:lstStyle/>
          <a:p>
            <a:r>
              <a:rPr lang="en-US"/>
              <a:t>Steps and data needed to convert emissions inventories into the resolution and formats needed by air quality models</a:t>
            </a:r>
          </a:p>
          <a:p>
            <a:pPr lvl="1"/>
            <a:endParaRPr lang="en-US"/>
          </a:p>
        </p:txBody>
      </p:sp>
      <p:sp>
        <p:nvSpPr>
          <p:cNvPr id="4" name="Slide Number Placeholder 2"/>
          <p:cNvSpPr>
            <a:spLocks noGrp="1"/>
          </p:cNvSpPr>
          <p:nvPr>
            <p:ph type="sldNum" sz="quarter" idx="12"/>
          </p:nvPr>
        </p:nvSpPr>
        <p:spPr>
          <a:xfrm>
            <a:off x="10171272" y="6407947"/>
            <a:ext cx="365760" cy="365125"/>
          </a:xfrm>
        </p:spPr>
        <p:txBody>
          <a:bodyPr/>
          <a:lstStyle/>
          <a:p>
            <a:fld id="{16D4B1CE-4584-4940-B22B-1A52A204CA10}" type="slidenum">
              <a:rPr lang="en-US" smtClean="0"/>
              <a:pPr/>
              <a:t>24</a:t>
            </a:fld>
            <a:endParaRPr lang="en-US"/>
          </a:p>
        </p:txBody>
      </p:sp>
      <p:sp>
        <p:nvSpPr>
          <p:cNvPr id="6" name="Rectangle 5"/>
          <p:cNvSpPr/>
          <p:nvPr/>
        </p:nvSpPr>
        <p:spPr>
          <a:xfrm>
            <a:off x="1645726" y="3090019"/>
            <a:ext cx="1495089" cy="2118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Emission Inventories</a:t>
            </a:r>
            <a:br>
              <a:rPr lang="en-US" dirty="0"/>
            </a:br>
            <a:r>
              <a:rPr lang="en-US" dirty="0"/>
              <a:t>(</a:t>
            </a:r>
            <a:r>
              <a:rPr lang="en-US" sz="1400" dirty="0"/>
              <a:t>annual/</a:t>
            </a:r>
            <a:br>
              <a:rPr lang="en-US" sz="1400" dirty="0"/>
            </a:br>
            <a:r>
              <a:rPr lang="en-US" sz="1400" dirty="0"/>
              <a:t>monthly/daily</a:t>
            </a:r>
          </a:p>
          <a:p>
            <a:pPr algn="ctr"/>
            <a:r>
              <a:rPr lang="en-US" sz="1400" dirty="0"/>
              <a:t>hourly)</a:t>
            </a:r>
          </a:p>
          <a:p>
            <a:pPr algn="ctr"/>
            <a:r>
              <a:rPr lang="en-US" sz="1400" dirty="0"/>
              <a:t>+  </a:t>
            </a:r>
          </a:p>
          <a:p>
            <a:pPr algn="ctr"/>
            <a:r>
              <a:rPr lang="en-US" sz="1400" dirty="0"/>
              <a:t>Ancillary data +</a:t>
            </a:r>
            <a:br>
              <a:rPr lang="en-US" sz="1400" dirty="0"/>
            </a:br>
            <a:r>
              <a:rPr lang="en-US" sz="1600" dirty="0"/>
              <a:t>Meteorology  </a:t>
            </a:r>
            <a:endParaRPr lang="en-US"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751" y="3531099"/>
            <a:ext cx="1523820" cy="1076833"/>
          </a:xfrm>
          <a:prstGeom prst="rect">
            <a:avLst/>
          </a:prstGeom>
        </p:spPr>
      </p:pic>
      <p:sp>
        <p:nvSpPr>
          <p:cNvPr id="10" name="Right Arrow 9"/>
          <p:cNvSpPr/>
          <p:nvPr/>
        </p:nvSpPr>
        <p:spPr>
          <a:xfrm rot="19004886" flipV="1">
            <a:off x="3189058" y="2810276"/>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609973" flipV="1">
            <a:off x="3427444" y="4708123"/>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V="1">
            <a:off x="3364486" y="3948711"/>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V="1">
            <a:off x="7239003" y="3948711"/>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196721" flipV="1">
            <a:off x="7206973" y="4800109"/>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360599" flipV="1">
            <a:off x="7533779" y="2837274"/>
            <a:ext cx="688655" cy="262881"/>
          </a:xfrm>
          <a:prstGeom prst="rightArrow">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187532" y="4758100"/>
            <a:ext cx="2362200" cy="1200329"/>
          </a:xfrm>
          <a:prstGeom prst="rect">
            <a:avLst/>
          </a:prstGeom>
          <a:noFill/>
        </p:spPr>
        <p:txBody>
          <a:bodyPr wrap="square" rtlCol="0">
            <a:spAutoFit/>
          </a:bodyPr>
          <a:lstStyle/>
          <a:p>
            <a:r>
              <a:rPr lang="en-US" dirty="0"/>
              <a:t>Hourly, speciated, gridded (or point) emissions for air quality modeling</a:t>
            </a:r>
          </a:p>
        </p:txBody>
      </p:sp>
      <p:sp>
        <p:nvSpPr>
          <p:cNvPr id="17" name="TextBox 16"/>
          <p:cNvSpPr txBox="1"/>
          <p:nvPr/>
        </p:nvSpPr>
        <p:spPr>
          <a:xfrm rot="18923076">
            <a:off x="2609652" y="2367372"/>
            <a:ext cx="1712328" cy="307777"/>
          </a:xfrm>
          <a:prstGeom prst="rect">
            <a:avLst/>
          </a:prstGeom>
          <a:noFill/>
        </p:spPr>
        <p:txBody>
          <a:bodyPr wrap="none" rtlCol="0">
            <a:spAutoFit/>
          </a:bodyPr>
          <a:lstStyle/>
          <a:p>
            <a:r>
              <a:rPr lang="en-US" sz="1400" dirty="0"/>
              <a:t>Temporal Profiles</a:t>
            </a:r>
          </a:p>
        </p:txBody>
      </p:sp>
      <p:sp>
        <p:nvSpPr>
          <p:cNvPr id="18" name="TextBox 17"/>
          <p:cNvSpPr txBox="1"/>
          <p:nvPr/>
        </p:nvSpPr>
        <p:spPr>
          <a:xfrm>
            <a:off x="3152377" y="3597038"/>
            <a:ext cx="1774845" cy="307777"/>
          </a:xfrm>
          <a:prstGeom prst="rect">
            <a:avLst/>
          </a:prstGeom>
          <a:noFill/>
        </p:spPr>
        <p:txBody>
          <a:bodyPr wrap="none" rtlCol="0">
            <a:spAutoFit/>
          </a:bodyPr>
          <a:lstStyle/>
          <a:p>
            <a:r>
              <a:rPr lang="en-US" sz="1400"/>
              <a:t>Speciation Profiles</a:t>
            </a:r>
          </a:p>
        </p:txBody>
      </p:sp>
      <p:sp>
        <p:nvSpPr>
          <p:cNvPr id="19" name="TextBox 18"/>
          <p:cNvSpPr txBox="1"/>
          <p:nvPr/>
        </p:nvSpPr>
        <p:spPr>
          <a:xfrm rot="2778875">
            <a:off x="2883892" y="5195961"/>
            <a:ext cx="1754006" cy="307777"/>
          </a:xfrm>
          <a:prstGeom prst="rect">
            <a:avLst/>
          </a:prstGeom>
          <a:noFill/>
        </p:spPr>
        <p:txBody>
          <a:bodyPr wrap="none" rtlCol="0">
            <a:spAutoFit/>
          </a:bodyPr>
          <a:lstStyle/>
          <a:p>
            <a:r>
              <a:rPr lang="en-US" sz="1400"/>
              <a:t>Spatial Surrogates</a:t>
            </a:r>
          </a:p>
        </p:txBody>
      </p:sp>
      <p:pic>
        <p:nvPicPr>
          <p:cNvPr id="23" name="Picture 22"/>
          <p:cNvPicPr>
            <a:picLocks noChangeAspect="1"/>
          </p:cNvPicPr>
          <p:nvPr/>
        </p:nvPicPr>
        <p:blipFill>
          <a:blip r:embed="rId5"/>
          <a:stretch>
            <a:fillRect/>
          </a:stretch>
        </p:blipFill>
        <p:spPr>
          <a:xfrm>
            <a:off x="4063672" y="1916430"/>
            <a:ext cx="3486150" cy="1657350"/>
          </a:xfrm>
          <a:prstGeom prst="rect">
            <a:avLst/>
          </a:prstGeom>
        </p:spPr>
      </p:pic>
      <p:sp>
        <p:nvSpPr>
          <p:cNvPr id="5" name="TextBox 4"/>
          <p:cNvSpPr txBox="1"/>
          <p:nvPr/>
        </p:nvSpPr>
        <p:spPr>
          <a:xfrm>
            <a:off x="4759384" y="2001404"/>
            <a:ext cx="2443298" cy="369332"/>
          </a:xfrm>
          <a:prstGeom prst="rect">
            <a:avLst/>
          </a:prstGeom>
          <a:noFill/>
        </p:spPr>
        <p:txBody>
          <a:bodyPr wrap="none" rtlCol="0">
            <a:spAutoFit/>
          </a:bodyPr>
          <a:lstStyle/>
          <a:p>
            <a:r>
              <a:rPr lang="en-US"/>
              <a:t>Temporal Allocation</a:t>
            </a:r>
          </a:p>
        </p:txBody>
      </p:sp>
      <p:sp>
        <p:nvSpPr>
          <p:cNvPr id="7" name="TextBox 6"/>
          <p:cNvSpPr txBox="1"/>
          <p:nvPr/>
        </p:nvSpPr>
        <p:spPr>
          <a:xfrm>
            <a:off x="4370492" y="3865046"/>
            <a:ext cx="1335622" cy="369332"/>
          </a:xfrm>
          <a:prstGeom prst="rect">
            <a:avLst/>
          </a:prstGeom>
          <a:noFill/>
        </p:spPr>
        <p:txBody>
          <a:bodyPr wrap="none" rtlCol="0">
            <a:spAutoFit/>
          </a:bodyPr>
          <a:lstStyle/>
          <a:p>
            <a:r>
              <a:rPr lang="en-US"/>
              <a:t>Speciation</a:t>
            </a:r>
          </a:p>
        </p:txBody>
      </p:sp>
      <p:sp>
        <p:nvSpPr>
          <p:cNvPr id="9" name="TextBox 8"/>
          <p:cNvSpPr txBox="1"/>
          <p:nvPr/>
        </p:nvSpPr>
        <p:spPr>
          <a:xfrm>
            <a:off x="4927222" y="4607929"/>
            <a:ext cx="2125903" cy="369332"/>
          </a:xfrm>
          <a:prstGeom prst="rect">
            <a:avLst/>
          </a:prstGeom>
          <a:noFill/>
        </p:spPr>
        <p:txBody>
          <a:bodyPr wrap="none" rtlCol="0">
            <a:spAutoFit/>
          </a:bodyPr>
          <a:lstStyle/>
          <a:p>
            <a:r>
              <a:rPr lang="en-US"/>
              <a:t>Spatial Allocation</a:t>
            </a:r>
          </a:p>
        </p:txBody>
      </p:sp>
      <p:sp>
        <p:nvSpPr>
          <p:cNvPr id="20" name="TextBox 19"/>
          <p:cNvSpPr txBox="1"/>
          <p:nvPr/>
        </p:nvSpPr>
        <p:spPr>
          <a:xfrm>
            <a:off x="7239003" y="6043573"/>
            <a:ext cx="2997937" cy="584775"/>
          </a:xfrm>
          <a:prstGeom prst="rect">
            <a:avLst/>
          </a:prstGeom>
          <a:noFill/>
        </p:spPr>
        <p:txBody>
          <a:bodyPr wrap="none" rtlCol="0">
            <a:spAutoFit/>
          </a:bodyPr>
          <a:lstStyle/>
          <a:p>
            <a:r>
              <a:rPr lang="en-US" sz="1600" i="1" dirty="0"/>
              <a:t>Note: Plume rise is typically </a:t>
            </a:r>
            <a:br>
              <a:rPr lang="en-US" sz="1600" i="1" dirty="0"/>
            </a:br>
            <a:r>
              <a:rPr lang="en-US" sz="1600" i="1" dirty="0"/>
              <a:t>handled within the AQM</a:t>
            </a:r>
          </a:p>
        </p:txBody>
      </p:sp>
      <p:pic>
        <p:nvPicPr>
          <p:cNvPr id="26" name="Picture 25">
            <a:extLst>
              <a:ext uri="{FF2B5EF4-FFF2-40B4-BE49-F238E27FC236}">
                <a16:creationId xmlns:a16="http://schemas.microsoft.com/office/drawing/2014/main" id="{EF194866-BB3F-4A74-B805-79CAAB12DFAA}"/>
              </a:ext>
            </a:extLst>
          </p:cNvPr>
          <p:cNvPicPr>
            <a:picLocks noChangeAspect="1"/>
          </p:cNvPicPr>
          <p:nvPr/>
        </p:nvPicPr>
        <p:blipFill>
          <a:blip r:embed="rId6"/>
          <a:stretch>
            <a:fillRect/>
          </a:stretch>
        </p:blipFill>
        <p:spPr>
          <a:xfrm>
            <a:off x="8031090" y="3273387"/>
            <a:ext cx="2752119" cy="1421733"/>
          </a:xfrm>
          <a:prstGeom prst="rect">
            <a:avLst/>
          </a:prstGeom>
        </p:spPr>
      </p:pic>
    </p:spTree>
    <p:extLst>
      <p:ext uri="{BB962C8B-B14F-4D97-AF65-F5344CB8AC3E}">
        <p14:creationId xmlns:p14="http://schemas.microsoft.com/office/powerpoint/2010/main" val="874697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8E5593-D070-4A90-880B-A121744BDA0A}"/>
              </a:ext>
            </a:extLst>
          </p:cNvPr>
          <p:cNvSpPr>
            <a:spLocks noGrp="1"/>
          </p:cNvSpPr>
          <p:nvPr>
            <p:ph idx="1"/>
          </p:nvPr>
        </p:nvSpPr>
        <p:spPr>
          <a:xfrm>
            <a:off x="174624" y="1417638"/>
            <a:ext cx="11887201" cy="5073869"/>
          </a:xfrm>
        </p:spPr>
        <p:txBody>
          <a:bodyPr>
            <a:normAutofit fontScale="85000" lnSpcReduction="10000"/>
          </a:bodyPr>
          <a:lstStyle/>
          <a:p>
            <a:pPr>
              <a:spcAft>
                <a:spcPts val="400"/>
              </a:spcAft>
            </a:pPr>
            <a:r>
              <a:rPr lang="en-US"/>
              <a:t>The NEI data categories are split into finer “sectors” for emissions modeling </a:t>
            </a:r>
          </a:p>
          <a:p>
            <a:pPr>
              <a:spcAft>
                <a:spcPts val="400"/>
              </a:spcAft>
            </a:pPr>
            <a:r>
              <a:rPr lang="en-US"/>
              <a:t>Each sector is run through SMOKE separately to create speciated, hourly, gridded (or point) emissions (aka “</a:t>
            </a:r>
            <a:r>
              <a:rPr lang="en-US" err="1"/>
              <a:t>premerged</a:t>
            </a:r>
            <a:r>
              <a:rPr lang="en-US"/>
              <a:t>”)</a:t>
            </a:r>
          </a:p>
          <a:p>
            <a:pPr lvl="1">
              <a:spcAft>
                <a:spcPts val="400"/>
              </a:spcAft>
            </a:pPr>
            <a:r>
              <a:rPr lang="en-US"/>
              <a:t>SMOKE is available from the CMAS center (</a:t>
            </a:r>
            <a:r>
              <a:rPr lang="en-US">
                <a:hlinkClick r:id="rId2"/>
              </a:rPr>
              <a:t>http://cmascenter.org</a:t>
            </a:r>
            <a:r>
              <a:rPr lang="en-US"/>
              <a:t>) </a:t>
            </a:r>
          </a:p>
          <a:p>
            <a:pPr>
              <a:spcAft>
                <a:spcPts val="400"/>
              </a:spcAft>
            </a:pPr>
            <a:r>
              <a:rPr lang="en-US"/>
              <a:t>Each sector has an abbreviation and these will be used in upcoming charts and maps (e.g., </a:t>
            </a:r>
            <a:r>
              <a:rPr lang="en-US" i="1" err="1"/>
              <a:t>ptegu</a:t>
            </a:r>
            <a:r>
              <a:rPr lang="en-US"/>
              <a:t>, </a:t>
            </a:r>
            <a:r>
              <a:rPr lang="en-US" i="1"/>
              <a:t>cmv_c3</a:t>
            </a:r>
            <a:r>
              <a:rPr lang="en-US"/>
              <a:t>, </a:t>
            </a:r>
            <a:r>
              <a:rPr lang="en-US" i="1" err="1"/>
              <a:t>rwc</a:t>
            </a:r>
            <a:r>
              <a:rPr lang="en-US" i="1"/>
              <a:t> </a:t>
            </a:r>
            <a:r>
              <a:rPr lang="en-US"/>
              <a:t>– see next slide)</a:t>
            </a:r>
          </a:p>
          <a:p>
            <a:pPr>
              <a:spcAft>
                <a:spcPts val="400"/>
              </a:spcAft>
            </a:pPr>
            <a:r>
              <a:rPr lang="en-US"/>
              <a:t>Additional non-U.S. data are added to cover Canada and Mexico</a:t>
            </a:r>
          </a:p>
          <a:p>
            <a:pPr lvl="1">
              <a:spcAft>
                <a:spcPts val="400"/>
              </a:spcAft>
            </a:pPr>
            <a:r>
              <a:rPr lang="en-US"/>
              <a:t>These data are mostly in separate sectors from the U.S. emissions</a:t>
            </a:r>
          </a:p>
          <a:p>
            <a:pPr lvl="1">
              <a:spcAft>
                <a:spcPts val="400"/>
              </a:spcAft>
            </a:pPr>
            <a:r>
              <a:rPr lang="en-US"/>
              <a:t>For Caribbean island countries, only fires are included</a:t>
            </a:r>
          </a:p>
          <a:p>
            <a:pPr>
              <a:spcAft>
                <a:spcPts val="400"/>
              </a:spcAft>
            </a:pPr>
            <a:r>
              <a:rPr lang="en-US"/>
              <a:t>Modeling “cases” include a full set of emissions for the AQ model</a:t>
            </a:r>
          </a:p>
          <a:p>
            <a:pPr lvl="1">
              <a:spcAft>
                <a:spcPts val="400"/>
              </a:spcAft>
            </a:pPr>
            <a:r>
              <a:rPr lang="en-US"/>
              <a:t>Case labels include the year modeled plus an abbreviation (e.g., 2019ge_cb6_19k)</a:t>
            </a:r>
          </a:p>
          <a:p>
            <a:pPr lvl="1">
              <a:spcAft>
                <a:spcPts val="400"/>
              </a:spcAft>
            </a:pPr>
            <a:r>
              <a:rPr lang="en-US"/>
              <a:t>‘g’ references 2017 NEI; ‘e’ is the fifth iteration of emissions for that NEI platform; </a:t>
            </a:r>
            <a:br>
              <a:rPr lang="en-US"/>
            </a:br>
            <a:r>
              <a:rPr lang="en-US"/>
              <a:t>cb6 is the speciation in the AQM; and 19k is 2019 meteorology run with configuration ‘k’</a:t>
            </a:r>
          </a:p>
        </p:txBody>
      </p:sp>
      <p:sp>
        <p:nvSpPr>
          <p:cNvPr id="3" name="Slide Number Placeholder 2">
            <a:extLst>
              <a:ext uri="{FF2B5EF4-FFF2-40B4-BE49-F238E27FC236}">
                <a16:creationId xmlns:a16="http://schemas.microsoft.com/office/drawing/2014/main" id="{E42E0199-7C68-4B70-BFDA-B24B8B252BEB}"/>
              </a:ext>
            </a:extLst>
          </p:cNvPr>
          <p:cNvSpPr>
            <a:spLocks noGrp="1"/>
          </p:cNvSpPr>
          <p:nvPr>
            <p:ph type="sldNum" sz="quarter" idx="12"/>
          </p:nvPr>
        </p:nvSpPr>
        <p:spPr/>
        <p:txBody>
          <a:bodyPr/>
          <a:lstStyle/>
          <a:p>
            <a:fld id="{61C894BD-DCE2-4A96-A9AF-225BBEAC2A40}" type="slidenum">
              <a:rPr lang="en-US" smtClean="0"/>
              <a:pPr/>
              <a:t>25</a:t>
            </a:fld>
            <a:endParaRPr lang="en-US"/>
          </a:p>
        </p:txBody>
      </p:sp>
      <p:sp>
        <p:nvSpPr>
          <p:cNvPr id="4" name="Title 3">
            <a:extLst>
              <a:ext uri="{FF2B5EF4-FFF2-40B4-BE49-F238E27FC236}">
                <a16:creationId xmlns:a16="http://schemas.microsoft.com/office/drawing/2014/main" id="{41278A98-761B-4EFA-85D3-C44217661E65}"/>
              </a:ext>
            </a:extLst>
          </p:cNvPr>
          <p:cNvSpPr>
            <a:spLocks noGrp="1"/>
          </p:cNvSpPr>
          <p:nvPr>
            <p:ph type="title"/>
          </p:nvPr>
        </p:nvSpPr>
        <p:spPr/>
        <p:txBody>
          <a:bodyPr/>
          <a:lstStyle/>
          <a:p>
            <a:r>
              <a:rPr lang="en-US"/>
              <a:t>Emissions Modeling Sectors and Cases</a:t>
            </a:r>
          </a:p>
        </p:txBody>
      </p:sp>
    </p:spTree>
    <p:extLst>
      <p:ext uri="{BB962C8B-B14F-4D97-AF65-F5344CB8AC3E}">
        <p14:creationId xmlns:p14="http://schemas.microsoft.com/office/powerpoint/2010/main" val="1385323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A22DE77D-0557-41A8-8FE6-8F8002810F81}"/>
              </a:ext>
            </a:extLst>
          </p:cNvPr>
          <p:cNvPicPr>
            <a:picLocks noGrp="1" noChangeAspect="1"/>
          </p:cNvPicPr>
          <p:nvPr>
            <p:ph idx="1"/>
          </p:nvPr>
        </p:nvPicPr>
        <p:blipFill>
          <a:blip r:embed="rId2"/>
          <a:stretch>
            <a:fillRect/>
          </a:stretch>
        </p:blipFill>
        <p:spPr>
          <a:xfrm>
            <a:off x="0" y="2961044"/>
            <a:ext cx="7080493" cy="3896956"/>
          </a:xfrm>
        </p:spPr>
      </p:pic>
      <p:sp>
        <p:nvSpPr>
          <p:cNvPr id="3" name="Slide Number Placeholder 2">
            <a:extLst>
              <a:ext uri="{FF2B5EF4-FFF2-40B4-BE49-F238E27FC236}">
                <a16:creationId xmlns:a16="http://schemas.microsoft.com/office/drawing/2014/main" id="{96B07243-6728-45AE-8486-F21171EE6AD0}"/>
              </a:ext>
            </a:extLst>
          </p:cNvPr>
          <p:cNvSpPr>
            <a:spLocks noGrp="1"/>
          </p:cNvSpPr>
          <p:nvPr>
            <p:ph type="sldNum" sz="quarter" idx="12"/>
          </p:nvPr>
        </p:nvSpPr>
        <p:spPr/>
        <p:txBody>
          <a:bodyPr/>
          <a:lstStyle/>
          <a:p>
            <a:fld id="{61C894BD-DCE2-4A96-A9AF-225BBEAC2A40}" type="slidenum">
              <a:rPr lang="en-US" smtClean="0"/>
              <a:pPr/>
              <a:t>26</a:t>
            </a:fld>
            <a:endParaRPr lang="en-US"/>
          </a:p>
        </p:txBody>
      </p:sp>
      <p:sp>
        <p:nvSpPr>
          <p:cNvPr id="4" name="Title 3">
            <a:extLst>
              <a:ext uri="{FF2B5EF4-FFF2-40B4-BE49-F238E27FC236}">
                <a16:creationId xmlns:a16="http://schemas.microsoft.com/office/drawing/2014/main" id="{487AC456-A8D1-4C51-9202-E426EC9132EF}"/>
              </a:ext>
            </a:extLst>
          </p:cNvPr>
          <p:cNvSpPr>
            <a:spLocks noGrp="1"/>
          </p:cNvSpPr>
          <p:nvPr>
            <p:ph type="title"/>
          </p:nvPr>
        </p:nvSpPr>
        <p:spPr>
          <a:xfrm>
            <a:off x="609600" y="81546"/>
            <a:ext cx="10972800" cy="1143000"/>
          </a:xfrm>
        </p:spPr>
        <p:txBody>
          <a:bodyPr>
            <a:normAutofit/>
          </a:bodyPr>
          <a:lstStyle/>
          <a:p>
            <a:r>
              <a:rPr lang="en-US"/>
              <a:t>Total NOx</a:t>
            </a:r>
          </a:p>
        </p:txBody>
      </p:sp>
      <p:sp>
        <p:nvSpPr>
          <p:cNvPr id="9" name="TextBox 8">
            <a:extLst>
              <a:ext uri="{FF2B5EF4-FFF2-40B4-BE49-F238E27FC236}">
                <a16:creationId xmlns:a16="http://schemas.microsoft.com/office/drawing/2014/main" id="{66234E86-8BC5-4E1A-8BF0-95A34177B84B}"/>
              </a:ext>
            </a:extLst>
          </p:cNvPr>
          <p:cNvSpPr txBox="1"/>
          <p:nvPr/>
        </p:nvSpPr>
        <p:spPr>
          <a:xfrm>
            <a:off x="80514" y="929719"/>
            <a:ext cx="4638241" cy="2031325"/>
          </a:xfrm>
          <a:prstGeom prst="rect">
            <a:avLst/>
          </a:prstGeom>
          <a:noFill/>
        </p:spPr>
        <p:txBody>
          <a:bodyPr wrap="square" rtlCol="0">
            <a:spAutoFit/>
          </a:bodyPr>
          <a:lstStyle/>
          <a:p>
            <a:r>
              <a:rPr lang="en-US"/>
              <a:t>NO</a:t>
            </a:r>
            <a:r>
              <a:rPr lang="en-US" baseline="-25000"/>
              <a:t>x</a:t>
            </a:r>
            <a:r>
              <a:rPr lang="en-US"/>
              <a:t> emissions are primarily from </a:t>
            </a:r>
            <a:r>
              <a:rPr lang="en-US" err="1"/>
              <a:t>onroad</a:t>
            </a:r>
            <a:r>
              <a:rPr lang="en-US"/>
              <a:t>, commercial marine vessels (CMV), EGU (</a:t>
            </a:r>
            <a:r>
              <a:rPr lang="en-US" err="1"/>
              <a:t>ptegu</a:t>
            </a:r>
            <a:r>
              <a:rPr lang="en-US"/>
              <a:t>), nonroad, non-EGU point (</a:t>
            </a:r>
            <a:r>
              <a:rPr lang="en-US" err="1"/>
              <a:t>ptnonipm</a:t>
            </a:r>
            <a:r>
              <a:rPr lang="en-US"/>
              <a:t>, </a:t>
            </a:r>
            <a:r>
              <a:rPr lang="en-US" err="1"/>
              <a:t>pt_oilgas</a:t>
            </a:r>
            <a:r>
              <a:rPr lang="en-US"/>
              <a:t>), biogenic (</a:t>
            </a:r>
            <a:r>
              <a:rPr lang="en-US" err="1"/>
              <a:t>beis</a:t>
            </a:r>
            <a:r>
              <a:rPr lang="en-US"/>
              <a:t>) and locomotive emissions. Many sectors decreased from 2017 to 2019, but a few show different patterns.</a:t>
            </a:r>
          </a:p>
        </p:txBody>
      </p:sp>
      <p:sp>
        <p:nvSpPr>
          <p:cNvPr id="8" name="TextBox 7">
            <a:extLst>
              <a:ext uri="{FF2B5EF4-FFF2-40B4-BE49-F238E27FC236}">
                <a16:creationId xmlns:a16="http://schemas.microsoft.com/office/drawing/2014/main" id="{D3477A6A-4E53-43A3-9183-933EE15D22D5}"/>
              </a:ext>
            </a:extLst>
          </p:cNvPr>
          <p:cNvSpPr txBox="1"/>
          <p:nvPr/>
        </p:nvSpPr>
        <p:spPr>
          <a:xfrm>
            <a:off x="91509" y="6084783"/>
            <a:ext cx="518091" cy="276999"/>
          </a:xfrm>
          <a:prstGeom prst="rect">
            <a:avLst/>
          </a:prstGeom>
          <a:noFill/>
        </p:spPr>
        <p:txBody>
          <a:bodyPr wrap="none" rtlCol="0">
            <a:spAutoFit/>
          </a:bodyPr>
          <a:lstStyle/>
          <a:p>
            <a:r>
              <a:rPr lang="en-US" sz="1200"/>
              <a:t>(</a:t>
            </a:r>
            <a:r>
              <a:rPr lang="en-US" sz="1200" err="1"/>
              <a:t>tpy</a:t>
            </a:r>
            <a:r>
              <a:rPr lang="en-US" sz="1200"/>
              <a:t>)</a:t>
            </a:r>
          </a:p>
        </p:txBody>
      </p:sp>
      <p:pic>
        <p:nvPicPr>
          <p:cNvPr id="20" name="Picture 19" descr="Map&#10;&#10;Description automatically generated">
            <a:extLst>
              <a:ext uri="{FF2B5EF4-FFF2-40B4-BE49-F238E27FC236}">
                <a16:creationId xmlns:a16="http://schemas.microsoft.com/office/drawing/2014/main" id="{F585FBC2-18AC-4052-9020-FC685DDF3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756" y="38669"/>
            <a:ext cx="7461965" cy="4303067"/>
          </a:xfrm>
          <a:prstGeom prst="rect">
            <a:avLst/>
          </a:prstGeom>
        </p:spPr>
      </p:pic>
      <p:sp>
        <p:nvSpPr>
          <p:cNvPr id="16" name="TextBox 15">
            <a:extLst>
              <a:ext uri="{FF2B5EF4-FFF2-40B4-BE49-F238E27FC236}">
                <a16:creationId xmlns:a16="http://schemas.microsoft.com/office/drawing/2014/main" id="{84E3A010-F95A-4C00-BE40-6A0569C77734}"/>
              </a:ext>
            </a:extLst>
          </p:cNvPr>
          <p:cNvSpPr txBox="1"/>
          <p:nvPr/>
        </p:nvSpPr>
        <p:spPr>
          <a:xfrm>
            <a:off x="7557603" y="5728737"/>
            <a:ext cx="2961067" cy="584775"/>
          </a:xfrm>
          <a:prstGeom prst="rect">
            <a:avLst/>
          </a:prstGeom>
          <a:noFill/>
        </p:spPr>
        <p:txBody>
          <a:bodyPr wrap="none" rtlCol="0">
            <a:spAutoFit/>
          </a:bodyPr>
          <a:lstStyle/>
          <a:p>
            <a:r>
              <a:rPr lang="en-US" sz="1600" i="1" dirty="0"/>
              <a:t>CMV emissions in chart are </a:t>
            </a:r>
            <a:br>
              <a:rPr lang="en-US" sz="1600" i="1" dirty="0"/>
            </a:br>
            <a:r>
              <a:rPr lang="en-US" sz="1600" i="1" dirty="0"/>
              <a:t>from state waters only</a:t>
            </a:r>
          </a:p>
        </p:txBody>
      </p:sp>
    </p:spTree>
    <p:extLst>
      <p:ext uri="{BB962C8B-B14F-4D97-AF65-F5344CB8AC3E}">
        <p14:creationId xmlns:p14="http://schemas.microsoft.com/office/powerpoint/2010/main" val="2124083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EFE22D0-71AD-4059-A5C9-2634EF0185AB}"/>
              </a:ext>
            </a:extLst>
          </p:cNvPr>
          <p:cNvPicPr>
            <a:picLocks noGrp="1" noChangeAspect="1"/>
          </p:cNvPicPr>
          <p:nvPr>
            <p:ph idx="1"/>
          </p:nvPr>
        </p:nvPicPr>
        <p:blipFill>
          <a:blip r:embed="rId2"/>
          <a:stretch>
            <a:fillRect/>
          </a:stretch>
        </p:blipFill>
        <p:spPr>
          <a:xfrm>
            <a:off x="0" y="3188818"/>
            <a:ext cx="6755130" cy="3669181"/>
          </a:xfrm>
          <a:prstGeom prst="rect">
            <a:avLst/>
          </a:prstGeom>
        </p:spPr>
      </p:pic>
      <p:sp>
        <p:nvSpPr>
          <p:cNvPr id="3" name="Slide Number Placeholder 2">
            <a:extLst>
              <a:ext uri="{FF2B5EF4-FFF2-40B4-BE49-F238E27FC236}">
                <a16:creationId xmlns:a16="http://schemas.microsoft.com/office/drawing/2014/main" id="{2809861C-38C1-488B-A792-06A6323A6BC1}"/>
              </a:ext>
            </a:extLst>
          </p:cNvPr>
          <p:cNvSpPr>
            <a:spLocks noGrp="1"/>
          </p:cNvSpPr>
          <p:nvPr>
            <p:ph type="sldNum" sz="quarter" idx="12"/>
          </p:nvPr>
        </p:nvSpPr>
        <p:spPr/>
        <p:txBody>
          <a:bodyPr/>
          <a:lstStyle/>
          <a:p>
            <a:fld id="{61C894BD-DCE2-4A96-A9AF-225BBEAC2A40}" type="slidenum">
              <a:rPr lang="en-US" smtClean="0"/>
              <a:pPr/>
              <a:t>27</a:t>
            </a:fld>
            <a:endParaRPr lang="en-US"/>
          </a:p>
        </p:txBody>
      </p:sp>
      <p:sp>
        <p:nvSpPr>
          <p:cNvPr id="4" name="Title 3">
            <a:extLst>
              <a:ext uri="{FF2B5EF4-FFF2-40B4-BE49-F238E27FC236}">
                <a16:creationId xmlns:a16="http://schemas.microsoft.com/office/drawing/2014/main" id="{6C7C6844-2E5F-43B5-945D-7DB4D512BCB6}"/>
              </a:ext>
            </a:extLst>
          </p:cNvPr>
          <p:cNvSpPr>
            <a:spLocks noGrp="1"/>
          </p:cNvSpPr>
          <p:nvPr>
            <p:ph type="title"/>
          </p:nvPr>
        </p:nvSpPr>
        <p:spPr>
          <a:xfrm>
            <a:off x="603913" y="0"/>
            <a:ext cx="10972800" cy="1143000"/>
          </a:xfrm>
        </p:spPr>
        <p:txBody>
          <a:bodyPr/>
          <a:lstStyle/>
          <a:p>
            <a:r>
              <a:rPr lang="en-US"/>
              <a:t>Total PM</a:t>
            </a:r>
            <a:r>
              <a:rPr lang="en-US" baseline="-25000"/>
              <a:t>2.5</a:t>
            </a:r>
            <a:endParaRPr lang="en-US"/>
          </a:p>
        </p:txBody>
      </p:sp>
      <p:sp>
        <p:nvSpPr>
          <p:cNvPr id="2" name="TextBox 1">
            <a:extLst>
              <a:ext uri="{FF2B5EF4-FFF2-40B4-BE49-F238E27FC236}">
                <a16:creationId xmlns:a16="http://schemas.microsoft.com/office/drawing/2014/main" id="{F76A32C0-330B-4EAE-BC37-1FA47CBD9E38}"/>
              </a:ext>
            </a:extLst>
          </p:cNvPr>
          <p:cNvSpPr txBox="1"/>
          <p:nvPr/>
        </p:nvSpPr>
        <p:spPr>
          <a:xfrm>
            <a:off x="182070" y="1143000"/>
            <a:ext cx="4683441" cy="1754326"/>
          </a:xfrm>
          <a:prstGeom prst="rect">
            <a:avLst/>
          </a:prstGeom>
          <a:noFill/>
        </p:spPr>
        <p:txBody>
          <a:bodyPr wrap="square" rtlCol="0">
            <a:spAutoFit/>
          </a:bodyPr>
          <a:lstStyle/>
          <a:p>
            <a:r>
              <a:rPr lang="en-US"/>
              <a:t>PM</a:t>
            </a:r>
            <a:r>
              <a:rPr lang="en-US" baseline="-25000"/>
              <a:t>2.5</a:t>
            </a:r>
            <a:r>
              <a:rPr lang="en-US"/>
              <a:t> emissions are primarily from wildland and prescribed fires (</a:t>
            </a:r>
            <a:r>
              <a:rPr lang="en-US" err="1"/>
              <a:t>ptfire</a:t>
            </a:r>
            <a:r>
              <a:rPr lang="en-US"/>
              <a:t>), fugitive dust (</a:t>
            </a:r>
            <a:r>
              <a:rPr lang="en-US" err="1"/>
              <a:t>afdust</a:t>
            </a:r>
            <a:r>
              <a:rPr lang="en-US"/>
              <a:t>), res. wood combustion (</a:t>
            </a:r>
            <a:r>
              <a:rPr lang="en-US" err="1"/>
              <a:t>rwc</a:t>
            </a:r>
            <a:r>
              <a:rPr lang="en-US"/>
              <a:t>), and other nonpoint (</a:t>
            </a:r>
            <a:r>
              <a:rPr lang="en-US" err="1"/>
              <a:t>nonpt</a:t>
            </a:r>
            <a:r>
              <a:rPr lang="en-US"/>
              <a:t>) sources.  Fires were higher in 2017 than in 2018 or 2019.</a:t>
            </a:r>
          </a:p>
        </p:txBody>
      </p:sp>
      <p:pic>
        <p:nvPicPr>
          <p:cNvPr id="13" name="Picture 12" descr="Map&#10;&#10;Description automatically generated">
            <a:extLst>
              <a:ext uri="{FF2B5EF4-FFF2-40B4-BE49-F238E27FC236}">
                <a16:creationId xmlns:a16="http://schemas.microsoft.com/office/drawing/2014/main" id="{AABF5483-5AFA-4C08-B686-47C091593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188" y="98876"/>
            <a:ext cx="6963526" cy="4049378"/>
          </a:xfrm>
          <a:prstGeom prst="rect">
            <a:avLst/>
          </a:prstGeom>
        </p:spPr>
      </p:pic>
      <p:sp>
        <p:nvSpPr>
          <p:cNvPr id="7" name="TextBox 6">
            <a:extLst>
              <a:ext uri="{FF2B5EF4-FFF2-40B4-BE49-F238E27FC236}">
                <a16:creationId xmlns:a16="http://schemas.microsoft.com/office/drawing/2014/main" id="{9B976F1F-9ED9-4323-AAB0-2431DBC9774D}"/>
              </a:ext>
            </a:extLst>
          </p:cNvPr>
          <p:cNvSpPr txBox="1"/>
          <p:nvPr/>
        </p:nvSpPr>
        <p:spPr>
          <a:xfrm>
            <a:off x="91509" y="6084783"/>
            <a:ext cx="518091" cy="276999"/>
          </a:xfrm>
          <a:prstGeom prst="rect">
            <a:avLst/>
          </a:prstGeom>
          <a:noFill/>
        </p:spPr>
        <p:txBody>
          <a:bodyPr wrap="none" rtlCol="0">
            <a:spAutoFit/>
          </a:bodyPr>
          <a:lstStyle/>
          <a:p>
            <a:r>
              <a:rPr lang="en-US" sz="1200"/>
              <a:t>(</a:t>
            </a:r>
            <a:r>
              <a:rPr lang="en-US" sz="1200" err="1"/>
              <a:t>tpy</a:t>
            </a:r>
            <a:r>
              <a:rPr lang="en-US" sz="1200"/>
              <a:t>)</a:t>
            </a:r>
          </a:p>
        </p:txBody>
      </p:sp>
    </p:spTree>
    <p:extLst>
      <p:ext uri="{BB962C8B-B14F-4D97-AF65-F5344CB8AC3E}">
        <p14:creationId xmlns:p14="http://schemas.microsoft.com/office/powerpoint/2010/main" val="3030890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C199DAB8-F9EB-4363-93ED-D327DDB13FDD}"/>
              </a:ext>
            </a:extLst>
          </p:cNvPr>
          <p:cNvPicPr>
            <a:picLocks noGrp="1" noChangeAspect="1"/>
          </p:cNvPicPr>
          <p:nvPr>
            <p:ph idx="1"/>
          </p:nvPr>
        </p:nvPicPr>
        <p:blipFill>
          <a:blip r:embed="rId2"/>
          <a:stretch>
            <a:fillRect/>
          </a:stretch>
        </p:blipFill>
        <p:spPr>
          <a:xfrm>
            <a:off x="0" y="2868112"/>
            <a:ext cx="7142681" cy="3989888"/>
          </a:xfrm>
          <a:prstGeom prst="rect">
            <a:avLst/>
          </a:prstGeom>
        </p:spPr>
      </p:pic>
      <p:sp>
        <p:nvSpPr>
          <p:cNvPr id="3" name="Slide Number Placeholder 2">
            <a:extLst>
              <a:ext uri="{FF2B5EF4-FFF2-40B4-BE49-F238E27FC236}">
                <a16:creationId xmlns:a16="http://schemas.microsoft.com/office/drawing/2014/main" id="{C2CF5ED8-BD3B-49E3-8AD7-11AA50008AB1}"/>
              </a:ext>
            </a:extLst>
          </p:cNvPr>
          <p:cNvSpPr>
            <a:spLocks noGrp="1"/>
          </p:cNvSpPr>
          <p:nvPr>
            <p:ph type="sldNum" sz="quarter" idx="12"/>
          </p:nvPr>
        </p:nvSpPr>
        <p:spPr/>
        <p:txBody>
          <a:bodyPr/>
          <a:lstStyle/>
          <a:p>
            <a:fld id="{61C894BD-DCE2-4A96-A9AF-225BBEAC2A40}" type="slidenum">
              <a:rPr lang="en-US" smtClean="0"/>
              <a:pPr/>
              <a:t>28</a:t>
            </a:fld>
            <a:endParaRPr lang="en-US"/>
          </a:p>
        </p:txBody>
      </p:sp>
      <p:sp>
        <p:nvSpPr>
          <p:cNvPr id="4" name="Title 3">
            <a:extLst>
              <a:ext uri="{FF2B5EF4-FFF2-40B4-BE49-F238E27FC236}">
                <a16:creationId xmlns:a16="http://schemas.microsoft.com/office/drawing/2014/main" id="{D514119A-2B93-4CEE-982F-BD95B9DB439E}"/>
              </a:ext>
            </a:extLst>
          </p:cNvPr>
          <p:cNvSpPr>
            <a:spLocks noGrp="1"/>
          </p:cNvSpPr>
          <p:nvPr>
            <p:ph type="title"/>
          </p:nvPr>
        </p:nvSpPr>
        <p:spPr>
          <a:xfrm>
            <a:off x="609600" y="0"/>
            <a:ext cx="10972800" cy="1143000"/>
          </a:xfrm>
        </p:spPr>
        <p:txBody>
          <a:bodyPr/>
          <a:lstStyle/>
          <a:p>
            <a:r>
              <a:rPr lang="en-US"/>
              <a:t>Total SO</a:t>
            </a:r>
            <a:r>
              <a:rPr lang="en-US" baseline="-25000"/>
              <a:t>2</a:t>
            </a:r>
            <a:endParaRPr lang="en-US"/>
          </a:p>
        </p:txBody>
      </p:sp>
      <p:sp>
        <p:nvSpPr>
          <p:cNvPr id="7" name="TextBox 6">
            <a:extLst>
              <a:ext uri="{FF2B5EF4-FFF2-40B4-BE49-F238E27FC236}">
                <a16:creationId xmlns:a16="http://schemas.microsoft.com/office/drawing/2014/main" id="{87AFF7EC-1567-4043-AA58-F70C6DD61592}"/>
              </a:ext>
            </a:extLst>
          </p:cNvPr>
          <p:cNvSpPr txBox="1"/>
          <p:nvPr/>
        </p:nvSpPr>
        <p:spPr>
          <a:xfrm>
            <a:off x="228146" y="1202205"/>
            <a:ext cx="4829276" cy="1415772"/>
          </a:xfrm>
          <a:prstGeom prst="rect">
            <a:avLst/>
          </a:prstGeom>
          <a:noFill/>
        </p:spPr>
        <p:txBody>
          <a:bodyPr wrap="square" rtlCol="0">
            <a:spAutoFit/>
          </a:bodyPr>
          <a:lstStyle/>
          <a:p>
            <a:r>
              <a:rPr lang="en-US"/>
              <a:t>SO2 emissions are primarily from EGU and non-EGU point sources. The EGU and non-EGU SO2 reduced substantially from 2017 through 2019. </a:t>
            </a:r>
          </a:p>
          <a:p>
            <a:endParaRPr lang="en-US" sz="1400"/>
          </a:p>
        </p:txBody>
      </p:sp>
      <p:pic>
        <p:nvPicPr>
          <p:cNvPr id="11" name="Picture 10" descr="Map&#10;&#10;Description automatically generated">
            <a:extLst>
              <a:ext uri="{FF2B5EF4-FFF2-40B4-BE49-F238E27FC236}">
                <a16:creationId xmlns:a16="http://schemas.microsoft.com/office/drawing/2014/main" id="{50BECD83-CB35-4E73-98A7-76BA410C1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753" y="96690"/>
            <a:ext cx="6924646" cy="3989888"/>
          </a:xfrm>
          <a:prstGeom prst="rect">
            <a:avLst/>
          </a:prstGeom>
        </p:spPr>
      </p:pic>
      <p:sp>
        <p:nvSpPr>
          <p:cNvPr id="9" name="TextBox 8">
            <a:extLst>
              <a:ext uri="{FF2B5EF4-FFF2-40B4-BE49-F238E27FC236}">
                <a16:creationId xmlns:a16="http://schemas.microsoft.com/office/drawing/2014/main" id="{E9F56D65-8270-4148-B812-A93BC1C84B86}"/>
              </a:ext>
            </a:extLst>
          </p:cNvPr>
          <p:cNvSpPr txBox="1"/>
          <p:nvPr/>
        </p:nvSpPr>
        <p:spPr>
          <a:xfrm>
            <a:off x="91509" y="6084783"/>
            <a:ext cx="518091" cy="276999"/>
          </a:xfrm>
          <a:prstGeom prst="rect">
            <a:avLst/>
          </a:prstGeom>
          <a:noFill/>
        </p:spPr>
        <p:txBody>
          <a:bodyPr wrap="none" rtlCol="0">
            <a:spAutoFit/>
          </a:bodyPr>
          <a:lstStyle/>
          <a:p>
            <a:r>
              <a:rPr lang="en-US" sz="1200"/>
              <a:t>(</a:t>
            </a:r>
            <a:r>
              <a:rPr lang="en-US" sz="1200" err="1"/>
              <a:t>tpy</a:t>
            </a:r>
            <a:r>
              <a:rPr lang="en-US" sz="1200"/>
              <a:t>)</a:t>
            </a:r>
          </a:p>
        </p:txBody>
      </p:sp>
    </p:spTree>
    <p:extLst>
      <p:ext uri="{BB962C8B-B14F-4D97-AF65-F5344CB8AC3E}">
        <p14:creationId xmlns:p14="http://schemas.microsoft.com/office/powerpoint/2010/main" val="3330320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0C079D14-082E-46C4-8C57-A4BC4A263BBF}"/>
              </a:ext>
            </a:extLst>
          </p:cNvPr>
          <p:cNvPicPr>
            <a:picLocks noGrp="1" noChangeAspect="1"/>
          </p:cNvPicPr>
          <p:nvPr>
            <p:ph idx="1"/>
          </p:nvPr>
        </p:nvPicPr>
        <p:blipFill>
          <a:blip r:embed="rId2"/>
          <a:stretch>
            <a:fillRect/>
          </a:stretch>
        </p:blipFill>
        <p:spPr>
          <a:xfrm>
            <a:off x="-11429" y="3177540"/>
            <a:ext cx="6779518" cy="3691890"/>
          </a:xfrm>
        </p:spPr>
      </p:pic>
      <p:sp>
        <p:nvSpPr>
          <p:cNvPr id="3" name="Slide Number Placeholder 2">
            <a:extLst>
              <a:ext uri="{FF2B5EF4-FFF2-40B4-BE49-F238E27FC236}">
                <a16:creationId xmlns:a16="http://schemas.microsoft.com/office/drawing/2014/main" id="{C2CF5ED8-BD3B-49E3-8AD7-11AA50008AB1}"/>
              </a:ext>
            </a:extLst>
          </p:cNvPr>
          <p:cNvSpPr>
            <a:spLocks noGrp="1"/>
          </p:cNvSpPr>
          <p:nvPr>
            <p:ph type="sldNum" sz="quarter" idx="12"/>
          </p:nvPr>
        </p:nvSpPr>
        <p:spPr/>
        <p:txBody>
          <a:bodyPr/>
          <a:lstStyle/>
          <a:p>
            <a:fld id="{61C894BD-DCE2-4A96-A9AF-225BBEAC2A40}" type="slidenum">
              <a:rPr lang="en-US" smtClean="0"/>
              <a:pPr/>
              <a:t>29</a:t>
            </a:fld>
            <a:endParaRPr lang="en-US"/>
          </a:p>
        </p:txBody>
      </p:sp>
      <p:sp>
        <p:nvSpPr>
          <p:cNvPr id="4" name="Title 3">
            <a:extLst>
              <a:ext uri="{FF2B5EF4-FFF2-40B4-BE49-F238E27FC236}">
                <a16:creationId xmlns:a16="http://schemas.microsoft.com/office/drawing/2014/main" id="{D514119A-2B93-4CEE-982F-BD95B9DB439E}"/>
              </a:ext>
            </a:extLst>
          </p:cNvPr>
          <p:cNvSpPr>
            <a:spLocks noGrp="1"/>
          </p:cNvSpPr>
          <p:nvPr>
            <p:ph type="title"/>
          </p:nvPr>
        </p:nvSpPr>
        <p:spPr>
          <a:xfrm>
            <a:off x="609600" y="0"/>
            <a:ext cx="10972800" cy="1143000"/>
          </a:xfrm>
        </p:spPr>
        <p:txBody>
          <a:bodyPr/>
          <a:lstStyle/>
          <a:p>
            <a:r>
              <a:rPr lang="en-US"/>
              <a:t>Total VOC</a:t>
            </a:r>
          </a:p>
        </p:txBody>
      </p:sp>
      <p:sp>
        <p:nvSpPr>
          <p:cNvPr id="7" name="TextBox 6">
            <a:extLst>
              <a:ext uri="{FF2B5EF4-FFF2-40B4-BE49-F238E27FC236}">
                <a16:creationId xmlns:a16="http://schemas.microsoft.com/office/drawing/2014/main" id="{87AFF7EC-1567-4043-AA58-F70C6DD61592}"/>
              </a:ext>
            </a:extLst>
          </p:cNvPr>
          <p:cNvSpPr txBox="1"/>
          <p:nvPr/>
        </p:nvSpPr>
        <p:spPr>
          <a:xfrm>
            <a:off x="143133" y="1274720"/>
            <a:ext cx="4474024" cy="1200329"/>
          </a:xfrm>
          <a:prstGeom prst="rect">
            <a:avLst/>
          </a:prstGeom>
          <a:noFill/>
        </p:spPr>
        <p:txBody>
          <a:bodyPr wrap="square" rtlCol="0">
            <a:spAutoFit/>
          </a:bodyPr>
          <a:lstStyle/>
          <a:p>
            <a:r>
              <a:rPr lang="en-US"/>
              <a:t>VOC emissions are primarily from biogenic (</a:t>
            </a:r>
            <a:r>
              <a:rPr lang="en-US" err="1"/>
              <a:t>beis</a:t>
            </a:r>
            <a:r>
              <a:rPr lang="en-US"/>
              <a:t>*), fires, solvents, oil and gas, </a:t>
            </a:r>
            <a:r>
              <a:rPr lang="en-US" err="1"/>
              <a:t>onroad</a:t>
            </a:r>
            <a:r>
              <a:rPr lang="en-US"/>
              <a:t> and nonroad sources. </a:t>
            </a:r>
          </a:p>
          <a:p>
            <a:endParaRPr lang="en-US"/>
          </a:p>
        </p:txBody>
      </p:sp>
      <p:pic>
        <p:nvPicPr>
          <p:cNvPr id="13" name="Picture 12" descr="Map&#10;&#10;Description automatically generated">
            <a:extLst>
              <a:ext uri="{FF2B5EF4-FFF2-40B4-BE49-F238E27FC236}">
                <a16:creationId xmlns:a16="http://schemas.microsoft.com/office/drawing/2014/main" id="{C9F8DCB7-6F79-493B-B4C6-FB942CBF5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966" y="84926"/>
            <a:ext cx="6611033" cy="3812362"/>
          </a:xfrm>
          <a:prstGeom prst="rect">
            <a:avLst/>
          </a:prstGeom>
        </p:spPr>
      </p:pic>
      <p:sp>
        <p:nvSpPr>
          <p:cNvPr id="16" name="TextBox 15">
            <a:extLst>
              <a:ext uri="{FF2B5EF4-FFF2-40B4-BE49-F238E27FC236}">
                <a16:creationId xmlns:a16="http://schemas.microsoft.com/office/drawing/2014/main" id="{56BAAF25-DDDC-4982-AA63-AA88B48120BE}"/>
              </a:ext>
            </a:extLst>
          </p:cNvPr>
          <p:cNvSpPr txBox="1"/>
          <p:nvPr/>
        </p:nvSpPr>
        <p:spPr>
          <a:xfrm>
            <a:off x="7641658" y="6223283"/>
            <a:ext cx="4550341" cy="369332"/>
          </a:xfrm>
          <a:prstGeom prst="rect">
            <a:avLst/>
          </a:prstGeom>
          <a:noFill/>
        </p:spPr>
        <p:txBody>
          <a:bodyPr wrap="square">
            <a:spAutoFit/>
          </a:bodyPr>
          <a:lstStyle/>
          <a:p>
            <a:r>
              <a:rPr lang="en-US"/>
              <a:t>* </a:t>
            </a:r>
            <a:r>
              <a:rPr lang="en-US" err="1"/>
              <a:t>beis</a:t>
            </a:r>
            <a:r>
              <a:rPr lang="en-US"/>
              <a:t> contributes 25M tons of VOC</a:t>
            </a:r>
          </a:p>
        </p:txBody>
      </p:sp>
      <p:sp>
        <p:nvSpPr>
          <p:cNvPr id="2" name="TextBox 1">
            <a:extLst>
              <a:ext uri="{FF2B5EF4-FFF2-40B4-BE49-F238E27FC236}">
                <a16:creationId xmlns:a16="http://schemas.microsoft.com/office/drawing/2014/main" id="{A31EE990-43B9-4946-9121-3E9444A5087F}"/>
              </a:ext>
            </a:extLst>
          </p:cNvPr>
          <p:cNvSpPr txBox="1"/>
          <p:nvPr/>
        </p:nvSpPr>
        <p:spPr>
          <a:xfrm>
            <a:off x="91509" y="6084783"/>
            <a:ext cx="518091" cy="276999"/>
          </a:xfrm>
          <a:prstGeom prst="rect">
            <a:avLst/>
          </a:prstGeom>
          <a:noFill/>
        </p:spPr>
        <p:txBody>
          <a:bodyPr wrap="none" rtlCol="0">
            <a:spAutoFit/>
          </a:bodyPr>
          <a:lstStyle/>
          <a:p>
            <a:r>
              <a:rPr lang="en-US" sz="1200"/>
              <a:t>(</a:t>
            </a:r>
            <a:r>
              <a:rPr lang="en-US" sz="1200" err="1"/>
              <a:t>tpy</a:t>
            </a:r>
            <a:r>
              <a:rPr lang="en-US" sz="1200"/>
              <a:t>)</a:t>
            </a:r>
          </a:p>
        </p:txBody>
      </p:sp>
    </p:spTree>
    <p:extLst>
      <p:ext uri="{BB962C8B-B14F-4D97-AF65-F5344CB8AC3E}">
        <p14:creationId xmlns:p14="http://schemas.microsoft.com/office/powerpoint/2010/main" val="193733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308" y="1223575"/>
            <a:ext cx="11141389" cy="4875668"/>
          </a:xfrm>
        </p:spPr>
        <p:txBody>
          <a:bodyPr>
            <a:normAutofit lnSpcReduction="10000"/>
          </a:bodyPr>
          <a:lstStyle/>
          <a:p>
            <a:pPr>
              <a:spcAft>
                <a:spcPts val="400"/>
              </a:spcAft>
            </a:pPr>
            <a:r>
              <a:rPr lang="en-US" sz="2400" dirty="0"/>
              <a:t>Support regulatory and non-regulatory air quality modeling</a:t>
            </a:r>
          </a:p>
          <a:p>
            <a:pPr>
              <a:spcBef>
                <a:spcPts val="600"/>
              </a:spcBef>
              <a:spcAft>
                <a:spcPts val="400"/>
              </a:spcAft>
            </a:pPr>
            <a:r>
              <a:rPr lang="en-US" sz="2400" dirty="0"/>
              <a:t>Regulatory examples</a:t>
            </a:r>
          </a:p>
          <a:p>
            <a:pPr lvl="1">
              <a:spcBef>
                <a:spcPts val="600"/>
              </a:spcBef>
              <a:spcAft>
                <a:spcPts val="400"/>
              </a:spcAft>
            </a:pPr>
            <a:r>
              <a:rPr lang="en-US" sz="2000" dirty="0"/>
              <a:t>Ozone transport: </a:t>
            </a:r>
            <a:r>
              <a:rPr lang="en-US" sz="2000" dirty="0">
                <a:hlinkClick r:id="rId3"/>
              </a:rPr>
              <a:t>www.epa.gov/interstate-air-pollution-transport</a:t>
            </a:r>
            <a:endParaRPr lang="en-US" sz="2000" dirty="0"/>
          </a:p>
          <a:p>
            <a:pPr lvl="1">
              <a:spcBef>
                <a:spcPts val="600"/>
              </a:spcBef>
              <a:spcAft>
                <a:spcPts val="400"/>
              </a:spcAft>
            </a:pPr>
            <a:r>
              <a:rPr lang="en-US" sz="2000" dirty="0"/>
              <a:t>National Ambient Air Quality Standards: </a:t>
            </a:r>
            <a:r>
              <a:rPr lang="en-US" sz="2000" dirty="0">
                <a:hlinkClick r:id="rId4"/>
              </a:rPr>
              <a:t>www.epa.gov/naaqs</a:t>
            </a:r>
            <a:endParaRPr lang="en-US" sz="2000" dirty="0"/>
          </a:p>
          <a:p>
            <a:pPr lvl="1">
              <a:spcBef>
                <a:spcPts val="600"/>
              </a:spcBef>
              <a:spcAft>
                <a:spcPts val="400"/>
              </a:spcAft>
            </a:pPr>
            <a:r>
              <a:rPr lang="en-US" sz="2000" dirty="0"/>
              <a:t>Motor vehicle emissions regulations: </a:t>
            </a:r>
            <a:r>
              <a:rPr lang="en-US" sz="2000" dirty="0">
                <a:hlinkClick r:id="rId5"/>
              </a:rPr>
              <a:t>www.epa.gov/regulations-emissions-vehicles-and-engines</a:t>
            </a:r>
            <a:r>
              <a:rPr lang="en-US" sz="2000" dirty="0"/>
              <a:t> </a:t>
            </a:r>
          </a:p>
          <a:p>
            <a:pPr>
              <a:spcBef>
                <a:spcPts val="1200"/>
              </a:spcBef>
              <a:spcAft>
                <a:spcPts val="400"/>
              </a:spcAft>
            </a:pPr>
            <a:r>
              <a:rPr lang="en-US" sz="2400" dirty="0"/>
              <a:t>Non-regulatory examples</a:t>
            </a:r>
          </a:p>
          <a:p>
            <a:pPr lvl="1">
              <a:spcAft>
                <a:spcPts val="400"/>
              </a:spcAft>
            </a:pPr>
            <a:r>
              <a:rPr lang="en-US" sz="2000" dirty="0"/>
              <a:t>Support </a:t>
            </a:r>
            <a:r>
              <a:rPr lang="en-US" sz="2000" b="1" dirty="0"/>
              <a:t>annual</a:t>
            </a:r>
            <a:r>
              <a:rPr lang="en-US" sz="2000" dirty="0"/>
              <a:t> air quality modeling project that is a collaboration between EPA and the Centers for Disease Control and Prevention (CDC) </a:t>
            </a:r>
          </a:p>
          <a:p>
            <a:pPr lvl="2">
              <a:spcBef>
                <a:spcPts val="600"/>
              </a:spcBef>
              <a:spcAft>
                <a:spcPts val="400"/>
              </a:spcAft>
            </a:pPr>
            <a:r>
              <a:rPr lang="en-US" sz="1800" dirty="0"/>
              <a:t>Review air quality model performance for historic modeled years</a:t>
            </a:r>
          </a:p>
          <a:p>
            <a:pPr lvl="2">
              <a:spcAft>
                <a:spcPts val="400"/>
              </a:spcAft>
            </a:pPr>
            <a:r>
              <a:rPr lang="en-US" sz="1800" dirty="0">
                <a:hlinkClick r:id="rId6"/>
              </a:rPr>
              <a:t>Fused air quality surface data using downscaling files on EPA’s RSIG site</a:t>
            </a:r>
            <a:endParaRPr lang="en-US" sz="1800" dirty="0"/>
          </a:p>
          <a:p>
            <a:pPr lvl="1">
              <a:spcBef>
                <a:spcPts val="600"/>
              </a:spcBef>
              <a:spcAft>
                <a:spcPts val="400"/>
              </a:spcAft>
            </a:pPr>
            <a:r>
              <a:rPr lang="en-US" sz="2000" dirty="0">
                <a:effectLst/>
                <a:ea typeface="Times New Roman" panose="02020603050405020304" pitchFamily="18" charset="0"/>
                <a:cs typeface="Times New Roman" panose="02020603050405020304" pitchFamily="18" charset="0"/>
              </a:rPr>
              <a:t>Support </a:t>
            </a:r>
            <a:r>
              <a:rPr lang="en-US" sz="2000" dirty="0" err="1">
                <a:effectLst/>
                <a:ea typeface="Times New Roman" panose="02020603050405020304" pitchFamily="18" charset="0"/>
                <a:cs typeface="Times New Roman" panose="02020603050405020304" pitchFamily="18" charset="0"/>
                <a:hlinkClick r:id="rId7"/>
              </a:rPr>
              <a:t>AirToxScreen</a:t>
            </a:r>
            <a:r>
              <a:rPr lang="en-US" sz="2000" dirty="0">
                <a:ea typeface="Times New Roman" panose="02020603050405020304" pitchFamily="18" charset="0"/>
                <a:cs typeface="Times New Roman" panose="02020603050405020304" pitchFamily="18" charset="0"/>
              </a:rPr>
              <a:t> that replaced</a:t>
            </a:r>
            <a:r>
              <a:rPr lang="en-US" sz="2000" dirty="0">
                <a:effectLst/>
                <a:ea typeface="Times New Roman" panose="02020603050405020304" pitchFamily="18" charset="0"/>
                <a:cs typeface="Times New Roman" panose="02020603050405020304" pitchFamily="18" charset="0"/>
              </a:rPr>
              <a:t> the National Air Toxics Assessment (NATA)</a:t>
            </a:r>
          </a:p>
          <a:p>
            <a:pPr marL="109728" indent="0">
              <a:spcAft>
                <a:spcPts val="400"/>
              </a:spcAft>
              <a:buNone/>
            </a:pPr>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3</a:t>
            </a:fld>
            <a:endParaRPr lang="en-US"/>
          </a:p>
        </p:txBody>
      </p:sp>
      <p:sp>
        <p:nvSpPr>
          <p:cNvPr id="5" name="Title 4"/>
          <p:cNvSpPr>
            <a:spLocks noGrp="1"/>
          </p:cNvSpPr>
          <p:nvPr>
            <p:ph type="title"/>
          </p:nvPr>
        </p:nvSpPr>
        <p:spPr>
          <a:xfrm>
            <a:off x="496727" y="274638"/>
            <a:ext cx="11306965" cy="846067"/>
          </a:xfrm>
        </p:spPr>
        <p:txBody>
          <a:bodyPr>
            <a:noAutofit/>
          </a:bodyPr>
          <a:lstStyle/>
          <a:p>
            <a:r>
              <a:rPr lang="en-US" sz="3600"/>
              <a:t>Uses of Emissions Modeling Platforms</a:t>
            </a:r>
          </a:p>
        </p:txBody>
      </p:sp>
    </p:spTree>
    <p:extLst>
      <p:ext uri="{BB962C8B-B14F-4D97-AF65-F5344CB8AC3E}">
        <p14:creationId xmlns:p14="http://schemas.microsoft.com/office/powerpoint/2010/main" val="184714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166317F-50EE-4CF6-BDC2-BFB4553363F7}"/>
              </a:ext>
            </a:extLst>
          </p:cNvPr>
          <p:cNvPicPr>
            <a:picLocks noChangeAspect="1"/>
          </p:cNvPicPr>
          <p:nvPr/>
        </p:nvPicPr>
        <p:blipFill>
          <a:blip r:embed="rId3"/>
          <a:stretch>
            <a:fillRect/>
          </a:stretch>
        </p:blipFill>
        <p:spPr>
          <a:xfrm>
            <a:off x="7864080" y="2251919"/>
            <a:ext cx="3167268" cy="1626760"/>
          </a:xfrm>
          <a:prstGeom prst="rect">
            <a:avLst/>
          </a:prstGeom>
        </p:spPr>
      </p:pic>
      <p:sp>
        <p:nvSpPr>
          <p:cNvPr id="3" name="Footer Placeholder 2">
            <a:extLst>
              <a:ext uri="{FF2B5EF4-FFF2-40B4-BE49-F238E27FC236}">
                <a16:creationId xmlns:a16="http://schemas.microsoft.com/office/drawing/2014/main" id="{D0785718-6F7F-4D3D-98EC-3CEAE01B42C9}"/>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A7739236-CA2B-454B-AFBD-F2CFDA26B717}"/>
              </a:ext>
            </a:extLst>
          </p:cNvPr>
          <p:cNvSpPr>
            <a:spLocks noGrp="1"/>
          </p:cNvSpPr>
          <p:nvPr>
            <p:ph type="sldNum" sz="quarter" idx="12"/>
          </p:nvPr>
        </p:nvSpPr>
        <p:spPr/>
        <p:txBody>
          <a:bodyPr/>
          <a:lstStyle/>
          <a:p>
            <a:fld id="{61C894BD-DCE2-4A96-A9AF-225BBEAC2A40}" type="slidenum">
              <a:rPr lang="en-US" smtClean="0"/>
              <a:pPr/>
              <a:t>4</a:t>
            </a:fld>
            <a:endParaRPr lang="en-US"/>
          </a:p>
        </p:txBody>
      </p:sp>
      <p:sp>
        <p:nvSpPr>
          <p:cNvPr id="5" name="Title 4">
            <a:extLst>
              <a:ext uri="{FF2B5EF4-FFF2-40B4-BE49-F238E27FC236}">
                <a16:creationId xmlns:a16="http://schemas.microsoft.com/office/drawing/2014/main" id="{2D9DC1DA-63AB-4561-83D2-F1CB669C49FB}"/>
              </a:ext>
            </a:extLst>
          </p:cNvPr>
          <p:cNvSpPr>
            <a:spLocks noGrp="1"/>
          </p:cNvSpPr>
          <p:nvPr>
            <p:ph type="title"/>
          </p:nvPr>
        </p:nvSpPr>
        <p:spPr>
          <a:xfrm>
            <a:off x="2087333" y="289162"/>
            <a:ext cx="7772400" cy="1096962"/>
          </a:xfrm>
        </p:spPr>
        <p:txBody>
          <a:bodyPr>
            <a:normAutofit/>
          </a:bodyPr>
          <a:lstStyle/>
          <a:p>
            <a:r>
              <a:rPr lang="en-US"/>
              <a:t>Emissions Modeling Platform</a:t>
            </a:r>
          </a:p>
        </p:txBody>
      </p:sp>
      <p:sp>
        <p:nvSpPr>
          <p:cNvPr id="8" name="TextBox 7">
            <a:extLst>
              <a:ext uri="{FF2B5EF4-FFF2-40B4-BE49-F238E27FC236}">
                <a16:creationId xmlns:a16="http://schemas.microsoft.com/office/drawing/2014/main" id="{DA4FC20A-A1B1-48BE-AF8E-0A3EFE22A6BF}"/>
              </a:ext>
            </a:extLst>
          </p:cNvPr>
          <p:cNvSpPr txBox="1"/>
          <p:nvPr/>
        </p:nvSpPr>
        <p:spPr>
          <a:xfrm>
            <a:off x="1369793" y="1829486"/>
            <a:ext cx="2204450" cy="1600438"/>
          </a:xfrm>
          <a:prstGeom prst="rect">
            <a:avLst/>
          </a:prstGeom>
          <a:noFill/>
        </p:spPr>
        <p:txBody>
          <a:bodyPr wrap="none" rtlCol="0">
            <a:spAutoFit/>
          </a:bodyPr>
          <a:lstStyle/>
          <a:p>
            <a:r>
              <a:rPr lang="en-US" sz="2200" b="1"/>
              <a:t>Meteorological</a:t>
            </a:r>
            <a:br>
              <a:rPr lang="en-US" sz="2200" b="1"/>
            </a:br>
            <a:r>
              <a:rPr lang="en-US" sz="2200" b="1"/>
              <a:t>Data</a:t>
            </a:r>
            <a:r>
              <a:rPr lang="en-US" sz="2000" b="1"/>
              <a:t>:</a:t>
            </a:r>
            <a:r>
              <a:rPr lang="en-US" sz="2000"/>
              <a:t> </a:t>
            </a:r>
            <a:r>
              <a:rPr lang="en-US"/>
              <a:t>humidity, </a:t>
            </a:r>
          </a:p>
          <a:p>
            <a:r>
              <a:rPr lang="en-US"/>
              <a:t>temperature,</a:t>
            </a:r>
          </a:p>
          <a:p>
            <a:r>
              <a:rPr lang="en-US"/>
              <a:t>precipitation,</a:t>
            </a:r>
          </a:p>
          <a:p>
            <a:r>
              <a:rPr lang="en-US"/>
              <a:t>radiation, …</a:t>
            </a:r>
          </a:p>
        </p:txBody>
      </p:sp>
      <p:sp>
        <p:nvSpPr>
          <p:cNvPr id="9" name="Cloud 8">
            <a:extLst>
              <a:ext uri="{FF2B5EF4-FFF2-40B4-BE49-F238E27FC236}">
                <a16:creationId xmlns:a16="http://schemas.microsoft.com/office/drawing/2014/main" id="{9CEE972B-7967-461F-BABA-44BBA18C16BE}"/>
              </a:ext>
            </a:extLst>
          </p:cNvPr>
          <p:cNvSpPr/>
          <p:nvPr/>
        </p:nvSpPr>
        <p:spPr>
          <a:xfrm>
            <a:off x="1066622" y="1526837"/>
            <a:ext cx="2551901" cy="209923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564F875-C9BE-4555-9974-4573E337888E}"/>
              </a:ext>
            </a:extLst>
          </p:cNvPr>
          <p:cNvSpPr/>
          <p:nvPr/>
        </p:nvSpPr>
        <p:spPr>
          <a:xfrm>
            <a:off x="3550667" y="24064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1F4827-61F5-4F16-B67C-D57279579DF9}"/>
              </a:ext>
            </a:extLst>
          </p:cNvPr>
          <p:cNvSpPr txBox="1"/>
          <p:nvPr/>
        </p:nvSpPr>
        <p:spPr>
          <a:xfrm>
            <a:off x="4149971" y="4713146"/>
            <a:ext cx="2742680" cy="2123658"/>
          </a:xfrm>
          <a:prstGeom prst="rect">
            <a:avLst/>
          </a:prstGeom>
          <a:noFill/>
        </p:spPr>
        <p:txBody>
          <a:bodyPr wrap="square" rtlCol="0">
            <a:spAutoFit/>
          </a:bodyPr>
          <a:lstStyle/>
          <a:p>
            <a:pPr algn="ctr"/>
            <a:r>
              <a:rPr lang="en-US" sz="2400" b="1" dirty="0"/>
              <a:t>Ancillary Data</a:t>
            </a:r>
            <a:br>
              <a:rPr lang="en-US" sz="2400" b="1" dirty="0"/>
            </a:br>
            <a:r>
              <a:rPr lang="en-US" dirty="0"/>
              <a:t>Speciation and Temporal Profiles, Spatial Surrogates, </a:t>
            </a:r>
            <a:br>
              <a:rPr lang="en-US" dirty="0"/>
            </a:br>
            <a:r>
              <a:rPr lang="en-US" dirty="0"/>
              <a:t>County information,</a:t>
            </a:r>
          </a:p>
          <a:p>
            <a:pPr algn="ctr"/>
            <a:r>
              <a:rPr lang="en-US" dirty="0"/>
              <a:t>Cross references,</a:t>
            </a:r>
          </a:p>
          <a:p>
            <a:pPr algn="ctr"/>
            <a:r>
              <a:rPr lang="en-US" dirty="0"/>
              <a:t>etc.</a:t>
            </a:r>
            <a:endParaRPr lang="en-US" sz="2400" dirty="0"/>
          </a:p>
        </p:txBody>
      </p:sp>
      <p:sp>
        <p:nvSpPr>
          <p:cNvPr id="12" name="Arrow: Right 11">
            <a:extLst>
              <a:ext uri="{FF2B5EF4-FFF2-40B4-BE49-F238E27FC236}">
                <a16:creationId xmlns:a16="http://schemas.microsoft.com/office/drawing/2014/main" id="{650C7097-A75D-441C-8FCC-684F595E8636}"/>
              </a:ext>
            </a:extLst>
          </p:cNvPr>
          <p:cNvSpPr/>
          <p:nvPr/>
        </p:nvSpPr>
        <p:spPr>
          <a:xfrm rot="19303432">
            <a:off x="3640573" y="3453567"/>
            <a:ext cx="902208" cy="376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2BFBA8F-E7B2-413F-90D0-E2B91ED8F398}"/>
              </a:ext>
            </a:extLst>
          </p:cNvPr>
          <p:cNvSpPr/>
          <p:nvPr/>
        </p:nvSpPr>
        <p:spPr>
          <a:xfrm rot="16200000">
            <a:off x="5090095" y="4017223"/>
            <a:ext cx="902208" cy="394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FF8C3F-1EBB-40E0-9936-98C6C24131B2}"/>
              </a:ext>
            </a:extLst>
          </p:cNvPr>
          <p:cNvSpPr txBox="1"/>
          <p:nvPr/>
        </p:nvSpPr>
        <p:spPr>
          <a:xfrm>
            <a:off x="4138552" y="1462742"/>
            <a:ext cx="3259227" cy="707886"/>
          </a:xfrm>
          <a:prstGeom prst="rect">
            <a:avLst/>
          </a:prstGeom>
          <a:noFill/>
        </p:spPr>
        <p:txBody>
          <a:bodyPr wrap="square" rtlCol="0">
            <a:spAutoFit/>
          </a:bodyPr>
          <a:lstStyle/>
          <a:p>
            <a:pPr algn="ctr"/>
            <a:r>
              <a:rPr lang="en-US" sz="2000" b="1"/>
              <a:t>Emissions Modeling Software</a:t>
            </a:r>
          </a:p>
        </p:txBody>
      </p:sp>
      <p:sp>
        <p:nvSpPr>
          <p:cNvPr id="16" name="Arrow: Right 15">
            <a:extLst>
              <a:ext uri="{FF2B5EF4-FFF2-40B4-BE49-F238E27FC236}">
                <a16:creationId xmlns:a16="http://schemas.microsoft.com/office/drawing/2014/main" id="{3EFBFFE9-8CAA-4DAA-A0DE-B8CE899F2B52}"/>
              </a:ext>
            </a:extLst>
          </p:cNvPr>
          <p:cNvSpPr/>
          <p:nvPr/>
        </p:nvSpPr>
        <p:spPr>
          <a:xfrm>
            <a:off x="6932727" y="27343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A7D4A82-2BED-4A0F-BE3E-A5981F8A7BF8}"/>
              </a:ext>
            </a:extLst>
          </p:cNvPr>
          <p:cNvSpPr txBox="1"/>
          <p:nvPr/>
        </p:nvSpPr>
        <p:spPr>
          <a:xfrm>
            <a:off x="8027579" y="1367821"/>
            <a:ext cx="2188420" cy="923330"/>
          </a:xfrm>
          <a:prstGeom prst="rect">
            <a:avLst/>
          </a:prstGeom>
          <a:noFill/>
        </p:spPr>
        <p:txBody>
          <a:bodyPr wrap="none" rtlCol="0">
            <a:spAutoFit/>
          </a:bodyPr>
          <a:lstStyle/>
          <a:p>
            <a:pPr algn="ctr"/>
            <a:r>
              <a:rPr lang="en-US" b="1"/>
              <a:t>Hourly, speciated</a:t>
            </a:r>
          </a:p>
          <a:p>
            <a:pPr algn="ctr"/>
            <a:r>
              <a:rPr lang="en-US" b="1"/>
              <a:t>point and gridded</a:t>
            </a:r>
          </a:p>
          <a:p>
            <a:pPr algn="ctr"/>
            <a:r>
              <a:rPr lang="en-US" b="1"/>
              <a:t>emissions</a:t>
            </a:r>
          </a:p>
        </p:txBody>
      </p:sp>
      <p:sp>
        <p:nvSpPr>
          <p:cNvPr id="19" name="Cube 18">
            <a:extLst>
              <a:ext uri="{FF2B5EF4-FFF2-40B4-BE49-F238E27FC236}">
                <a16:creationId xmlns:a16="http://schemas.microsoft.com/office/drawing/2014/main" id="{0AA90C48-CC11-47DE-8DE8-3ED14D39E154}"/>
              </a:ext>
            </a:extLst>
          </p:cNvPr>
          <p:cNvSpPr/>
          <p:nvPr/>
        </p:nvSpPr>
        <p:spPr>
          <a:xfrm>
            <a:off x="4594975" y="2153669"/>
            <a:ext cx="2205952" cy="147491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SMOKE</a:t>
            </a:r>
            <a:br>
              <a:rPr lang="en-US" dirty="0"/>
            </a:br>
            <a:r>
              <a:rPr lang="en-US" dirty="0"/>
              <a:t> (+ scripts,</a:t>
            </a:r>
          </a:p>
          <a:p>
            <a:pPr algn="ctr"/>
            <a:r>
              <a:rPr lang="en-US" dirty="0"/>
              <a:t>models, tools)</a:t>
            </a:r>
          </a:p>
        </p:txBody>
      </p:sp>
      <p:sp>
        <p:nvSpPr>
          <p:cNvPr id="20" name="Arrow: Right 19">
            <a:extLst>
              <a:ext uri="{FF2B5EF4-FFF2-40B4-BE49-F238E27FC236}">
                <a16:creationId xmlns:a16="http://schemas.microsoft.com/office/drawing/2014/main" id="{D5D4C420-4203-4503-AA61-BF26D5BCA573}"/>
              </a:ext>
            </a:extLst>
          </p:cNvPr>
          <p:cNvSpPr/>
          <p:nvPr/>
        </p:nvSpPr>
        <p:spPr>
          <a:xfrm rot="5400000">
            <a:off x="8950728" y="4036618"/>
            <a:ext cx="710429" cy="394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790F27C-48BA-418C-AD8D-9273B7047C65}"/>
              </a:ext>
            </a:extLst>
          </p:cNvPr>
          <p:cNvSpPr/>
          <p:nvPr/>
        </p:nvSpPr>
        <p:spPr>
          <a:xfrm rot="2651751" flipV="1">
            <a:off x="6898739" y="3863421"/>
            <a:ext cx="941580" cy="450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5C0DA9C-9FB1-446F-8266-8EB18687E3AC}"/>
              </a:ext>
            </a:extLst>
          </p:cNvPr>
          <p:cNvSpPr txBox="1"/>
          <p:nvPr/>
        </p:nvSpPr>
        <p:spPr>
          <a:xfrm>
            <a:off x="6932728" y="4553059"/>
            <a:ext cx="3283271" cy="830997"/>
          </a:xfrm>
          <a:prstGeom prst="rect">
            <a:avLst/>
          </a:prstGeom>
          <a:noFill/>
        </p:spPr>
        <p:txBody>
          <a:bodyPr wrap="none" rtlCol="0">
            <a:spAutoFit/>
          </a:bodyPr>
          <a:lstStyle/>
          <a:p>
            <a:r>
              <a:rPr lang="en-US" sz="2400" b="1"/>
              <a:t>Quality Assurance</a:t>
            </a:r>
            <a:br>
              <a:rPr lang="en-US" sz="2400" b="1"/>
            </a:br>
            <a:r>
              <a:rPr lang="en-US" sz="2400" b="1"/>
              <a:t>Logs and Summaries</a:t>
            </a:r>
          </a:p>
        </p:txBody>
      </p:sp>
      <p:sp>
        <p:nvSpPr>
          <p:cNvPr id="22" name="TextBox 21">
            <a:extLst>
              <a:ext uri="{FF2B5EF4-FFF2-40B4-BE49-F238E27FC236}">
                <a16:creationId xmlns:a16="http://schemas.microsoft.com/office/drawing/2014/main" id="{116E09F8-FE31-4BD7-8CB6-3E3618B3D6D0}"/>
              </a:ext>
            </a:extLst>
          </p:cNvPr>
          <p:cNvSpPr txBox="1"/>
          <p:nvPr/>
        </p:nvSpPr>
        <p:spPr>
          <a:xfrm>
            <a:off x="1953589" y="3878679"/>
            <a:ext cx="2066591" cy="1815882"/>
          </a:xfrm>
          <a:prstGeom prst="rect">
            <a:avLst/>
          </a:prstGeom>
          <a:noFill/>
        </p:spPr>
        <p:txBody>
          <a:bodyPr wrap="none" rtlCol="0">
            <a:spAutoFit/>
          </a:bodyPr>
          <a:lstStyle/>
          <a:p>
            <a:r>
              <a:rPr lang="en-US" sz="2400" b="1"/>
              <a:t>Emission</a:t>
            </a:r>
          </a:p>
          <a:p>
            <a:r>
              <a:rPr lang="en-US" sz="2400" b="1"/>
              <a:t>Inventories*</a:t>
            </a:r>
            <a:br>
              <a:rPr lang="en-US" sz="1600"/>
            </a:br>
            <a:r>
              <a:rPr lang="en-US" sz="1600"/>
              <a:t>National Emissions</a:t>
            </a:r>
          </a:p>
          <a:p>
            <a:r>
              <a:rPr lang="en-US" sz="1600"/>
              <a:t>Inventory + Hourly</a:t>
            </a:r>
            <a:br>
              <a:rPr lang="en-US" sz="1600"/>
            </a:br>
            <a:r>
              <a:rPr lang="en-US" sz="1600"/>
              <a:t>and Year-specific</a:t>
            </a:r>
            <a:br>
              <a:rPr lang="en-US" sz="1600"/>
            </a:br>
            <a:r>
              <a:rPr lang="en-US" sz="1600"/>
              <a:t>data (e.g., CEMS)</a:t>
            </a:r>
            <a:endParaRPr lang="en-US" sz="2400"/>
          </a:p>
        </p:txBody>
      </p:sp>
      <p:sp>
        <p:nvSpPr>
          <p:cNvPr id="6" name="TextBox 5">
            <a:extLst>
              <a:ext uri="{FF2B5EF4-FFF2-40B4-BE49-F238E27FC236}">
                <a16:creationId xmlns:a16="http://schemas.microsoft.com/office/drawing/2014/main" id="{61CB9F31-53AF-4275-88CA-1D313C741344}"/>
              </a:ext>
            </a:extLst>
          </p:cNvPr>
          <p:cNvSpPr txBox="1"/>
          <p:nvPr/>
        </p:nvSpPr>
        <p:spPr>
          <a:xfrm>
            <a:off x="2108083" y="5790414"/>
            <a:ext cx="2001811" cy="646331"/>
          </a:xfrm>
          <a:prstGeom prst="rect">
            <a:avLst/>
          </a:prstGeom>
          <a:solidFill>
            <a:schemeClr val="bg1"/>
          </a:solidFill>
          <a:ln>
            <a:solidFill>
              <a:schemeClr val="tx1"/>
            </a:solidFill>
          </a:ln>
        </p:spPr>
        <p:txBody>
          <a:bodyPr wrap="square" rtlCol="0">
            <a:spAutoFit/>
          </a:bodyPr>
          <a:lstStyle/>
          <a:p>
            <a:r>
              <a:rPr lang="en-US">
                <a:solidFill>
                  <a:srgbClr val="0070C0"/>
                </a:solidFill>
              </a:rPr>
              <a:t>* For historic and future years</a:t>
            </a:r>
          </a:p>
        </p:txBody>
      </p:sp>
      <p:sp>
        <p:nvSpPr>
          <p:cNvPr id="2" name="TextBox 1">
            <a:extLst>
              <a:ext uri="{FF2B5EF4-FFF2-40B4-BE49-F238E27FC236}">
                <a16:creationId xmlns:a16="http://schemas.microsoft.com/office/drawing/2014/main" id="{2A622495-217C-4901-8C1E-9A5207C2E4DB}"/>
              </a:ext>
            </a:extLst>
          </p:cNvPr>
          <p:cNvSpPr txBox="1"/>
          <p:nvPr/>
        </p:nvSpPr>
        <p:spPr>
          <a:xfrm>
            <a:off x="7334995" y="5645508"/>
            <a:ext cx="4336448" cy="923330"/>
          </a:xfrm>
          <a:prstGeom prst="rect">
            <a:avLst/>
          </a:prstGeom>
          <a:noFill/>
          <a:ln>
            <a:solidFill>
              <a:schemeClr val="tx1"/>
            </a:solidFill>
          </a:ln>
        </p:spPr>
        <p:txBody>
          <a:bodyPr wrap="square" rtlCol="0">
            <a:spAutoFit/>
          </a:bodyPr>
          <a:lstStyle/>
          <a:p>
            <a:r>
              <a:rPr lang="en-US">
                <a:solidFill>
                  <a:schemeClr val="tx2"/>
                </a:solidFill>
              </a:rPr>
              <a:t>SMOKE stands for </a:t>
            </a:r>
            <a:r>
              <a:rPr lang="en-US">
                <a:solidFill>
                  <a:schemeClr val="accent1"/>
                </a:solidFill>
              </a:rPr>
              <a:t>Sparse Matrix Operator Kernel Emissions </a:t>
            </a:r>
            <a:r>
              <a:rPr lang="en-US">
                <a:solidFill>
                  <a:schemeClr val="tx2"/>
                </a:solidFill>
              </a:rPr>
              <a:t>modeling system (see </a:t>
            </a:r>
            <a:r>
              <a:rPr lang="en-US">
                <a:solidFill>
                  <a:schemeClr val="tx2"/>
                </a:solidFill>
                <a:hlinkClick r:id="rId4"/>
              </a:rPr>
              <a:t>http://cmascenter.org</a:t>
            </a:r>
            <a:r>
              <a:rPr lang="en-US">
                <a:solidFill>
                  <a:schemeClr val="tx2"/>
                </a:solidFill>
              </a:rPr>
              <a:t>)</a:t>
            </a:r>
          </a:p>
        </p:txBody>
      </p:sp>
    </p:spTree>
    <p:extLst>
      <p:ext uri="{BB962C8B-B14F-4D97-AF65-F5344CB8AC3E}">
        <p14:creationId xmlns:p14="http://schemas.microsoft.com/office/powerpoint/2010/main" val="172794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F30CB7-E2C1-4666-9A3D-7BCDB6A36E43}"/>
              </a:ext>
            </a:extLst>
          </p:cNvPr>
          <p:cNvSpPr>
            <a:spLocks noGrp="1"/>
          </p:cNvSpPr>
          <p:nvPr>
            <p:ph idx="1"/>
          </p:nvPr>
        </p:nvSpPr>
        <p:spPr>
          <a:xfrm>
            <a:off x="609600" y="1481333"/>
            <a:ext cx="10972800" cy="5038334"/>
          </a:xfrm>
        </p:spPr>
        <p:txBody>
          <a:bodyPr>
            <a:normAutofit fontScale="85000" lnSpcReduction="20000"/>
          </a:bodyPr>
          <a:lstStyle/>
          <a:p>
            <a:pPr>
              <a:spcAft>
                <a:spcPts val="600"/>
              </a:spcAft>
            </a:pPr>
            <a:r>
              <a:rPr lang="en-US" dirty="0"/>
              <a:t>Emissions modeling platforms start with emissions from the </a:t>
            </a:r>
            <a:r>
              <a:rPr lang="en-US" b="1" dirty="0"/>
              <a:t>National Emissions Inventory (NEI)</a:t>
            </a:r>
          </a:p>
          <a:p>
            <a:pPr>
              <a:spcAft>
                <a:spcPts val="600"/>
              </a:spcAft>
            </a:pPr>
            <a:r>
              <a:rPr lang="en-US" dirty="0"/>
              <a:t>Full NEIs are developed every three years (e.g., 2011, 2014, 2017) </a:t>
            </a:r>
          </a:p>
          <a:p>
            <a:pPr lvl="1">
              <a:spcAft>
                <a:spcPts val="600"/>
              </a:spcAft>
            </a:pPr>
            <a:r>
              <a:rPr lang="en-US" dirty="0"/>
              <a:t>Triennial NEIs include emissions inventories for all sectors </a:t>
            </a:r>
          </a:p>
          <a:p>
            <a:pPr lvl="1">
              <a:spcAft>
                <a:spcPts val="600"/>
              </a:spcAft>
            </a:pPr>
            <a:r>
              <a:rPr lang="en-US" dirty="0"/>
              <a:t>Inventories are specific to the triennial year</a:t>
            </a:r>
          </a:p>
          <a:p>
            <a:pPr lvl="1">
              <a:spcAft>
                <a:spcPts val="600"/>
              </a:spcAft>
            </a:pPr>
            <a:r>
              <a:rPr lang="en-US" dirty="0"/>
              <a:t>Incorporate data received from state, local, and tribal (S/L/T) agencies integrated with EPA-developed data</a:t>
            </a:r>
          </a:p>
          <a:p>
            <a:pPr lvl="1">
              <a:spcAft>
                <a:spcPts val="600"/>
              </a:spcAft>
            </a:pPr>
            <a:r>
              <a:rPr lang="en-US" dirty="0"/>
              <a:t>See </a:t>
            </a:r>
            <a:r>
              <a:rPr lang="en-US" sz="2100" dirty="0">
                <a:hlinkClick r:id="rId3"/>
              </a:rPr>
              <a:t>www.epa.gov/air-emissions-inventories</a:t>
            </a:r>
            <a:endParaRPr lang="en-US" sz="2800" dirty="0"/>
          </a:p>
          <a:p>
            <a:pPr>
              <a:spcBef>
                <a:spcPts val="1200"/>
              </a:spcBef>
              <a:spcAft>
                <a:spcPts val="600"/>
              </a:spcAft>
            </a:pPr>
            <a:r>
              <a:rPr lang="en-US" dirty="0"/>
              <a:t>For interim years, only point source data are submitted to the NEI </a:t>
            </a:r>
          </a:p>
          <a:p>
            <a:pPr lvl="1">
              <a:spcAft>
                <a:spcPts val="600"/>
              </a:spcAft>
            </a:pPr>
            <a:r>
              <a:rPr lang="en-US" dirty="0"/>
              <a:t>The emissions modeling platform inventories for other data categories are typically developed without  much S/L/T submitted data and methods vary by sector</a:t>
            </a:r>
          </a:p>
          <a:p>
            <a:pPr lvl="1">
              <a:spcAft>
                <a:spcPts val="600"/>
              </a:spcAft>
            </a:pPr>
            <a:r>
              <a:rPr lang="en-US" dirty="0"/>
              <a:t>The 2016v1 regulatory platform data were developed through a collaborative process with S/L agencies and multi-jurisdictional organizations (MJOs)</a:t>
            </a:r>
          </a:p>
          <a:p>
            <a:pPr lvl="1">
              <a:spcAft>
                <a:spcPts val="600"/>
              </a:spcAft>
            </a:pPr>
            <a:endParaRPr lang="en-US" dirty="0"/>
          </a:p>
        </p:txBody>
      </p:sp>
      <p:sp>
        <p:nvSpPr>
          <p:cNvPr id="3" name="Slide Number Placeholder 2">
            <a:extLst>
              <a:ext uri="{FF2B5EF4-FFF2-40B4-BE49-F238E27FC236}">
                <a16:creationId xmlns:a16="http://schemas.microsoft.com/office/drawing/2014/main" id="{16C40306-FCF3-4EA6-BEC8-FD68804D6005}"/>
              </a:ext>
            </a:extLst>
          </p:cNvPr>
          <p:cNvSpPr>
            <a:spLocks noGrp="1"/>
          </p:cNvSpPr>
          <p:nvPr>
            <p:ph type="sldNum" sz="quarter" idx="12"/>
          </p:nvPr>
        </p:nvSpPr>
        <p:spPr/>
        <p:txBody>
          <a:bodyPr/>
          <a:lstStyle/>
          <a:p>
            <a:fld id="{61C894BD-DCE2-4A96-A9AF-225BBEAC2A40}" type="slidenum">
              <a:rPr lang="en-US" smtClean="0"/>
              <a:pPr/>
              <a:t>5</a:t>
            </a:fld>
            <a:endParaRPr lang="en-US"/>
          </a:p>
        </p:txBody>
      </p:sp>
      <p:sp>
        <p:nvSpPr>
          <p:cNvPr id="4" name="Title 3">
            <a:extLst>
              <a:ext uri="{FF2B5EF4-FFF2-40B4-BE49-F238E27FC236}">
                <a16:creationId xmlns:a16="http://schemas.microsoft.com/office/drawing/2014/main" id="{E3EAEBC5-C153-4236-8D36-9733D28870E4}"/>
              </a:ext>
            </a:extLst>
          </p:cNvPr>
          <p:cNvSpPr>
            <a:spLocks noGrp="1"/>
          </p:cNvSpPr>
          <p:nvPr>
            <p:ph type="title"/>
          </p:nvPr>
        </p:nvSpPr>
        <p:spPr>
          <a:xfrm>
            <a:off x="609600" y="338333"/>
            <a:ext cx="11064658" cy="1143000"/>
          </a:xfrm>
        </p:spPr>
        <p:txBody>
          <a:bodyPr>
            <a:normAutofit/>
          </a:bodyPr>
          <a:lstStyle/>
          <a:p>
            <a:r>
              <a:rPr lang="en-US" dirty="0"/>
              <a:t>Emissions Modeling Platforms and the NEI</a:t>
            </a:r>
          </a:p>
        </p:txBody>
      </p:sp>
    </p:spTree>
    <p:extLst>
      <p:ext uri="{BB962C8B-B14F-4D97-AF65-F5344CB8AC3E}">
        <p14:creationId xmlns:p14="http://schemas.microsoft.com/office/powerpoint/2010/main" val="339178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FF6B86-EE78-4D30-B411-8E2C1437875C}"/>
              </a:ext>
            </a:extLst>
          </p:cNvPr>
          <p:cNvSpPr>
            <a:spLocks noGrp="1"/>
          </p:cNvSpPr>
          <p:nvPr>
            <p:ph idx="1"/>
          </p:nvPr>
        </p:nvSpPr>
        <p:spPr>
          <a:xfrm>
            <a:off x="609600" y="1481333"/>
            <a:ext cx="10972800" cy="4748017"/>
          </a:xfrm>
        </p:spPr>
        <p:txBody>
          <a:bodyPr>
            <a:normAutofit fontScale="77500" lnSpcReduction="20000"/>
          </a:bodyPr>
          <a:lstStyle/>
          <a:p>
            <a:r>
              <a:rPr lang="en-US" b="1"/>
              <a:t>Criteria air pollutants (CAPs):</a:t>
            </a:r>
          </a:p>
          <a:p>
            <a:pPr lvl="1"/>
            <a:r>
              <a:rPr lang="en-US"/>
              <a:t>These have ambient concentration limits or are precursors to pollutants with limits </a:t>
            </a:r>
          </a:p>
          <a:p>
            <a:pPr lvl="1"/>
            <a:r>
              <a:rPr lang="en-US"/>
              <a:t>Carbon Monoxide (CO)</a:t>
            </a:r>
          </a:p>
          <a:p>
            <a:pPr lvl="1"/>
            <a:r>
              <a:rPr lang="en-US"/>
              <a:t>Nitrogen oxides* (NO</a:t>
            </a:r>
            <a:r>
              <a:rPr lang="en-US" baseline="-25000"/>
              <a:t>x</a:t>
            </a:r>
            <a:r>
              <a:rPr lang="en-US"/>
              <a:t>)</a:t>
            </a:r>
          </a:p>
          <a:p>
            <a:pPr lvl="1"/>
            <a:r>
              <a:rPr lang="en-US"/>
              <a:t>Volatile Organic Compounds* (VOC)</a:t>
            </a:r>
          </a:p>
          <a:p>
            <a:pPr lvl="1"/>
            <a:r>
              <a:rPr lang="en-US"/>
              <a:t>Sulfur dioxide (SO</a:t>
            </a:r>
            <a:r>
              <a:rPr lang="en-US" baseline="-25000"/>
              <a:t>2</a:t>
            </a:r>
            <a:r>
              <a:rPr lang="en-US"/>
              <a:t>)</a:t>
            </a:r>
          </a:p>
          <a:p>
            <a:pPr lvl="1"/>
            <a:r>
              <a:rPr lang="en-US"/>
              <a:t>Particulate matter less than 2.5 microns (PM</a:t>
            </a:r>
            <a:r>
              <a:rPr lang="en-US" baseline="-25000"/>
              <a:t>2.5</a:t>
            </a:r>
            <a:r>
              <a:rPr lang="en-US"/>
              <a:t>)</a:t>
            </a:r>
          </a:p>
          <a:p>
            <a:pPr lvl="1"/>
            <a:r>
              <a:rPr lang="en-US"/>
              <a:t>Particulate matter less than 10 microns (PM</a:t>
            </a:r>
            <a:r>
              <a:rPr lang="en-US" baseline="-25000"/>
              <a:t>10</a:t>
            </a:r>
            <a:r>
              <a:rPr lang="en-US"/>
              <a:t>)</a:t>
            </a:r>
          </a:p>
          <a:p>
            <a:pPr lvl="1"/>
            <a:r>
              <a:rPr lang="en-US"/>
              <a:t>Ammonia (NH</a:t>
            </a:r>
            <a:r>
              <a:rPr lang="en-US" baseline="-25000"/>
              <a:t>3</a:t>
            </a:r>
            <a:r>
              <a:rPr lang="en-US"/>
              <a:t>)</a:t>
            </a:r>
          </a:p>
          <a:p>
            <a:pPr lvl="1"/>
            <a:r>
              <a:rPr lang="en-US"/>
              <a:t>Lead (Pb)</a:t>
            </a:r>
          </a:p>
          <a:p>
            <a:pPr>
              <a:spcBef>
                <a:spcPts val="1200"/>
              </a:spcBef>
            </a:pPr>
            <a:r>
              <a:rPr lang="en-US" b="1"/>
              <a:t>Hazardous air pollutants (HAPs): </a:t>
            </a:r>
          </a:p>
          <a:p>
            <a:pPr lvl="1"/>
            <a:r>
              <a:rPr lang="en-US"/>
              <a:t>187 listed HAPs from Section 112(b) of the 1990 Clean Air Act Amendments</a:t>
            </a:r>
          </a:p>
          <a:p>
            <a:pPr lvl="1"/>
            <a:r>
              <a:rPr lang="en-US"/>
              <a:t>Include acid gases (e.g. HCl), heavy metals (e.g., mercury), organic compounds </a:t>
            </a:r>
            <a:br>
              <a:rPr lang="en-US"/>
            </a:br>
            <a:r>
              <a:rPr lang="en-US"/>
              <a:t>(e.g., formaldehyde)</a:t>
            </a:r>
          </a:p>
          <a:p>
            <a:pPr>
              <a:spcBef>
                <a:spcPts val="1200"/>
              </a:spcBef>
            </a:pPr>
            <a:r>
              <a:rPr lang="en-US" b="1"/>
              <a:t>Greenhouse gases (GHGs) </a:t>
            </a:r>
            <a:r>
              <a:rPr lang="en-US"/>
              <a:t>such as CO</a:t>
            </a:r>
            <a:r>
              <a:rPr lang="en-US" baseline="-25000"/>
              <a:t>2</a:t>
            </a:r>
            <a:r>
              <a:rPr lang="en-US"/>
              <a:t> are included for fires, mobile sources, and point sources (where reported), but not currently for nonpoint sources</a:t>
            </a:r>
          </a:p>
        </p:txBody>
      </p:sp>
      <p:sp>
        <p:nvSpPr>
          <p:cNvPr id="3" name="Slide Number Placeholder 2">
            <a:extLst>
              <a:ext uri="{FF2B5EF4-FFF2-40B4-BE49-F238E27FC236}">
                <a16:creationId xmlns:a16="http://schemas.microsoft.com/office/drawing/2014/main" id="{046CDF08-6ED3-46C8-8258-28DE025A7AC9}"/>
              </a:ext>
            </a:extLst>
          </p:cNvPr>
          <p:cNvSpPr>
            <a:spLocks noGrp="1"/>
          </p:cNvSpPr>
          <p:nvPr>
            <p:ph type="sldNum" sz="quarter" idx="12"/>
          </p:nvPr>
        </p:nvSpPr>
        <p:spPr/>
        <p:txBody>
          <a:bodyPr/>
          <a:lstStyle/>
          <a:p>
            <a:fld id="{61C894BD-DCE2-4A96-A9AF-225BBEAC2A40}" type="slidenum">
              <a:rPr lang="en-US" smtClean="0"/>
              <a:pPr/>
              <a:t>6</a:t>
            </a:fld>
            <a:endParaRPr lang="en-US"/>
          </a:p>
        </p:txBody>
      </p:sp>
      <p:sp>
        <p:nvSpPr>
          <p:cNvPr id="4" name="Title 3">
            <a:extLst>
              <a:ext uri="{FF2B5EF4-FFF2-40B4-BE49-F238E27FC236}">
                <a16:creationId xmlns:a16="http://schemas.microsoft.com/office/drawing/2014/main" id="{6F9290E3-95D0-481F-9C0F-804E2FE0ED7B}"/>
              </a:ext>
            </a:extLst>
          </p:cNvPr>
          <p:cNvSpPr>
            <a:spLocks noGrp="1"/>
          </p:cNvSpPr>
          <p:nvPr>
            <p:ph type="title"/>
          </p:nvPr>
        </p:nvSpPr>
        <p:spPr/>
        <p:txBody>
          <a:bodyPr>
            <a:normAutofit fontScale="90000"/>
          </a:bodyPr>
          <a:lstStyle/>
          <a:p>
            <a:r>
              <a:rPr lang="en-US"/>
              <a:t>Pollutants in the NEI and Modeling Platforms</a:t>
            </a:r>
          </a:p>
        </p:txBody>
      </p:sp>
    </p:spTree>
    <p:extLst>
      <p:ext uri="{BB962C8B-B14F-4D97-AF65-F5344CB8AC3E}">
        <p14:creationId xmlns:p14="http://schemas.microsoft.com/office/powerpoint/2010/main" val="301828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A1DD07-9A0D-4D8A-89CA-2199675FB707}"/>
              </a:ext>
            </a:extLst>
          </p:cNvPr>
          <p:cNvSpPr>
            <a:spLocks noGrp="1"/>
          </p:cNvSpPr>
          <p:nvPr>
            <p:ph idx="1"/>
          </p:nvPr>
        </p:nvSpPr>
        <p:spPr>
          <a:xfrm>
            <a:off x="424774" y="1123572"/>
            <a:ext cx="10972800" cy="1174319"/>
          </a:xfrm>
        </p:spPr>
        <p:txBody>
          <a:bodyPr>
            <a:normAutofit fontScale="92500"/>
          </a:bodyPr>
          <a:lstStyle/>
          <a:p>
            <a:r>
              <a:rPr lang="en-US" dirty="0"/>
              <a:t>EPA posts its platforms to </a:t>
            </a:r>
            <a:r>
              <a:rPr lang="en-US" dirty="0">
                <a:hlinkClick r:id="rId2"/>
              </a:rPr>
              <a:t>www.epa.gov/air-emissions-modeling</a:t>
            </a:r>
            <a:r>
              <a:rPr lang="en-US" dirty="0"/>
              <a:t> </a:t>
            </a:r>
          </a:p>
          <a:p>
            <a:pPr lvl="1">
              <a:spcBef>
                <a:spcPts val="600"/>
              </a:spcBef>
            </a:pPr>
            <a:r>
              <a:rPr lang="en-US" dirty="0"/>
              <a:t>This includes pages for </a:t>
            </a:r>
            <a:r>
              <a:rPr lang="en-US" i="1" dirty="0"/>
              <a:t>2014-2016 platforms </a:t>
            </a:r>
            <a:r>
              <a:rPr lang="en-US" dirty="0"/>
              <a:t>and </a:t>
            </a:r>
            <a:r>
              <a:rPr lang="en-US" i="1" dirty="0"/>
              <a:t>2017-2019 platforms</a:t>
            </a:r>
          </a:p>
          <a:p>
            <a:pPr lvl="1"/>
            <a:endParaRPr lang="en-US" dirty="0"/>
          </a:p>
        </p:txBody>
      </p:sp>
      <p:sp>
        <p:nvSpPr>
          <p:cNvPr id="3" name="Slide Number Placeholder 2">
            <a:extLst>
              <a:ext uri="{FF2B5EF4-FFF2-40B4-BE49-F238E27FC236}">
                <a16:creationId xmlns:a16="http://schemas.microsoft.com/office/drawing/2014/main" id="{AA24F9E5-2722-4F02-A819-6C509987BF34}"/>
              </a:ext>
            </a:extLst>
          </p:cNvPr>
          <p:cNvSpPr>
            <a:spLocks noGrp="1"/>
          </p:cNvSpPr>
          <p:nvPr>
            <p:ph type="sldNum" sz="quarter" idx="12"/>
          </p:nvPr>
        </p:nvSpPr>
        <p:spPr/>
        <p:txBody>
          <a:bodyPr/>
          <a:lstStyle/>
          <a:p>
            <a:fld id="{61C894BD-DCE2-4A96-A9AF-225BBEAC2A40}" type="slidenum">
              <a:rPr lang="en-US" smtClean="0"/>
              <a:pPr/>
              <a:t>7</a:t>
            </a:fld>
            <a:endParaRPr lang="en-US"/>
          </a:p>
        </p:txBody>
      </p:sp>
      <p:sp>
        <p:nvSpPr>
          <p:cNvPr id="4" name="Title 3">
            <a:extLst>
              <a:ext uri="{FF2B5EF4-FFF2-40B4-BE49-F238E27FC236}">
                <a16:creationId xmlns:a16="http://schemas.microsoft.com/office/drawing/2014/main" id="{366EFB70-371B-468C-BE69-D36CE5B513AE}"/>
              </a:ext>
            </a:extLst>
          </p:cNvPr>
          <p:cNvSpPr>
            <a:spLocks noGrp="1"/>
          </p:cNvSpPr>
          <p:nvPr>
            <p:ph type="title"/>
          </p:nvPr>
        </p:nvSpPr>
        <p:spPr>
          <a:xfrm>
            <a:off x="609600" y="274638"/>
            <a:ext cx="10972800" cy="668945"/>
          </a:xfrm>
        </p:spPr>
        <p:txBody>
          <a:bodyPr>
            <a:normAutofit fontScale="90000"/>
          </a:bodyPr>
          <a:lstStyle/>
          <a:p>
            <a:r>
              <a:rPr lang="en-US" dirty="0"/>
              <a:t>Finding EPA Emissions Modeling Platforms</a:t>
            </a:r>
          </a:p>
        </p:txBody>
      </p:sp>
      <p:pic>
        <p:nvPicPr>
          <p:cNvPr id="5" name="Content Placeholder 5">
            <a:extLst>
              <a:ext uri="{FF2B5EF4-FFF2-40B4-BE49-F238E27FC236}">
                <a16:creationId xmlns:a16="http://schemas.microsoft.com/office/drawing/2014/main" id="{04FD0C5D-C2A5-4B8D-AD92-6C8E7C430144}"/>
              </a:ext>
            </a:extLst>
          </p:cNvPr>
          <p:cNvPicPr>
            <a:picLocks noChangeAspect="1"/>
          </p:cNvPicPr>
          <p:nvPr/>
        </p:nvPicPr>
        <p:blipFill>
          <a:blip r:embed="rId3"/>
          <a:stretch>
            <a:fillRect/>
          </a:stretch>
        </p:blipFill>
        <p:spPr>
          <a:xfrm>
            <a:off x="1215958" y="2169563"/>
            <a:ext cx="7110918" cy="4420948"/>
          </a:xfrm>
          <a:prstGeom prst="rect">
            <a:avLst/>
          </a:prstGeom>
        </p:spPr>
      </p:pic>
      <p:sp>
        <p:nvSpPr>
          <p:cNvPr id="6" name="TextBox 5">
            <a:extLst>
              <a:ext uri="{FF2B5EF4-FFF2-40B4-BE49-F238E27FC236}">
                <a16:creationId xmlns:a16="http://schemas.microsoft.com/office/drawing/2014/main" id="{BB28FAF3-6E15-443D-B748-1D8FF8A453B4}"/>
              </a:ext>
            </a:extLst>
          </p:cNvPr>
          <p:cNvSpPr txBox="1"/>
          <p:nvPr/>
        </p:nvSpPr>
        <p:spPr>
          <a:xfrm>
            <a:off x="8774349" y="2979392"/>
            <a:ext cx="3106941" cy="2308324"/>
          </a:xfrm>
          <a:prstGeom prst="rect">
            <a:avLst/>
          </a:prstGeom>
          <a:noFill/>
        </p:spPr>
        <p:txBody>
          <a:bodyPr wrap="none" rtlCol="0">
            <a:spAutoFit/>
          </a:bodyPr>
          <a:lstStyle/>
          <a:p>
            <a:r>
              <a:rPr lang="en-US" b="1" u="sng" dirty="0"/>
              <a:t>Important</a:t>
            </a:r>
            <a:r>
              <a:rPr lang="en-US" dirty="0"/>
              <a:t>:</a:t>
            </a:r>
          </a:p>
          <a:p>
            <a:r>
              <a:rPr lang="en-US" dirty="0"/>
              <a:t>when you drill down to a </a:t>
            </a:r>
          </a:p>
          <a:p>
            <a:r>
              <a:rPr lang="en-US" dirty="0"/>
              <a:t>specific platform, you will</a:t>
            </a:r>
          </a:p>
          <a:p>
            <a:r>
              <a:rPr lang="en-US" dirty="0"/>
              <a:t>find a </a:t>
            </a:r>
            <a:r>
              <a:rPr lang="en-US" b="1" dirty="0"/>
              <a:t>Technical Support </a:t>
            </a:r>
          </a:p>
          <a:p>
            <a:r>
              <a:rPr lang="en-US" b="1" dirty="0"/>
              <a:t>Document </a:t>
            </a:r>
            <a:r>
              <a:rPr lang="en-US" dirty="0"/>
              <a:t>that describes</a:t>
            </a:r>
          </a:p>
          <a:p>
            <a:r>
              <a:rPr lang="en-US" dirty="0"/>
              <a:t>methods and data used to</a:t>
            </a:r>
          </a:p>
          <a:p>
            <a:r>
              <a:rPr lang="en-US" dirty="0"/>
              <a:t>create emissions for that </a:t>
            </a:r>
          </a:p>
          <a:p>
            <a:r>
              <a:rPr lang="en-US" dirty="0"/>
              <a:t>platform</a:t>
            </a:r>
          </a:p>
        </p:txBody>
      </p:sp>
    </p:spTree>
    <p:extLst>
      <p:ext uri="{BB962C8B-B14F-4D97-AF65-F5344CB8AC3E}">
        <p14:creationId xmlns:p14="http://schemas.microsoft.com/office/powerpoint/2010/main" val="269180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A1DD07-9A0D-4D8A-89CA-2199675FB707}"/>
              </a:ext>
            </a:extLst>
          </p:cNvPr>
          <p:cNvSpPr>
            <a:spLocks noGrp="1"/>
          </p:cNvSpPr>
          <p:nvPr>
            <p:ph idx="1"/>
          </p:nvPr>
        </p:nvSpPr>
        <p:spPr>
          <a:xfrm>
            <a:off x="609600" y="1481333"/>
            <a:ext cx="10972800" cy="4788838"/>
          </a:xfrm>
        </p:spPr>
        <p:txBody>
          <a:bodyPr>
            <a:normAutofit lnSpcReduction="10000"/>
          </a:bodyPr>
          <a:lstStyle/>
          <a:p>
            <a:pPr>
              <a:spcBef>
                <a:spcPts val="1200"/>
              </a:spcBef>
              <a:spcAft>
                <a:spcPts val="400"/>
              </a:spcAft>
            </a:pPr>
            <a:r>
              <a:rPr lang="en-US" dirty="0"/>
              <a:t>Platform data on the FTP site are linked from the platform web page</a:t>
            </a:r>
          </a:p>
          <a:p>
            <a:pPr>
              <a:spcBef>
                <a:spcPts val="1200"/>
              </a:spcBef>
              <a:spcAft>
                <a:spcPts val="400"/>
              </a:spcAft>
            </a:pPr>
            <a:r>
              <a:rPr lang="en-US" dirty="0"/>
              <a:t>The FTP site includes the following:</a:t>
            </a:r>
          </a:p>
          <a:p>
            <a:pPr lvl="1"/>
            <a:r>
              <a:rPr lang="en-US" dirty="0"/>
              <a:t>Emission Inventories for the U.S., Canada, and Mexico</a:t>
            </a:r>
          </a:p>
          <a:p>
            <a:pPr lvl="2"/>
            <a:r>
              <a:rPr lang="en-US" dirty="0"/>
              <a:t>These can be for a historic base year only, regulatory may include future years</a:t>
            </a:r>
          </a:p>
          <a:p>
            <a:pPr lvl="1"/>
            <a:r>
              <a:rPr lang="en-US" dirty="0"/>
              <a:t>Activity data and emission factors for </a:t>
            </a:r>
            <a:r>
              <a:rPr lang="en-US" dirty="0" err="1"/>
              <a:t>onroad</a:t>
            </a:r>
            <a:r>
              <a:rPr lang="en-US" dirty="0"/>
              <a:t> mobile sources</a:t>
            </a:r>
          </a:p>
          <a:p>
            <a:pPr lvl="1"/>
            <a:r>
              <a:rPr lang="en-US" dirty="0"/>
              <a:t>Spatial surrogates, temporal profiles and speciation profiles</a:t>
            </a:r>
          </a:p>
          <a:p>
            <a:pPr lvl="1"/>
            <a:r>
              <a:rPr lang="en-US" dirty="0"/>
              <a:t>Spatial, temporal, and speciation cross reference files</a:t>
            </a:r>
          </a:p>
          <a:p>
            <a:pPr lvl="1"/>
            <a:r>
              <a:rPr lang="en-US" dirty="0"/>
              <a:t>Other ancillary data needed to run SMOKE</a:t>
            </a:r>
          </a:p>
          <a:p>
            <a:pPr lvl="1"/>
            <a:r>
              <a:rPr lang="en-US" dirty="0"/>
              <a:t>Scripts to run SMOKE</a:t>
            </a:r>
          </a:p>
          <a:p>
            <a:pPr lvl="1"/>
            <a:r>
              <a:rPr lang="en-US" dirty="0"/>
              <a:t>Summaries of emissions at various levels of resolution</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AA24F9E5-2722-4F02-A819-6C509987BF34}"/>
              </a:ext>
            </a:extLst>
          </p:cNvPr>
          <p:cNvSpPr>
            <a:spLocks noGrp="1"/>
          </p:cNvSpPr>
          <p:nvPr>
            <p:ph type="sldNum" sz="quarter" idx="12"/>
          </p:nvPr>
        </p:nvSpPr>
        <p:spPr/>
        <p:txBody>
          <a:bodyPr/>
          <a:lstStyle/>
          <a:p>
            <a:fld id="{61C894BD-DCE2-4A96-A9AF-225BBEAC2A40}" type="slidenum">
              <a:rPr lang="en-US" smtClean="0"/>
              <a:pPr/>
              <a:t>8</a:t>
            </a:fld>
            <a:endParaRPr lang="en-US"/>
          </a:p>
        </p:txBody>
      </p:sp>
      <p:sp>
        <p:nvSpPr>
          <p:cNvPr id="4" name="Title 3">
            <a:extLst>
              <a:ext uri="{FF2B5EF4-FFF2-40B4-BE49-F238E27FC236}">
                <a16:creationId xmlns:a16="http://schemas.microsoft.com/office/drawing/2014/main" id="{366EFB70-371B-468C-BE69-D36CE5B513AE}"/>
              </a:ext>
            </a:extLst>
          </p:cNvPr>
          <p:cNvSpPr>
            <a:spLocks noGrp="1"/>
          </p:cNvSpPr>
          <p:nvPr>
            <p:ph type="title"/>
          </p:nvPr>
        </p:nvSpPr>
        <p:spPr/>
        <p:txBody>
          <a:bodyPr>
            <a:normAutofit/>
          </a:bodyPr>
          <a:lstStyle/>
          <a:p>
            <a:r>
              <a:rPr lang="en-US" dirty="0"/>
              <a:t>Finding Emissions Modeling Platform Data</a:t>
            </a:r>
          </a:p>
        </p:txBody>
      </p:sp>
    </p:spTree>
    <p:extLst>
      <p:ext uri="{BB962C8B-B14F-4D97-AF65-F5344CB8AC3E}">
        <p14:creationId xmlns:p14="http://schemas.microsoft.com/office/powerpoint/2010/main" val="139024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A1DD07-9A0D-4D8A-89CA-2199675FB707}"/>
              </a:ext>
            </a:extLst>
          </p:cNvPr>
          <p:cNvSpPr>
            <a:spLocks noGrp="1"/>
          </p:cNvSpPr>
          <p:nvPr>
            <p:ph idx="1"/>
          </p:nvPr>
        </p:nvSpPr>
        <p:spPr>
          <a:xfrm>
            <a:off x="609600" y="1481333"/>
            <a:ext cx="10972800" cy="4757542"/>
          </a:xfrm>
        </p:spPr>
        <p:txBody>
          <a:bodyPr>
            <a:normAutofit fontScale="70000" lnSpcReduction="20000"/>
          </a:bodyPr>
          <a:lstStyle/>
          <a:p>
            <a:pPr>
              <a:spcAft>
                <a:spcPts val="600"/>
              </a:spcAft>
            </a:pPr>
            <a:r>
              <a:rPr lang="en-US" dirty="0"/>
              <a:t>2016 platforms have been used for regulatory purposes in recent years</a:t>
            </a:r>
          </a:p>
          <a:p>
            <a:pPr lvl="1">
              <a:spcBef>
                <a:spcPts val="600"/>
              </a:spcBef>
              <a:spcAft>
                <a:spcPts val="600"/>
              </a:spcAft>
            </a:pPr>
            <a:r>
              <a:rPr lang="en-US" dirty="0"/>
              <a:t>2016beta was released in spring 2019 with future years of 2023 and 2028</a:t>
            </a:r>
          </a:p>
          <a:p>
            <a:pPr lvl="2">
              <a:spcAft>
                <a:spcPts val="600"/>
              </a:spcAft>
            </a:pPr>
            <a:r>
              <a:rPr lang="en-US" dirty="0"/>
              <a:t>2016beta used a lot of 2014NEI-based data and was used for regional haze analyses</a:t>
            </a:r>
          </a:p>
          <a:p>
            <a:pPr lvl="1">
              <a:spcBef>
                <a:spcPts val="600"/>
              </a:spcBef>
              <a:spcAft>
                <a:spcPts val="600"/>
              </a:spcAft>
            </a:pPr>
            <a:r>
              <a:rPr lang="en-US" dirty="0"/>
              <a:t>2016v1 was released in fall 2019 with some updates in early 2020</a:t>
            </a:r>
          </a:p>
          <a:p>
            <a:pPr lvl="2">
              <a:spcAft>
                <a:spcPts val="600"/>
              </a:spcAft>
            </a:pPr>
            <a:r>
              <a:rPr lang="en-US" dirty="0"/>
              <a:t>2016v1 was used for the </a:t>
            </a:r>
            <a:r>
              <a:rPr lang="en-US" dirty="0">
                <a:hlinkClick r:id="rId2"/>
              </a:rPr>
              <a:t>Revised Cross-State Air Pollution Rule Update</a:t>
            </a:r>
            <a:r>
              <a:rPr lang="en-US" dirty="0"/>
              <a:t> </a:t>
            </a:r>
          </a:p>
          <a:p>
            <a:pPr lvl="1">
              <a:spcBef>
                <a:spcPts val="600"/>
              </a:spcBef>
              <a:spcAft>
                <a:spcPts val="600"/>
              </a:spcAft>
            </a:pPr>
            <a:r>
              <a:rPr lang="en-US" dirty="0"/>
              <a:t>2016v2 and was released in fall 2021 with future years of 2023, 2026, and 2032</a:t>
            </a:r>
          </a:p>
          <a:p>
            <a:pPr lvl="2">
              <a:spcAft>
                <a:spcPts val="600"/>
              </a:spcAft>
            </a:pPr>
            <a:r>
              <a:rPr lang="en-US" dirty="0"/>
              <a:t>2016v2 was used for the proposed </a:t>
            </a:r>
            <a:r>
              <a:rPr lang="en-US" dirty="0">
                <a:hlinkClick r:id="rId3"/>
              </a:rPr>
              <a:t>Good Neighbor Plan for the 2015 Ozone NAAQS</a:t>
            </a:r>
            <a:endParaRPr lang="en-US" dirty="0"/>
          </a:p>
          <a:p>
            <a:pPr lvl="1">
              <a:spcBef>
                <a:spcPts val="600"/>
              </a:spcBef>
              <a:spcAft>
                <a:spcPts val="600"/>
              </a:spcAft>
            </a:pPr>
            <a:r>
              <a:rPr lang="en-US" dirty="0"/>
              <a:t>2016v3 is currently under development in 2022 and uses very little data from 2014 NEI</a:t>
            </a:r>
          </a:p>
          <a:p>
            <a:pPr>
              <a:spcBef>
                <a:spcPts val="1200"/>
              </a:spcBef>
              <a:spcAft>
                <a:spcPts val="600"/>
              </a:spcAft>
            </a:pPr>
            <a:r>
              <a:rPr lang="en-US" dirty="0"/>
              <a:t> Data and documentation availability</a:t>
            </a:r>
          </a:p>
          <a:p>
            <a:pPr lvl="1">
              <a:spcBef>
                <a:spcPts val="1200"/>
              </a:spcBef>
              <a:spcAft>
                <a:spcPts val="600"/>
              </a:spcAft>
            </a:pPr>
            <a:r>
              <a:rPr lang="en-US" dirty="0"/>
              <a:t>The </a:t>
            </a:r>
            <a:r>
              <a:rPr lang="en-US" sz="2300" dirty="0">
                <a:hlinkClick r:id="rId4"/>
              </a:rPr>
              <a:t>2014-2016 Platforms</a:t>
            </a:r>
            <a:r>
              <a:rPr lang="en-US" sz="2300" dirty="0"/>
              <a:t> </a:t>
            </a:r>
            <a:r>
              <a:rPr lang="en-US" dirty="0"/>
              <a:t>w</a:t>
            </a:r>
            <a:r>
              <a:rPr lang="en-US" sz="2300" dirty="0"/>
              <a:t>eb page provides documentation, input data, scripts and summaries for the 2014, 2015, and for each of the 2016 platforms</a:t>
            </a:r>
          </a:p>
          <a:p>
            <a:pPr lvl="1">
              <a:spcAft>
                <a:spcPts val="600"/>
              </a:spcAft>
            </a:pPr>
            <a:r>
              <a:rPr lang="en-US" sz="2500" dirty="0"/>
              <a:t>Meteorological data and air quality model-ready emissions for 2016beta and 2016v1 are available on the </a:t>
            </a:r>
            <a:r>
              <a:rPr lang="en-US" sz="2500" dirty="0">
                <a:hlinkClick r:id="rId5"/>
              </a:rPr>
              <a:t>Intermountain West Data Warehouse</a:t>
            </a:r>
            <a:r>
              <a:rPr lang="en-US" sz="2500" dirty="0"/>
              <a:t> </a:t>
            </a:r>
          </a:p>
          <a:p>
            <a:pPr lvl="1">
              <a:spcAft>
                <a:spcPts val="600"/>
              </a:spcAft>
            </a:pPr>
            <a:r>
              <a:rPr lang="en-US" sz="2500" dirty="0"/>
              <a:t>CMAS </a:t>
            </a:r>
            <a:r>
              <a:rPr lang="en-US" sz="2500" dirty="0" err="1"/>
              <a:t>Dataverse</a:t>
            </a:r>
            <a:r>
              <a:rPr lang="en-US" sz="2500" dirty="0"/>
              <a:t> has </a:t>
            </a:r>
            <a:r>
              <a:rPr lang="en-US" sz="2500" dirty="0" err="1"/>
              <a:t>premerged</a:t>
            </a:r>
            <a:r>
              <a:rPr lang="en-US" sz="2500" dirty="0"/>
              <a:t> emissions for 2016v1, 2016v2, and others</a:t>
            </a:r>
          </a:p>
          <a:p>
            <a:pPr lvl="1"/>
            <a:endParaRPr lang="en-US" dirty="0"/>
          </a:p>
          <a:p>
            <a:pPr lvl="1"/>
            <a:endParaRPr lang="en-US" dirty="0"/>
          </a:p>
          <a:p>
            <a:pPr lvl="2"/>
            <a:endParaRPr lang="en-US" dirty="0"/>
          </a:p>
          <a:p>
            <a:pPr lvl="1"/>
            <a:endParaRPr lang="en-US" dirty="0"/>
          </a:p>
        </p:txBody>
      </p:sp>
      <p:sp>
        <p:nvSpPr>
          <p:cNvPr id="3" name="Slide Number Placeholder 2">
            <a:extLst>
              <a:ext uri="{FF2B5EF4-FFF2-40B4-BE49-F238E27FC236}">
                <a16:creationId xmlns:a16="http://schemas.microsoft.com/office/drawing/2014/main" id="{AA24F9E5-2722-4F02-A819-6C509987BF34}"/>
              </a:ext>
            </a:extLst>
          </p:cNvPr>
          <p:cNvSpPr>
            <a:spLocks noGrp="1"/>
          </p:cNvSpPr>
          <p:nvPr>
            <p:ph type="sldNum" sz="quarter" idx="12"/>
          </p:nvPr>
        </p:nvSpPr>
        <p:spPr/>
        <p:txBody>
          <a:bodyPr/>
          <a:lstStyle/>
          <a:p>
            <a:fld id="{61C894BD-DCE2-4A96-A9AF-225BBEAC2A40}" type="slidenum">
              <a:rPr lang="en-US" smtClean="0"/>
              <a:pPr/>
              <a:t>9</a:t>
            </a:fld>
            <a:endParaRPr lang="en-US"/>
          </a:p>
        </p:txBody>
      </p:sp>
      <p:sp>
        <p:nvSpPr>
          <p:cNvPr id="4" name="Title 3">
            <a:extLst>
              <a:ext uri="{FF2B5EF4-FFF2-40B4-BE49-F238E27FC236}">
                <a16:creationId xmlns:a16="http://schemas.microsoft.com/office/drawing/2014/main" id="{366EFB70-371B-468C-BE69-D36CE5B513AE}"/>
              </a:ext>
            </a:extLst>
          </p:cNvPr>
          <p:cNvSpPr>
            <a:spLocks noGrp="1"/>
          </p:cNvSpPr>
          <p:nvPr>
            <p:ph type="title"/>
          </p:nvPr>
        </p:nvSpPr>
        <p:spPr/>
        <p:txBody>
          <a:bodyPr/>
          <a:lstStyle/>
          <a:p>
            <a:r>
              <a:rPr lang="en-US"/>
              <a:t>Regulatory Emissions Modeling Platforms</a:t>
            </a:r>
          </a:p>
        </p:txBody>
      </p:sp>
    </p:spTree>
    <p:extLst>
      <p:ext uri="{BB962C8B-B14F-4D97-AF65-F5344CB8AC3E}">
        <p14:creationId xmlns:p14="http://schemas.microsoft.com/office/powerpoint/2010/main" val="553167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ct:contentTypeSchema xmlns:ct="http://schemas.microsoft.com/office/2006/metadata/contentType" xmlns:ma="http://schemas.microsoft.com/office/2006/metadata/properties/metaAttributes" ct:_="" ma:_="" ma:contentTypeName="Document" ma:contentTypeID="0x010100BC446F43D88E304B9A8612EBB1AAEBEA" ma:contentTypeVersion="34" ma:contentTypeDescription="Create a new document." ma:contentTypeScope="" ma:versionID="4134bdec75dd9c329362143590958405">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ba8eb6be-0955-44cd-ad6c-1ec625d649b5" xmlns:ns7="46aa0371-c0be-4330-a5ff-ec128acf39ed" targetNamespace="http://schemas.microsoft.com/office/2006/metadata/properties" ma:root="true" ma:fieldsID="e77835f34ed57a5b8cca7e0ca74e4653" ns1:_="" ns3:_="" ns4:_="" ns5:_="" ns6:_="" ns7:_="">
    <xsd:import namespace="http://schemas.microsoft.com/sharepoint/v3"/>
    <xsd:import namespace="4ffa91fb-a0ff-4ac5-b2db-65c790d184a4"/>
    <xsd:import namespace="http://schemas.microsoft.com/sharepoint.v3"/>
    <xsd:import namespace="http://schemas.microsoft.com/sharepoint/v3/fields"/>
    <xsd:import namespace="ba8eb6be-0955-44cd-ad6c-1ec625d649b5"/>
    <xsd:import namespace="46aa0371-c0be-4330-a5ff-ec128acf39ed"/>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6:LastSharedByUser" minOccurs="0"/>
                <xsd:element ref="ns6:LastSharedByTime" minOccurs="0"/>
                <xsd:element ref="ns7:MediaServiceMetadata" minOccurs="0"/>
                <xsd:element ref="ns7:MediaServiceFastMetadata" minOccurs="0"/>
                <xsd:element ref="ns7:MediaServiceAutoTags" minOccurs="0"/>
                <xsd:element ref="ns7:MediaServiceOCR" minOccurs="0"/>
                <xsd:element ref="ns6:Records_x0020_Status" minOccurs="0"/>
                <xsd:element ref="ns6:Records_x0020_Date" minOccurs="0"/>
                <xsd:element ref="ns7:MediaServiceDateTaken" minOccurs="0"/>
                <xsd:element ref="ns7:MediaServiceLocation" minOccurs="0"/>
                <xsd:element ref="ns7:MediaServiceEventHashCode" minOccurs="0"/>
                <xsd:element ref="ns7: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7e98d0d4-ff80-45b8-9575-45dc4ee100ce}" ma:internalName="TaxCatchAllLabel" ma:readOnly="true" ma:showField="CatchAllDataLabel" ma:web="ba8eb6be-0955-44cd-ad6c-1ec625d649b5">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7e98d0d4-ff80-45b8-9575-45dc4ee100ce}" ma:internalName="TaxCatchAll" ma:showField="CatchAllData" ma:web="ba8eb6be-0955-44cd-ad6c-1ec625d649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8eb6be-0955-44cd-ad6c-1ec625d649b5"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hidden="true" ma:internalName="SharingHintHash" ma:readOnly="true">
      <xsd:simpleType>
        <xsd:restriction base="dms:Text"/>
      </xsd:simpleType>
    </xsd:element>
    <xsd:element name="LastSharedByUser" ma:index="31" nillable="true" ma:displayName="Last Shared By User" ma:description="" ma:internalName="LastSharedByUser" ma:readOnly="true">
      <xsd:simpleType>
        <xsd:restriction base="dms:Note">
          <xsd:maxLength value="255"/>
        </xsd:restriction>
      </xsd:simpleType>
    </xsd:element>
    <xsd:element name="LastSharedByTime" ma:index="32" nillable="true" ma:displayName="Last Shared By Time" ma:description="" ma:internalName="LastSharedByTime" ma:readOnly="true">
      <xsd:simpleType>
        <xsd:restriction base="dms:DateTime"/>
      </xsd:simpleType>
    </xsd:element>
    <xsd:element name="Records_x0020_Status" ma:index="37" nillable="true" ma:displayName="Records Status" ma:default="Pending" ma:internalName="Records_x0020_Status">
      <xsd:simpleType>
        <xsd:restriction base="dms:Text"/>
      </xsd:simpleType>
    </xsd:element>
    <xsd:element name="Records_x0020_Date" ma:index="38"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6aa0371-c0be-4330-a5ff-ec128acf39ed" elementFormDefault="qualified">
    <xsd:import namespace="http://schemas.microsoft.com/office/2006/documentManagement/types"/>
    <xsd:import namespace="http://schemas.microsoft.com/office/infopath/2007/PartnerControls"/>
    <xsd:element name="MediaServiceMetadata" ma:index="33" nillable="true" ma:displayName="MediaServiceMetadata" ma:description="" ma:hidden="true" ma:internalName="MediaServiceMetadata" ma:readOnly="true">
      <xsd:simpleType>
        <xsd:restriction base="dms:Note"/>
      </xsd:simpleType>
    </xsd:element>
    <xsd:element name="MediaServiceFastMetadata" ma:index="34"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description=""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9" nillable="true" ma:displayName="MediaServiceDateTaken" ma:hidden="true" ma:internalName="MediaServiceDateTaken" ma:readOnly="true">
      <xsd:simpleType>
        <xsd:restriction base="dms:Text"/>
      </xsd:simpleType>
    </xsd:element>
    <xsd:element name="MediaServiceLocation" ma:index="40" nillable="true" ma:displayName="MediaServiceLocation" ma:internalName="MediaServiceLocation"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GenerationTime" ma:index="42"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mso-contentType ?>
<SharedContentType xmlns="Microsoft.SharePoint.Taxonomy.ContentTypeSync" SourceId="29f62856-1543-49d4-a736-4569d363f533" ContentTypeId="0x0101" PreviousValue="false"/>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mso-contentType ?>
<FormTemplates xmlns="http://schemas.microsoft.com/sharepoint/v3/contenttype/forms">
  <Display>DocumentLibraryForm</Display>
  <Edit>DocumentLibraryForm</Edit>
  <New>DocumentLibraryForm</New>
</FormTemplates>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ecords_x0020_Date xmlns="ba8eb6be-0955-44cd-ad6c-1ec625d649b5" xsi:nil="true"/>
    <Rights xmlns="4ffa91fb-a0ff-4ac5-b2db-65c790d184a4" xsi:nil="true"/>
    <Document_x0020_Creation_x0020_Date xmlns="4ffa91fb-a0ff-4ac5-b2db-65c790d184a4">2019-10-15T17:07:01+00:00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Records_x0020_Status xmlns="ba8eb6be-0955-44cd-ad6c-1ec625d649b5">Pending</Records_x0020_Status>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CEEE160-DE02-45DE-B81A-334E560B16E7}">
  <ds:schemaRefs>
    <ds:schemaRef ds:uri="ESRI.ArcGIS.Mapping.OfficeIntegration.PowerPointInfo"/>
  </ds:schemaRefs>
</ds:datastoreItem>
</file>

<file path=customXml/itemProps10.xml><?xml version="1.0" encoding="utf-8"?>
<ds:datastoreItem xmlns:ds="http://schemas.openxmlformats.org/officeDocument/2006/customXml" ds:itemID="{EACA0DB6-120A-4CC8-A781-88B1325F2177}">
  <ds:schemaRefs>
    <ds:schemaRef ds:uri="46aa0371-c0be-4330-a5ff-ec128acf39ed"/>
    <ds:schemaRef ds:uri="4ffa91fb-a0ff-4ac5-b2db-65c790d184a4"/>
    <ds:schemaRef ds:uri="ba8eb6be-0955-44cd-ad6c-1ec625d649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11.xml><?xml version="1.0" encoding="utf-8"?>
<ds:datastoreItem xmlns:ds="http://schemas.openxmlformats.org/officeDocument/2006/customXml" ds:itemID="{58B476A4-2239-45F4-9CBD-47DAC1B6C124}">
  <ds:schemaRefs>
    <ds:schemaRef ds:uri="ESRI.ArcGIS.Mapping.OfficeIntegration.PowerPointInfo"/>
  </ds:schemaRefs>
</ds:datastoreItem>
</file>

<file path=customXml/itemProps12.xml><?xml version="1.0" encoding="utf-8"?>
<ds:datastoreItem xmlns:ds="http://schemas.openxmlformats.org/officeDocument/2006/customXml" ds:itemID="{213FD15F-7D94-4D7F-9AEB-25EC97CF0C21}">
  <ds:schemaRefs>
    <ds:schemaRef ds:uri="ESRI.ArcGIS.Mapping.OfficeIntegration.PowerPointInfo"/>
  </ds:schemaRefs>
</ds:datastoreItem>
</file>

<file path=customXml/itemProps13.xml><?xml version="1.0" encoding="utf-8"?>
<ds:datastoreItem xmlns:ds="http://schemas.openxmlformats.org/officeDocument/2006/customXml" ds:itemID="{7A44D3DD-0607-4A10-8BB7-7C85E342E663}">
  <ds:schemaRefs>
    <ds:schemaRef ds:uri="ESRI.ArcGIS.Mapping.OfficeIntegration.PowerPointInfo"/>
  </ds:schemaRefs>
</ds:datastoreItem>
</file>

<file path=customXml/itemProps14.xml><?xml version="1.0" encoding="utf-8"?>
<ds:datastoreItem xmlns:ds="http://schemas.openxmlformats.org/officeDocument/2006/customXml" ds:itemID="{6088D6B0-6370-4306-ADE0-07290D5D3103}">
  <ds:schemaRefs>
    <ds:schemaRef ds:uri="ESRI.ArcGIS.Mapping.OfficeIntegration.PowerPointInfo"/>
  </ds:schemaRefs>
</ds:datastoreItem>
</file>

<file path=customXml/itemProps15.xml><?xml version="1.0" encoding="utf-8"?>
<ds:datastoreItem xmlns:ds="http://schemas.openxmlformats.org/officeDocument/2006/customXml" ds:itemID="{D08D62C0-6533-4D43-B310-FD7C0E250A92}">
  <ds:schemaRefs>
    <ds:schemaRef ds:uri="ESRI.ArcGIS.Mapping.OfficeIntegration.PowerPointInfo"/>
  </ds:schemaRefs>
</ds:datastoreItem>
</file>

<file path=customXml/itemProps16.xml><?xml version="1.0" encoding="utf-8"?>
<ds:datastoreItem xmlns:ds="http://schemas.openxmlformats.org/officeDocument/2006/customXml" ds:itemID="{8A1397DB-71E0-4935-998F-B64F535D5A15}">
  <ds:schemaRefs>
    <ds:schemaRef ds:uri="ESRI.ArcGIS.Mapping.OfficeIntegration.PowerPointInfo"/>
  </ds:schemaRefs>
</ds:datastoreItem>
</file>

<file path=customXml/itemProps17.xml><?xml version="1.0" encoding="utf-8"?>
<ds:datastoreItem xmlns:ds="http://schemas.openxmlformats.org/officeDocument/2006/customXml" ds:itemID="{34871836-004B-4AD1-8B30-CC0090602CEB}">
  <ds:schemaRefs>
    <ds:schemaRef ds:uri="ESRI.ArcGIS.Mapping.OfficeIntegration.PowerPointInfo"/>
  </ds:schemaRefs>
</ds:datastoreItem>
</file>

<file path=customXml/itemProps18.xml><?xml version="1.0" encoding="utf-8"?>
<ds:datastoreItem xmlns:ds="http://schemas.openxmlformats.org/officeDocument/2006/customXml" ds:itemID="{F6756699-1F8F-484B-A119-B72B30C1D219}">
  <ds:schemaRefs>
    <ds:schemaRef ds:uri="ESRI.ArcGIS.Mapping.OfficeIntegration.PowerPointInfo"/>
  </ds:schemaRefs>
</ds:datastoreItem>
</file>

<file path=customXml/itemProps19.xml><?xml version="1.0" encoding="utf-8"?>
<ds:datastoreItem xmlns:ds="http://schemas.openxmlformats.org/officeDocument/2006/customXml" ds:itemID="{4B6BD25D-F427-4ECF-B445-C18E29EB13F3}">
  <ds:schemaRefs>
    <ds:schemaRef ds:uri="ESRI.ArcGIS.Mapping.OfficeIntegration.PowerPointInfo"/>
  </ds:schemaRefs>
</ds:datastoreItem>
</file>

<file path=customXml/itemProps2.xml><?xml version="1.0" encoding="utf-8"?>
<ds:datastoreItem xmlns:ds="http://schemas.openxmlformats.org/officeDocument/2006/customXml" ds:itemID="{34D00FB2-B59D-47F9-AAE2-0427331E0034}">
  <ds:schemaRefs>
    <ds:schemaRef ds:uri="ESRI.ArcGIS.Mapping.OfficeIntegration.PowerPointInfo"/>
  </ds:schemaRefs>
</ds:datastoreItem>
</file>

<file path=customXml/itemProps20.xml><?xml version="1.0" encoding="utf-8"?>
<ds:datastoreItem xmlns:ds="http://schemas.openxmlformats.org/officeDocument/2006/customXml" ds:itemID="{BED0814F-F4A7-4CC5-947C-384A8EF0DFD6}">
  <ds:schemaRefs>
    <ds:schemaRef ds:uri="ESRI.ArcGIS.Mapping.OfficeIntegration.PowerPointInfo"/>
  </ds:schemaRefs>
</ds:datastoreItem>
</file>

<file path=customXml/itemProps21.xml><?xml version="1.0" encoding="utf-8"?>
<ds:datastoreItem xmlns:ds="http://schemas.openxmlformats.org/officeDocument/2006/customXml" ds:itemID="{F9B87F23-AB2A-4A35-9D15-1F85CFAF5FA5}">
  <ds:schemaRefs>
    <ds:schemaRef ds:uri="ESRI.ArcGIS.Mapping.OfficeIntegration.PowerPointInfo"/>
  </ds:schemaRefs>
</ds:datastoreItem>
</file>

<file path=customXml/itemProps22.xml><?xml version="1.0" encoding="utf-8"?>
<ds:datastoreItem xmlns:ds="http://schemas.openxmlformats.org/officeDocument/2006/customXml" ds:itemID="{C971EA7E-6BF8-4AFB-B83B-AA2EC5800531}">
  <ds:schemaRefs>
    <ds:schemaRef ds:uri="ESRI.ArcGIS.Mapping.OfficeIntegration.PowerPointInfo"/>
  </ds:schemaRefs>
</ds:datastoreItem>
</file>

<file path=customXml/itemProps23.xml><?xml version="1.0" encoding="utf-8"?>
<ds:datastoreItem xmlns:ds="http://schemas.openxmlformats.org/officeDocument/2006/customXml" ds:itemID="{32595AF2-9CAE-4FD8-96B7-B5CD3BDEA819}">
  <ds:schemaRefs>
    <ds:schemaRef ds:uri="ESRI.ArcGIS.Mapping.OfficeIntegration.PowerPointInfo"/>
  </ds:schemaRefs>
</ds:datastoreItem>
</file>

<file path=customXml/itemProps24.xml><?xml version="1.0" encoding="utf-8"?>
<ds:datastoreItem xmlns:ds="http://schemas.openxmlformats.org/officeDocument/2006/customXml" ds:itemID="{342422EB-FA61-4E13-BC2D-37C9BCD57E21}">
  <ds:schemaRefs>
    <ds:schemaRef ds:uri="ESRI.ArcGIS.Mapping.OfficeIntegration.PowerPointInfo"/>
  </ds:schemaRefs>
</ds:datastoreItem>
</file>

<file path=customXml/itemProps25.xml><?xml version="1.0" encoding="utf-8"?>
<ds:datastoreItem xmlns:ds="http://schemas.openxmlformats.org/officeDocument/2006/customXml" ds:itemID="{E64CD36B-01DD-4433-97AB-32A3ADAC81E9}">
  <ds:schemaRefs>
    <ds:schemaRef ds:uri="ESRI.ArcGIS.Mapping.OfficeIntegration.PowerPointInfo"/>
  </ds:schemaRefs>
</ds:datastoreItem>
</file>

<file path=customXml/itemProps26.xml><?xml version="1.0" encoding="utf-8"?>
<ds:datastoreItem xmlns:ds="http://schemas.openxmlformats.org/officeDocument/2006/customXml" ds:itemID="{D181406D-625F-4CC6-A33D-B4FBC4CD29EB}">
  <ds:schemaRefs>
    <ds:schemaRef ds:uri="ESRI.ArcGIS.Mapping.OfficeIntegration.PowerPointInfo"/>
  </ds:schemaRefs>
</ds:datastoreItem>
</file>

<file path=customXml/itemProps27.xml><?xml version="1.0" encoding="utf-8"?>
<ds:datastoreItem xmlns:ds="http://schemas.openxmlformats.org/officeDocument/2006/customXml" ds:itemID="{61F36AA1-E5F3-4721-BFE1-6B1551BD01EA}">
  <ds:schemaRefs>
    <ds:schemaRef ds:uri="ESRI.ArcGIS.Mapping.OfficeIntegration.PowerPointInfo"/>
  </ds:schemaRefs>
</ds:datastoreItem>
</file>

<file path=customXml/itemProps28.xml><?xml version="1.0" encoding="utf-8"?>
<ds:datastoreItem xmlns:ds="http://schemas.openxmlformats.org/officeDocument/2006/customXml" ds:itemID="{793C336B-14B8-45E4-9523-06A553D33146}">
  <ds:schemaRefs>
    <ds:schemaRef ds:uri="ESRI.ArcGIS.Mapping.OfficeIntegration.PowerPointInfo"/>
  </ds:schemaRefs>
</ds:datastoreItem>
</file>

<file path=customXml/itemProps29.xml><?xml version="1.0" encoding="utf-8"?>
<ds:datastoreItem xmlns:ds="http://schemas.openxmlformats.org/officeDocument/2006/customXml" ds:itemID="{2BA3BF6C-42A9-4913-A921-4E3A0BEBD22A}">
  <ds:schemaRefs>
    <ds:schemaRef ds:uri="ESRI.ArcGIS.Mapping.OfficeIntegration.PowerPointInfo"/>
  </ds:schemaRefs>
</ds:datastoreItem>
</file>

<file path=customXml/itemProps3.xml><?xml version="1.0" encoding="utf-8"?>
<ds:datastoreItem xmlns:ds="http://schemas.openxmlformats.org/officeDocument/2006/customXml" ds:itemID="{C86F66DA-EEDE-4C1D-9E44-0998EA0F16A6}">
  <ds:schemaRefs>
    <ds:schemaRef ds:uri="ESRI.ArcGIS.Mapping.OfficeIntegration.PowerPointInfo"/>
  </ds:schemaRefs>
</ds:datastoreItem>
</file>

<file path=customXml/itemProps30.xml><?xml version="1.0" encoding="utf-8"?>
<ds:datastoreItem xmlns:ds="http://schemas.openxmlformats.org/officeDocument/2006/customXml" ds:itemID="{EC1383D3-0498-4F8A-995C-7550A34B52AE}">
  <ds:schemaRefs>
    <ds:schemaRef ds:uri="ESRI.ArcGIS.Mapping.OfficeIntegration.PowerPointInfo"/>
  </ds:schemaRefs>
</ds:datastoreItem>
</file>

<file path=customXml/itemProps31.xml><?xml version="1.0" encoding="utf-8"?>
<ds:datastoreItem xmlns:ds="http://schemas.openxmlformats.org/officeDocument/2006/customXml" ds:itemID="{5D00B6E8-4769-47F6-B727-D30121AEE2D3}">
  <ds:schemaRefs>
    <ds:schemaRef ds:uri="ESRI.ArcGIS.Mapping.OfficeIntegration.PowerPointInfo"/>
  </ds:schemaRefs>
</ds:datastoreItem>
</file>

<file path=customXml/itemProps32.xml><?xml version="1.0" encoding="utf-8"?>
<ds:datastoreItem xmlns:ds="http://schemas.openxmlformats.org/officeDocument/2006/customXml" ds:itemID="{5286B57E-6CAD-45B3-8EB6-6D918F57EF87}">
  <ds:schemaRefs>
    <ds:schemaRef ds:uri="ESRI.ArcGIS.Mapping.OfficeIntegration.PowerPointInfo"/>
  </ds:schemaRefs>
</ds:datastoreItem>
</file>

<file path=customXml/itemProps33.xml><?xml version="1.0" encoding="utf-8"?>
<ds:datastoreItem xmlns:ds="http://schemas.openxmlformats.org/officeDocument/2006/customXml" ds:itemID="{FA4C8AC6-2F5A-4DD6-B630-AE37715742B8}">
  <ds:schemaRefs>
    <ds:schemaRef ds:uri="ESRI.ArcGIS.Mapping.OfficeIntegration.PowerPointInfo"/>
  </ds:schemaRefs>
</ds:datastoreItem>
</file>

<file path=customXml/itemProps34.xml><?xml version="1.0" encoding="utf-8"?>
<ds:datastoreItem xmlns:ds="http://schemas.openxmlformats.org/officeDocument/2006/customXml" ds:itemID="{B382CC52-20DB-496F-BAFD-EBBC1DE412B9}">
  <ds:schemaRefs>
    <ds:schemaRef ds:uri="ESRI.ArcGIS.Mapping.OfficeIntegration.PowerPointInfo"/>
  </ds:schemaRefs>
</ds:datastoreItem>
</file>

<file path=customXml/itemProps35.xml><?xml version="1.0" encoding="utf-8"?>
<ds:datastoreItem xmlns:ds="http://schemas.openxmlformats.org/officeDocument/2006/customXml" ds:itemID="{58017BDF-E7BB-46F5-B643-373001004C69}">
  <ds:schemaRefs>
    <ds:schemaRef ds:uri="Microsoft.SharePoint.Taxonomy.ContentTypeSync"/>
  </ds:schemaRefs>
</ds:datastoreItem>
</file>

<file path=customXml/itemProps36.xml><?xml version="1.0" encoding="utf-8"?>
<ds:datastoreItem xmlns:ds="http://schemas.openxmlformats.org/officeDocument/2006/customXml" ds:itemID="{CC17092B-9118-433B-AC3D-6BE5A11612F4}">
  <ds:schemaRefs>
    <ds:schemaRef ds:uri="ESRI.ArcGIS.Mapping.OfficeIntegration.PowerPointInfo"/>
  </ds:schemaRefs>
</ds:datastoreItem>
</file>

<file path=customXml/itemProps37.xml><?xml version="1.0" encoding="utf-8"?>
<ds:datastoreItem xmlns:ds="http://schemas.openxmlformats.org/officeDocument/2006/customXml" ds:itemID="{44E4AF28-B4ED-4942-B1FF-D4C54ACF41E1}">
  <ds:schemaRefs>
    <ds:schemaRef ds:uri="ESRI.ArcGIS.Mapping.OfficeIntegration.PowerPointInfo"/>
  </ds:schemaRefs>
</ds:datastoreItem>
</file>

<file path=customXml/itemProps38.xml><?xml version="1.0" encoding="utf-8"?>
<ds:datastoreItem xmlns:ds="http://schemas.openxmlformats.org/officeDocument/2006/customXml" ds:itemID="{73B7340E-7C92-4604-9F4A-E5E5D1CB7A8E}">
  <ds:schemaRefs>
    <ds:schemaRef ds:uri="ESRI.ArcGIS.Mapping.OfficeIntegration.PowerPointInfo"/>
  </ds:schemaRefs>
</ds:datastoreItem>
</file>

<file path=customXml/itemProps39.xml><?xml version="1.0" encoding="utf-8"?>
<ds:datastoreItem xmlns:ds="http://schemas.openxmlformats.org/officeDocument/2006/customXml" ds:itemID="{FDB91D7D-A3FF-49E3-99AD-887266B55194}">
  <ds:schemaRefs>
    <ds:schemaRef ds:uri="ESRI.ArcGIS.Mapping.OfficeIntegration.PowerPointInfo"/>
  </ds:schemaRefs>
</ds:datastoreItem>
</file>

<file path=customXml/itemProps4.xml><?xml version="1.0" encoding="utf-8"?>
<ds:datastoreItem xmlns:ds="http://schemas.openxmlformats.org/officeDocument/2006/customXml" ds:itemID="{69D8B9F3-D26C-42C8-8D87-4E8CFA695396}">
  <ds:schemaRefs>
    <ds:schemaRef ds:uri="ESRI.ArcGIS.Mapping.OfficeIntegration.PowerPointInfo"/>
  </ds:schemaRefs>
</ds:datastoreItem>
</file>

<file path=customXml/itemProps40.xml><?xml version="1.0" encoding="utf-8"?>
<ds:datastoreItem xmlns:ds="http://schemas.openxmlformats.org/officeDocument/2006/customXml" ds:itemID="{82FCBE22-298C-48F5-A314-2E2A4816AF31}">
  <ds:schemaRefs>
    <ds:schemaRef ds:uri="ESRI.ArcGIS.Mapping.OfficeIntegration.PowerPointInfo"/>
  </ds:schemaRefs>
</ds:datastoreItem>
</file>

<file path=customXml/itemProps41.xml><?xml version="1.0" encoding="utf-8"?>
<ds:datastoreItem xmlns:ds="http://schemas.openxmlformats.org/officeDocument/2006/customXml" ds:itemID="{4B72D9CE-FCF0-463F-AA16-1F9D6E4986FD}">
  <ds:schemaRefs>
    <ds:schemaRef ds:uri="ESRI.ArcGIS.Mapping.OfficeIntegration.PowerPointInfo"/>
  </ds:schemaRefs>
</ds:datastoreItem>
</file>

<file path=customXml/itemProps42.xml><?xml version="1.0" encoding="utf-8"?>
<ds:datastoreItem xmlns:ds="http://schemas.openxmlformats.org/officeDocument/2006/customXml" ds:itemID="{66A8A822-E9B0-4405-B0FC-C66239A043FC}">
  <ds:schemaRefs>
    <ds:schemaRef ds:uri="ESRI.ArcGIS.Mapping.OfficeIntegration.PowerPointInfo"/>
  </ds:schemaRefs>
</ds:datastoreItem>
</file>

<file path=customXml/itemProps43.xml><?xml version="1.0" encoding="utf-8"?>
<ds:datastoreItem xmlns:ds="http://schemas.openxmlformats.org/officeDocument/2006/customXml" ds:itemID="{F109A792-CC48-4377-9C0A-34D0317E2CA2}">
  <ds:schemaRefs>
    <ds:schemaRef ds:uri="ESRI.ArcGIS.Mapping.OfficeIntegration.PowerPointInfo"/>
  </ds:schemaRefs>
</ds:datastoreItem>
</file>

<file path=customXml/itemProps44.xml><?xml version="1.0" encoding="utf-8"?>
<ds:datastoreItem xmlns:ds="http://schemas.openxmlformats.org/officeDocument/2006/customXml" ds:itemID="{FA35E2BC-27AA-4780-88E9-E387405C8C2B}">
  <ds:schemaRefs>
    <ds:schemaRef ds:uri="http://schemas.microsoft.com/sharepoint/v3/contenttype/forms"/>
  </ds:schemaRefs>
</ds:datastoreItem>
</file>

<file path=customXml/itemProps45.xml><?xml version="1.0" encoding="utf-8"?>
<ds:datastoreItem xmlns:ds="http://schemas.openxmlformats.org/officeDocument/2006/customXml" ds:itemID="{6744AB8A-20A7-4C3F-B42B-876E414D4974}">
  <ds:schemaRefs>
    <ds:schemaRef ds:uri="ESRI.ArcGIS.Mapping.OfficeIntegration.PowerPointInfo"/>
  </ds:schemaRefs>
</ds:datastoreItem>
</file>

<file path=customXml/itemProps46.xml><?xml version="1.0" encoding="utf-8"?>
<ds:datastoreItem xmlns:ds="http://schemas.openxmlformats.org/officeDocument/2006/customXml" ds:itemID="{958E155C-F236-488C-A126-B0E2E2BB1F6E}">
  <ds:schemaRefs>
    <ds:schemaRef ds:uri="ESRI.ArcGIS.Mapping.OfficeIntegration.PowerPointInfo"/>
  </ds:schemaRefs>
</ds:datastoreItem>
</file>

<file path=customXml/itemProps47.xml><?xml version="1.0" encoding="utf-8"?>
<ds:datastoreItem xmlns:ds="http://schemas.openxmlformats.org/officeDocument/2006/customXml" ds:itemID="{E8BC4A80-09CF-4698-B40B-FF4288E30A73}">
  <ds:schemaRefs>
    <ds:schemaRef ds:uri="ESRI.ArcGIS.Mapping.OfficeIntegration.PowerPointInfo"/>
  </ds:schemaRefs>
</ds:datastoreItem>
</file>

<file path=customXml/itemProps48.xml><?xml version="1.0" encoding="utf-8"?>
<ds:datastoreItem xmlns:ds="http://schemas.openxmlformats.org/officeDocument/2006/customXml" ds:itemID="{6841434C-5EE0-43D3-A3C1-05029B18B33C}">
  <ds:schemaRefs>
    <ds:schemaRef ds:uri="ESRI.ArcGIS.Mapping.OfficeIntegration.PowerPointInfo"/>
  </ds:schemaRefs>
</ds:datastoreItem>
</file>

<file path=customXml/itemProps49.xml><?xml version="1.0" encoding="utf-8"?>
<ds:datastoreItem xmlns:ds="http://schemas.openxmlformats.org/officeDocument/2006/customXml" ds:itemID="{D7D72747-4BC8-469A-9628-4169CB5FBB6A}">
  <ds:schemaRefs>
    <ds:schemaRef ds:uri="ESRI.ArcGIS.Mapping.OfficeIntegration.PowerPointInfo"/>
  </ds:schemaRefs>
</ds:datastoreItem>
</file>

<file path=customXml/itemProps5.xml><?xml version="1.0" encoding="utf-8"?>
<ds:datastoreItem xmlns:ds="http://schemas.openxmlformats.org/officeDocument/2006/customXml" ds:itemID="{C0CDB78A-C4DE-43A1-9557-1A547730340A}">
  <ds:schemaRefs>
    <ds:schemaRef ds:uri="ESRI.ArcGIS.Mapping.OfficeIntegration.PowerPointInfo"/>
  </ds:schemaRefs>
</ds:datastoreItem>
</file>

<file path=customXml/itemProps50.xml><?xml version="1.0" encoding="utf-8"?>
<ds:datastoreItem xmlns:ds="http://schemas.openxmlformats.org/officeDocument/2006/customXml" ds:itemID="{85BC9F50-A1A8-46A0-9C1C-662E36A9102D}">
  <ds:schemaRefs>
    <ds:schemaRef ds:uri="ESRI.ArcGIS.Mapping.OfficeIntegration.PowerPointInfo"/>
  </ds:schemaRefs>
</ds:datastoreItem>
</file>

<file path=customXml/itemProps51.xml><?xml version="1.0" encoding="utf-8"?>
<ds:datastoreItem xmlns:ds="http://schemas.openxmlformats.org/officeDocument/2006/customXml" ds:itemID="{3BC37DCE-E420-431B-8891-606CE0D5203D}">
  <ds:schemaRefs>
    <ds:schemaRef ds:uri="ESRI.ArcGIS.Mapping.OfficeIntegration.PowerPointInfo"/>
  </ds:schemaRefs>
</ds:datastoreItem>
</file>

<file path=customXml/itemProps52.xml><?xml version="1.0" encoding="utf-8"?>
<ds:datastoreItem xmlns:ds="http://schemas.openxmlformats.org/officeDocument/2006/customXml" ds:itemID="{A97E24D4-A184-40B3-A91D-BC2E952212D1}">
  <ds:schemaRefs>
    <ds:schemaRef ds:uri="ESRI.ArcGIS.Mapping.OfficeIntegration.PowerPointInfo"/>
  </ds:schemaRefs>
</ds:datastoreItem>
</file>

<file path=customXml/itemProps53.xml><?xml version="1.0" encoding="utf-8"?>
<ds:datastoreItem xmlns:ds="http://schemas.openxmlformats.org/officeDocument/2006/customXml" ds:itemID="{7BCFC8E1-FBFF-4D8A-88A5-11D7446C5919}">
  <ds:schemaRefs>
    <ds:schemaRef ds:uri="ESRI.ArcGIS.Mapping.OfficeIntegration.PowerPointInfo"/>
  </ds:schemaRefs>
</ds:datastoreItem>
</file>

<file path=customXml/itemProps54.xml><?xml version="1.0" encoding="utf-8"?>
<ds:datastoreItem xmlns:ds="http://schemas.openxmlformats.org/officeDocument/2006/customXml" ds:itemID="{67B25245-7A2A-49CA-A625-C1DEC0A2F53F}">
  <ds:schemaRefs>
    <ds:schemaRef ds:uri="46aa0371-c0be-4330-a5ff-ec128acf39ed"/>
    <ds:schemaRef ds:uri="4ffa91fb-a0ff-4ac5-b2db-65c790d184a4"/>
    <ds:schemaRef ds:uri="ba8eb6be-0955-44cd-ad6c-1ec625d649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55.xml><?xml version="1.0" encoding="utf-8"?>
<ds:datastoreItem xmlns:ds="http://schemas.openxmlformats.org/officeDocument/2006/customXml" ds:itemID="{D12273F6-4398-4AF7-BBF3-FF71F09080DF}">
  <ds:schemaRefs>
    <ds:schemaRef ds:uri="ESRI.ArcGIS.Mapping.OfficeIntegration.PowerPointInfo"/>
  </ds:schemaRefs>
</ds:datastoreItem>
</file>

<file path=customXml/itemProps56.xml><?xml version="1.0" encoding="utf-8"?>
<ds:datastoreItem xmlns:ds="http://schemas.openxmlformats.org/officeDocument/2006/customXml" ds:itemID="{80A3D125-57D6-4239-BF9C-520C20DDA06A}">
  <ds:schemaRefs>
    <ds:schemaRef ds:uri="ESRI.ArcGIS.Mapping.OfficeIntegration.PowerPointInfo"/>
  </ds:schemaRefs>
</ds:datastoreItem>
</file>

<file path=customXml/itemProps57.xml><?xml version="1.0" encoding="utf-8"?>
<ds:datastoreItem xmlns:ds="http://schemas.openxmlformats.org/officeDocument/2006/customXml" ds:itemID="{21CA829C-9025-4DDF-8ABC-0135219048E2}">
  <ds:schemaRefs>
    <ds:schemaRef ds:uri="ESRI.ArcGIS.Mapping.OfficeIntegration.PowerPointInfo"/>
  </ds:schemaRefs>
</ds:datastoreItem>
</file>

<file path=customXml/itemProps58.xml><?xml version="1.0" encoding="utf-8"?>
<ds:datastoreItem xmlns:ds="http://schemas.openxmlformats.org/officeDocument/2006/customXml" ds:itemID="{36218B7A-6631-42C0-B8EE-2066BBE08FB6}">
  <ds:schemaRefs>
    <ds:schemaRef ds:uri="ESRI.ArcGIS.Mapping.OfficeIntegration.PowerPointInfo"/>
  </ds:schemaRefs>
</ds:datastoreItem>
</file>

<file path=customXml/itemProps59.xml><?xml version="1.0" encoding="utf-8"?>
<ds:datastoreItem xmlns:ds="http://schemas.openxmlformats.org/officeDocument/2006/customXml" ds:itemID="{AF7EE004-BF7F-4F3E-8ADE-79EEB7B5BCA1}">
  <ds:schemaRefs>
    <ds:schemaRef ds:uri="ESRI.ArcGIS.Mapping.OfficeIntegration.PowerPointInfo"/>
  </ds:schemaRefs>
</ds:datastoreItem>
</file>

<file path=customXml/itemProps6.xml><?xml version="1.0" encoding="utf-8"?>
<ds:datastoreItem xmlns:ds="http://schemas.openxmlformats.org/officeDocument/2006/customXml" ds:itemID="{ED407BF4-4E5A-48A9-BEE6-C757B0928731}">
  <ds:schemaRefs>
    <ds:schemaRef ds:uri="ESRI.ArcGIS.Mapping.OfficeIntegration.PowerPointInfo"/>
  </ds:schemaRefs>
</ds:datastoreItem>
</file>

<file path=customXml/itemProps60.xml><?xml version="1.0" encoding="utf-8"?>
<ds:datastoreItem xmlns:ds="http://schemas.openxmlformats.org/officeDocument/2006/customXml" ds:itemID="{24BC0E42-4016-410B-B58A-5E3EFDAD3066}">
  <ds:schemaRefs>
    <ds:schemaRef ds:uri="ESRI.ArcGIS.Mapping.OfficeIntegration.PowerPointInfo"/>
  </ds:schemaRefs>
</ds:datastoreItem>
</file>

<file path=customXml/itemProps61.xml><?xml version="1.0" encoding="utf-8"?>
<ds:datastoreItem xmlns:ds="http://schemas.openxmlformats.org/officeDocument/2006/customXml" ds:itemID="{CDA81D83-8B2A-4B7B-93D3-3E0CE295CF66}">
  <ds:schemaRefs>
    <ds:schemaRef ds:uri="ESRI.ArcGIS.Mapping.OfficeIntegration.PowerPointInfo"/>
  </ds:schemaRefs>
</ds:datastoreItem>
</file>

<file path=customXml/itemProps62.xml><?xml version="1.0" encoding="utf-8"?>
<ds:datastoreItem xmlns:ds="http://schemas.openxmlformats.org/officeDocument/2006/customXml" ds:itemID="{3817F555-4D21-410A-BDAC-31210FA7ABE9}">
  <ds:schemaRefs>
    <ds:schemaRef ds:uri="ESRI.ArcGIS.Mapping.OfficeIntegration.PowerPointInfo"/>
  </ds:schemaRefs>
</ds:datastoreItem>
</file>

<file path=customXml/itemProps63.xml><?xml version="1.0" encoding="utf-8"?>
<ds:datastoreItem xmlns:ds="http://schemas.openxmlformats.org/officeDocument/2006/customXml" ds:itemID="{72A2B52A-3D87-45CA-B316-F9CC6C3D3B5C}">
  <ds:schemaRefs>
    <ds:schemaRef ds:uri="ESRI.ArcGIS.Mapping.OfficeIntegration.PowerPointInfo"/>
  </ds:schemaRefs>
</ds:datastoreItem>
</file>

<file path=customXml/itemProps64.xml><?xml version="1.0" encoding="utf-8"?>
<ds:datastoreItem xmlns:ds="http://schemas.openxmlformats.org/officeDocument/2006/customXml" ds:itemID="{08645A7A-504E-453C-9F88-4BD85FB823BD}">
  <ds:schemaRefs>
    <ds:schemaRef ds:uri="ESRI.ArcGIS.Mapping.OfficeIntegration.PowerPointInfo"/>
  </ds:schemaRefs>
</ds:datastoreItem>
</file>

<file path=customXml/itemProps65.xml><?xml version="1.0" encoding="utf-8"?>
<ds:datastoreItem xmlns:ds="http://schemas.openxmlformats.org/officeDocument/2006/customXml" ds:itemID="{18AFAD4E-CCA1-4560-A0F1-EE2290DBB9C4}">
  <ds:schemaRefs>
    <ds:schemaRef ds:uri="ESRI.ArcGIS.Mapping.OfficeIntegration.PowerPointInfo"/>
  </ds:schemaRefs>
</ds:datastoreItem>
</file>

<file path=customXml/itemProps66.xml><?xml version="1.0" encoding="utf-8"?>
<ds:datastoreItem xmlns:ds="http://schemas.openxmlformats.org/officeDocument/2006/customXml" ds:itemID="{CDC88442-82E0-4EF0-A49C-9EDBA4DE4C12}">
  <ds:schemaRefs>
    <ds:schemaRef ds:uri="ESRI.ArcGIS.Mapping.OfficeIntegration.PowerPointInfo"/>
  </ds:schemaRefs>
</ds:datastoreItem>
</file>

<file path=customXml/itemProps67.xml><?xml version="1.0" encoding="utf-8"?>
<ds:datastoreItem xmlns:ds="http://schemas.openxmlformats.org/officeDocument/2006/customXml" ds:itemID="{73AF3034-A1C4-491F-AEB0-EB1E590FFB74}">
  <ds:schemaRefs>
    <ds:schemaRef ds:uri="ESRI.ArcGIS.Mapping.OfficeIntegration.PowerPointInfo"/>
  </ds:schemaRefs>
</ds:datastoreItem>
</file>

<file path=customXml/itemProps68.xml><?xml version="1.0" encoding="utf-8"?>
<ds:datastoreItem xmlns:ds="http://schemas.openxmlformats.org/officeDocument/2006/customXml" ds:itemID="{988CF0D7-1505-4B4A-8B09-E9943C35E716}">
  <ds:schemaRefs>
    <ds:schemaRef ds:uri="ESRI.ArcGIS.Mapping.OfficeIntegration.PowerPointInfo"/>
  </ds:schemaRefs>
</ds:datastoreItem>
</file>

<file path=customXml/itemProps69.xml><?xml version="1.0" encoding="utf-8"?>
<ds:datastoreItem xmlns:ds="http://schemas.openxmlformats.org/officeDocument/2006/customXml" ds:itemID="{DEC681D4-20D8-44EE-A798-E360C23A833B}">
  <ds:schemaRefs>
    <ds:schemaRef ds:uri="ESRI.ArcGIS.Mapping.OfficeIntegration.PowerPointInfo"/>
  </ds:schemaRefs>
</ds:datastoreItem>
</file>

<file path=customXml/itemProps7.xml><?xml version="1.0" encoding="utf-8"?>
<ds:datastoreItem xmlns:ds="http://schemas.openxmlformats.org/officeDocument/2006/customXml" ds:itemID="{C23E3418-3CB3-490F-B796-0A692D7A013E}">
  <ds:schemaRefs>
    <ds:schemaRef ds:uri="ESRI.ArcGIS.Mapping.OfficeIntegration.PowerPointInfo"/>
  </ds:schemaRefs>
</ds:datastoreItem>
</file>

<file path=customXml/itemProps70.xml><?xml version="1.0" encoding="utf-8"?>
<ds:datastoreItem xmlns:ds="http://schemas.openxmlformats.org/officeDocument/2006/customXml" ds:itemID="{87D43FD1-CC86-4A84-94E9-8C4E7C76B238}">
  <ds:schemaRefs>
    <ds:schemaRef ds:uri="ESRI.ArcGIS.Mapping.OfficeIntegration.PowerPointInfo"/>
  </ds:schemaRefs>
</ds:datastoreItem>
</file>

<file path=customXml/itemProps71.xml><?xml version="1.0" encoding="utf-8"?>
<ds:datastoreItem xmlns:ds="http://schemas.openxmlformats.org/officeDocument/2006/customXml" ds:itemID="{F29B574B-9A06-4183-9722-27099C19D7C2}">
  <ds:schemaRefs>
    <ds:schemaRef ds:uri="ESRI.ArcGIS.Mapping.OfficeIntegration.PowerPointInfo"/>
  </ds:schemaRefs>
</ds:datastoreItem>
</file>

<file path=customXml/itemProps72.xml><?xml version="1.0" encoding="utf-8"?>
<ds:datastoreItem xmlns:ds="http://schemas.openxmlformats.org/officeDocument/2006/customXml" ds:itemID="{30658F44-C2A9-4D91-A59A-8409D4C6787A}">
  <ds:schemaRefs>
    <ds:schemaRef ds:uri="ESRI.ArcGIS.Mapping.OfficeIntegration.PowerPointInfo"/>
  </ds:schemaRefs>
</ds:datastoreItem>
</file>

<file path=customXml/itemProps73.xml><?xml version="1.0" encoding="utf-8"?>
<ds:datastoreItem xmlns:ds="http://schemas.openxmlformats.org/officeDocument/2006/customXml" ds:itemID="{641628D1-6108-4511-BB7A-D1831546198C}">
  <ds:schemaRefs>
    <ds:schemaRef ds:uri="ESRI.ArcGIS.Mapping.OfficeIntegration.PowerPointInfo"/>
  </ds:schemaRefs>
</ds:datastoreItem>
</file>

<file path=customXml/itemProps74.xml><?xml version="1.0" encoding="utf-8"?>
<ds:datastoreItem xmlns:ds="http://schemas.openxmlformats.org/officeDocument/2006/customXml" ds:itemID="{6125B1FC-606E-4DA9-8405-2165DDAC38AE}">
  <ds:schemaRefs>
    <ds:schemaRef ds:uri="ESRI.ArcGIS.Mapping.OfficeIntegration.PowerPointInfo"/>
  </ds:schemaRefs>
</ds:datastoreItem>
</file>

<file path=customXml/itemProps75.xml><?xml version="1.0" encoding="utf-8"?>
<ds:datastoreItem xmlns:ds="http://schemas.openxmlformats.org/officeDocument/2006/customXml" ds:itemID="{C7278130-67AE-43AC-9F51-B90A8C44AD4E}">
  <ds:schemaRefs>
    <ds:schemaRef ds:uri="ESRI.ArcGIS.Mapping.OfficeIntegration.PowerPointInfo"/>
  </ds:schemaRefs>
</ds:datastoreItem>
</file>

<file path=customXml/itemProps76.xml><?xml version="1.0" encoding="utf-8"?>
<ds:datastoreItem xmlns:ds="http://schemas.openxmlformats.org/officeDocument/2006/customXml" ds:itemID="{FE95A80A-081B-4038-B073-AA2085754023}">
  <ds:schemaRefs>
    <ds:schemaRef ds:uri="ESRI.ArcGIS.Mapping.OfficeIntegration.PowerPointInfo"/>
  </ds:schemaRefs>
</ds:datastoreItem>
</file>

<file path=customXml/itemProps77.xml><?xml version="1.0" encoding="utf-8"?>
<ds:datastoreItem xmlns:ds="http://schemas.openxmlformats.org/officeDocument/2006/customXml" ds:itemID="{6C8B07AB-8D20-479E-99E9-29D9CCE6F5AA}">
  <ds:schemaRefs>
    <ds:schemaRef ds:uri="ESRI.ArcGIS.Mapping.OfficeIntegration.PowerPointInfo"/>
  </ds:schemaRefs>
</ds:datastoreItem>
</file>

<file path=customXml/itemProps78.xml><?xml version="1.0" encoding="utf-8"?>
<ds:datastoreItem xmlns:ds="http://schemas.openxmlformats.org/officeDocument/2006/customXml" ds:itemID="{E250C9FB-6273-4B99-B41A-3363849DFE56}">
  <ds:schemaRefs>
    <ds:schemaRef ds:uri="ESRI.ArcGIS.Mapping.OfficeIntegration.PowerPointInfo"/>
  </ds:schemaRefs>
</ds:datastoreItem>
</file>

<file path=customXml/itemProps79.xml><?xml version="1.0" encoding="utf-8"?>
<ds:datastoreItem xmlns:ds="http://schemas.openxmlformats.org/officeDocument/2006/customXml" ds:itemID="{2AEFC3C4-8E28-4872-852F-E4166192DDE5}">
  <ds:schemaRefs>
    <ds:schemaRef ds:uri="ESRI.ArcGIS.Mapping.OfficeIntegration.PowerPointInfo"/>
  </ds:schemaRefs>
</ds:datastoreItem>
</file>

<file path=customXml/itemProps8.xml><?xml version="1.0" encoding="utf-8"?>
<ds:datastoreItem xmlns:ds="http://schemas.openxmlformats.org/officeDocument/2006/customXml" ds:itemID="{B5789833-0960-488D-A945-75DCB323311C}">
  <ds:schemaRefs>
    <ds:schemaRef ds:uri="ESRI.ArcGIS.Mapping.OfficeIntegration.PowerPointInfo"/>
  </ds:schemaRefs>
</ds:datastoreItem>
</file>

<file path=customXml/itemProps80.xml><?xml version="1.0" encoding="utf-8"?>
<ds:datastoreItem xmlns:ds="http://schemas.openxmlformats.org/officeDocument/2006/customXml" ds:itemID="{C2FC7C47-D16C-44CA-AE74-98F4FE49DB11}">
  <ds:schemaRefs>
    <ds:schemaRef ds:uri="ESRI.ArcGIS.Mapping.OfficeIntegration.PowerPointInfo"/>
  </ds:schemaRefs>
</ds:datastoreItem>
</file>

<file path=customXml/itemProps81.xml><?xml version="1.0" encoding="utf-8"?>
<ds:datastoreItem xmlns:ds="http://schemas.openxmlformats.org/officeDocument/2006/customXml" ds:itemID="{BCC0C4B3-85C5-4599-8012-6C0EAA18622C}">
  <ds:schemaRefs>
    <ds:schemaRef ds:uri="ESRI.ArcGIS.Mapping.OfficeIntegration.PowerPointInfo"/>
  </ds:schemaRefs>
</ds:datastoreItem>
</file>

<file path=customXml/itemProps82.xml><?xml version="1.0" encoding="utf-8"?>
<ds:datastoreItem xmlns:ds="http://schemas.openxmlformats.org/officeDocument/2006/customXml" ds:itemID="{6267E53E-E1C7-4885-9364-6D2114C5E4D5}">
  <ds:schemaRefs>
    <ds:schemaRef ds:uri="ESRI.ArcGIS.Mapping.OfficeIntegration.PowerPointInfo"/>
  </ds:schemaRefs>
</ds:datastoreItem>
</file>

<file path=customXml/itemProps83.xml><?xml version="1.0" encoding="utf-8"?>
<ds:datastoreItem xmlns:ds="http://schemas.openxmlformats.org/officeDocument/2006/customXml" ds:itemID="{2F481AA8-7B01-4F2D-98C5-249CB4172F22}">
  <ds:schemaRefs>
    <ds:schemaRef ds:uri="ESRI.ArcGIS.Mapping.OfficeIntegration.PowerPointInfo"/>
  </ds:schemaRefs>
</ds:datastoreItem>
</file>

<file path=customXml/itemProps84.xml><?xml version="1.0" encoding="utf-8"?>
<ds:datastoreItem xmlns:ds="http://schemas.openxmlformats.org/officeDocument/2006/customXml" ds:itemID="{4C6160EF-7571-47A0-ACD5-80A6EAD1A94D}">
  <ds:schemaRefs>
    <ds:schemaRef ds:uri="ESRI.ArcGIS.Mapping.OfficeIntegration.PowerPointInfo"/>
  </ds:schemaRefs>
</ds:datastoreItem>
</file>

<file path=customXml/itemProps85.xml><?xml version="1.0" encoding="utf-8"?>
<ds:datastoreItem xmlns:ds="http://schemas.openxmlformats.org/officeDocument/2006/customXml" ds:itemID="{CA9A214D-EE6A-43D5-9511-193DD3648235}">
  <ds:schemaRefs>
    <ds:schemaRef ds:uri="ESRI.ArcGIS.Mapping.OfficeIntegration.PowerPointInfo"/>
  </ds:schemaRefs>
</ds:datastoreItem>
</file>

<file path=customXml/itemProps86.xml><?xml version="1.0" encoding="utf-8"?>
<ds:datastoreItem xmlns:ds="http://schemas.openxmlformats.org/officeDocument/2006/customXml" ds:itemID="{FA8D9D34-D7F9-4AE5-B7EC-C4739A7C85AD}">
  <ds:schemaRefs>
    <ds:schemaRef ds:uri="ESRI.ArcGIS.Mapping.OfficeIntegration.PowerPointInfo"/>
  </ds:schemaRefs>
</ds:datastoreItem>
</file>

<file path=customXml/itemProps87.xml><?xml version="1.0" encoding="utf-8"?>
<ds:datastoreItem xmlns:ds="http://schemas.openxmlformats.org/officeDocument/2006/customXml" ds:itemID="{7E6223CB-4FB4-4D1F-A525-B43D362D7079}">
  <ds:schemaRefs>
    <ds:schemaRef ds:uri="ESRI.ArcGIS.Mapping.OfficeIntegration.PowerPointInfo"/>
  </ds:schemaRefs>
</ds:datastoreItem>
</file>

<file path=customXml/itemProps9.xml><?xml version="1.0" encoding="utf-8"?>
<ds:datastoreItem xmlns:ds="http://schemas.openxmlformats.org/officeDocument/2006/customXml" ds:itemID="{5843AA47-0395-41C0-81F8-4484775716F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Concourse</Template>
  <TotalTime>161</TotalTime>
  <Words>2772</Words>
  <Application>Microsoft Office PowerPoint</Application>
  <PresentationFormat>Widescreen</PresentationFormat>
  <Paragraphs>382</Paragraphs>
  <Slides>29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Lucida Sans Unicode</vt:lpstr>
      <vt:lpstr>Verdana</vt:lpstr>
      <vt:lpstr>Wingdings 2</vt:lpstr>
      <vt:lpstr>Wingdings 3</vt:lpstr>
      <vt:lpstr>Concourse</vt:lpstr>
      <vt:lpstr>A Review of Emissions Modeling Platforms for the Years 2016 through 2019</vt:lpstr>
      <vt:lpstr>Overview</vt:lpstr>
      <vt:lpstr>Uses of Emissions Modeling Platforms</vt:lpstr>
      <vt:lpstr>Emissions Modeling Platform</vt:lpstr>
      <vt:lpstr>Emissions Modeling Platforms and the NEI</vt:lpstr>
      <vt:lpstr>Pollutants in the NEI and Modeling Platforms</vt:lpstr>
      <vt:lpstr>Finding EPA Emissions Modeling Platforms</vt:lpstr>
      <vt:lpstr>Finding Emissions Modeling Platform Data</vt:lpstr>
      <vt:lpstr>Regulatory Emissions Modeling Platforms</vt:lpstr>
      <vt:lpstr>Other Recent Emissions Modeling Platforms</vt:lpstr>
      <vt:lpstr>U.S. Anthropogenic Emissions from 2016 to 2019</vt:lpstr>
      <vt:lpstr>Use of Year-Specific Data in Interim Year Platforms</vt:lpstr>
      <vt:lpstr>U.S. Emissions Modeling Sector Abbreviations</vt:lpstr>
      <vt:lpstr>Year-specific data for Point Sources</vt:lpstr>
      <vt:lpstr>Wild and Prescribed Fire Emissions by Year</vt:lpstr>
      <vt:lpstr>NOx Emissions by Sector in Recent Years</vt:lpstr>
      <vt:lpstr>VOC Emissions by Sector in Recent Years</vt:lpstr>
      <vt:lpstr>PM2.5 Emissions by Sector in Recent Years</vt:lpstr>
      <vt:lpstr>NH3 Emissions by Sector in Recent Years</vt:lpstr>
      <vt:lpstr>Overview of 2016-2019 Emissions by Sector</vt:lpstr>
      <vt:lpstr>Acknowledgements and Contacts</vt:lpstr>
      <vt:lpstr>Appendix</vt:lpstr>
      <vt:lpstr>HAPs Included in Air Quality Modeling</vt:lpstr>
      <vt:lpstr>Emissions Modeling Process</vt:lpstr>
      <vt:lpstr>Emissions Modeling Sectors and Cases</vt:lpstr>
      <vt:lpstr>Total NOx</vt:lpstr>
      <vt:lpstr>Total PM2.5</vt:lpstr>
      <vt:lpstr>Total SO2</vt:lpstr>
      <vt:lpstr>Total VOC</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 Houyoux</dc:creator>
  <cp:lastModifiedBy>Eyth, Alison</cp:lastModifiedBy>
  <cp:revision>6</cp:revision>
  <cp:lastPrinted>2018-08-30T16:24:27Z</cp:lastPrinted>
  <dcterms:created xsi:type="dcterms:W3CDTF">2011-06-13T20:10:16Z</dcterms:created>
  <dcterms:modified xsi:type="dcterms:W3CDTF">2022-10-18T03:40:32Z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0x010100BC446F43D88E304B9A8612EBB1AAEBEA</vt:lpwstr>
  </property>
</Properties>
</file>