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9" r:id="rId2"/>
    <p:sldId id="507" r:id="rId3"/>
    <p:sldId id="508" r:id="rId4"/>
    <p:sldId id="509" r:id="rId5"/>
    <p:sldId id="510" r:id="rId6"/>
    <p:sldId id="511" r:id="rId7"/>
    <p:sldId id="512" r:id="rId8"/>
    <p:sldId id="513" r:id="rId9"/>
    <p:sldId id="514" r:id="rId10"/>
    <p:sldId id="515" r:id="rId11"/>
    <p:sldId id="516" r:id="rId12"/>
    <p:sldId id="504" r:id="rId13"/>
    <p:sldId id="503" r:id="rId14"/>
    <p:sldId id="506" r:id="rId15"/>
    <p:sldId id="505" r:id="rId16"/>
    <p:sldId id="306" r:id="rId17"/>
    <p:sldId id="4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9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59" autoAdjust="0"/>
    <p:restoredTop sz="78496" autoAdjust="0"/>
  </p:normalViewPr>
  <p:slideViewPr>
    <p:cSldViewPr snapToGrid="0">
      <p:cViewPr varScale="1">
        <p:scale>
          <a:sx n="86" d="100"/>
          <a:sy n="86" d="100"/>
        </p:scale>
        <p:origin x="124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ye, Havala" userId="9f81b1e5-bd31-4f40-9666-9c20bcecc960" providerId="ADAL" clId="{8DC29D2D-8E4E-44F8-B9B4-4071386D3029}"/>
    <pc:docChg chg="undo custSel addSld delSld modSld sldOrd">
      <pc:chgData name="Pye, Havala" userId="9f81b1e5-bd31-4f40-9666-9c20bcecc960" providerId="ADAL" clId="{8DC29D2D-8E4E-44F8-B9B4-4071386D3029}" dt="2022-10-18T23:46:00.521" v="6031" actId="20578"/>
      <pc:docMkLst>
        <pc:docMk/>
      </pc:docMkLst>
      <pc:sldChg chg="del">
        <pc:chgData name="Pye, Havala" userId="9f81b1e5-bd31-4f40-9666-9c20bcecc960" providerId="ADAL" clId="{8DC29D2D-8E4E-44F8-B9B4-4071386D3029}" dt="2022-10-03T13:34:35.080" v="3056" actId="47"/>
        <pc:sldMkLst>
          <pc:docMk/>
          <pc:sldMk cId="3665237334" sldId="259"/>
        </pc:sldMkLst>
      </pc:sldChg>
      <pc:sldChg chg="del">
        <pc:chgData name="Pye, Havala" userId="9f81b1e5-bd31-4f40-9666-9c20bcecc960" providerId="ADAL" clId="{8DC29D2D-8E4E-44F8-B9B4-4071386D3029}" dt="2022-10-03T13:34:35.080" v="3056" actId="47"/>
        <pc:sldMkLst>
          <pc:docMk/>
          <pc:sldMk cId="1915495782" sldId="260"/>
        </pc:sldMkLst>
      </pc:sldChg>
      <pc:sldChg chg="addSp delSp modSp mod modNotesTx">
        <pc:chgData name="Pye, Havala" userId="9f81b1e5-bd31-4f40-9666-9c20bcecc960" providerId="ADAL" clId="{8DC29D2D-8E4E-44F8-B9B4-4071386D3029}" dt="2022-10-14T20:37:00.418" v="5792" actId="20577"/>
        <pc:sldMkLst>
          <pc:docMk/>
          <pc:sldMk cId="2550542129" sldId="289"/>
        </pc:sldMkLst>
        <pc:spChg chg="mod">
          <ac:chgData name="Pye, Havala" userId="9f81b1e5-bd31-4f40-9666-9c20bcecc960" providerId="ADAL" clId="{8DC29D2D-8E4E-44F8-B9B4-4071386D3029}" dt="2022-10-03T20:14:37.248" v="4958" actId="1076"/>
          <ac:spMkLst>
            <pc:docMk/>
            <pc:sldMk cId="2550542129" sldId="289"/>
            <ac:spMk id="4" creationId="{00000000-0000-0000-0000-000000000000}"/>
          </ac:spMkLst>
        </pc:spChg>
        <pc:spChg chg="mod">
          <ac:chgData name="Pye, Havala" userId="9f81b1e5-bd31-4f40-9666-9c20bcecc960" providerId="ADAL" clId="{8DC29D2D-8E4E-44F8-B9B4-4071386D3029}" dt="2022-10-03T20:14:40.998" v="4959" actId="1076"/>
          <ac:spMkLst>
            <pc:docMk/>
            <pc:sldMk cId="2550542129" sldId="289"/>
            <ac:spMk id="5" creationId="{00000000-0000-0000-0000-000000000000}"/>
          </ac:spMkLst>
        </pc:spChg>
        <pc:spChg chg="mod">
          <ac:chgData name="Pye, Havala" userId="9f81b1e5-bd31-4f40-9666-9c20bcecc960" providerId="ADAL" clId="{8DC29D2D-8E4E-44F8-B9B4-4071386D3029}" dt="2022-10-03T14:13:10.789" v="3842" actId="20577"/>
          <ac:spMkLst>
            <pc:docMk/>
            <pc:sldMk cId="2550542129" sldId="289"/>
            <ac:spMk id="6" creationId="{035DE527-439C-4243-8A3D-B78A09435CDD}"/>
          </ac:spMkLst>
        </pc:spChg>
        <pc:spChg chg="mod">
          <ac:chgData name="Pye, Havala" userId="9f81b1e5-bd31-4f40-9666-9c20bcecc960" providerId="ADAL" clId="{8DC29D2D-8E4E-44F8-B9B4-4071386D3029}" dt="2022-10-14T18:04:44.053" v="5160" actId="20577"/>
          <ac:spMkLst>
            <pc:docMk/>
            <pc:sldMk cId="2550542129" sldId="289"/>
            <ac:spMk id="7" creationId="{685BF3D0-EA8C-49B2-B443-1D463911512C}"/>
          </ac:spMkLst>
        </pc:spChg>
        <pc:graphicFrameChg chg="add del mod">
          <ac:chgData name="Pye, Havala" userId="9f81b1e5-bd31-4f40-9666-9c20bcecc960" providerId="ADAL" clId="{8DC29D2D-8E4E-44F8-B9B4-4071386D3029}" dt="2022-10-03T14:11:58.183" v="3820"/>
          <ac:graphicFrameMkLst>
            <pc:docMk/>
            <pc:sldMk cId="2550542129" sldId="289"/>
            <ac:graphicFrameMk id="3" creationId="{6327E09F-E7CB-483F-B231-1A8C7562A9D4}"/>
          </ac:graphicFrameMkLst>
        </pc:graphicFrameChg>
        <pc:graphicFrameChg chg="add del mod">
          <ac:chgData name="Pye, Havala" userId="9f81b1e5-bd31-4f40-9666-9c20bcecc960" providerId="ADAL" clId="{8DC29D2D-8E4E-44F8-B9B4-4071386D3029}" dt="2022-10-03T14:12:02.944" v="3822"/>
          <ac:graphicFrameMkLst>
            <pc:docMk/>
            <pc:sldMk cId="2550542129" sldId="289"/>
            <ac:graphicFrameMk id="9" creationId="{4E3177BF-3482-4DE5-97AB-C5DA919583A8}"/>
          </ac:graphicFrameMkLst>
        </pc:graphicFrameChg>
      </pc:sldChg>
      <pc:sldChg chg="delSp modSp mod">
        <pc:chgData name="Pye, Havala" userId="9f81b1e5-bd31-4f40-9666-9c20bcecc960" providerId="ADAL" clId="{8DC29D2D-8E4E-44F8-B9B4-4071386D3029}" dt="2022-10-14T20:43:49.412" v="5896" actId="20577"/>
        <pc:sldMkLst>
          <pc:docMk/>
          <pc:sldMk cId="1466490277" sldId="306"/>
        </pc:sldMkLst>
        <pc:spChg chg="mod">
          <ac:chgData name="Pye, Havala" userId="9f81b1e5-bd31-4f40-9666-9c20bcecc960" providerId="ADAL" clId="{8DC29D2D-8E4E-44F8-B9B4-4071386D3029}" dt="2022-10-14T20:43:49.412" v="5896" actId="20577"/>
          <ac:spMkLst>
            <pc:docMk/>
            <pc:sldMk cId="1466490277" sldId="306"/>
            <ac:spMk id="3" creationId="{AE289191-80C0-4090-A22C-9BED582C77F2}"/>
          </ac:spMkLst>
        </pc:spChg>
        <pc:spChg chg="del">
          <ac:chgData name="Pye, Havala" userId="9f81b1e5-bd31-4f40-9666-9c20bcecc960" providerId="ADAL" clId="{8DC29D2D-8E4E-44F8-B9B4-4071386D3029}" dt="2022-09-30T18:59:39.190" v="2471" actId="478"/>
          <ac:spMkLst>
            <pc:docMk/>
            <pc:sldMk cId="1466490277" sldId="306"/>
            <ac:spMk id="5" creationId="{864908AA-F71F-415B-A27F-1551DA3F33DA}"/>
          </ac:spMkLst>
        </pc:spChg>
        <pc:picChg chg="del">
          <ac:chgData name="Pye, Havala" userId="9f81b1e5-bd31-4f40-9666-9c20bcecc960" providerId="ADAL" clId="{8DC29D2D-8E4E-44F8-B9B4-4071386D3029}" dt="2022-09-30T18:59:37.893" v="2470" actId="478"/>
          <ac:picMkLst>
            <pc:docMk/>
            <pc:sldMk cId="1466490277" sldId="306"/>
            <ac:picMk id="4" creationId="{FAD9AF69-AC48-4E63-B167-FCC5E6E87B23}"/>
          </ac:picMkLst>
        </pc:picChg>
      </pc:sldChg>
      <pc:sldChg chg="del">
        <pc:chgData name="Pye, Havala" userId="9f81b1e5-bd31-4f40-9666-9c20bcecc960" providerId="ADAL" clId="{8DC29D2D-8E4E-44F8-B9B4-4071386D3029}" dt="2022-10-03T13:34:35.080" v="3056" actId="47"/>
        <pc:sldMkLst>
          <pc:docMk/>
          <pc:sldMk cId="2090889690" sldId="486"/>
        </pc:sldMkLst>
      </pc:sldChg>
      <pc:sldChg chg="del">
        <pc:chgData name="Pye, Havala" userId="9f81b1e5-bd31-4f40-9666-9c20bcecc960" providerId="ADAL" clId="{8DC29D2D-8E4E-44F8-B9B4-4071386D3029}" dt="2022-10-03T13:34:35.080" v="3056" actId="47"/>
        <pc:sldMkLst>
          <pc:docMk/>
          <pc:sldMk cId="856229238" sldId="487"/>
        </pc:sldMkLst>
      </pc:sldChg>
      <pc:sldChg chg="del">
        <pc:chgData name="Pye, Havala" userId="9f81b1e5-bd31-4f40-9666-9c20bcecc960" providerId="ADAL" clId="{8DC29D2D-8E4E-44F8-B9B4-4071386D3029}" dt="2022-10-03T13:34:35.080" v="3056" actId="47"/>
        <pc:sldMkLst>
          <pc:docMk/>
          <pc:sldMk cId="277375463" sldId="488"/>
        </pc:sldMkLst>
      </pc:sldChg>
      <pc:sldChg chg="addSp delSp add del mod">
        <pc:chgData name="Pye, Havala" userId="9f81b1e5-bd31-4f40-9666-9c20bcecc960" providerId="ADAL" clId="{8DC29D2D-8E4E-44F8-B9B4-4071386D3029}" dt="2022-10-03T17:51:14.048" v="4714" actId="47"/>
        <pc:sldMkLst>
          <pc:docMk/>
          <pc:sldMk cId="2716784218" sldId="490"/>
        </pc:sldMkLst>
        <pc:spChg chg="add del">
          <ac:chgData name="Pye, Havala" userId="9f81b1e5-bd31-4f40-9666-9c20bcecc960" providerId="ADAL" clId="{8DC29D2D-8E4E-44F8-B9B4-4071386D3029}" dt="2022-10-03T13:34:12.589" v="3052" actId="22"/>
          <ac:spMkLst>
            <pc:docMk/>
            <pc:sldMk cId="2716784218" sldId="490"/>
            <ac:spMk id="6" creationId="{A99F61F8-4C36-4A92-A034-C0F8386A376B}"/>
          </ac:spMkLst>
        </pc:spChg>
      </pc:sldChg>
      <pc:sldChg chg="del">
        <pc:chgData name="Pye, Havala" userId="9f81b1e5-bd31-4f40-9666-9c20bcecc960" providerId="ADAL" clId="{8DC29D2D-8E4E-44F8-B9B4-4071386D3029}" dt="2022-10-03T13:34:35.080" v="3056" actId="47"/>
        <pc:sldMkLst>
          <pc:docMk/>
          <pc:sldMk cId="1759143782" sldId="492"/>
        </pc:sldMkLst>
      </pc:sldChg>
      <pc:sldChg chg="modSp mod">
        <pc:chgData name="Pye, Havala" userId="9f81b1e5-bd31-4f40-9666-9c20bcecc960" providerId="ADAL" clId="{8DC29D2D-8E4E-44F8-B9B4-4071386D3029}" dt="2022-10-17T20:23:00.428" v="5945" actId="20578"/>
        <pc:sldMkLst>
          <pc:docMk/>
          <pc:sldMk cId="2836808812" sldId="493"/>
        </pc:sldMkLst>
        <pc:spChg chg="mod">
          <ac:chgData name="Pye, Havala" userId="9f81b1e5-bd31-4f40-9666-9c20bcecc960" providerId="ADAL" clId="{8DC29D2D-8E4E-44F8-B9B4-4071386D3029}" dt="2022-10-17T20:23:00.428" v="5945" actId="20578"/>
          <ac:spMkLst>
            <pc:docMk/>
            <pc:sldMk cId="2836808812" sldId="493"/>
            <ac:spMk id="3" creationId="{B7371A9B-FCE8-48C0-BAFD-01271009C7A8}"/>
          </ac:spMkLst>
        </pc:spChg>
      </pc:sldChg>
      <pc:sldChg chg="del">
        <pc:chgData name="Pye, Havala" userId="9f81b1e5-bd31-4f40-9666-9c20bcecc960" providerId="ADAL" clId="{8DC29D2D-8E4E-44F8-B9B4-4071386D3029}" dt="2022-10-03T13:34:35.080" v="3056" actId="47"/>
        <pc:sldMkLst>
          <pc:docMk/>
          <pc:sldMk cId="4008872171" sldId="494"/>
        </pc:sldMkLst>
      </pc:sldChg>
      <pc:sldChg chg="del">
        <pc:chgData name="Pye, Havala" userId="9f81b1e5-bd31-4f40-9666-9c20bcecc960" providerId="ADAL" clId="{8DC29D2D-8E4E-44F8-B9B4-4071386D3029}" dt="2022-10-03T13:34:35.080" v="3056" actId="47"/>
        <pc:sldMkLst>
          <pc:docMk/>
          <pc:sldMk cId="4003544108" sldId="498"/>
        </pc:sldMkLst>
      </pc:sldChg>
      <pc:sldChg chg="del">
        <pc:chgData name="Pye, Havala" userId="9f81b1e5-bd31-4f40-9666-9c20bcecc960" providerId="ADAL" clId="{8DC29D2D-8E4E-44F8-B9B4-4071386D3029}" dt="2022-10-03T13:34:35.080" v="3056" actId="47"/>
        <pc:sldMkLst>
          <pc:docMk/>
          <pc:sldMk cId="3544492769" sldId="499"/>
        </pc:sldMkLst>
      </pc:sldChg>
      <pc:sldChg chg="addSp delSp modSp new del mod">
        <pc:chgData name="Pye, Havala" userId="9f81b1e5-bd31-4f40-9666-9c20bcecc960" providerId="ADAL" clId="{8DC29D2D-8E4E-44F8-B9B4-4071386D3029}" dt="2022-10-14T20:38:10.426" v="5795" actId="47"/>
        <pc:sldMkLst>
          <pc:docMk/>
          <pc:sldMk cId="1591677316" sldId="500"/>
        </pc:sldMkLst>
        <pc:spChg chg="mod">
          <ac:chgData name="Pye, Havala" userId="9f81b1e5-bd31-4f40-9666-9c20bcecc960" providerId="ADAL" clId="{8DC29D2D-8E4E-44F8-B9B4-4071386D3029}" dt="2022-10-03T14:17:18.523" v="3929" actId="20577"/>
          <ac:spMkLst>
            <pc:docMk/>
            <pc:sldMk cId="1591677316" sldId="500"/>
            <ac:spMk id="2" creationId="{2163D770-91E7-47C4-BC92-85D0BA9E05AF}"/>
          </ac:spMkLst>
        </pc:spChg>
        <pc:spChg chg="mod">
          <ac:chgData name="Pye, Havala" userId="9f81b1e5-bd31-4f40-9666-9c20bcecc960" providerId="ADAL" clId="{8DC29D2D-8E4E-44F8-B9B4-4071386D3029}" dt="2022-10-14T20:16:03.042" v="5791" actId="20577"/>
          <ac:spMkLst>
            <pc:docMk/>
            <pc:sldMk cId="1591677316" sldId="500"/>
            <ac:spMk id="3" creationId="{BCA898DB-860D-45EA-B88F-C79A0471E83C}"/>
          </ac:spMkLst>
        </pc:spChg>
        <pc:spChg chg="add mod">
          <ac:chgData name="Pye, Havala" userId="9f81b1e5-bd31-4f40-9666-9c20bcecc960" providerId="ADAL" clId="{8DC29D2D-8E4E-44F8-B9B4-4071386D3029}" dt="2022-10-14T20:12:16.431" v="5581" actId="1076"/>
          <ac:spMkLst>
            <pc:docMk/>
            <pc:sldMk cId="1591677316" sldId="500"/>
            <ac:spMk id="4" creationId="{1881B454-FA95-4C2D-AEA3-FDEA97EF7216}"/>
          </ac:spMkLst>
        </pc:spChg>
        <pc:spChg chg="add del mod">
          <ac:chgData name="Pye, Havala" userId="9f81b1e5-bd31-4f40-9666-9c20bcecc960" providerId="ADAL" clId="{8DC29D2D-8E4E-44F8-B9B4-4071386D3029}" dt="2022-10-14T20:12:05.141" v="5577" actId="478"/>
          <ac:spMkLst>
            <pc:docMk/>
            <pc:sldMk cId="1591677316" sldId="500"/>
            <ac:spMk id="6" creationId="{93F98864-54D8-4FC3-B54E-B7E2E5B365C2}"/>
          </ac:spMkLst>
        </pc:spChg>
        <pc:spChg chg="add mod">
          <ac:chgData name="Pye, Havala" userId="9f81b1e5-bd31-4f40-9666-9c20bcecc960" providerId="ADAL" clId="{8DC29D2D-8E4E-44F8-B9B4-4071386D3029}" dt="2022-10-14T20:12:16.431" v="5581" actId="1076"/>
          <ac:spMkLst>
            <pc:docMk/>
            <pc:sldMk cId="1591677316" sldId="500"/>
            <ac:spMk id="7" creationId="{D2843FB4-1803-40C9-BA59-BE5D95556E14}"/>
          </ac:spMkLst>
        </pc:spChg>
        <pc:spChg chg="add mod">
          <ac:chgData name="Pye, Havala" userId="9f81b1e5-bd31-4f40-9666-9c20bcecc960" providerId="ADAL" clId="{8DC29D2D-8E4E-44F8-B9B4-4071386D3029}" dt="2022-10-14T20:12:16.431" v="5581" actId="1076"/>
          <ac:spMkLst>
            <pc:docMk/>
            <pc:sldMk cId="1591677316" sldId="500"/>
            <ac:spMk id="8" creationId="{BC5A0793-DD89-43DC-B89A-046C894641E8}"/>
          </ac:spMkLst>
        </pc:spChg>
        <pc:spChg chg="add mod">
          <ac:chgData name="Pye, Havala" userId="9f81b1e5-bd31-4f40-9666-9c20bcecc960" providerId="ADAL" clId="{8DC29D2D-8E4E-44F8-B9B4-4071386D3029}" dt="2022-10-14T20:12:16.431" v="5581" actId="1076"/>
          <ac:spMkLst>
            <pc:docMk/>
            <pc:sldMk cId="1591677316" sldId="500"/>
            <ac:spMk id="9" creationId="{51AA921F-00CA-49FE-B5CB-21DE427CDDE8}"/>
          </ac:spMkLst>
        </pc:spChg>
        <pc:picChg chg="add mod modCrop">
          <ac:chgData name="Pye, Havala" userId="9f81b1e5-bd31-4f40-9666-9c20bcecc960" providerId="ADAL" clId="{8DC29D2D-8E4E-44F8-B9B4-4071386D3029}" dt="2022-10-14T20:12:16.431" v="5581" actId="1076"/>
          <ac:picMkLst>
            <pc:docMk/>
            <pc:sldMk cId="1591677316" sldId="500"/>
            <ac:picMk id="5" creationId="{91DAEDE9-CB91-47CA-8FC5-F74D2F4D7CC1}"/>
          </ac:picMkLst>
        </pc:picChg>
      </pc:sldChg>
      <pc:sldChg chg="addSp delSp modSp new del mod modAnim">
        <pc:chgData name="Pye, Havala" userId="9f81b1e5-bd31-4f40-9666-9c20bcecc960" providerId="ADAL" clId="{8DC29D2D-8E4E-44F8-B9B4-4071386D3029}" dt="2022-10-14T20:37:25.280" v="5794" actId="47"/>
        <pc:sldMkLst>
          <pc:docMk/>
          <pc:sldMk cId="278010968" sldId="501"/>
        </pc:sldMkLst>
        <pc:spChg chg="mod">
          <ac:chgData name="Pye, Havala" userId="9f81b1e5-bd31-4f40-9666-9c20bcecc960" providerId="ADAL" clId="{8DC29D2D-8E4E-44F8-B9B4-4071386D3029}" dt="2022-09-30T17:36:20.379" v="179" actId="20577"/>
          <ac:spMkLst>
            <pc:docMk/>
            <pc:sldMk cId="278010968" sldId="501"/>
            <ac:spMk id="2" creationId="{CF068FCD-0169-4CFC-A422-F90E08D6C12E}"/>
          </ac:spMkLst>
        </pc:spChg>
        <pc:spChg chg="del">
          <ac:chgData name="Pye, Havala" userId="9f81b1e5-bd31-4f40-9666-9c20bcecc960" providerId="ADAL" clId="{8DC29D2D-8E4E-44F8-B9B4-4071386D3029}" dt="2022-09-30T17:39:14.801" v="181" actId="478"/>
          <ac:spMkLst>
            <pc:docMk/>
            <pc:sldMk cId="278010968" sldId="501"/>
            <ac:spMk id="3" creationId="{304D9A62-82B4-4F98-B441-B423536F4E1E}"/>
          </ac:spMkLst>
        </pc:spChg>
        <pc:spChg chg="add mod">
          <ac:chgData name="Pye, Havala" userId="9f81b1e5-bd31-4f40-9666-9c20bcecc960" providerId="ADAL" clId="{8DC29D2D-8E4E-44F8-B9B4-4071386D3029}" dt="2022-09-30T17:39:09.191" v="180"/>
          <ac:spMkLst>
            <pc:docMk/>
            <pc:sldMk cId="278010968" sldId="501"/>
            <ac:spMk id="4" creationId="{69F720D8-F725-451B-AB55-9AD1253D7BAF}"/>
          </ac:spMkLst>
        </pc:spChg>
        <pc:spChg chg="mod">
          <ac:chgData name="Pye, Havala" userId="9f81b1e5-bd31-4f40-9666-9c20bcecc960" providerId="ADAL" clId="{8DC29D2D-8E4E-44F8-B9B4-4071386D3029}" dt="2022-09-30T17:39:09.191" v="180"/>
          <ac:spMkLst>
            <pc:docMk/>
            <pc:sldMk cId="278010968" sldId="501"/>
            <ac:spMk id="7" creationId="{4121EFE3-1229-411C-BB87-A8455DE43272}"/>
          </ac:spMkLst>
        </pc:spChg>
        <pc:spChg chg="add mod">
          <ac:chgData name="Pye, Havala" userId="9f81b1e5-bd31-4f40-9666-9c20bcecc960" providerId="ADAL" clId="{8DC29D2D-8E4E-44F8-B9B4-4071386D3029}" dt="2022-09-30T17:40:41.265" v="215" actId="1076"/>
          <ac:spMkLst>
            <pc:docMk/>
            <pc:sldMk cId="278010968" sldId="501"/>
            <ac:spMk id="9" creationId="{8DBC7AB8-1190-4D58-8816-AA06803F1937}"/>
          </ac:spMkLst>
        </pc:spChg>
        <pc:spChg chg="add mod">
          <ac:chgData name="Pye, Havala" userId="9f81b1e5-bd31-4f40-9666-9c20bcecc960" providerId="ADAL" clId="{8DC29D2D-8E4E-44F8-B9B4-4071386D3029}" dt="2022-09-30T17:44:09.482" v="240" actId="1076"/>
          <ac:spMkLst>
            <pc:docMk/>
            <pc:sldMk cId="278010968" sldId="501"/>
            <ac:spMk id="11" creationId="{8F01713B-5765-4F6B-99AB-709F7F8E4CBB}"/>
          </ac:spMkLst>
        </pc:spChg>
        <pc:spChg chg="add mod">
          <ac:chgData name="Pye, Havala" userId="9f81b1e5-bd31-4f40-9666-9c20bcecc960" providerId="ADAL" clId="{8DC29D2D-8E4E-44F8-B9B4-4071386D3029}" dt="2022-09-30T17:43:55.398" v="237" actId="1076"/>
          <ac:spMkLst>
            <pc:docMk/>
            <pc:sldMk cId="278010968" sldId="501"/>
            <ac:spMk id="12" creationId="{A65C3C37-66C4-484C-A356-59B049989BDC}"/>
          </ac:spMkLst>
        </pc:spChg>
        <pc:spChg chg="add mod">
          <ac:chgData name="Pye, Havala" userId="9f81b1e5-bd31-4f40-9666-9c20bcecc960" providerId="ADAL" clId="{8DC29D2D-8E4E-44F8-B9B4-4071386D3029}" dt="2022-09-30T17:39:26.771" v="194" actId="20577"/>
          <ac:spMkLst>
            <pc:docMk/>
            <pc:sldMk cId="278010968" sldId="501"/>
            <ac:spMk id="14" creationId="{60F0B41B-F6D1-4251-858E-093732B78762}"/>
          </ac:spMkLst>
        </pc:spChg>
        <pc:grpChg chg="add mod">
          <ac:chgData name="Pye, Havala" userId="9f81b1e5-bd31-4f40-9666-9c20bcecc960" providerId="ADAL" clId="{8DC29D2D-8E4E-44F8-B9B4-4071386D3029}" dt="2022-09-30T17:43:50.838" v="235" actId="1076"/>
          <ac:grpSpMkLst>
            <pc:docMk/>
            <pc:sldMk cId="278010968" sldId="501"/>
            <ac:grpSpMk id="5" creationId="{51342A75-7233-4B79-AEDC-A0AC37FA1996}"/>
          </ac:grpSpMkLst>
        </pc:grpChg>
        <pc:picChg chg="mod">
          <ac:chgData name="Pye, Havala" userId="9f81b1e5-bd31-4f40-9666-9c20bcecc960" providerId="ADAL" clId="{8DC29D2D-8E4E-44F8-B9B4-4071386D3029}" dt="2022-09-30T17:39:09.191" v="180"/>
          <ac:picMkLst>
            <pc:docMk/>
            <pc:sldMk cId="278010968" sldId="501"/>
            <ac:picMk id="6" creationId="{99D04ED4-5DE1-4285-924F-25C63AFA4E27}"/>
          </ac:picMkLst>
        </pc:picChg>
        <pc:picChg chg="add del mod">
          <ac:chgData name="Pye, Havala" userId="9f81b1e5-bd31-4f40-9666-9c20bcecc960" providerId="ADAL" clId="{8DC29D2D-8E4E-44F8-B9B4-4071386D3029}" dt="2022-09-30T17:39:33.935" v="195" actId="478"/>
          <ac:picMkLst>
            <pc:docMk/>
            <pc:sldMk cId="278010968" sldId="501"/>
            <ac:picMk id="8" creationId="{C23404EF-11CE-4069-B50B-8F82F42F2331}"/>
          </ac:picMkLst>
        </pc:picChg>
        <pc:picChg chg="add mod">
          <ac:chgData name="Pye, Havala" userId="9f81b1e5-bd31-4f40-9666-9c20bcecc960" providerId="ADAL" clId="{8DC29D2D-8E4E-44F8-B9B4-4071386D3029}" dt="2022-09-30T17:40:15.518" v="207" actId="1076"/>
          <ac:picMkLst>
            <pc:docMk/>
            <pc:sldMk cId="278010968" sldId="501"/>
            <ac:picMk id="10" creationId="{FE956E1C-0F30-4928-9F80-9F78A023924C}"/>
          </ac:picMkLst>
        </pc:picChg>
        <pc:cxnChg chg="add mod">
          <ac:chgData name="Pye, Havala" userId="9f81b1e5-bd31-4f40-9666-9c20bcecc960" providerId="ADAL" clId="{8DC29D2D-8E4E-44F8-B9B4-4071386D3029}" dt="2022-09-30T17:44:03.106" v="239" actId="14100"/>
          <ac:cxnSpMkLst>
            <pc:docMk/>
            <pc:sldMk cId="278010968" sldId="501"/>
            <ac:cxnSpMk id="13" creationId="{1E9D925B-1AE4-4F37-BE53-C158685D6DD3}"/>
          </ac:cxnSpMkLst>
        </pc:cxnChg>
      </pc:sldChg>
      <pc:sldChg chg="addSp delSp modSp new del mod ord chgLayout">
        <pc:chgData name="Pye, Havala" userId="9f81b1e5-bd31-4f40-9666-9c20bcecc960" providerId="ADAL" clId="{8DC29D2D-8E4E-44F8-B9B4-4071386D3029}" dt="2022-10-03T20:09:12.839" v="4847" actId="47"/>
        <pc:sldMkLst>
          <pc:docMk/>
          <pc:sldMk cId="1591555053" sldId="502"/>
        </pc:sldMkLst>
        <pc:spChg chg="mod ord">
          <ac:chgData name="Pye, Havala" userId="9f81b1e5-bd31-4f40-9666-9c20bcecc960" providerId="ADAL" clId="{8DC29D2D-8E4E-44F8-B9B4-4071386D3029}" dt="2022-09-30T18:12:52.956" v="566" actId="700"/>
          <ac:spMkLst>
            <pc:docMk/>
            <pc:sldMk cId="1591555053" sldId="502"/>
            <ac:spMk id="2" creationId="{11F439D6-9D08-4908-B4AE-4D7CD8DD3276}"/>
          </ac:spMkLst>
        </pc:spChg>
        <pc:spChg chg="del mod">
          <ac:chgData name="Pye, Havala" userId="9f81b1e5-bd31-4f40-9666-9c20bcecc960" providerId="ADAL" clId="{8DC29D2D-8E4E-44F8-B9B4-4071386D3029}" dt="2022-09-30T18:12:24.673" v="560" actId="478"/>
          <ac:spMkLst>
            <pc:docMk/>
            <pc:sldMk cId="1591555053" sldId="502"/>
            <ac:spMk id="3" creationId="{D1B3E8C7-B1B5-4369-BA7C-4FD15A9C948C}"/>
          </ac:spMkLst>
        </pc:spChg>
        <pc:spChg chg="add del mod">
          <ac:chgData name="Pye, Havala" userId="9f81b1e5-bd31-4f40-9666-9c20bcecc960" providerId="ADAL" clId="{8DC29D2D-8E4E-44F8-B9B4-4071386D3029}" dt="2022-09-30T18:12:29.636" v="561" actId="478"/>
          <ac:spMkLst>
            <pc:docMk/>
            <pc:sldMk cId="1591555053" sldId="502"/>
            <ac:spMk id="6" creationId="{3775258E-1840-43B4-9893-39AF9DDDE46B}"/>
          </ac:spMkLst>
        </pc:spChg>
        <pc:spChg chg="add del mod">
          <ac:chgData name="Pye, Havala" userId="9f81b1e5-bd31-4f40-9666-9c20bcecc960" providerId="ADAL" clId="{8DC29D2D-8E4E-44F8-B9B4-4071386D3029}" dt="2022-09-30T18:12:32.713" v="563" actId="478"/>
          <ac:spMkLst>
            <pc:docMk/>
            <pc:sldMk cId="1591555053" sldId="502"/>
            <ac:spMk id="10" creationId="{7AE5DF4D-F2F8-42C2-81ED-D10E494A0147}"/>
          </ac:spMkLst>
        </pc:spChg>
        <pc:spChg chg="add mod">
          <ac:chgData name="Pye, Havala" userId="9f81b1e5-bd31-4f40-9666-9c20bcecc960" providerId="ADAL" clId="{8DC29D2D-8E4E-44F8-B9B4-4071386D3029}" dt="2022-09-30T18:16:55.849" v="882" actId="1076"/>
          <ac:spMkLst>
            <pc:docMk/>
            <pc:sldMk cId="1591555053" sldId="502"/>
            <ac:spMk id="12" creationId="{12403A89-D4D2-4AE0-B516-B90109CE6B04}"/>
          </ac:spMkLst>
        </pc:spChg>
        <pc:spChg chg="add mod">
          <ac:chgData name="Pye, Havala" userId="9f81b1e5-bd31-4f40-9666-9c20bcecc960" providerId="ADAL" clId="{8DC29D2D-8E4E-44F8-B9B4-4071386D3029}" dt="2022-09-30T18:12:48.729" v="565"/>
          <ac:spMkLst>
            <pc:docMk/>
            <pc:sldMk cId="1591555053" sldId="502"/>
            <ac:spMk id="14" creationId="{484C34C8-E861-445B-8936-59C4FC378579}"/>
          </ac:spMkLst>
        </pc:spChg>
        <pc:spChg chg="add mod ord">
          <ac:chgData name="Pye, Havala" userId="9f81b1e5-bd31-4f40-9666-9c20bcecc960" providerId="ADAL" clId="{8DC29D2D-8E4E-44F8-B9B4-4071386D3029}" dt="2022-09-30T18:22:14.052" v="1160" actId="20577"/>
          <ac:spMkLst>
            <pc:docMk/>
            <pc:sldMk cId="1591555053" sldId="502"/>
            <ac:spMk id="15" creationId="{593A4AB8-ACD6-4B4C-908B-3851F497BECA}"/>
          </ac:spMkLst>
        </pc:spChg>
        <pc:spChg chg="add mod">
          <ac:chgData name="Pye, Havala" userId="9f81b1e5-bd31-4f40-9666-9c20bcecc960" providerId="ADAL" clId="{8DC29D2D-8E4E-44F8-B9B4-4071386D3029}" dt="2022-09-30T18:16:50.674" v="881" actId="1076"/>
          <ac:spMkLst>
            <pc:docMk/>
            <pc:sldMk cId="1591555053" sldId="502"/>
            <ac:spMk id="16" creationId="{7C4A636D-70BD-48C7-B8E9-3A12745AD10B}"/>
          </ac:spMkLst>
        </pc:spChg>
        <pc:spChg chg="add mod">
          <ac:chgData name="Pye, Havala" userId="9f81b1e5-bd31-4f40-9666-9c20bcecc960" providerId="ADAL" clId="{8DC29D2D-8E4E-44F8-B9B4-4071386D3029}" dt="2022-09-30T18:16:50.674" v="881" actId="1076"/>
          <ac:spMkLst>
            <pc:docMk/>
            <pc:sldMk cId="1591555053" sldId="502"/>
            <ac:spMk id="17" creationId="{24C06BEA-0BA6-4B8A-AA18-558F2EC0388B}"/>
          </ac:spMkLst>
        </pc:spChg>
        <pc:picChg chg="add del mod">
          <ac:chgData name="Pye, Havala" userId="9f81b1e5-bd31-4f40-9666-9c20bcecc960" providerId="ADAL" clId="{8DC29D2D-8E4E-44F8-B9B4-4071386D3029}" dt="2022-09-30T18:12:33.786" v="564" actId="478"/>
          <ac:picMkLst>
            <pc:docMk/>
            <pc:sldMk cId="1591555053" sldId="502"/>
            <ac:picMk id="4" creationId="{2759B488-7E8B-486D-A1BC-26EC45A43FAC}"/>
          </ac:picMkLst>
        </pc:picChg>
        <pc:picChg chg="add del mod">
          <ac:chgData name="Pye, Havala" userId="9f81b1e5-bd31-4f40-9666-9c20bcecc960" providerId="ADAL" clId="{8DC29D2D-8E4E-44F8-B9B4-4071386D3029}" dt="2022-09-30T18:07:42.268" v="360" actId="478"/>
          <ac:picMkLst>
            <pc:docMk/>
            <pc:sldMk cId="1591555053" sldId="502"/>
            <ac:picMk id="5" creationId="{4D925BBC-3D8C-4A1E-BC25-80C15C89CAA3}"/>
          </ac:picMkLst>
        </pc:picChg>
        <pc:picChg chg="add del mod">
          <ac:chgData name="Pye, Havala" userId="9f81b1e5-bd31-4f40-9666-9c20bcecc960" providerId="ADAL" clId="{8DC29D2D-8E4E-44F8-B9B4-4071386D3029}" dt="2022-09-30T18:11:53.350" v="552" actId="478"/>
          <ac:picMkLst>
            <pc:docMk/>
            <pc:sldMk cId="1591555053" sldId="502"/>
            <ac:picMk id="7" creationId="{60FCC396-2EEE-46AC-A9B9-EC265BA358A6}"/>
          </ac:picMkLst>
        </pc:picChg>
        <pc:picChg chg="add del mod">
          <ac:chgData name="Pye, Havala" userId="9f81b1e5-bd31-4f40-9666-9c20bcecc960" providerId="ADAL" clId="{8DC29D2D-8E4E-44F8-B9B4-4071386D3029}" dt="2022-09-30T18:11:53.882" v="553" actId="478"/>
          <ac:picMkLst>
            <pc:docMk/>
            <pc:sldMk cId="1591555053" sldId="502"/>
            <ac:picMk id="8" creationId="{2E5E781F-A762-4700-8F82-87DA98E29189}"/>
          </ac:picMkLst>
        </pc:picChg>
        <pc:picChg chg="add mod">
          <ac:chgData name="Pye, Havala" userId="9f81b1e5-bd31-4f40-9666-9c20bcecc960" providerId="ADAL" clId="{8DC29D2D-8E4E-44F8-B9B4-4071386D3029}" dt="2022-09-30T18:16:50.674" v="881" actId="1076"/>
          <ac:picMkLst>
            <pc:docMk/>
            <pc:sldMk cId="1591555053" sldId="502"/>
            <ac:picMk id="11" creationId="{B3CCA67B-6721-4C98-95F9-508406F51177}"/>
          </ac:picMkLst>
        </pc:picChg>
        <pc:picChg chg="add mod">
          <ac:chgData name="Pye, Havala" userId="9f81b1e5-bd31-4f40-9666-9c20bcecc960" providerId="ADAL" clId="{8DC29D2D-8E4E-44F8-B9B4-4071386D3029}" dt="2022-09-30T18:12:48.729" v="565"/>
          <ac:picMkLst>
            <pc:docMk/>
            <pc:sldMk cId="1591555053" sldId="502"/>
            <ac:picMk id="13" creationId="{3112A5D8-9A83-4CA9-AEB0-3B702DD77E5B}"/>
          </ac:picMkLst>
        </pc:picChg>
      </pc:sldChg>
      <pc:sldChg chg="addSp delSp modSp new mod ord">
        <pc:chgData name="Pye, Havala" userId="9f81b1e5-bd31-4f40-9666-9c20bcecc960" providerId="ADAL" clId="{8DC29D2D-8E4E-44F8-B9B4-4071386D3029}" dt="2022-10-18T23:46:00.521" v="6031" actId="20578"/>
        <pc:sldMkLst>
          <pc:docMk/>
          <pc:sldMk cId="1359491658" sldId="503"/>
        </pc:sldMkLst>
        <pc:spChg chg="mod">
          <ac:chgData name="Pye, Havala" userId="9f81b1e5-bd31-4f40-9666-9c20bcecc960" providerId="ADAL" clId="{8DC29D2D-8E4E-44F8-B9B4-4071386D3029}" dt="2022-10-03T14:47:37.557" v="4519" actId="20577"/>
          <ac:spMkLst>
            <pc:docMk/>
            <pc:sldMk cId="1359491658" sldId="503"/>
            <ac:spMk id="2" creationId="{9113F1BA-E3EA-4400-8032-735D02D6E795}"/>
          </ac:spMkLst>
        </pc:spChg>
        <pc:spChg chg="mod">
          <ac:chgData name="Pye, Havala" userId="9f81b1e5-bd31-4f40-9666-9c20bcecc960" providerId="ADAL" clId="{8DC29D2D-8E4E-44F8-B9B4-4071386D3029}" dt="2022-10-18T23:46:00.521" v="6031" actId="20578"/>
          <ac:spMkLst>
            <pc:docMk/>
            <pc:sldMk cId="1359491658" sldId="503"/>
            <ac:spMk id="3" creationId="{250FE6F8-6C8D-45E0-ABCF-4C5ADEF99CC9}"/>
          </ac:spMkLst>
        </pc:spChg>
        <pc:spChg chg="add mod">
          <ac:chgData name="Pye, Havala" userId="9f81b1e5-bd31-4f40-9666-9c20bcecc960" providerId="ADAL" clId="{8DC29D2D-8E4E-44F8-B9B4-4071386D3029}" dt="2022-10-14T18:07:35.204" v="5243" actId="20577"/>
          <ac:spMkLst>
            <pc:docMk/>
            <pc:sldMk cId="1359491658" sldId="503"/>
            <ac:spMk id="4" creationId="{65DB3261-B3EB-4ED5-A5DB-1BF5DF50BCE8}"/>
          </ac:spMkLst>
        </pc:spChg>
        <pc:spChg chg="add del mod">
          <ac:chgData name="Pye, Havala" userId="9f81b1e5-bd31-4f40-9666-9c20bcecc960" providerId="ADAL" clId="{8DC29D2D-8E4E-44F8-B9B4-4071386D3029}" dt="2022-10-03T15:55:47.567" v="4572" actId="478"/>
          <ac:spMkLst>
            <pc:docMk/>
            <pc:sldMk cId="1359491658" sldId="503"/>
            <ac:spMk id="6" creationId="{B2154DCC-2BBA-4C51-A0DB-E70C89168CA0}"/>
          </ac:spMkLst>
        </pc:spChg>
        <pc:spChg chg="add mod">
          <ac:chgData name="Pye, Havala" userId="9f81b1e5-bd31-4f40-9666-9c20bcecc960" providerId="ADAL" clId="{8DC29D2D-8E4E-44F8-B9B4-4071386D3029}" dt="2022-10-14T20:08:08.141" v="5352" actId="1076"/>
          <ac:spMkLst>
            <pc:docMk/>
            <pc:sldMk cId="1359491658" sldId="503"/>
            <ac:spMk id="7" creationId="{4B287A23-413C-4F14-AEC0-A760C38BFCD3}"/>
          </ac:spMkLst>
        </pc:spChg>
        <pc:spChg chg="add del mod">
          <ac:chgData name="Pye, Havala" userId="9f81b1e5-bd31-4f40-9666-9c20bcecc960" providerId="ADAL" clId="{8DC29D2D-8E4E-44F8-B9B4-4071386D3029}" dt="2022-09-30T19:28:43.173" v="3046" actId="478"/>
          <ac:spMkLst>
            <pc:docMk/>
            <pc:sldMk cId="1359491658" sldId="503"/>
            <ac:spMk id="8" creationId="{0C49B514-3250-438F-8D93-F0B226D985E9}"/>
          </ac:spMkLst>
        </pc:spChg>
        <pc:spChg chg="add del mod">
          <ac:chgData name="Pye, Havala" userId="9f81b1e5-bd31-4f40-9666-9c20bcecc960" providerId="ADAL" clId="{8DC29D2D-8E4E-44F8-B9B4-4071386D3029}" dt="2022-09-30T19:28:44.577" v="3047" actId="478"/>
          <ac:spMkLst>
            <pc:docMk/>
            <pc:sldMk cId="1359491658" sldId="503"/>
            <ac:spMk id="10" creationId="{DF93233F-0098-4786-A91E-C59EF4777C71}"/>
          </ac:spMkLst>
        </pc:spChg>
        <pc:spChg chg="add del mod">
          <ac:chgData name="Pye, Havala" userId="9f81b1e5-bd31-4f40-9666-9c20bcecc960" providerId="ADAL" clId="{8DC29D2D-8E4E-44F8-B9B4-4071386D3029}" dt="2022-10-03T16:00:08.826" v="4644" actId="478"/>
          <ac:spMkLst>
            <pc:docMk/>
            <pc:sldMk cId="1359491658" sldId="503"/>
            <ac:spMk id="11" creationId="{89AE9110-F497-4AE5-B448-C363298082F3}"/>
          </ac:spMkLst>
        </pc:spChg>
        <pc:spChg chg="add mod">
          <ac:chgData name="Pye, Havala" userId="9f81b1e5-bd31-4f40-9666-9c20bcecc960" providerId="ADAL" clId="{8DC29D2D-8E4E-44F8-B9B4-4071386D3029}" dt="2022-10-03T16:02:13.618" v="4712" actId="1076"/>
          <ac:spMkLst>
            <pc:docMk/>
            <pc:sldMk cId="1359491658" sldId="503"/>
            <ac:spMk id="16" creationId="{308CA707-DD28-4160-A8AE-EC62F7CE378F}"/>
          </ac:spMkLst>
        </pc:spChg>
        <pc:spChg chg="add mod">
          <ac:chgData name="Pye, Havala" userId="9f81b1e5-bd31-4f40-9666-9c20bcecc960" providerId="ADAL" clId="{8DC29D2D-8E4E-44F8-B9B4-4071386D3029}" dt="2022-10-03T16:02:17.653" v="4713" actId="1076"/>
          <ac:spMkLst>
            <pc:docMk/>
            <pc:sldMk cId="1359491658" sldId="503"/>
            <ac:spMk id="17" creationId="{66489B75-6FE4-480C-B462-90211D0FCEB8}"/>
          </ac:spMkLst>
        </pc:spChg>
        <pc:picChg chg="add del mod">
          <ac:chgData name="Pye, Havala" userId="9f81b1e5-bd31-4f40-9666-9c20bcecc960" providerId="ADAL" clId="{8DC29D2D-8E4E-44F8-B9B4-4071386D3029}" dt="2022-09-30T19:28:40.552" v="3045" actId="478"/>
          <ac:picMkLst>
            <pc:docMk/>
            <pc:sldMk cId="1359491658" sldId="503"/>
            <ac:picMk id="4" creationId="{CA5D104A-32CD-4A49-845B-ADE250AFEF68}"/>
          </ac:picMkLst>
        </pc:picChg>
        <pc:picChg chg="add del mod">
          <ac:chgData name="Pye, Havala" userId="9f81b1e5-bd31-4f40-9666-9c20bcecc960" providerId="ADAL" clId="{8DC29D2D-8E4E-44F8-B9B4-4071386D3029}" dt="2022-10-03T15:55:08.878" v="4559" actId="478"/>
          <ac:picMkLst>
            <pc:docMk/>
            <pc:sldMk cId="1359491658" sldId="503"/>
            <ac:picMk id="5" creationId="{6A371C2B-AFF2-49D8-B4B1-D424DD5DB701}"/>
          </ac:picMkLst>
        </pc:picChg>
        <pc:picChg chg="add mod ord">
          <ac:chgData name="Pye, Havala" userId="9f81b1e5-bd31-4f40-9666-9c20bcecc960" providerId="ADAL" clId="{8DC29D2D-8E4E-44F8-B9B4-4071386D3029}" dt="2022-10-03T15:55:30.235" v="4568" actId="167"/>
          <ac:picMkLst>
            <pc:docMk/>
            <pc:sldMk cId="1359491658" sldId="503"/>
            <ac:picMk id="8" creationId="{E35CB2D5-C5E7-4274-8D9A-EE357080828C}"/>
          </ac:picMkLst>
        </pc:picChg>
        <pc:picChg chg="add mod ord">
          <ac:chgData name="Pye, Havala" userId="9f81b1e5-bd31-4f40-9666-9c20bcecc960" providerId="ADAL" clId="{8DC29D2D-8E4E-44F8-B9B4-4071386D3029}" dt="2022-10-03T15:55:30.235" v="4568" actId="167"/>
          <ac:picMkLst>
            <pc:docMk/>
            <pc:sldMk cId="1359491658" sldId="503"/>
            <ac:picMk id="10" creationId="{C5946956-E4B8-4CC7-9ACC-17F088E2FAC7}"/>
          </ac:picMkLst>
        </pc:picChg>
        <pc:picChg chg="add mod">
          <ac:chgData name="Pye, Havala" userId="9f81b1e5-bd31-4f40-9666-9c20bcecc960" providerId="ADAL" clId="{8DC29D2D-8E4E-44F8-B9B4-4071386D3029}" dt="2022-10-03T16:01:38.744" v="4694" actId="1076"/>
          <ac:picMkLst>
            <pc:docMk/>
            <pc:sldMk cId="1359491658" sldId="503"/>
            <ac:picMk id="13" creationId="{7E12FB87-F79A-4129-ACAA-16C9160BF67A}"/>
          </ac:picMkLst>
        </pc:picChg>
        <pc:picChg chg="add mod modCrop">
          <ac:chgData name="Pye, Havala" userId="9f81b1e5-bd31-4f40-9666-9c20bcecc960" providerId="ADAL" clId="{8DC29D2D-8E4E-44F8-B9B4-4071386D3029}" dt="2022-10-03T16:01:12.137" v="4663" actId="1076"/>
          <ac:picMkLst>
            <pc:docMk/>
            <pc:sldMk cId="1359491658" sldId="503"/>
            <ac:picMk id="15" creationId="{545DBABB-D899-40E4-A820-0DB213B4FAA9}"/>
          </ac:picMkLst>
        </pc:picChg>
      </pc:sldChg>
      <pc:sldChg chg="addSp delSp modSp new mod ord modAnim">
        <pc:chgData name="Pye, Havala" userId="9f81b1e5-bd31-4f40-9666-9c20bcecc960" providerId="ADAL" clId="{8DC29D2D-8E4E-44F8-B9B4-4071386D3029}" dt="2022-10-18T23:45:34.285" v="6030"/>
        <pc:sldMkLst>
          <pc:docMk/>
          <pc:sldMk cId="2926413002" sldId="504"/>
        </pc:sldMkLst>
        <pc:spChg chg="mod">
          <ac:chgData name="Pye, Havala" userId="9f81b1e5-bd31-4f40-9666-9c20bcecc960" providerId="ADAL" clId="{8DC29D2D-8E4E-44F8-B9B4-4071386D3029}" dt="2022-10-03T14:25:58.396" v="4178" actId="20577"/>
          <ac:spMkLst>
            <pc:docMk/>
            <pc:sldMk cId="2926413002" sldId="504"/>
            <ac:spMk id="2" creationId="{7BD90F1B-92EF-4DA5-BA40-D151F97E29DE}"/>
          </ac:spMkLst>
        </pc:spChg>
        <pc:spChg chg="mod">
          <ac:chgData name="Pye, Havala" userId="9f81b1e5-bd31-4f40-9666-9c20bcecc960" providerId="ADAL" clId="{8DC29D2D-8E4E-44F8-B9B4-4071386D3029}" dt="2022-10-18T23:44:44.450" v="6029" actId="5793"/>
          <ac:spMkLst>
            <pc:docMk/>
            <pc:sldMk cId="2926413002" sldId="504"/>
            <ac:spMk id="3" creationId="{D6842B31-04DF-403B-9999-06F8D210AF17}"/>
          </ac:spMkLst>
        </pc:spChg>
        <pc:spChg chg="add mod">
          <ac:chgData name="Pye, Havala" userId="9f81b1e5-bd31-4f40-9666-9c20bcecc960" providerId="ADAL" clId="{8DC29D2D-8E4E-44F8-B9B4-4071386D3029}" dt="2022-10-14T20:07:21.604" v="5322" actId="6549"/>
          <ac:spMkLst>
            <pc:docMk/>
            <pc:sldMk cId="2926413002" sldId="504"/>
            <ac:spMk id="5" creationId="{7508D8A3-8027-4281-8050-8C99CDB27E6E}"/>
          </ac:spMkLst>
        </pc:spChg>
        <pc:spChg chg="add mod">
          <ac:chgData name="Pye, Havala" userId="9f81b1e5-bd31-4f40-9666-9c20bcecc960" providerId="ADAL" clId="{8DC29D2D-8E4E-44F8-B9B4-4071386D3029}" dt="2022-10-14T20:39:12.625" v="5852" actId="6549"/>
          <ac:spMkLst>
            <pc:docMk/>
            <pc:sldMk cId="2926413002" sldId="504"/>
            <ac:spMk id="6" creationId="{2F6188BE-5A92-4399-BAAE-9A19482653D5}"/>
          </ac:spMkLst>
        </pc:spChg>
        <pc:spChg chg="add del mod">
          <ac:chgData name="Pye, Havala" userId="9f81b1e5-bd31-4f40-9666-9c20bcecc960" providerId="ADAL" clId="{8DC29D2D-8E4E-44F8-B9B4-4071386D3029}" dt="2022-10-03T14:18:53.442" v="3951" actId="478"/>
          <ac:spMkLst>
            <pc:docMk/>
            <pc:sldMk cId="2926413002" sldId="504"/>
            <ac:spMk id="7" creationId="{792E4B03-8083-4CE6-8F40-1D26F823B0E0}"/>
          </ac:spMkLst>
        </pc:spChg>
        <pc:spChg chg="add del mod">
          <ac:chgData name="Pye, Havala" userId="9f81b1e5-bd31-4f40-9666-9c20bcecc960" providerId="ADAL" clId="{8DC29D2D-8E4E-44F8-B9B4-4071386D3029}" dt="2022-10-03T14:19:56.129" v="3990" actId="478"/>
          <ac:spMkLst>
            <pc:docMk/>
            <pc:sldMk cId="2926413002" sldId="504"/>
            <ac:spMk id="8" creationId="{37DDCC3C-CE38-4740-BC6E-C2AB5E7D6DB7}"/>
          </ac:spMkLst>
        </pc:spChg>
        <pc:spChg chg="add del mod">
          <ac:chgData name="Pye, Havala" userId="9f81b1e5-bd31-4f40-9666-9c20bcecc960" providerId="ADAL" clId="{8DC29D2D-8E4E-44F8-B9B4-4071386D3029}" dt="2022-10-03T14:19:57.702" v="3991" actId="478"/>
          <ac:spMkLst>
            <pc:docMk/>
            <pc:sldMk cId="2926413002" sldId="504"/>
            <ac:spMk id="9" creationId="{8117BA3E-08B5-473C-9CDF-9D630ED13F96}"/>
          </ac:spMkLst>
        </pc:spChg>
        <pc:spChg chg="add mod">
          <ac:chgData name="Pye, Havala" userId="9f81b1e5-bd31-4f40-9666-9c20bcecc960" providerId="ADAL" clId="{8DC29D2D-8E4E-44F8-B9B4-4071386D3029}" dt="2022-10-03T14:24:07.587" v="4057" actId="1076"/>
          <ac:spMkLst>
            <pc:docMk/>
            <pc:sldMk cId="2926413002" sldId="504"/>
            <ac:spMk id="11" creationId="{86603308-C10E-49F4-A9E9-02CE4D050824}"/>
          </ac:spMkLst>
        </pc:spChg>
        <pc:spChg chg="add mod">
          <ac:chgData name="Pye, Havala" userId="9f81b1e5-bd31-4f40-9666-9c20bcecc960" providerId="ADAL" clId="{8DC29D2D-8E4E-44F8-B9B4-4071386D3029}" dt="2022-10-03T14:24:07.587" v="4057" actId="1076"/>
          <ac:spMkLst>
            <pc:docMk/>
            <pc:sldMk cId="2926413002" sldId="504"/>
            <ac:spMk id="13" creationId="{273C0798-957A-44F0-B844-390CF1DACFF1}"/>
          </ac:spMkLst>
        </pc:spChg>
        <pc:spChg chg="add mod">
          <ac:chgData name="Pye, Havala" userId="9f81b1e5-bd31-4f40-9666-9c20bcecc960" providerId="ADAL" clId="{8DC29D2D-8E4E-44F8-B9B4-4071386D3029}" dt="2022-10-03T16:00:14.232" v="4645" actId="20577"/>
          <ac:spMkLst>
            <pc:docMk/>
            <pc:sldMk cId="2926413002" sldId="504"/>
            <ac:spMk id="14" creationId="{38BC6938-8734-45CC-9974-D42A4BFC5956}"/>
          </ac:spMkLst>
        </pc:spChg>
        <pc:spChg chg="add mod">
          <ac:chgData name="Pye, Havala" userId="9f81b1e5-bd31-4f40-9666-9c20bcecc960" providerId="ADAL" clId="{8DC29D2D-8E4E-44F8-B9B4-4071386D3029}" dt="2022-10-03T14:24:07.587" v="4057" actId="1076"/>
          <ac:spMkLst>
            <pc:docMk/>
            <pc:sldMk cId="2926413002" sldId="504"/>
            <ac:spMk id="15" creationId="{E4444638-A1A7-4933-A83E-EB5C4CCB1175}"/>
          </ac:spMkLst>
        </pc:spChg>
        <pc:spChg chg="add mod">
          <ac:chgData name="Pye, Havala" userId="9f81b1e5-bd31-4f40-9666-9c20bcecc960" providerId="ADAL" clId="{8DC29D2D-8E4E-44F8-B9B4-4071386D3029}" dt="2022-10-03T14:24:07.587" v="4057" actId="1076"/>
          <ac:spMkLst>
            <pc:docMk/>
            <pc:sldMk cId="2926413002" sldId="504"/>
            <ac:spMk id="16" creationId="{5E0DD7B8-92F3-4F81-97B9-6ACE273D4AE7}"/>
          </ac:spMkLst>
        </pc:spChg>
        <pc:picChg chg="add mod">
          <ac:chgData name="Pye, Havala" userId="9f81b1e5-bd31-4f40-9666-9c20bcecc960" providerId="ADAL" clId="{8DC29D2D-8E4E-44F8-B9B4-4071386D3029}" dt="2022-10-03T14:24:07.587" v="4057" actId="1076"/>
          <ac:picMkLst>
            <pc:docMk/>
            <pc:sldMk cId="2926413002" sldId="504"/>
            <ac:picMk id="4" creationId="{F6F43D66-7B74-4BBF-B202-D337D392C974}"/>
          </ac:picMkLst>
        </pc:picChg>
        <pc:picChg chg="add del mod">
          <ac:chgData name="Pye, Havala" userId="9f81b1e5-bd31-4f40-9666-9c20bcecc960" providerId="ADAL" clId="{8DC29D2D-8E4E-44F8-B9B4-4071386D3029}" dt="2022-10-03T14:18:51.737" v="3950" actId="478"/>
          <ac:picMkLst>
            <pc:docMk/>
            <pc:sldMk cId="2926413002" sldId="504"/>
            <ac:picMk id="6" creationId="{E66D0330-3597-4023-A9D2-26404ADB7F75}"/>
          </ac:picMkLst>
        </pc:picChg>
      </pc:sldChg>
      <pc:sldChg chg="addSp delSp modSp new mod ord chgLayout">
        <pc:chgData name="Pye, Havala" userId="9f81b1e5-bd31-4f40-9666-9c20bcecc960" providerId="ADAL" clId="{8DC29D2D-8E4E-44F8-B9B4-4071386D3029}" dt="2022-10-14T20:42:52.554" v="5887" actId="20577"/>
        <pc:sldMkLst>
          <pc:docMk/>
          <pc:sldMk cId="704272594" sldId="505"/>
        </pc:sldMkLst>
        <pc:spChg chg="mod ord">
          <ac:chgData name="Pye, Havala" userId="9f81b1e5-bd31-4f40-9666-9c20bcecc960" providerId="ADAL" clId="{8DC29D2D-8E4E-44F8-B9B4-4071386D3029}" dt="2022-10-03T14:49:39.892" v="4533" actId="20577"/>
          <ac:spMkLst>
            <pc:docMk/>
            <pc:sldMk cId="704272594" sldId="505"/>
            <ac:spMk id="2" creationId="{094AD8D7-4335-4418-A4C0-B05102C37A9E}"/>
          </ac:spMkLst>
        </pc:spChg>
        <pc:spChg chg="mod ord">
          <ac:chgData name="Pye, Havala" userId="9f81b1e5-bd31-4f40-9666-9c20bcecc960" providerId="ADAL" clId="{8DC29D2D-8E4E-44F8-B9B4-4071386D3029}" dt="2022-10-14T20:42:52.554" v="5887" actId="20577"/>
          <ac:spMkLst>
            <pc:docMk/>
            <pc:sldMk cId="704272594" sldId="505"/>
            <ac:spMk id="3" creationId="{58F5DC9F-E66C-4C7B-AF03-4A85D2A873B1}"/>
          </ac:spMkLst>
        </pc:spChg>
        <pc:spChg chg="add mod">
          <ac:chgData name="Pye, Havala" userId="9f81b1e5-bd31-4f40-9666-9c20bcecc960" providerId="ADAL" clId="{8DC29D2D-8E4E-44F8-B9B4-4071386D3029}" dt="2022-10-03T20:28:56.156" v="5159" actId="1035"/>
          <ac:spMkLst>
            <pc:docMk/>
            <pc:sldMk cId="704272594" sldId="505"/>
            <ac:spMk id="5" creationId="{3D9726F5-691C-433A-9218-533B84062EC0}"/>
          </ac:spMkLst>
        </pc:spChg>
        <pc:spChg chg="add mod">
          <ac:chgData name="Pye, Havala" userId="9f81b1e5-bd31-4f40-9666-9c20bcecc960" providerId="ADAL" clId="{8DC29D2D-8E4E-44F8-B9B4-4071386D3029}" dt="2022-10-03T20:28:50.749" v="5144" actId="1036"/>
          <ac:spMkLst>
            <pc:docMk/>
            <pc:sldMk cId="704272594" sldId="505"/>
            <ac:spMk id="7" creationId="{72C924E8-E6B9-40AD-A7D4-CACADF0F7D11}"/>
          </ac:spMkLst>
        </pc:spChg>
        <pc:spChg chg="add mod">
          <ac:chgData name="Pye, Havala" userId="9f81b1e5-bd31-4f40-9666-9c20bcecc960" providerId="ADAL" clId="{8DC29D2D-8E4E-44F8-B9B4-4071386D3029}" dt="2022-10-03T20:28:43.141" v="5123" actId="1035"/>
          <ac:spMkLst>
            <pc:docMk/>
            <pc:sldMk cId="704272594" sldId="505"/>
            <ac:spMk id="9" creationId="{0F486ED9-37A5-46A4-A634-4B6966284F46}"/>
          </ac:spMkLst>
        </pc:spChg>
        <pc:spChg chg="add mod">
          <ac:chgData name="Pye, Havala" userId="9f81b1e5-bd31-4f40-9666-9c20bcecc960" providerId="ADAL" clId="{8DC29D2D-8E4E-44F8-B9B4-4071386D3029}" dt="2022-10-03T20:28:56.156" v="5159" actId="1035"/>
          <ac:spMkLst>
            <pc:docMk/>
            <pc:sldMk cId="704272594" sldId="505"/>
            <ac:spMk id="16" creationId="{380B264D-21A1-4178-B9D2-0E87E627D28C}"/>
          </ac:spMkLst>
        </pc:spChg>
        <pc:spChg chg="add mod">
          <ac:chgData name="Pye, Havala" userId="9f81b1e5-bd31-4f40-9666-9c20bcecc960" providerId="ADAL" clId="{8DC29D2D-8E4E-44F8-B9B4-4071386D3029}" dt="2022-10-03T20:28:43.141" v="5123" actId="1035"/>
          <ac:spMkLst>
            <pc:docMk/>
            <pc:sldMk cId="704272594" sldId="505"/>
            <ac:spMk id="17" creationId="{89D9710F-3E6D-4D8B-9030-81B727568827}"/>
          </ac:spMkLst>
        </pc:spChg>
        <pc:spChg chg="add mod">
          <ac:chgData name="Pye, Havala" userId="9f81b1e5-bd31-4f40-9666-9c20bcecc960" providerId="ADAL" clId="{8DC29D2D-8E4E-44F8-B9B4-4071386D3029}" dt="2022-10-03T20:28:50.749" v="5144" actId="1036"/>
          <ac:spMkLst>
            <pc:docMk/>
            <pc:sldMk cId="704272594" sldId="505"/>
            <ac:spMk id="18" creationId="{63EF44C2-E6A2-4B06-ACFA-3AFBC75705D5}"/>
          </ac:spMkLst>
        </pc:spChg>
        <pc:picChg chg="add del mod modCrop">
          <ac:chgData name="Pye, Havala" userId="9f81b1e5-bd31-4f40-9666-9c20bcecc960" providerId="ADAL" clId="{8DC29D2D-8E4E-44F8-B9B4-4071386D3029}" dt="2022-10-03T19:55:46.473" v="4745" actId="478"/>
          <ac:picMkLst>
            <pc:docMk/>
            <pc:sldMk cId="704272594" sldId="505"/>
            <ac:picMk id="4" creationId="{393D658B-B84B-40B3-87EF-570FFD04B378}"/>
          </ac:picMkLst>
        </pc:picChg>
        <pc:picChg chg="add del mod modCrop">
          <ac:chgData name="Pye, Havala" userId="9f81b1e5-bd31-4f40-9666-9c20bcecc960" providerId="ADAL" clId="{8DC29D2D-8E4E-44F8-B9B4-4071386D3029}" dt="2022-10-03T19:53:42.876" v="4736" actId="478"/>
          <ac:picMkLst>
            <pc:docMk/>
            <pc:sldMk cId="704272594" sldId="505"/>
            <ac:picMk id="6" creationId="{88A0F990-A95C-4645-8720-2FC7809BED61}"/>
          </ac:picMkLst>
        </pc:picChg>
        <pc:picChg chg="add del mod modCrop">
          <ac:chgData name="Pye, Havala" userId="9f81b1e5-bd31-4f40-9666-9c20bcecc960" providerId="ADAL" clId="{8DC29D2D-8E4E-44F8-B9B4-4071386D3029}" dt="2022-10-03T19:54:19.448" v="4742" actId="478"/>
          <ac:picMkLst>
            <pc:docMk/>
            <pc:sldMk cId="704272594" sldId="505"/>
            <ac:picMk id="8" creationId="{7778253A-947B-4CD0-8200-1DB1FA7BCA2D}"/>
          </ac:picMkLst>
        </pc:picChg>
        <pc:picChg chg="add mod">
          <ac:chgData name="Pye, Havala" userId="9f81b1e5-bd31-4f40-9666-9c20bcecc960" providerId="ADAL" clId="{8DC29D2D-8E4E-44F8-B9B4-4071386D3029}" dt="2022-10-03T20:22:30.533" v="5089" actId="1036"/>
          <ac:picMkLst>
            <pc:docMk/>
            <pc:sldMk cId="704272594" sldId="505"/>
            <ac:picMk id="11" creationId="{19004155-D962-4FAC-BDD8-0BFC46309561}"/>
          </ac:picMkLst>
        </pc:picChg>
        <pc:picChg chg="add mod">
          <ac:chgData name="Pye, Havala" userId="9f81b1e5-bd31-4f40-9666-9c20bcecc960" providerId="ADAL" clId="{8DC29D2D-8E4E-44F8-B9B4-4071386D3029}" dt="2022-10-03T19:57:23.693" v="4824" actId="1076"/>
          <ac:picMkLst>
            <pc:docMk/>
            <pc:sldMk cId="704272594" sldId="505"/>
            <ac:picMk id="13" creationId="{E8B132B1-D39B-47BE-B871-3AC95608EC18}"/>
          </ac:picMkLst>
        </pc:picChg>
        <pc:picChg chg="add mod">
          <ac:chgData name="Pye, Havala" userId="9f81b1e5-bd31-4f40-9666-9c20bcecc960" providerId="ADAL" clId="{8DC29D2D-8E4E-44F8-B9B4-4071386D3029}" dt="2022-10-03T19:57:23.693" v="4824" actId="1076"/>
          <ac:picMkLst>
            <pc:docMk/>
            <pc:sldMk cId="704272594" sldId="505"/>
            <ac:picMk id="15" creationId="{5C46091D-BDBA-4DF2-8423-E0CABBD4BD64}"/>
          </ac:picMkLst>
        </pc:picChg>
      </pc:sldChg>
      <pc:sldChg chg="addSp delSp modSp new mod ord delAnim modAnim modNotesTx">
        <pc:chgData name="Pye, Havala" userId="9f81b1e5-bd31-4f40-9666-9c20bcecc960" providerId="ADAL" clId="{8DC29D2D-8E4E-44F8-B9B4-4071386D3029}" dt="2022-10-14T20:42:26.789" v="5885" actId="20577"/>
        <pc:sldMkLst>
          <pc:docMk/>
          <pc:sldMk cId="3571539166" sldId="506"/>
        </pc:sldMkLst>
        <pc:spChg chg="mod">
          <ac:chgData name="Pye, Havala" userId="9f81b1e5-bd31-4f40-9666-9c20bcecc960" providerId="ADAL" clId="{8DC29D2D-8E4E-44F8-B9B4-4071386D3029}" dt="2022-10-03T13:55:26.165" v="3365" actId="20577"/>
          <ac:spMkLst>
            <pc:docMk/>
            <pc:sldMk cId="3571539166" sldId="506"/>
            <ac:spMk id="2" creationId="{FE4E6F48-9ECB-4273-A0A4-F4FE170BDEB8}"/>
          </ac:spMkLst>
        </pc:spChg>
        <pc:spChg chg="mod">
          <ac:chgData name="Pye, Havala" userId="9f81b1e5-bd31-4f40-9666-9c20bcecc960" providerId="ADAL" clId="{8DC29D2D-8E4E-44F8-B9B4-4071386D3029}" dt="2022-10-14T20:42:26.789" v="5885" actId="20577"/>
          <ac:spMkLst>
            <pc:docMk/>
            <pc:sldMk cId="3571539166" sldId="506"/>
            <ac:spMk id="3" creationId="{F014B1CF-FF61-446E-B534-820A00A71AB2}"/>
          </ac:spMkLst>
        </pc:spChg>
        <pc:spChg chg="mod">
          <ac:chgData name="Pye, Havala" userId="9f81b1e5-bd31-4f40-9666-9c20bcecc960" providerId="ADAL" clId="{8DC29D2D-8E4E-44F8-B9B4-4071386D3029}" dt="2022-09-30T18:40:04.317" v="1653"/>
          <ac:spMkLst>
            <pc:docMk/>
            <pc:sldMk cId="3571539166" sldId="506"/>
            <ac:spMk id="6" creationId="{41F1B539-FF32-4ACA-8571-70569B8CCFCD}"/>
          </ac:spMkLst>
        </pc:spChg>
        <pc:spChg chg="mod">
          <ac:chgData name="Pye, Havala" userId="9f81b1e5-bd31-4f40-9666-9c20bcecc960" providerId="ADAL" clId="{8DC29D2D-8E4E-44F8-B9B4-4071386D3029}" dt="2022-09-30T18:40:04.317" v="1653"/>
          <ac:spMkLst>
            <pc:docMk/>
            <pc:sldMk cId="3571539166" sldId="506"/>
            <ac:spMk id="9" creationId="{9A3324A6-801B-49BF-A120-7F6C9F609470}"/>
          </ac:spMkLst>
        </pc:spChg>
        <pc:spChg chg="add mod ord">
          <ac:chgData name="Pye, Havala" userId="9f81b1e5-bd31-4f40-9666-9c20bcecc960" providerId="ADAL" clId="{8DC29D2D-8E4E-44F8-B9B4-4071386D3029}" dt="2022-10-14T20:09:54.397" v="5521" actId="1076"/>
          <ac:spMkLst>
            <pc:docMk/>
            <pc:sldMk cId="3571539166" sldId="506"/>
            <ac:spMk id="10" creationId="{9768D4C2-3AAF-4318-B1E2-B76BABB50B7A}"/>
          </ac:spMkLst>
        </pc:spChg>
        <pc:spChg chg="add mod ord">
          <ac:chgData name="Pye, Havala" userId="9f81b1e5-bd31-4f40-9666-9c20bcecc960" providerId="ADAL" clId="{8DC29D2D-8E4E-44F8-B9B4-4071386D3029}" dt="2022-10-14T20:09:54.397" v="5521" actId="1076"/>
          <ac:spMkLst>
            <pc:docMk/>
            <pc:sldMk cId="3571539166" sldId="506"/>
            <ac:spMk id="11" creationId="{FF2FBFB7-88D1-4BD5-B250-C1C9DB18A201}"/>
          </ac:spMkLst>
        </pc:spChg>
        <pc:spChg chg="mod">
          <ac:chgData name="Pye, Havala" userId="9f81b1e5-bd31-4f40-9666-9c20bcecc960" providerId="ADAL" clId="{8DC29D2D-8E4E-44F8-B9B4-4071386D3029}" dt="2022-09-30T18:40:40.185" v="1655"/>
          <ac:spMkLst>
            <pc:docMk/>
            <pc:sldMk cId="3571539166" sldId="506"/>
            <ac:spMk id="14" creationId="{BD8F1168-628D-4B6D-9D3A-57D1D030ED52}"/>
          </ac:spMkLst>
        </pc:spChg>
        <pc:spChg chg="del mod">
          <ac:chgData name="Pye, Havala" userId="9f81b1e5-bd31-4f40-9666-9c20bcecc960" providerId="ADAL" clId="{8DC29D2D-8E4E-44F8-B9B4-4071386D3029}" dt="2022-09-30T18:42:22.595" v="1934" actId="478"/>
          <ac:spMkLst>
            <pc:docMk/>
            <pc:sldMk cId="3571539166" sldId="506"/>
            <ac:spMk id="15" creationId="{E69D3B96-1F06-4CB3-91F9-7A5AAAC7C9E7}"/>
          </ac:spMkLst>
        </pc:spChg>
        <pc:spChg chg="mod">
          <ac:chgData name="Pye, Havala" userId="9f81b1e5-bd31-4f40-9666-9c20bcecc960" providerId="ADAL" clId="{8DC29D2D-8E4E-44F8-B9B4-4071386D3029}" dt="2022-09-30T18:40:40.185" v="1655"/>
          <ac:spMkLst>
            <pc:docMk/>
            <pc:sldMk cId="3571539166" sldId="506"/>
            <ac:spMk id="18" creationId="{162077CA-9ABE-464B-B412-3854D06BF51D}"/>
          </ac:spMkLst>
        </pc:spChg>
        <pc:spChg chg="del mod">
          <ac:chgData name="Pye, Havala" userId="9f81b1e5-bd31-4f40-9666-9c20bcecc960" providerId="ADAL" clId="{8DC29D2D-8E4E-44F8-B9B4-4071386D3029}" dt="2022-09-30T18:42:41.481" v="1937" actId="478"/>
          <ac:spMkLst>
            <pc:docMk/>
            <pc:sldMk cId="3571539166" sldId="506"/>
            <ac:spMk id="19" creationId="{0C1856FC-67FD-47A1-A15B-7C1C9808B32B}"/>
          </ac:spMkLst>
        </pc:spChg>
        <pc:spChg chg="add mod">
          <ac:chgData name="Pye, Havala" userId="9f81b1e5-bd31-4f40-9666-9c20bcecc960" providerId="ADAL" clId="{8DC29D2D-8E4E-44F8-B9B4-4071386D3029}" dt="2022-10-14T20:09:54.397" v="5521" actId="1076"/>
          <ac:spMkLst>
            <pc:docMk/>
            <pc:sldMk cId="3571539166" sldId="506"/>
            <ac:spMk id="20" creationId="{7BD2E264-A680-4BCB-93DA-6D7594F8EBD1}"/>
          </ac:spMkLst>
        </pc:spChg>
        <pc:spChg chg="add del mod">
          <ac:chgData name="Pye, Havala" userId="9f81b1e5-bd31-4f40-9666-9c20bcecc960" providerId="ADAL" clId="{8DC29D2D-8E4E-44F8-B9B4-4071386D3029}" dt="2022-10-14T20:09:04.411" v="5393" actId="478"/>
          <ac:spMkLst>
            <pc:docMk/>
            <pc:sldMk cId="3571539166" sldId="506"/>
            <ac:spMk id="21" creationId="{0D536732-64F9-425B-9CE2-C33A3EF3E427}"/>
          </ac:spMkLst>
        </pc:spChg>
        <pc:spChg chg="mod">
          <ac:chgData name="Pye, Havala" userId="9f81b1e5-bd31-4f40-9666-9c20bcecc960" providerId="ADAL" clId="{8DC29D2D-8E4E-44F8-B9B4-4071386D3029}" dt="2022-10-03T13:47:03.411" v="3248" actId="1076"/>
          <ac:spMkLst>
            <pc:docMk/>
            <pc:sldMk cId="3571539166" sldId="506"/>
            <ac:spMk id="24" creationId="{407FE6D3-B1C2-4179-9665-9F1B7FDD5F5C}"/>
          </ac:spMkLst>
        </pc:spChg>
        <pc:spChg chg="del mod">
          <ac:chgData name="Pye, Havala" userId="9f81b1e5-bd31-4f40-9666-9c20bcecc960" providerId="ADAL" clId="{8DC29D2D-8E4E-44F8-B9B4-4071386D3029}" dt="2022-09-30T18:47:34.449" v="2101" actId="478"/>
          <ac:spMkLst>
            <pc:docMk/>
            <pc:sldMk cId="3571539166" sldId="506"/>
            <ac:spMk id="25" creationId="{A03D7855-BA9C-4E46-B6AA-E4850A69B476}"/>
          </ac:spMkLst>
        </pc:spChg>
        <pc:spChg chg="add mod">
          <ac:chgData name="Pye, Havala" userId="9f81b1e5-bd31-4f40-9666-9c20bcecc960" providerId="ADAL" clId="{8DC29D2D-8E4E-44F8-B9B4-4071386D3029}" dt="2022-10-14T20:09:54.397" v="5521" actId="1076"/>
          <ac:spMkLst>
            <pc:docMk/>
            <pc:sldMk cId="3571539166" sldId="506"/>
            <ac:spMk id="25" creationId="{D0ADB04F-A1F3-4561-9DCE-EC879A42AF0C}"/>
          </ac:spMkLst>
        </pc:spChg>
        <pc:spChg chg="del mod">
          <ac:chgData name="Pye, Havala" userId="9f81b1e5-bd31-4f40-9666-9c20bcecc960" providerId="ADAL" clId="{8DC29D2D-8E4E-44F8-B9B4-4071386D3029}" dt="2022-09-30T18:47:31.893" v="2100" actId="478"/>
          <ac:spMkLst>
            <pc:docMk/>
            <pc:sldMk cId="3571539166" sldId="506"/>
            <ac:spMk id="26" creationId="{D24B58F7-CA41-4B26-8931-246628E517C5}"/>
          </ac:spMkLst>
        </pc:spChg>
        <pc:spChg chg="mod">
          <ac:chgData name="Pye, Havala" userId="9f81b1e5-bd31-4f40-9666-9c20bcecc960" providerId="ADAL" clId="{8DC29D2D-8E4E-44F8-B9B4-4071386D3029}" dt="2022-09-30T18:47:12.430" v="2097"/>
          <ac:spMkLst>
            <pc:docMk/>
            <pc:sldMk cId="3571539166" sldId="506"/>
            <ac:spMk id="27" creationId="{5F2D44A1-338B-4562-8596-56B14800462E}"/>
          </ac:spMkLst>
        </pc:spChg>
        <pc:spChg chg="mod">
          <ac:chgData name="Pye, Havala" userId="9f81b1e5-bd31-4f40-9666-9c20bcecc960" providerId="ADAL" clId="{8DC29D2D-8E4E-44F8-B9B4-4071386D3029}" dt="2022-10-03T13:47:13.796" v="3249" actId="1076"/>
          <ac:spMkLst>
            <pc:docMk/>
            <pc:sldMk cId="3571539166" sldId="506"/>
            <ac:spMk id="28" creationId="{A414E814-9FA7-434E-87B9-F100AF6918CF}"/>
          </ac:spMkLst>
        </pc:spChg>
        <pc:spChg chg="add del mod">
          <ac:chgData name="Pye, Havala" userId="9f81b1e5-bd31-4f40-9666-9c20bcecc960" providerId="ADAL" clId="{8DC29D2D-8E4E-44F8-B9B4-4071386D3029}" dt="2022-10-14T20:09:04.411" v="5393" actId="478"/>
          <ac:spMkLst>
            <pc:docMk/>
            <pc:sldMk cId="3571539166" sldId="506"/>
            <ac:spMk id="30" creationId="{E363A2A7-F04D-42D0-BA91-639F40042559}"/>
          </ac:spMkLst>
        </pc:spChg>
        <pc:spChg chg="add del mod">
          <ac:chgData name="Pye, Havala" userId="9f81b1e5-bd31-4f40-9666-9c20bcecc960" providerId="ADAL" clId="{8DC29D2D-8E4E-44F8-B9B4-4071386D3029}" dt="2022-10-03T13:48:18.837" v="3293" actId="478"/>
          <ac:spMkLst>
            <pc:docMk/>
            <pc:sldMk cId="3571539166" sldId="506"/>
            <ac:spMk id="32" creationId="{56FFB8DD-958D-432B-B97D-9E66263E92F3}"/>
          </ac:spMkLst>
        </pc:spChg>
        <pc:grpChg chg="add del mod">
          <ac:chgData name="Pye, Havala" userId="9f81b1e5-bd31-4f40-9666-9c20bcecc960" providerId="ADAL" clId="{8DC29D2D-8E4E-44F8-B9B4-4071386D3029}" dt="2022-09-30T18:40:08.644" v="1654"/>
          <ac:grpSpMkLst>
            <pc:docMk/>
            <pc:sldMk cId="3571539166" sldId="506"/>
            <ac:grpSpMk id="4" creationId="{711A619D-7875-4CD3-9090-03E8B0F0B2BF}"/>
          </ac:grpSpMkLst>
        </pc:grpChg>
        <pc:grpChg chg="add del mod">
          <ac:chgData name="Pye, Havala" userId="9f81b1e5-bd31-4f40-9666-9c20bcecc960" providerId="ADAL" clId="{8DC29D2D-8E4E-44F8-B9B4-4071386D3029}" dt="2022-09-30T18:40:08.644" v="1654"/>
          <ac:grpSpMkLst>
            <pc:docMk/>
            <pc:sldMk cId="3571539166" sldId="506"/>
            <ac:grpSpMk id="7" creationId="{AA869C2C-8541-4C64-BB80-FE49A513FF60}"/>
          </ac:grpSpMkLst>
        </pc:grpChg>
        <pc:grpChg chg="add mod">
          <ac:chgData name="Pye, Havala" userId="9f81b1e5-bd31-4f40-9666-9c20bcecc960" providerId="ADAL" clId="{8DC29D2D-8E4E-44F8-B9B4-4071386D3029}" dt="2022-10-14T20:09:54.397" v="5521" actId="1076"/>
          <ac:grpSpMkLst>
            <pc:docMk/>
            <pc:sldMk cId="3571539166" sldId="506"/>
            <ac:grpSpMk id="12" creationId="{F9E76AC8-ED8C-41E2-8C5D-A905507C9EE3}"/>
          </ac:grpSpMkLst>
        </pc:grpChg>
        <pc:grpChg chg="add mod">
          <ac:chgData name="Pye, Havala" userId="9f81b1e5-bd31-4f40-9666-9c20bcecc960" providerId="ADAL" clId="{8DC29D2D-8E4E-44F8-B9B4-4071386D3029}" dt="2022-10-14T20:09:54.397" v="5521" actId="1076"/>
          <ac:grpSpMkLst>
            <pc:docMk/>
            <pc:sldMk cId="3571539166" sldId="506"/>
            <ac:grpSpMk id="16" creationId="{C3643271-F83C-4F61-8DFB-E01DB27DB490}"/>
          </ac:grpSpMkLst>
        </pc:grpChg>
        <pc:grpChg chg="add del mod">
          <ac:chgData name="Pye, Havala" userId="9f81b1e5-bd31-4f40-9666-9c20bcecc960" providerId="ADAL" clId="{8DC29D2D-8E4E-44F8-B9B4-4071386D3029}" dt="2022-10-03T20:06:47.230" v="4827" actId="478"/>
          <ac:grpSpMkLst>
            <pc:docMk/>
            <pc:sldMk cId="3571539166" sldId="506"/>
            <ac:grpSpMk id="22" creationId="{860C7B9D-CCE1-4FC6-9C47-E5D9F8A59CC0}"/>
          </ac:grpSpMkLst>
        </pc:grpChg>
        <pc:picChg chg="add del mod">
          <ac:chgData name="Pye, Havala" userId="9f81b1e5-bd31-4f40-9666-9c20bcecc960" providerId="ADAL" clId="{8DC29D2D-8E4E-44F8-B9B4-4071386D3029}" dt="2022-10-14T20:09:04.411" v="5393" actId="478"/>
          <ac:picMkLst>
            <pc:docMk/>
            <pc:sldMk cId="3571539166" sldId="506"/>
            <ac:picMk id="5" creationId="{9925B94A-511C-4D43-9E7A-56238E2A2364}"/>
          </ac:picMkLst>
        </pc:picChg>
        <pc:picChg chg="mod">
          <ac:chgData name="Pye, Havala" userId="9f81b1e5-bd31-4f40-9666-9c20bcecc960" providerId="ADAL" clId="{8DC29D2D-8E4E-44F8-B9B4-4071386D3029}" dt="2022-09-30T18:40:04.317" v="1653"/>
          <ac:picMkLst>
            <pc:docMk/>
            <pc:sldMk cId="3571539166" sldId="506"/>
            <ac:picMk id="5" creationId="{E4E37617-C810-480F-8DAC-76C0968702A0}"/>
          </ac:picMkLst>
        </pc:picChg>
        <pc:picChg chg="mod">
          <ac:chgData name="Pye, Havala" userId="9f81b1e5-bd31-4f40-9666-9c20bcecc960" providerId="ADAL" clId="{8DC29D2D-8E4E-44F8-B9B4-4071386D3029}" dt="2022-09-30T18:40:04.317" v="1653"/>
          <ac:picMkLst>
            <pc:docMk/>
            <pc:sldMk cId="3571539166" sldId="506"/>
            <ac:picMk id="8" creationId="{5A5AF1DC-EDE6-4172-8B63-4223DFD1C164}"/>
          </ac:picMkLst>
        </pc:picChg>
        <pc:picChg chg="mod modCrop">
          <ac:chgData name="Pye, Havala" userId="9f81b1e5-bd31-4f40-9666-9c20bcecc960" providerId="ADAL" clId="{8DC29D2D-8E4E-44F8-B9B4-4071386D3029}" dt="2022-09-30T18:42:17.968" v="1933" actId="732"/>
          <ac:picMkLst>
            <pc:docMk/>
            <pc:sldMk cId="3571539166" sldId="506"/>
            <ac:picMk id="13" creationId="{A74073BC-798B-4E8F-9A29-1F214F66B232}"/>
          </ac:picMkLst>
        </pc:picChg>
        <pc:picChg chg="mod modCrop">
          <ac:chgData name="Pye, Havala" userId="9f81b1e5-bd31-4f40-9666-9c20bcecc960" providerId="ADAL" clId="{8DC29D2D-8E4E-44F8-B9B4-4071386D3029}" dt="2022-09-30T18:42:37.886" v="1936" actId="732"/>
          <ac:picMkLst>
            <pc:docMk/>
            <pc:sldMk cId="3571539166" sldId="506"/>
            <ac:picMk id="17" creationId="{2270A231-5DDE-4AFB-B107-3D27DED113E2}"/>
          </ac:picMkLst>
        </pc:picChg>
        <pc:picChg chg="mod modCrop">
          <ac:chgData name="Pye, Havala" userId="9f81b1e5-bd31-4f40-9666-9c20bcecc960" providerId="ADAL" clId="{8DC29D2D-8E4E-44F8-B9B4-4071386D3029}" dt="2022-09-30T18:47:27.576" v="2099" actId="732"/>
          <ac:picMkLst>
            <pc:docMk/>
            <pc:sldMk cId="3571539166" sldId="506"/>
            <ac:picMk id="23" creationId="{6BE142C0-F02C-490F-9896-D003D9DDA1B8}"/>
          </ac:picMkLst>
        </pc:picChg>
      </pc:sldChg>
      <pc:sldChg chg="modSp add">
        <pc:chgData name="Pye, Havala" userId="9f81b1e5-bd31-4f40-9666-9c20bcecc960" providerId="ADAL" clId="{8DC29D2D-8E4E-44F8-B9B4-4071386D3029}" dt="2022-10-14T20:37:07.467" v="5793" actId="20577"/>
        <pc:sldMkLst>
          <pc:docMk/>
          <pc:sldMk cId="608353661" sldId="507"/>
        </pc:sldMkLst>
        <pc:spChg chg="mod">
          <ac:chgData name="Pye, Havala" userId="9f81b1e5-bd31-4f40-9666-9c20bcecc960" providerId="ADAL" clId="{8DC29D2D-8E4E-44F8-B9B4-4071386D3029}" dt="2022-10-14T20:37:07.467" v="5793" actId="20577"/>
          <ac:spMkLst>
            <pc:docMk/>
            <pc:sldMk cId="608353661" sldId="507"/>
            <ac:spMk id="3" creationId="{2D42B295-BBBD-4B65-9AB1-69924897E61B}"/>
          </ac:spMkLst>
        </pc:spChg>
      </pc:sldChg>
      <pc:sldChg chg="modSp new del mod">
        <pc:chgData name="Pye, Havala" userId="9f81b1e5-bd31-4f40-9666-9c20bcecc960" providerId="ADAL" clId="{8DC29D2D-8E4E-44F8-B9B4-4071386D3029}" dt="2022-09-30T18:48:48.827" v="2173" actId="47"/>
        <pc:sldMkLst>
          <pc:docMk/>
          <pc:sldMk cId="4126342488" sldId="507"/>
        </pc:sldMkLst>
        <pc:spChg chg="mod">
          <ac:chgData name="Pye, Havala" userId="9f81b1e5-bd31-4f40-9666-9c20bcecc960" providerId="ADAL" clId="{8DC29D2D-8E4E-44F8-B9B4-4071386D3029}" dt="2022-09-30T18:38:33.115" v="1628" actId="20577"/>
          <ac:spMkLst>
            <pc:docMk/>
            <pc:sldMk cId="4126342488" sldId="507"/>
            <ac:spMk id="2" creationId="{6EBCAD92-99DC-436E-94F3-1A4ADEDEC689}"/>
          </ac:spMkLst>
        </pc:spChg>
        <pc:spChg chg="mod">
          <ac:chgData name="Pye, Havala" userId="9f81b1e5-bd31-4f40-9666-9c20bcecc960" providerId="ADAL" clId="{8DC29D2D-8E4E-44F8-B9B4-4071386D3029}" dt="2022-09-30T18:43:18.193" v="1970" actId="20577"/>
          <ac:spMkLst>
            <pc:docMk/>
            <pc:sldMk cId="4126342488" sldId="507"/>
            <ac:spMk id="3" creationId="{8335E85D-63C9-4C78-9EDF-36A86A6B5372}"/>
          </ac:spMkLst>
        </pc:spChg>
      </pc:sldChg>
      <pc:sldChg chg="modSp add mod">
        <pc:chgData name="Pye, Havala" userId="9f81b1e5-bd31-4f40-9666-9c20bcecc960" providerId="ADAL" clId="{8DC29D2D-8E4E-44F8-B9B4-4071386D3029}" dt="2022-10-18T23:41:22.853" v="5946" actId="20577"/>
        <pc:sldMkLst>
          <pc:docMk/>
          <pc:sldMk cId="1989929257" sldId="508"/>
        </pc:sldMkLst>
        <pc:spChg chg="mod">
          <ac:chgData name="Pye, Havala" userId="9f81b1e5-bd31-4f40-9666-9c20bcecc960" providerId="ADAL" clId="{8DC29D2D-8E4E-44F8-B9B4-4071386D3029}" dt="2022-10-18T23:41:22.853" v="5946" actId="20577"/>
          <ac:spMkLst>
            <pc:docMk/>
            <pc:sldMk cId="1989929257" sldId="508"/>
            <ac:spMk id="2" creationId="{100F541F-63EE-4C06-89D1-1A70BEB1984A}"/>
          </ac:spMkLst>
        </pc:spChg>
      </pc:sldChg>
      <pc:sldChg chg="modSp add mod">
        <pc:chgData name="Pye, Havala" userId="9f81b1e5-bd31-4f40-9666-9c20bcecc960" providerId="ADAL" clId="{8DC29D2D-8E4E-44F8-B9B4-4071386D3029}" dt="2022-10-18T23:41:28.081" v="5947" actId="20577"/>
        <pc:sldMkLst>
          <pc:docMk/>
          <pc:sldMk cId="3992434636" sldId="509"/>
        </pc:sldMkLst>
        <pc:spChg chg="mod">
          <ac:chgData name="Pye, Havala" userId="9f81b1e5-bd31-4f40-9666-9c20bcecc960" providerId="ADAL" clId="{8DC29D2D-8E4E-44F8-B9B4-4071386D3029}" dt="2022-10-18T23:41:28.081" v="5947" actId="20577"/>
          <ac:spMkLst>
            <pc:docMk/>
            <pc:sldMk cId="3992434636" sldId="509"/>
            <ac:spMk id="2" creationId="{100F541F-63EE-4C06-89D1-1A70BEB1984A}"/>
          </ac:spMkLst>
        </pc:spChg>
      </pc:sldChg>
      <pc:sldChg chg="add">
        <pc:chgData name="Pye, Havala" userId="9f81b1e5-bd31-4f40-9666-9c20bcecc960" providerId="ADAL" clId="{8DC29D2D-8E4E-44F8-B9B4-4071386D3029}" dt="2022-10-03T13:34:27.298" v="3055"/>
        <pc:sldMkLst>
          <pc:docMk/>
          <pc:sldMk cId="911190340" sldId="510"/>
        </pc:sldMkLst>
      </pc:sldChg>
      <pc:sldChg chg="add modNotesTx">
        <pc:chgData name="Pye, Havala" userId="9f81b1e5-bd31-4f40-9666-9c20bcecc960" providerId="ADAL" clId="{8DC29D2D-8E4E-44F8-B9B4-4071386D3029}" dt="2022-10-17T20:21:51.887" v="5944" actId="20577"/>
        <pc:sldMkLst>
          <pc:docMk/>
          <pc:sldMk cId="945019656" sldId="511"/>
        </pc:sldMkLst>
      </pc:sldChg>
      <pc:sldChg chg="add">
        <pc:chgData name="Pye, Havala" userId="9f81b1e5-bd31-4f40-9666-9c20bcecc960" providerId="ADAL" clId="{8DC29D2D-8E4E-44F8-B9B4-4071386D3029}" dt="2022-10-03T13:34:27.298" v="3055"/>
        <pc:sldMkLst>
          <pc:docMk/>
          <pc:sldMk cId="2525157872" sldId="512"/>
        </pc:sldMkLst>
      </pc:sldChg>
      <pc:sldChg chg="add modNotesTx">
        <pc:chgData name="Pye, Havala" userId="9f81b1e5-bd31-4f40-9666-9c20bcecc960" providerId="ADAL" clId="{8DC29D2D-8E4E-44F8-B9B4-4071386D3029}" dt="2022-10-18T23:43:33.252" v="5982" actId="20577"/>
        <pc:sldMkLst>
          <pc:docMk/>
          <pc:sldMk cId="1234444905" sldId="513"/>
        </pc:sldMkLst>
      </pc:sldChg>
      <pc:sldChg chg="modSp add mod modNotesTx">
        <pc:chgData name="Pye, Havala" userId="9f81b1e5-bd31-4f40-9666-9c20bcecc960" providerId="ADAL" clId="{8DC29D2D-8E4E-44F8-B9B4-4071386D3029}" dt="2022-10-18T23:42:41.655" v="5971" actId="20577"/>
        <pc:sldMkLst>
          <pc:docMk/>
          <pc:sldMk cId="2936183474" sldId="514"/>
        </pc:sldMkLst>
        <pc:spChg chg="mod">
          <ac:chgData name="Pye, Havala" userId="9f81b1e5-bd31-4f40-9666-9c20bcecc960" providerId="ADAL" clId="{8DC29D2D-8E4E-44F8-B9B4-4071386D3029}" dt="2022-10-18T23:42:41.655" v="5971" actId="20577"/>
          <ac:spMkLst>
            <pc:docMk/>
            <pc:sldMk cId="2936183474" sldId="514"/>
            <ac:spMk id="2" creationId="{D30DBFC6-2657-46A0-A6AE-753EF0F20125}"/>
          </ac:spMkLst>
        </pc:spChg>
      </pc:sldChg>
      <pc:sldChg chg="modSp add mod">
        <pc:chgData name="Pye, Havala" userId="9f81b1e5-bd31-4f40-9666-9c20bcecc960" providerId="ADAL" clId="{8DC29D2D-8E4E-44F8-B9B4-4071386D3029}" dt="2022-10-18T23:43:44.730" v="5984" actId="20577"/>
        <pc:sldMkLst>
          <pc:docMk/>
          <pc:sldMk cId="556938923" sldId="515"/>
        </pc:sldMkLst>
        <pc:spChg chg="mod">
          <ac:chgData name="Pye, Havala" userId="9f81b1e5-bd31-4f40-9666-9c20bcecc960" providerId="ADAL" clId="{8DC29D2D-8E4E-44F8-B9B4-4071386D3029}" dt="2022-10-18T23:43:44.730" v="5984" actId="20577"/>
          <ac:spMkLst>
            <pc:docMk/>
            <pc:sldMk cId="556938923" sldId="515"/>
            <ac:spMk id="2" creationId="{D30DBFC6-2657-46A0-A6AE-753EF0F20125}"/>
          </ac:spMkLst>
        </pc:spChg>
      </pc:sldChg>
      <pc:sldChg chg="modSp add mod">
        <pc:chgData name="Pye, Havala" userId="9f81b1e5-bd31-4f40-9666-9c20bcecc960" providerId="ADAL" clId="{8DC29D2D-8E4E-44F8-B9B4-4071386D3029}" dt="2022-10-18T23:44:14.019" v="5995" actId="20577"/>
        <pc:sldMkLst>
          <pc:docMk/>
          <pc:sldMk cId="1984844240" sldId="516"/>
        </pc:sldMkLst>
        <pc:spChg chg="mod">
          <ac:chgData name="Pye, Havala" userId="9f81b1e5-bd31-4f40-9666-9c20bcecc960" providerId="ADAL" clId="{8DC29D2D-8E4E-44F8-B9B4-4071386D3029}" dt="2022-10-18T23:44:14.019" v="5995" actId="20577"/>
          <ac:spMkLst>
            <pc:docMk/>
            <pc:sldMk cId="1984844240" sldId="516"/>
            <ac:spMk id="2" creationId="{D30DBFC6-2657-46A0-A6AE-753EF0F20125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havala\OneDrive%20-%20Environmental%20Protection%20Agency%20(EPA)\Documents\2021_cracmm\python\output\20220712_2017_speciespropv2_withcomptox_withcracmm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havala\OneDrive%20-%20Environmental%20Protection%20Agency%20(EPA)\Documents\2021_cracmm\python\output\20220712_2017_speciespropv2_withcomptox_withcracmm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94-4E7D-9084-58F12E7DCD18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94-4E7D-9084-58F12E7DCD18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94-4E7D-9084-58F12E7DCD18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94-4E7D-9084-58F12E7DCD1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94-4E7D-9084-58F12E7DCD1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94-4E7D-9084-58F12E7DCD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Sheet1!$F$14:$F$17</c:f>
              <c:strCache>
                <c:ptCount val="4"/>
                <c:pt idx="0">
                  <c:v>vehicles</c:v>
                </c:pt>
                <c:pt idx="1">
                  <c:v>residential wood</c:v>
                </c:pt>
                <c:pt idx="2">
                  <c:v>fires</c:v>
                </c:pt>
                <c:pt idx="3">
                  <c:v>other</c:v>
                </c:pt>
              </c:strCache>
            </c:strRef>
          </c:cat>
          <c:val>
            <c:numRef>
              <c:f>Sheet1!$G$14:$G$17</c:f>
              <c:numCache>
                <c:formatCode>General</c:formatCode>
                <c:ptCount val="4"/>
                <c:pt idx="0">
                  <c:v>0</c:v>
                </c:pt>
                <c:pt idx="1">
                  <c:v>19.630677779999999</c:v>
                </c:pt>
                <c:pt idx="2">
                  <c:v>260.17849587000001</c:v>
                </c:pt>
                <c:pt idx="3">
                  <c:v>3.5502851273799996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294-4E7D-9084-58F12E7DCD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DE-486F-BC8C-3A4F3148028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DE-486F-BC8C-3A4F3148028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BDE-486F-BC8C-3A4F3148028C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BDE-486F-BC8C-3A4F314802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Sheet1!$F$37:$F$40</c:f>
              <c:strCache>
                <c:ptCount val="4"/>
                <c:pt idx="0">
                  <c:v>vehicles</c:v>
                </c:pt>
                <c:pt idx="1">
                  <c:v>residential wood</c:v>
                </c:pt>
                <c:pt idx="2">
                  <c:v>fires</c:v>
                </c:pt>
                <c:pt idx="3">
                  <c:v>other</c:v>
                </c:pt>
              </c:strCache>
            </c:strRef>
          </c:cat>
          <c:val>
            <c:numRef>
              <c:f>Sheet1!$G$37:$G$40</c:f>
              <c:numCache>
                <c:formatCode>General</c:formatCode>
                <c:ptCount val="4"/>
                <c:pt idx="0">
                  <c:v>49.013415487000003</c:v>
                </c:pt>
                <c:pt idx="1">
                  <c:v>14.981091977</c:v>
                </c:pt>
                <c:pt idx="2">
                  <c:v>48.733894307</c:v>
                </c:pt>
                <c:pt idx="3">
                  <c:v>64.277263524999995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BDE-486F-BC8C-3A4F3148028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242E3-3871-47E1-B561-C6684ED2107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B3935-96CF-4282-AB5F-023EC602C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5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Havala Pye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I’ve been leading a team to develop…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AB10A1-C77E-4CDA-9CFF-3A6BDDD4ED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145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From python:</a:t>
            </a:r>
          </a:p>
          <a:p>
            <a:r>
              <a:rPr lang="en-US" dirty="0"/>
              <a:t>BEN to phen to SOA: 0.183 </a:t>
            </a:r>
            <a:r>
              <a:rPr lang="en-US" dirty="0" err="1"/>
              <a:t>gmol</a:t>
            </a:r>
            <a:r>
              <a:rPr lang="en-US" dirty="0"/>
              <a:t>/yr</a:t>
            </a:r>
          </a:p>
          <a:p>
            <a:r>
              <a:rPr lang="en-US" dirty="0"/>
              <a:t>BEN to furanone to SOA: 0.011 </a:t>
            </a:r>
            <a:r>
              <a:rPr lang="en-US" dirty="0" err="1"/>
              <a:t>gmol</a:t>
            </a:r>
            <a:r>
              <a:rPr lang="en-US" dirty="0"/>
              <a:t>/yr</a:t>
            </a:r>
          </a:p>
          <a:p>
            <a:r>
              <a:rPr lang="en-US" dirty="0"/>
              <a:t>Ben to ROCN2OXY6 to SOA: 0.21 </a:t>
            </a:r>
            <a:r>
              <a:rPr lang="en-US" dirty="0" err="1"/>
              <a:t>gmol</a:t>
            </a:r>
            <a:r>
              <a:rPr lang="en-US" dirty="0"/>
              <a:t>/yr</a:t>
            </a:r>
          </a:p>
          <a:p>
            <a:r>
              <a:rPr lang="en-US" dirty="0"/>
              <a:t>Total BEN to SOA: .404 </a:t>
            </a:r>
            <a:r>
              <a:rPr lang="en-US" dirty="0" err="1"/>
              <a:t>Gmol</a:t>
            </a:r>
            <a:r>
              <a:rPr lang="en-US" dirty="0"/>
              <a:t>/yr</a:t>
            </a:r>
          </a:p>
          <a:p>
            <a:endParaRPr lang="en-US" dirty="0"/>
          </a:p>
          <a:p>
            <a:r>
              <a:rPr lang="en-US" dirty="0"/>
              <a:t>Emitted PHEN to SOA: 0.408 </a:t>
            </a:r>
            <a:r>
              <a:rPr lang="en-US" dirty="0" err="1"/>
              <a:t>Gmol</a:t>
            </a:r>
            <a:r>
              <a:rPr lang="en-US" dirty="0"/>
              <a:t>/yr</a:t>
            </a:r>
          </a:p>
          <a:p>
            <a:endParaRPr lang="en-US" dirty="0"/>
          </a:p>
          <a:p>
            <a:r>
              <a:rPr lang="en-US" dirty="0"/>
              <a:t>BEN emission: 177 Gg/yr / 78 g/mol=2.27 </a:t>
            </a:r>
            <a:r>
              <a:rPr lang="en-US" dirty="0" err="1"/>
              <a:t>Gmol</a:t>
            </a:r>
            <a:r>
              <a:rPr lang="en-US" dirty="0"/>
              <a:t>/yr</a:t>
            </a:r>
          </a:p>
          <a:p>
            <a:r>
              <a:rPr lang="en-US" dirty="0"/>
              <a:t>Phen emission: 283.4 Gg/yr / 105.5 g/mol =2.69 </a:t>
            </a:r>
            <a:r>
              <a:rPr lang="en-US" dirty="0" err="1"/>
              <a:t>Gmol</a:t>
            </a:r>
            <a:r>
              <a:rPr lang="en-US" dirty="0"/>
              <a:t>/yr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Molar yield: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Parent_x</a:t>
            </a:r>
            <a:r>
              <a:rPr lang="en-US" dirty="0"/>
              <a:t>	</a:t>
            </a:r>
            <a:r>
              <a:rPr lang="en-US" dirty="0" err="1"/>
              <a:t>Product_x</a:t>
            </a:r>
            <a:r>
              <a:rPr lang="en-US" dirty="0"/>
              <a:t>	</a:t>
            </a:r>
            <a:r>
              <a:rPr lang="en-US" dirty="0" err="1"/>
              <a:t>highNOxMolarYield_x</a:t>
            </a:r>
            <a:r>
              <a:rPr lang="en-US" dirty="0"/>
              <a:t>	</a:t>
            </a:r>
            <a:r>
              <a:rPr lang="en-US" dirty="0" err="1"/>
              <a:t>lowNOxMolarYield_x</a:t>
            </a:r>
            <a:r>
              <a:rPr lang="en-US" dirty="0"/>
              <a:t>	</a:t>
            </a:r>
            <a:r>
              <a:rPr lang="en-US" dirty="0" err="1"/>
              <a:t>check_x</a:t>
            </a:r>
            <a:r>
              <a:rPr lang="en-US" dirty="0"/>
              <a:t>	</a:t>
            </a:r>
            <a:r>
              <a:rPr lang="en-US" dirty="0" err="1"/>
              <a:t>Parent_y</a:t>
            </a:r>
            <a:r>
              <a:rPr lang="en-US" dirty="0"/>
              <a:t>	</a:t>
            </a:r>
            <a:r>
              <a:rPr lang="en-US" dirty="0" err="1"/>
              <a:t>Product_y</a:t>
            </a:r>
            <a:r>
              <a:rPr lang="en-US" dirty="0"/>
              <a:t>	</a:t>
            </a:r>
            <a:r>
              <a:rPr lang="en-US" dirty="0" err="1"/>
              <a:t>highNOxMolarYield_y</a:t>
            </a:r>
            <a:r>
              <a:rPr lang="en-US" dirty="0"/>
              <a:t>	</a:t>
            </a:r>
            <a:r>
              <a:rPr lang="en-US" dirty="0" err="1"/>
              <a:t>lowNOxMolarYield_y</a:t>
            </a:r>
            <a:r>
              <a:rPr lang="en-US" dirty="0"/>
              <a:t>	</a:t>
            </a:r>
            <a:r>
              <a:rPr lang="en-US" dirty="0" err="1"/>
              <a:t>check_y</a:t>
            </a:r>
            <a:r>
              <a:rPr lang="en-US" dirty="0"/>
              <a:t>	Parent	Product	</a:t>
            </a:r>
            <a:r>
              <a:rPr lang="en-US" dirty="0" err="1"/>
              <a:t>highNOxMolarYield</a:t>
            </a:r>
            <a:r>
              <a:rPr lang="en-US" dirty="0"/>
              <a:t>	</a:t>
            </a:r>
            <a:r>
              <a:rPr lang="en-US" dirty="0" err="1"/>
              <a:t>lowNOxMolarYield</a:t>
            </a:r>
            <a:r>
              <a:rPr lang="en-US" dirty="0"/>
              <a:t>	check	</a:t>
            </a:r>
            <a:r>
              <a:rPr lang="en-US" dirty="0" err="1"/>
              <a:t>TotalMolarSOAYield</a:t>
            </a:r>
            <a:r>
              <a:rPr lang="en-US" dirty="0"/>
              <a:t>	CRACMM	</a:t>
            </a:r>
            <a:r>
              <a:rPr lang="en-US" dirty="0" err="1"/>
              <a:t>Emission_Gg</a:t>
            </a:r>
            <a:r>
              <a:rPr lang="en-US" dirty="0"/>
              <a:t>/yr	</a:t>
            </a:r>
            <a:r>
              <a:rPr lang="en-US" dirty="0" err="1"/>
              <a:t>Effective_Mwt_g</a:t>
            </a:r>
            <a:r>
              <a:rPr lang="en-US" dirty="0"/>
              <a:t>/mol	TotalSOA2017_Gmol/yr</a:t>
            </a:r>
          </a:p>
          <a:p>
            <a:r>
              <a:rPr lang="en-US" dirty="0"/>
              <a:t>1	BEN	PHEN	0.53	0.53	yes	PHEN	ASOATJ	0.152	0.152	yes	ASOATJ	OA	1.0	1.0	yes	0.08056	BEN	177.0056653	78.114	0.1825482806739893</a:t>
            </a:r>
          </a:p>
          <a:p>
            <a:r>
              <a:rPr lang="en-US" dirty="0"/>
              <a:t>2	BEN	FURANONE	0.23453	0.0	yes	FURANONE	ASOATJ	0.04	0.04	yes	ASOATJ	OA	1.0	1.0	yes	0.0046906	BEN	177.0056653	78.114	0.01062886004629362</a:t>
            </a:r>
          </a:p>
          <a:p>
            <a:r>
              <a:rPr lang="en-US" dirty="0"/>
              <a:t>3	BEN	VROCN1OXY6	0.000376	0.18701299999999998	yes	VROCN1OXY6	OA	0.9900990099009901	0.9900990099009901	yes						0.09276683168316831	BEN	177.0056653	78.114	0.2102088583333631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B3935-96CF-4282-AB5F-023EC602CF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34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0.28 for HCHO/NO</a:t>
            </a:r>
            <a:r>
              <a:rPr lang="en-US" sz="1200" baseline="-25000" dirty="0"/>
              <a:t>y</a:t>
            </a:r>
            <a:r>
              <a:rPr lang="en-US" sz="1200" dirty="0"/>
              <a:t> (lower values – VOC-limited, higher values – NO</a:t>
            </a:r>
            <a:r>
              <a:rPr lang="en-US" sz="1200" baseline="-25000" dirty="0"/>
              <a:t>x</a:t>
            </a:r>
            <a:r>
              <a:rPr lang="en-US" sz="1200" dirty="0"/>
              <a:t>-limited)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B3935-96CF-4282-AB5F-023EC602CF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07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/>
              <a:t>The design of mechanism species depends on the endpoints being considered as different properties are relevant for different processes. </a:t>
            </a:r>
          </a:p>
          <a:p>
            <a:r>
              <a:rPr lang="en-US" sz="2200" dirty="0"/>
              <a:t>Consideration of multiple endpoints can improve mechanisms</a:t>
            </a:r>
          </a:p>
          <a:p>
            <a:pPr lvl="1"/>
            <a:r>
              <a:rPr lang="en-US" sz="2200" dirty="0"/>
              <a:t>Significant gas-phase mass should be sequestered in SOA</a:t>
            </a:r>
          </a:p>
          <a:p>
            <a:pPr lvl="1"/>
            <a:r>
              <a:rPr lang="en-US" sz="2200" dirty="0"/>
              <a:t>This missing loss would improve conservation of mass in chemical mechanisms leading to better estimates of the atmospheric ROC burden</a:t>
            </a:r>
          </a:p>
          <a:p>
            <a:pPr lvl="1"/>
            <a:r>
              <a:rPr lang="en-US" sz="2200" dirty="0"/>
              <a:t>Considering gas-phase chemistry in conjunction with SOA will improve the mechanistic representation of existing SOA pathways and allow for more precursors to be treated.</a:t>
            </a:r>
          </a:p>
          <a:p>
            <a:pPr lvl="1"/>
            <a:r>
              <a:rPr lang="en-US" sz="2200" dirty="0"/>
              <a:t>The chemical pathways to SOA and precursors considered affects source apportionment.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B3935-96CF-4282-AB5F-023EC602CF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66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CRACMM is like many mechanisms we have in the community and it’s intent is to describe…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Historically, mechanisms have focused on ozone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CRAMM is mean to be computationally efficient for use in regional scale modeling with CMAQ…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rxn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¾ of species are in the gas phase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CRACMM is designed to consider multiple endpoints…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Considering ….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B3935-96CF-4282-AB5F-023EC602CF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23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an example to illustrate how different endpoints affect mechanism decisions…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focus on one endpoint vs another could lead to different decisions as I’ll illustrate here.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Let’s consider a new compound and trying to decide if it should be in a model and how it should be treated.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I’ve intentionally obscured the compound because this discussion could apply to a number of compounds.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an aerosol scientist, I’m often very interested in the volatility of species … If I’m applying a traditional VBS-style parameterization, the volatility may be all I care about.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B3935-96CF-4282-AB5F-023EC602CF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6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gas-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phse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chemist may be focused on different properties…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compound is D5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lifetime of D5 would still make it fairly limited for SOA potential, but there could be other reasons to include the species.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B3935-96CF-4282-AB5F-023EC602CF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24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species like D5 with low reactivity could be important for other reasons…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of the ways CMAQ is used is for source apportionment so having a tracer species could be a useful diagnostic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B3935-96CF-4282-AB5F-023EC602CF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3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further emphasize why gas-phase properties alone are insufficient for designing a mechanism, consider that health analyses have additional needs.</a:t>
            </a:r>
          </a:p>
          <a:p>
            <a:r>
              <a:rPr lang="en-US" dirty="0"/>
              <a:t>CMAQ is used ….</a:t>
            </a:r>
          </a:p>
          <a:p>
            <a:r>
              <a:rPr lang="en-US" dirty="0"/>
              <a:t>If compounds are lumped purely based on reactivity, species with high and low risk would be mixed together</a:t>
            </a:r>
          </a:p>
          <a:p>
            <a:endParaRPr lang="en-US" dirty="0"/>
          </a:p>
          <a:p>
            <a:endParaRPr lang="en-US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CRACMM was built with consideration of aerosol, gas-phase, and toxic endpoints in mind and also aims to be developed closely with emerging information on emissions. Now I’ll step through some additional reasons why we’ve integrated chemistry.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B3935-96CF-4282-AB5F-023EC602CF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62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now I’ll talk about how we’ve actually integrated the gas and SOA chemistry. And I’ll start by noting that SOA yields are substantial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B3935-96CF-4282-AB5F-023EC602CF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86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find that gas-phase mechanisms have plenty of room to add products. Here 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B3935-96CF-4282-AB5F-023EC602CF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12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integrating the SOA and radical chemistry, we added new SOA channels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B3935-96CF-4282-AB5F-023EC602CF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56C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2512D5D-7C58-470C-9C8E-909355AAE1A9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6418232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25" descr="EPA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6764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837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6E6C43-939E-4C8D-922C-FAB6E8CAD319}"/>
              </a:ext>
            </a:extLst>
          </p:cNvPr>
          <p:cNvSpPr/>
          <p:nvPr userDrawn="1"/>
        </p:nvSpPr>
        <p:spPr>
          <a:xfrm>
            <a:off x="11786812" y="211667"/>
            <a:ext cx="439052" cy="203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026A-DD3C-4D20-837D-8D14F006669B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188149-BCCD-49E6-B8F0-5C88E124D262}"/>
              </a:ext>
            </a:extLst>
          </p:cNvPr>
          <p:cNvSpPr txBox="1"/>
          <p:nvPr userDrawn="1"/>
        </p:nvSpPr>
        <p:spPr>
          <a:xfrm>
            <a:off x="11752949" y="174767"/>
            <a:ext cx="439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6E4E5E2-EEC1-4776-A115-A037B703BB5E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9202-52F0-40B9-BE72-B33CBED0A222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94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74688"/>
            <a:ext cx="10515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471BE-DF65-4F5B-98D5-D7E20343ECD6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32504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12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USEPA/CRACM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8.sv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8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12.sv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587155"/>
            <a:ext cx="10058400" cy="232116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045771" y="2192637"/>
            <a:ext cx="10058400" cy="129820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Autofit/>
          </a:bodyPr>
          <a:lstStyle/>
          <a:p>
            <a:pPr marR="0" algn="l">
              <a:spcBef>
                <a:spcPts val="0"/>
              </a:spcBef>
              <a:spcAft>
                <a:spcPts val="0"/>
              </a:spcAft>
            </a:pPr>
            <a:r>
              <a:rPr lang="en-GB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Havala O. T. Pye</a:t>
            </a:r>
            <a:r>
              <a:rPr lang="en-GB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Bryan Place</a:t>
            </a:r>
            <a:r>
              <a:rPr lang="en-GB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Christine Allen</a:t>
            </a:r>
            <a:r>
              <a:rPr lang="en-GB" sz="1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Emma D’Ambro</a:t>
            </a:r>
            <a:r>
              <a:rPr lang="en-GB" sz="1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Wyat Appel</a:t>
            </a:r>
            <a:r>
              <a:rPr lang="en-GB" sz="1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Jesse Bash,</a:t>
            </a:r>
            <a:r>
              <a:rPr lang="en-GB" sz="1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Matt Coggon</a:t>
            </a:r>
            <a:r>
              <a:rPr lang="en-GB" sz="1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Sara Farrell</a:t>
            </a:r>
            <a:r>
              <a:rPr lang="en-GB" sz="1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Kristen Foley</a:t>
            </a:r>
            <a:r>
              <a:rPr lang="en-GB" sz="1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Christian Hogrefe</a:t>
            </a:r>
            <a:r>
              <a:rPr lang="en-GB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Bill Hutzell</a:t>
            </a:r>
            <a:r>
              <a:rPr lang="en-GB" sz="1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Faye McNeill</a:t>
            </a:r>
            <a:r>
              <a:rPr lang="en-GB" sz="1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Ben 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Murphy</a:t>
            </a:r>
            <a:r>
              <a:rPr lang="en-GB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Ivan Piletic</a:t>
            </a:r>
            <a:r>
              <a:rPr lang="en-GB" sz="1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George Pouliot</a:t>
            </a:r>
            <a:r>
              <a:rPr lang="en-GB" sz="1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Rebecca Schwantes</a:t>
            </a:r>
            <a:r>
              <a:rPr lang="en-GB" sz="1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Golam Sarwar</a:t>
            </a:r>
            <a:r>
              <a:rPr lang="en-GB" sz="1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Emily 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Saunders</a:t>
            </a:r>
            <a:r>
              <a:rPr lang="en-GB" sz="1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Karl Seltzer</a:t>
            </a:r>
            <a:r>
              <a:rPr lang="en-GB" sz="1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Heather Simon</a:t>
            </a:r>
            <a:r>
              <a:rPr lang="en-GB" sz="1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William R. Stockwell</a:t>
            </a:r>
            <a:r>
              <a:rPr lang="en-GB" sz="1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GB" sz="1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Luke Valin</a:t>
            </a:r>
            <a:r>
              <a:rPr lang="en-GB" sz="1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GB" sz="1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Forwood Wiser</a:t>
            </a:r>
            <a:r>
              <a:rPr lang="en-GB" sz="1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 Xu</a:t>
            </a:r>
            <a:r>
              <a:rPr lang="en-GB" sz="1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 the CMAQ Team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marR="0" indent="-6350" algn="just">
              <a:spcBef>
                <a:spcPts val="600"/>
              </a:spcBef>
              <a:spcAft>
                <a:spcPts val="0"/>
              </a:spcAft>
            </a:pPr>
            <a:r>
              <a:rPr lang="en-GB" sz="15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U.S. EPA, </a:t>
            </a:r>
            <a:r>
              <a:rPr lang="en-GB" sz="15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General Dynamics Information Technology, </a:t>
            </a:r>
            <a:r>
              <a:rPr lang="en-GB" sz="15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NOAA/CIRES, </a:t>
            </a:r>
            <a:r>
              <a:rPr lang="en-GB" sz="15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GB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Columbia University, </a:t>
            </a:r>
            <a:r>
              <a:rPr lang="en-GB" sz="15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GB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University of Texas </a:t>
            </a:r>
            <a:r>
              <a:rPr lang="en-GB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 Paso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ctrTitle"/>
          </p:nvPr>
        </p:nvSpPr>
        <p:spPr bwMode="auto">
          <a:xfrm>
            <a:off x="2045771" y="627045"/>
            <a:ext cx="10003123" cy="164958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600" dirty="0"/>
              <a:t>Development and application of the Community Regional Atmospheric Chemistry Multiphase Mechanism (CRACMM) version 1.0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833438" y="6375196"/>
            <a:ext cx="5643562" cy="359089"/>
          </a:xfrm>
          <a:prstGeom prst="rect">
            <a:avLst/>
          </a:prstGeom>
          <a:solidFill>
            <a:srgbClr val="003F69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Office of Research and Development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Center for Environmental Measurement and Modeling (CEMM), Atmospheric and Environmental Systems Modeling Division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5DE527-439C-4243-8A3D-B78A09435CDD}"/>
              </a:ext>
            </a:extLst>
          </p:cNvPr>
          <p:cNvSpPr txBox="1"/>
          <p:nvPr/>
        </p:nvSpPr>
        <p:spPr>
          <a:xfrm>
            <a:off x="8221133" y="6312417"/>
            <a:ext cx="3827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CMAS 2022 Conference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/>
                </a:solidFill>
                <a:latin typeface="Calibri" panose="020F0502020204030204"/>
              </a:rPr>
              <a:t>19 October 2022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5BF3D0-EA8C-49B2-B443-1D463911512C}"/>
              </a:ext>
            </a:extLst>
          </p:cNvPr>
          <p:cNvSpPr/>
          <p:nvPr/>
        </p:nvSpPr>
        <p:spPr>
          <a:xfrm>
            <a:off x="2133600" y="5908324"/>
            <a:ext cx="10058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The views expressed in this presentation are those of the authors and do not necessarily reflect the views or policies of the U.S. EPA.</a:t>
            </a:r>
          </a:p>
        </p:txBody>
      </p:sp>
    </p:spTree>
    <p:extLst>
      <p:ext uri="{BB962C8B-B14F-4D97-AF65-F5344CB8AC3E}">
        <p14:creationId xmlns:p14="http://schemas.microsoft.com/office/powerpoint/2010/main" val="2550542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Arrow: Right 46">
            <a:extLst>
              <a:ext uri="{FF2B5EF4-FFF2-40B4-BE49-F238E27FC236}">
                <a16:creationId xmlns:a16="http://schemas.microsoft.com/office/drawing/2014/main" id="{E0DAD1C7-5743-4DB6-8F37-09BD8D2CA178}"/>
              </a:ext>
            </a:extLst>
          </p:cNvPr>
          <p:cNvSpPr/>
          <p:nvPr/>
        </p:nvSpPr>
        <p:spPr>
          <a:xfrm>
            <a:off x="3151494" y="1948183"/>
            <a:ext cx="944778" cy="51958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5281DC6D-0E10-4C75-8E81-17E4B214CDB4}"/>
              </a:ext>
            </a:extLst>
          </p:cNvPr>
          <p:cNvSpPr/>
          <p:nvPr/>
        </p:nvSpPr>
        <p:spPr>
          <a:xfrm>
            <a:off x="3151493" y="2676024"/>
            <a:ext cx="933571" cy="51958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0DBFC6-2657-46A0-A6AE-753EF0F20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Connecting to gas-phase enabled more SOA precursors to be treated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19926E-EDD2-4FC3-B847-18D5696A5DF5}"/>
              </a:ext>
            </a:extLst>
          </p:cNvPr>
          <p:cNvSpPr/>
          <p:nvPr/>
        </p:nvSpPr>
        <p:spPr>
          <a:xfrm>
            <a:off x="2694293" y="2057196"/>
            <a:ext cx="457200" cy="10515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920E08-38D4-4957-92D8-03C632D74FE5}"/>
              </a:ext>
            </a:extLst>
          </p:cNvPr>
          <p:cNvSpPr txBox="1"/>
          <p:nvPr/>
        </p:nvSpPr>
        <p:spPr>
          <a:xfrm>
            <a:off x="656492" y="1757221"/>
            <a:ext cx="2012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Benzene emissions: 2.3 </a:t>
            </a:r>
            <a:r>
              <a:rPr lang="en-US" dirty="0" err="1"/>
              <a:t>Gmol</a:t>
            </a:r>
            <a:r>
              <a:rPr lang="en-US" dirty="0"/>
              <a:t>/yr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D5512A-FE0E-4763-960F-826230378672}"/>
              </a:ext>
            </a:extLst>
          </p:cNvPr>
          <p:cNvSpPr txBox="1"/>
          <p:nvPr/>
        </p:nvSpPr>
        <p:spPr>
          <a:xfrm>
            <a:off x="656492" y="5725080"/>
            <a:ext cx="3552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2017 U.S. annual anthropogenic and biomass burning emissions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47C8E1-F064-4D46-BAF3-0AA8E3398B48}"/>
              </a:ext>
            </a:extLst>
          </p:cNvPr>
          <p:cNvSpPr/>
          <p:nvPr/>
        </p:nvSpPr>
        <p:spPr>
          <a:xfrm>
            <a:off x="4121670" y="3560900"/>
            <a:ext cx="457200" cy="12344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EA839A-A06C-4570-B3C9-E830860F7451}"/>
              </a:ext>
            </a:extLst>
          </p:cNvPr>
          <p:cNvSpPr txBox="1"/>
          <p:nvPr/>
        </p:nvSpPr>
        <p:spPr>
          <a:xfrm>
            <a:off x="4638541" y="4058320"/>
            <a:ext cx="3428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Phenol emissions: </a:t>
            </a:r>
          </a:p>
          <a:p>
            <a:r>
              <a:rPr lang="en-US" dirty="0"/>
              <a:t>2.7 </a:t>
            </a:r>
            <a:r>
              <a:rPr lang="en-US" dirty="0" err="1"/>
              <a:t>Gmol</a:t>
            </a:r>
            <a:r>
              <a:rPr lang="en-US" dirty="0"/>
              <a:t>/yr</a:t>
            </a:r>
          </a:p>
        </p:txBody>
      </p:sp>
      <p:pic>
        <p:nvPicPr>
          <p:cNvPr id="15" name="Graphic 14" descr="Car with solid fill">
            <a:extLst>
              <a:ext uri="{FF2B5EF4-FFF2-40B4-BE49-F238E27FC236}">
                <a16:creationId xmlns:a16="http://schemas.microsoft.com/office/drawing/2014/main" id="{589B3C75-7277-4AEA-A7A3-4A77EFF95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6169" y="4986648"/>
            <a:ext cx="914400" cy="914400"/>
          </a:xfrm>
          <a:prstGeom prst="rect">
            <a:avLst/>
          </a:prstGeom>
        </p:spPr>
      </p:pic>
      <p:pic>
        <p:nvPicPr>
          <p:cNvPr id="23" name="Graphic 22" descr="Bonfire with solid fill">
            <a:extLst>
              <a:ext uri="{FF2B5EF4-FFF2-40B4-BE49-F238E27FC236}">
                <a16:creationId xmlns:a16="http://schemas.microsoft.com/office/drawing/2014/main" id="{C83E3A73-52C3-40A4-9193-B25F466D0C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34128" y="4743913"/>
            <a:ext cx="914400" cy="914400"/>
          </a:xfrm>
          <a:prstGeom prst="rect">
            <a:avLst/>
          </a:prstGeom>
        </p:spPr>
      </p:pic>
      <p:sp>
        <p:nvSpPr>
          <p:cNvPr id="27" name="Arrow: Bent 26">
            <a:extLst>
              <a:ext uri="{FF2B5EF4-FFF2-40B4-BE49-F238E27FC236}">
                <a16:creationId xmlns:a16="http://schemas.microsoft.com/office/drawing/2014/main" id="{52B53A8D-8F24-4DF1-B8FB-0F0E6DF30953}"/>
              </a:ext>
            </a:extLst>
          </p:cNvPr>
          <p:cNvSpPr/>
          <p:nvPr/>
        </p:nvSpPr>
        <p:spPr>
          <a:xfrm>
            <a:off x="1683268" y="4025941"/>
            <a:ext cx="2345626" cy="950558"/>
          </a:xfrm>
          <a:prstGeom prst="bentArrow">
            <a:avLst>
              <a:gd name="adj1" fmla="val 21300"/>
              <a:gd name="adj2" fmla="val 25000"/>
              <a:gd name="adj3" fmla="val 25000"/>
              <a:gd name="adj4" fmla="val 4375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994E0E2-645B-4031-A4C6-09EF5DC1D76E}"/>
              </a:ext>
            </a:extLst>
          </p:cNvPr>
          <p:cNvCxnSpPr>
            <a:cxnSpLocks/>
          </p:cNvCxnSpPr>
          <p:nvPr/>
        </p:nvCxnSpPr>
        <p:spPr>
          <a:xfrm>
            <a:off x="4671646" y="2391508"/>
            <a:ext cx="41441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B9A9891-CF63-4C1F-AFEF-40354413DF56}"/>
              </a:ext>
            </a:extLst>
          </p:cNvPr>
          <p:cNvSpPr txBox="1"/>
          <p:nvPr/>
        </p:nvSpPr>
        <p:spPr>
          <a:xfrm>
            <a:off x="7383156" y="1950280"/>
            <a:ext cx="1504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21% by mole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7E2F340-53E2-4DAE-8654-908D4EBF62CD}"/>
              </a:ext>
            </a:extLst>
          </p:cNvPr>
          <p:cNvSpPr/>
          <p:nvPr/>
        </p:nvSpPr>
        <p:spPr>
          <a:xfrm>
            <a:off x="9523035" y="2261233"/>
            <a:ext cx="457200" cy="19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8060BB-DFDD-463C-AD39-BDDED6222CE1}"/>
              </a:ext>
            </a:extLst>
          </p:cNvPr>
          <p:cNvSpPr txBox="1"/>
          <p:nvPr/>
        </p:nvSpPr>
        <p:spPr>
          <a:xfrm>
            <a:off x="9444657" y="2532660"/>
            <a:ext cx="2513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SOA from benzene emissions: 0.4 </a:t>
            </a:r>
            <a:r>
              <a:rPr lang="en-US" dirty="0" err="1"/>
              <a:t>Gmol</a:t>
            </a:r>
            <a:r>
              <a:rPr lang="en-US" dirty="0"/>
              <a:t>/yr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1F24B12-9AA8-467C-94E6-12B548272890}"/>
              </a:ext>
            </a:extLst>
          </p:cNvPr>
          <p:cNvSpPr txBox="1"/>
          <p:nvPr/>
        </p:nvSpPr>
        <p:spPr>
          <a:xfrm>
            <a:off x="9444657" y="3732106"/>
            <a:ext cx="2345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SOA from phenol emissions: 0.4 </a:t>
            </a:r>
            <a:r>
              <a:rPr lang="en-US" dirty="0" err="1"/>
              <a:t>Gmol</a:t>
            </a:r>
            <a:r>
              <a:rPr lang="en-US" dirty="0"/>
              <a:t>/yr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F7FDA1-1195-421D-B317-308324A1C525}"/>
              </a:ext>
            </a:extLst>
          </p:cNvPr>
          <p:cNvSpPr txBox="1"/>
          <p:nvPr/>
        </p:nvSpPr>
        <p:spPr>
          <a:xfrm>
            <a:off x="4638541" y="2653604"/>
            <a:ext cx="3428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Phenol production: </a:t>
            </a:r>
          </a:p>
          <a:p>
            <a:r>
              <a:rPr lang="en-US" dirty="0"/>
              <a:t>1.2 </a:t>
            </a:r>
            <a:r>
              <a:rPr lang="en-US" dirty="0" err="1"/>
              <a:t>Gmol</a:t>
            </a:r>
            <a:r>
              <a:rPr lang="en-US" dirty="0"/>
              <a:t>/yr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E88D2A-2A4E-425D-B878-FF62B46E583D}"/>
              </a:ext>
            </a:extLst>
          </p:cNvPr>
          <p:cNvSpPr/>
          <p:nvPr/>
        </p:nvSpPr>
        <p:spPr>
          <a:xfrm>
            <a:off x="4122335" y="2704557"/>
            <a:ext cx="457200" cy="5486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Bent 21">
            <a:extLst>
              <a:ext uri="{FF2B5EF4-FFF2-40B4-BE49-F238E27FC236}">
                <a16:creationId xmlns:a16="http://schemas.microsoft.com/office/drawing/2014/main" id="{89DDB3BD-9583-4AC1-B2E4-CF803ABECC0E}"/>
              </a:ext>
            </a:extLst>
          </p:cNvPr>
          <p:cNvSpPr/>
          <p:nvPr/>
        </p:nvSpPr>
        <p:spPr>
          <a:xfrm>
            <a:off x="1683267" y="2487565"/>
            <a:ext cx="914399" cy="2499776"/>
          </a:xfrm>
          <a:prstGeom prst="ben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393C33-B5E8-4E27-A728-B1FCE84A9A9F}"/>
              </a:ext>
            </a:extLst>
          </p:cNvPr>
          <p:cNvSpPr txBox="1"/>
          <p:nvPr/>
        </p:nvSpPr>
        <p:spPr>
          <a:xfrm>
            <a:off x="3226685" y="2766946"/>
            <a:ext cx="876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53%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88187916-2631-4B1F-8146-10124B980BF2}"/>
              </a:ext>
            </a:extLst>
          </p:cNvPr>
          <p:cNvSpPr/>
          <p:nvPr/>
        </p:nvSpPr>
        <p:spPr>
          <a:xfrm>
            <a:off x="6598345" y="2700913"/>
            <a:ext cx="256071" cy="209442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397001-2759-41DD-8277-A2204890779B}"/>
              </a:ext>
            </a:extLst>
          </p:cNvPr>
          <p:cNvSpPr txBox="1"/>
          <p:nvPr/>
        </p:nvSpPr>
        <p:spPr>
          <a:xfrm>
            <a:off x="7383156" y="3276997"/>
            <a:ext cx="2239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15% by mole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65F52E-1728-4ADA-8095-222822E80123}"/>
              </a:ext>
            </a:extLst>
          </p:cNvPr>
          <p:cNvSpPr/>
          <p:nvPr/>
        </p:nvSpPr>
        <p:spPr>
          <a:xfrm>
            <a:off x="4131378" y="1929594"/>
            <a:ext cx="457200" cy="5486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153E8F3-2CD3-4884-BA1C-959702C689FC}"/>
              </a:ext>
            </a:extLst>
          </p:cNvPr>
          <p:cNvSpPr txBox="1"/>
          <p:nvPr/>
        </p:nvSpPr>
        <p:spPr>
          <a:xfrm>
            <a:off x="4638541" y="1715045"/>
            <a:ext cx="3594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Non-phenolic products: </a:t>
            </a:r>
          </a:p>
          <a:p>
            <a:r>
              <a:rPr lang="en-US" dirty="0"/>
              <a:t>1.1 </a:t>
            </a:r>
            <a:r>
              <a:rPr lang="en-US" dirty="0" err="1"/>
              <a:t>Gmol</a:t>
            </a:r>
            <a:r>
              <a:rPr lang="en-US" dirty="0"/>
              <a:t>/yr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C766014-B915-4E96-94CC-345C5B4A33B0}"/>
              </a:ext>
            </a:extLst>
          </p:cNvPr>
          <p:cNvSpPr txBox="1"/>
          <p:nvPr/>
        </p:nvSpPr>
        <p:spPr>
          <a:xfrm>
            <a:off x="3248120" y="2011831"/>
            <a:ext cx="638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47%</a:t>
            </a:r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1847F9CF-F9FD-493F-9EA3-C9BA2BEC7777}"/>
              </a:ext>
            </a:extLst>
          </p:cNvPr>
          <p:cNvSpPr/>
          <p:nvPr/>
        </p:nvSpPr>
        <p:spPr>
          <a:xfrm flipH="1">
            <a:off x="9061114" y="2166331"/>
            <a:ext cx="256899" cy="220253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9705E76-E084-4A69-948B-F324FFD7E320}"/>
              </a:ext>
            </a:extLst>
          </p:cNvPr>
          <p:cNvSpPr/>
          <p:nvPr/>
        </p:nvSpPr>
        <p:spPr>
          <a:xfrm>
            <a:off x="9523035" y="3403868"/>
            <a:ext cx="457200" cy="1828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F1C2DF-FC22-4405-B0ED-88449C3F3716}"/>
              </a:ext>
            </a:extLst>
          </p:cNvPr>
          <p:cNvSpPr txBox="1"/>
          <p:nvPr/>
        </p:nvSpPr>
        <p:spPr>
          <a:xfrm>
            <a:off x="9572553" y="4601927"/>
            <a:ext cx="1713153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Total SOA: 0.8 </a:t>
            </a:r>
            <a:r>
              <a:rPr lang="en-US" sz="2200" dirty="0" err="1"/>
              <a:t>Gmol</a:t>
            </a:r>
            <a:r>
              <a:rPr lang="en-US" sz="2200" dirty="0"/>
              <a:t>/yr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C3DB9A-3C53-43CD-944B-65C2CED43F3C}"/>
              </a:ext>
            </a:extLst>
          </p:cNvPr>
          <p:cNvSpPr txBox="1"/>
          <p:nvPr/>
        </p:nvSpPr>
        <p:spPr>
          <a:xfrm>
            <a:off x="4236637" y="5601970"/>
            <a:ext cx="6860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Linking benzene, phenols, and SOA can double the estimated SOA production from this system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14BBC18-A126-433D-AD03-9658B61F1D6D}"/>
              </a:ext>
            </a:extLst>
          </p:cNvPr>
          <p:cNvSpPr txBox="1"/>
          <p:nvPr/>
        </p:nvSpPr>
        <p:spPr>
          <a:xfrm>
            <a:off x="3180796" y="2372692"/>
            <a:ext cx="84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+OH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416B798-ECBE-413D-8588-BB66F671A587}"/>
              </a:ext>
            </a:extLst>
          </p:cNvPr>
          <p:cNvCxnSpPr>
            <a:cxnSpLocks/>
          </p:cNvCxnSpPr>
          <p:nvPr/>
        </p:nvCxnSpPr>
        <p:spPr>
          <a:xfrm>
            <a:off x="7013448" y="3747764"/>
            <a:ext cx="18023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93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5" grpId="0" animBg="1"/>
      <p:bldP spid="30" grpId="0"/>
      <p:bldP spid="31" grpId="0" animBg="1"/>
      <p:bldP spid="32" grpId="0"/>
      <p:bldP spid="36" grpId="0"/>
      <p:bldP spid="20" grpId="0"/>
      <p:bldP spid="21" grpId="0" animBg="1"/>
      <p:bldP spid="4" grpId="0"/>
      <p:bldP spid="5" grpId="0" animBg="1"/>
      <p:bldP spid="26" grpId="0"/>
      <p:bldP spid="28" grpId="0" animBg="1"/>
      <p:bldP spid="37" grpId="0"/>
      <p:bldP spid="39" grpId="0"/>
      <p:bldP spid="40" grpId="0" animBg="1"/>
      <p:bldP spid="41" grpId="0" animBg="1"/>
      <p:bldP spid="42" grpId="0" animBg="1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DBFC6-2657-46A0-A6AE-753EF0F20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4688"/>
            <a:ext cx="10744200" cy="1016000"/>
          </a:xfrm>
        </p:spPr>
        <p:txBody>
          <a:bodyPr>
            <a:noAutofit/>
          </a:bodyPr>
          <a:lstStyle/>
          <a:p>
            <a:r>
              <a:rPr lang="en-US" sz="3600" dirty="0"/>
              <a:t>Role of phenols affects source apportionment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15E9F81-7687-4479-92F2-756C33318808}"/>
              </a:ext>
            </a:extLst>
          </p:cNvPr>
          <p:cNvGraphicFramePr>
            <a:graphicFrameLocks/>
          </p:cNvGraphicFramePr>
          <p:nvPr/>
        </p:nvGraphicFramePr>
        <p:xfrm>
          <a:off x="1666784" y="1584365"/>
          <a:ext cx="4616012" cy="4319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39F6A4D-BCB6-42D8-B5F3-7A918E63A028}"/>
              </a:ext>
            </a:extLst>
          </p:cNvPr>
          <p:cNvGraphicFramePr>
            <a:graphicFrameLocks/>
          </p:cNvGraphicFramePr>
          <p:nvPr/>
        </p:nvGraphicFramePr>
        <p:xfrm>
          <a:off x="6096000" y="1610563"/>
          <a:ext cx="5014196" cy="4319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050EF07-423F-4904-B37C-664C03791254}"/>
              </a:ext>
            </a:extLst>
          </p:cNvPr>
          <p:cNvSpPr txBox="1"/>
          <p:nvPr/>
        </p:nvSpPr>
        <p:spPr>
          <a:xfrm>
            <a:off x="1895711" y="2006038"/>
            <a:ext cx="9064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PHEN: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992F3D-F10D-4B21-8D0B-AD5859259A72}"/>
              </a:ext>
            </a:extLst>
          </p:cNvPr>
          <p:cNvSpPr txBox="1"/>
          <p:nvPr/>
        </p:nvSpPr>
        <p:spPr>
          <a:xfrm>
            <a:off x="6546680" y="2006038"/>
            <a:ext cx="9064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BEN: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BD2E03-F1EB-45F6-9BC4-046669EDA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946" y="5758574"/>
            <a:ext cx="8139854" cy="6152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B9D226-4BCD-43B9-91B2-CE74593C18C3}"/>
              </a:ext>
            </a:extLst>
          </p:cNvPr>
          <p:cNvSpPr txBox="1"/>
          <p:nvPr/>
        </p:nvSpPr>
        <p:spPr>
          <a:xfrm>
            <a:off x="838474" y="5814995"/>
            <a:ext cx="26343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Emission sources:</a:t>
            </a:r>
          </a:p>
        </p:txBody>
      </p:sp>
    </p:spTree>
    <p:extLst>
      <p:ext uri="{BB962C8B-B14F-4D97-AF65-F5344CB8AC3E}">
        <p14:creationId xmlns:p14="http://schemas.microsoft.com/office/powerpoint/2010/main" val="198484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90F1B-92EF-4DA5-BA40-D151F97E2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CMAQ v5.4 OC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42B31-04DF-403B-9999-06F8D210A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48" y="2207369"/>
            <a:ext cx="4286251" cy="38296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2018 CONUS annual simulation</a:t>
            </a:r>
          </a:p>
          <a:p>
            <a:r>
              <a:rPr lang="en-US" sz="2200" dirty="0"/>
              <a:t>CRACMM predicts more SOA than tuned SOA approach</a:t>
            </a:r>
          </a:p>
          <a:p>
            <a:r>
              <a:rPr lang="en-US" sz="2200" dirty="0"/>
              <a:t>Winter OC overestimated</a:t>
            </a:r>
          </a:p>
          <a:p>
            <a:pPr lvl="1"/>
            <a:r>
              <a:rPr lang="en-US" sz="2200" dirty="0"/>
              <a:t>Overpredictions in midwest to northeast</a:t>
            </a:r>
          </a:p>
          <a:p>
            <a:pPr lvl="1"/>
            <a:r>
              <a:rPr lang="en-US" sz="2200" dirty="0"/>
              <a:t>CA and GA winter OC improved in CRACMM</a:t>
            </a:r>
          </a:p>
          <a:p>
            <a:r>
              <a:rPr lang="en-US" sz="2200" dirty="0"/>
              <a:t>CRACMM summer OC better matches observations</a:t>
            </a:r>
          </a:p>
          <a:p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F43D66-7B74-4BBF-B202-D337D392C9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748"/>
          <a:stretch/>
        </p:blipFill>
        <p:spPr>
          <a:xfrm>
            <a:off x="5478013" y="2057912"/>
            <a:ext cx="6022935" cy="38296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08D8A3-8027-4281-8050-8C99CDB27E6E}"/>
              </a:ext>
            </a:extLst>
          </p:cNvPr>
          <p:cNvSpPr txBox="1"/>
          <p:nvPr/>
        </p:nvSpPr>
        <p:spPr>
          <a:xfrm>
            <a:off x="5542205" y="1496552"/>
            <a:ext cx="607921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Observed OC; </a:t>
            </a:r>
            <a:r>
              <a:rPr lang="en-US" sz="1600" b="1" dirty="0">
                <a:solidFill>
                  <a:srgbClr val="6199C7"/>
                </a:solidFill>
              </a:rPr>
              <a:t>CB6R5+bottom-up SOA; </a:t>
            </a:r>
            <a:r>
              <a:rPr lang="en-US" sz="1600" b="1" dirty="0">
                <a:solidFill>
                  <a:srgbClr val="FF0000"/>
                </a:solidFill>
              </a:rPr>
              <a:t>CB6R5+tuned SOA; </a:t>
            </a:r>
            <a:r>
              <a:rPr lang="en-US" sz="1600" b="1" dirty="0">
                <a:solidFill>
                  <a:srgbClr val="00B050"/>
                </a:solidFill>
              </a:rPr>
              <a:t>CRACMM1 </a:t>
            </a:r>
            <a:endParaRPr lang="en-US" sz="1600" b="1" dirty="0">
              <a:solidFill>
                <a:srgbClr val="6199C7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603308-C10E-49F4-A9E9-02CE4D050824}"/>
              </a:ext>
            </a:extLst>
          </p:cNvPr>
          <p:cNvSpPr txBox="1"/>
          <p:nvPr/>
        </p:nvSpPr>
        <p:spPr>
          <a:xfrm>
            <a:off x="7204376" y="1995935"/>
            <a:ext cx="2101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/>
            <a:r>
              <a:rPr lang="en-US" sz="1800" dirty="0"/>
              <a:t>• Monthly Average Concentrations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3C0798-957A-44F0-B844-390CF1DACFF1}"/>
              </a:ext>
            </a:extLst>
          </p:cNvPr>
          <p:cNvSpPr txBox="1"/>
          <p:nvPr/>
        </p:nvSpPr>
        <p:spPr>
          <a:xfrm>
            <a:off x="9862648" y="4914034"/>
            <a:ext cx="1638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/>
            <a:r>
              <a:rPr lang="en-US" sz="1800" dirty="0"/>
              <a:t>□ Monthly Average Bias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BC6938-8734-45CC-9974-D42A4BFC5956}"/>
              </a:ext>
            </a:extLst>
          </p:cNvPr>
          <p:cNvSpPr txBox="1"/>
          <p:nvPr/>
        </p:nvSpPr>
        <p:spPr>
          <a:xfrm rot="16200000">
            <a:off x="4842118" y="3676650"/>
            <a:ext cx="14001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OC (</a:t>
            </a:r>
            <a:r>
              <a:rPr lang="el-GR" dirty="0"/>
              <a:t>μ</a:t>
            </a:r>
            <a:r>
              <a:rPr lang="en-US" dirty="0" err="1"/>
              <a:t>gC</a:t>
            </a:r>
            <a:r>
              <a:rPr lang="en-US" dirty="0"/>
              <a:t> m</a:t>
            </a:r>
            <a:r>
              <a:rPr lang="en-US" baseline="30000" dirty="0"/>
              <a:t>-3</a:t>
            </a:r>
            <a:r>
              <a:rPr lang="en-US" dirty="0"/>
              <a:t>)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E4444638-A1A7-4933-A83E-EB5C4CCB1175}"/>
              </a:ext>
            </a:extLst>
          </p:cNvPr>
          <p:cNvSpPr/>
          <p:nvPr/>
        </p:nvSpPr>
        <p:spPr>
          <a:xfrm>
            <a:off x="9567373" y="4286933"/>
            <a:ext cx="295275" cy="1143001"/>
          </a:xfrm>
          <a:prstGeom prst="rightBrace">
            <a:avLst>
              <a:gd name="adj1" fmla="val 8333"/>
              <a:gd name="adj2" fmla="val 8550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5E0DD7B8-92F3-4F81-97B9-6ACE273D4AE7}"/>
              </a:ext>
            </a:extLst>
          </p:cNvPr>
          <p:cNvSpPr/>
          <p:nvPr/>
        </p:nvSpPr>
        <p:spPr>
          <a:xfrm flipH="1">
            <a:off x="9046604" y="2378696"/>
            <a:ext cx="259321" cy="1143001"/>
          </a:xfrm>
          <a:prstGeom prst="rightBrace">
            <a:avLst>
              <a:gd name="adj1" fmla="val 8333"/>
              <a:gd name="adj2" fmla="val 1300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6188BE-5A92-4399-BAAE-9A19482653D5}"/>
              </a:ext>
            </a:extLst>
          </p:cNvPr>
          <p:cNvSpPr txBox="1"/>
          <p:nvPr/>
        </p:nvSpPr>
        <p:spPr>
          <a:xfrm>
            <a:off x="7385761" y="6145295"/>
            <a:ext cx="4658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Tuned SOA = </a:t>
            </a:r>
            <a:r>
              <a:rPr lang="en-US" dirty="0" err="1"/>
              <a:t>pcSOA</a:t>
            </a:r>
            <a:r>
              <a:rPr lang="en-US" dirty="0"/>
              <a:t> (Murphy et al., ACP 2017)</a:t>
            </a:r>
          </a:p>
        </p:txBody>
      </p:sp>
    </p:spTree>
    <p:extLst>
      <p:ext uri="{BB962C8B-B14F-4D97-AF65-F5344CB8AC3E}">
        <p14:creationId xmlns:p14="http://schemas.microsoft.com/office/powerpoint/2010/main" val="292641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5946956-E4B8-4CC7-9ACC-17F088E2F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637" y="2142950"/>
            <a:ext cx="6078941" cy="32540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5CB2D5-C5E7-4274-8D9A-EE3570808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5078" y="3517169"/>
            <a:ext cx="845068" cy="24578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13F1BA-E3EA-4400-8032-735D02D6E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 improved across U.S. in summer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FE6F8-6C8D-45E0-ABCF-4C5ADEF99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295775" cy="4351338"/>
          </a:xfrm>
        </p:spPr>
        <p:txBody>
          <a:bodyPr>
            <a:noAutofit/>
          </a:bodyPr>
          <a:lstStyle/>
          <a:p>
            <a:r>
              <a:rPr lang="en-US" sz="2200" dirty="0"/>
              <a:t>CRACMM shows improvement at 95.8% of sites over a CB6r5 AE7 simulation with bottom-up SOA (improvement at 84% of sites over CB6r5 AE7 with tuned SOA)</a:t>
            </a:r>
          </a:p>
          <a:p>
            <a:r>
              <a:rPr lang="en-US" sz="2200" dirty="0"/>
              <a:t>CRACMM significantly improves the representation of summer OC</a:t>
            </a:r>
          </a:p>
          <a:p>
            <a:pPr lvl="1"/>
            <a:r>
              <a:rPr lang="en-US" sz="2200" dirty="0"/>
              <a:t>Significantly reformulated monoterpene chemistry including autoxidation and SOA from second generation aldehydes and nitrates</a:t>
            </a:r>
          </a:p>
          <a:p>
            <a:pPr lvl="1"/>
            <a:r>
              <a:rPr lang="en-US" sz="2200" dirty="0"/>
              <a:t>New SOA from phenols, cresols, furanone, S/IVOCs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287A23-413C-4F14-AEC0-A760C38BFCD3}"/>
              </a:ext>
            </a:extLst>
          </p:cNvPr>
          <p:cNvSpPr txBox="1"/>
          <p:nvPr/>
        </p:nvSpPr>
        <p:spPr>
          <a:xfrm>
            <a:off x="5557194" y="1716463"/>
            <a:ext cx="6219826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400" dirty="0"/>
              <a:t>Absolute Bias Difference in OC (</a:t>
            </a:r>
            <a:r>
              <a:rPr lang="el-GR" sz="1400" dirty="0"/>
              <a:t>μ</a:t>
            </a:r>
            <a:r>
              <a:rPr lang="en-US" sz="1400" dirty="0" err="1"/>
              <a:t>gC</a:t>
            </a:r>
            <a:r>
              <a:rPr lang="en-US" sz="1400" dirty="0"/>
              <a:t> m</a:t>
            </a:r>
            <a:r>
              <a:rPr lang="en-US" sz="1400" baseline="30000" dirty="0"/>
              <a:t>-3</a:t>
            </a:r>
            <a:r>
              <a:rPr lang="en-US" sz="1400" dirty="0"/>
              <a:t>), CRACMM1 – CB6R5 w/ bottom-up SOA (June-August 2018)</a:t>
            </a:r>
            <a:endParaRPr lang="en-US" sz="1400" baseline="-25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12FB87-F79A-4129-ACAA-16C9160BF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007" y="4635785"/>
            <a:ext cx="3467100" cy="15411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5DBABB-D899-40E4-A820-0DB213B4FA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r="62738" b="-82493"/>
          <a:stretch/>
        </p:blipFill>
        <p:spPr>
          <a:xfrm>
            <a:off x="5804025" y="6176963"/>
            <a:ext cx="2259063" cy="48670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8CA707-DD28-4160-A8AE-EC62F7CE378F}"/>
              </a:ext>
            </a:extLst>
          </p:cNvPr>
          <p:cNvSpPr txBox="1"/>
          <p:nvPr/>
        </p:nvSpPr>
        <p:spPr>
          <a:xfrm>
            <a:off x="5418906" y="4700116"/>
            <a:ext cx="1028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Reduced bias in CRACMM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489B75-6FE4-480C-B462-90211D0FCEB8}"/>
              </a:ext>
            </a:extLst>
          </p:cNvPr>
          <p:cNvSpPr txBox="1"/>
          <p:nvPr/>
        </p:nvSpPr>
        <p:spPr>
          <a:xfrm>
            <a:off x="7210425" y="5084867"/>
            <a:ext cx="12096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Increased bias in CRACMM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DB3261-B3EB-4ED5-A5DB-1BF5DF50BCE8}"/>
              </a:ext>
            </a:extLst>
          </p:cNvPr>
          <p:cNvSpPr txBox="1"/>
          <p:nvPr/>
        </p:nvSpPr>
        <p:spPr>
          <a:xfrm>
            <a:off x="8950144" y="5454199"/>
            <a:ext cx="2054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size of marker: </a:t>
            </a:r>
          </a:p>
          <a:p>
            <a:pPr algn="r"/>
            <a:r>
              <a:rPr lang="en-US" sz="1400" dirty="0"/>
              <a:t>absolute change in bias</a:t>
            </a:r>
          </a:p>
        </p:txBody>
      </p:sp>
    </p:spTree>
    <p:extLst>
      <p:ext uri="{BB962C8B-B14F-4D97-AF65-F5344CB8AC3E}">
        <p14:creationId xmlns:p14="http://schemas.microsoft.com/office/powerpoint/2010/main" val="1359491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E6F48-9ECB-4273-A0A4-F4FE170B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Ozone similar across CB6r5 and CRACMM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4B1CF-FF61-446E-B534-820A00A71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8005" y="1785008"/>
            <a:ext cx="4397099" cy="4604069"/>
          </a:xfrm>
        </p:spPr>
        <p:txBody>
          <a:bodyPr>
            <a:noAutofit/>
          </a:bodyPr>
          <a:lstStyle/>
          <a:p>
            <a:r>
              <a:rPr lang="en-US" sz="2200" dirty="0"/>
              <a:t>Previous RACM2 vs CB showed RACM2 predicted higher O</a:t>
            </a:r>
            <a:r>
              <a:rPr lang="en-US" sz="2200" baseline="-25000" dirty="0"/>
              <a:t>3</a:t>
            </a:r>
            <a:r>
              <a:rPr lang="en-US" sz="2200" dirty="0"/>
              <a:t> (Sarwar et al., ACP 2013)</a:t>
            </a:r>
          </a:p>
          <a:p>
            <a:r>
              <a:rPr lang="en-US" sz="2200" dirty="0"/>
              <a:t>CRACMM updates resulted in lower O</a:t>
            </a:r>
            <a:r>
              <a:rPr lang="en-US" sz="2200" baseline="-25000" dirty="0"/>
              <a:t>3</a:t>
            </a:r>
            <a:r>
              <a:rPr lang="en-US" sz="2200" dirty="0"/>
              <a:t> compared to RACM2 (Place et al., in prep for ACP)</a:t>
            </a:r>
          </a:p>
          <a:p>
            <a:pPr lvl="1"/>
            <a:r>
              <a:rPr lang="en-US" sz="1900" dirty="0"/>
              <a:t>Inorganic rate constants</a:t>
            </a:r>
          </a:p>
          <a:p>
            <a:pPr lvl="1"/>
            <a:r>
              <a:rPr lang="en-US" sz="1900" dirty="0"/>
              <a:t>Monoterpene chemistry</a:t>
            </a:r>
          </a:p>
          <a:p>
            <a:r>
              <a:rPr lang="en-US" sz="2200" dirty="0"/>
              <a:t>CRACMM1 and CB6r5 provide similar O</a:t>
            </a:r>
            <a:r>
              <a:rPr lang="en-US" sz="2200" baseline="-25000" dirty="0"/>
              <a:t>3</a:t>
            </a:r>
            <a:r>
              <a:rPr lang="en-US" sz="2200" dirty="0"/>
              <a:t> predictions for 2018 CONUS</a:t>
            </a:r>
          </a:p>
          <a:p>
            <a:r>
              <a:rPr lang="en-US" sz="2200" dirty="0"/>
              <a:t>CRACMM1AMORE expected to have improved performance (Wiser et al., GMDD 2022)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E76AC8-ED8C-41E2-8C5D-A905507C9EE3}"/>
              </a:ext>
            </a:extLst>
          </p:cNvPr>
          <p:cNvGrpSpPr/>
          <p:nvPr/>
        </p:nvGrpSpPr>
        <p:grpSpPr>
          <a:xfrm>
            <a:off x="838200" y="2252130"/>
            <a:ext cx="2867377" cy="3185978"/>
            <a:chOff x="1" y="1712200"/>
            <a:chExt cx="2867377" cy="318597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74073BC-798B-4E8F-9A29-1F214F66B2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0552"/>
            <a:stretch/>
          </p:blipFill>
          <p:spPr>
            <a:xfrm>
              <a:off x="1" y="1823318"/>
              <a:ext cx="2867377" cy="307486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D8F1168-628D-4B6D-9D3A-57D1D030ED52}"/>
                </a:ext>
              </a:extLst>
            </p:cNvPr>
            <p:cNvSpPr txBox="1"/>
            <p:nvPr/>
          </p:nvSpPr>
          <p:spPr>
            <a:xfrm>
              <a:off x="617617" y="1712200"/>
              <a:ext cx="194803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1400" dirty="0"/>
                <a:t>Bias</a:t>
              </a:r>
              <a:endParaRPr lang="en-US" sz="1400" baseline="-250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3643271-F83C-4F61-8DFB-E01DB27DB490}"/>
              </a:ext>
            </a:extLst>
          </p:cNvPr>
          <p:cNvGrpSpPr/>
          <p:nvPr/>
        </p:nvGrpSpPr>
        <p:grpSpPr>
          <a:xfrm>
            <a:off x="3867889" y="2252130"/>
            <a:ext cx="2867377" cy="3185977"/>
            <a:chOff x="6393175" y="1712201"/>
            <a:chExt cx="2867377" cy="318597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270A231-5DDE-4AFB-B107-3D27DED113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0552"/>
            <a:stretch/>
          </p:blipFill>
          <p:spPr>
            <a:xfrm>
              <a:off x="6393175" y="1819923"/>
              <a:ext cx="2867377" cy="307825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62077CA-9ABE-464B-B412-3854D06BF51D}"/>
                </a:ext>
              </a:extLst>
            </p:cNvPr>
            <p:cNvSpPr txBox="1"/>
            <p:nvPr/>
          </p:nvSpPr>
          <p:spPr>
            <a:xfrm>
              <a:off x="7019897" y="1712201"/>
              <a:ext cx="194803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1400" dirty="0"/>
                <a:t>Bias</a:t>
              </a:r>
              <a:endParaRPr lang="en-US" sz="1400" baseline="-250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BD2E264-A680-4BCB-93DA-6D7594F8EBD1}"/>
              </a:ext>
            </a:extLst>
          </p:cNvPr>
          <p:cNvSpPr txBox="1"/>
          <p:nvPr/>
        </p:nvSpPr>
        <p:spPr>
          <a:xfrm>
            <a:off x="4340274" y="2540151"/>
            <a:ext cx="234704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CB6r5 AE7; </a:t>
            </a:r>
            <a:r>
              <a:rPr lang="en-US" dirty="0">
                <a:solidFill>
                  <a:srgbClr val="FF0000"/>
                </a:solidFill>
              </a:rPr>
              <a:t>CRACMM1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2FBFB7-88D1-4BD5-B250-C1C9DB18A201}"/>
              </a:ext>
            </a:extLst>
          </p:cNvPr>
          <p:cNvSpPr txBox="1"/>
          <p:nvPr/>
        </p:nvSpPr>
        <p:spPr>
          <a:xfrm>
            <a:off x="1251391" y="4428763"/>
            <a:ext cx="1677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 dirty="0"/>
              <a:t>Western U.S.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68D4C2-3AAF-4318-B1E2-B76BABB50B7A}"/>
              </a:ext>
            </a:extLst>
          </p:cNvPr>
          <p:cNvSpPr txBox="1"/>
          <p:nvPr/>
        </p:nvSpPr>
        <p:spPr>
          <a:xfrm>
            <a:off x="4169620" y="4430821"/>
            <a:ext cx="1677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 dirty="0"/>
              <a:t>Eastern U.S.</a:t>
            </a:r>
            <a:endParaRPr lang="en-US" sz="2000" baseline="-25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ADB04F-A1F3-4561-9DCE-EC879A42AF0C}"/>
              </a:ext>
            </a:extLst>
          </p:cNvPr>
          <p:cNvSpPr txBox="1"/>
          <p:nvPr/>
        </p:nvSpPr>
        <p:spPr>
          <a:xfrm>
            <a:off x="1324441" y="2540151"/>
            <a:ext cx="234704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CB6r5 AE7; </a:t>
            </a:r>
            <a:r>
              <a:rPr lang="en-US" dirty="0">
                <a:solidFill>
                  <a:srgbClr val="FF0000"/>
                </a:solidFill>
              </a:rPr>
              <a:t>CRACMM1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53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AD8D7-4335-4418-A4C0-B05102C37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differences in summer HO</a:t>
            </a:r>
            <a:r>
              <a:rPr lang="en-US" baseline="-25000" dirty="0"/>
              <a:t>X</a:t>
            </a:r>
            <a:r>
              <a:rPr lang="en-US" dirty="0"/>
              <a:t> abundance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5DC9F-E66C-4C7B-AF03-4A85D2A87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136" y="1775494"/>
            <a:ext cx="3286125" cy="4351338"/>
          </a:xfrm>
        </p:spPr>
        <p:txBody>
          <a:bodyPr>
            <a:noAutofit/>
          </a:bodyPr>
          <a:lstStyle/>
          <a:p>
            <a:r>
              <a:rPr lang="en-US" sz="2200" dirty="0"/>
              <a:t>CRACMM shows lower </a:t>
            </a:r>
            <a:r>
              <a:rPr lang="en-US" sz="2200" dirty="0" err="1"/>
              <a:t>H</a:t>
            </a:r>
            <a:r>
              <a:rPr lang="en-US" sz="2200" baseline="-25000" dirty="0" err="1"/>
              <a:t>X</a:t>
            </a:r>
            <a:r>
              <a:rPr lang="en-US" sz="2200" dirty="0" err="1"/>
              <a:t>O</a:t>
            </a:r>
            <a:r>
              <a:rPr lang="en-US" sz="2200" baseline="-25000" dirty="0" err="1"/>
              <a:t>y</a:t>
            </a:r>
            <a:r>
              <a:rPr lang="en-US" sz="2200" baseline="-25000" dirty="0"/>
              <a:t> </a:t>
            </a:r>
            <a:r>
              <a:rPr lang="en-US" sz="2200" dirty="0"/>
              <a:t>than CB6R5</a:t>
            </a:r>
          </a:p>
          <a:p>
            <a:pPr lvl="1"/>
            <a:r>
              <a:rPr lang="en-US" sz="1800" dirty="0"/>
              <a:t>Similar to RACM2 vs CB05TUCL for HO</a:t>
            </a:r>
            <a:r>
              <a:rPr lang="en-US" sz="1800" baseline="-25000" dirty="0"/>
              <a:t>2</a:t>
            </a:r>
            <a:r>
              <a:rPr lang="en-US" sz="1800" dirty="0"/>
              <a:t> and H</a:t>
            </a:r>
            <a:r>
              <a:rPr lang="en-US" sz="1800" baseline="-25000" dirty="0"/>
              <a:t>2</a:t>
            </a:r>
            <a:r>
              <a:rPr lang="en-US" sz="1800" dirty="0"/>
              <a:t>O</a:t>
            </a:r>
            <a:r>
              <a:rPr lang="en-US" sz="1800" baseline="-25000" dirty="0"/>
              <a:t>2</a:t>
            </a:r>
            <a:r>
              <a:rPr lang="en-US" sz="1800" dirty="0"/>
              <a:t> (Sarwar et al., ACP 2013)</a:t>
            </a:r>
          </a:p>
          <a:p>
            <a:pPr lvl="1"/>
            <a:r>
              <a:rPr lang="en-US" sz="1800" dirty="0"/>
              <a:t>CRACMM has additional HO</a:t>
            </a:r>
            <a:r>
              <a:rPr lang="en-US" sz="1800" baseline="-25000" dirty="0"/>
              <a:t>X</a:t>
            </a:r>
            <a:r>
              <a:rPr lang="en-US" sz="1800" dirty="0"/>
              <a:t> sinks due to SOA formation</a:t>
            </a:r>
          </a:p>
          <a:p>
            <a:r>
              <a:rPr lang="en-US" sz="2200" dirty="0"/>
              <a:t>Implications for SOA</a:t>
            </a:r>
          </a:p>
          <a:p>
            <a:pPr lvl="1"/>
            <a:r>
              <a:rPr lang="en-US" sz="1800" dirty="0"/>
              <a:t>Oxidant levels affect CRACMM SOA predictions</a:t>
            </a:r>
          </a:p>
          <a:p>
            <a:pPr lvl="1"/>
            <a:r>
              <a:rPr lang="en-US" sz="1800" dirty="0"/>
              <a:t>CRACMM more efficient at forming SOA than CB6r5 AE7 due to yields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9726F5-691C-433A-9218-533B84062EC0}"/>
              </a:ext>
            </a:extLst>
          </p:cNvPr>
          <p:cNvSpPr txBox="1"/>
          <p:nvPr/>
        </p:nvSpPr>
        <p:spPr>
          <a:xfrm>
            <a:off x="3652001" y="532000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r>
              <a:rPr lang="en-US" b="1" baseline="-25000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C924E8-E6B9-40AD-A7D4-CACADF0F7D11}"/>
              </a:ext>
            </a:extLst>
          </p:cNvPr>
          <p:cNvSpPr txBox="1"/>
          <p:nvPr/>
        </p:nvSpPr>
        <p:spPr>
          <a:xfrm>
            <a:off x="3782823" y="3696741"/>
            <a:ext cx="576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HO</a:t>
            </a:r>
            <a:r>
              <a:rPr lang="en-US" b="1" baseline="-25000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486ED9-37A5-46A4-A634-4B6966284F46}"/>
              </a:ext>
            </a:extLst>
          </p:cNvPr>
          <p:cNvSpPr txBox="1"/>
          <p:nvPr/>
        </p:nvSpPr>
        <p:spPr>
          <a:xfrm>
            <a:off x="3809458" y="2219341"/>
            <a:ext cx="5232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004155-D962-4FAC-BDD8-0BFC46309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756" y="3368417"/>
            <a:ext cx="7738301" cy="14608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B132B1-D39B-47BE-B871-3AC95608E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756" y="1522664"/>
            <a:ext cx="7808309" cy="17175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46091D-BDBA-4DF2-8423-E0CABBD4B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756" y="4947476"/>
            <a:ext cx="7780306" cy="140951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80B264D-21A1-4178-B9D2-0E87E627D28C}"/>
              </a:ext>
            </a:extLst>
          </p:cNvPr>
          <p:cNvSpPr txBox="1"/>
          <p:nvPr/>
        </p:nvSpPr>
        <p:spPr>
          <a:xfrm>
            <a:off x="3682019" y="5651081"/>
            <a:ext cx="778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(ppb)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D9710F-3E6D-4D8B-9030-81B727568827}"/>
              </a:ext>
            </a:extLst>
          </p:cNvPr>
          <p:cNvSpPr txBox="1"/>
          <p:nvPr/>
        </p:nvSpPr>
        <p:spPr>
          <a:xfrm>
            <a:off x="3682019" y="2494719"/>
            <a:ext cx="778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(ppt)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EF44C2-E6A2-4B06-ACFA-3AFBC75705D5}"/>
              </a:ext>
            </a:extLst>
          </p:cNvPr>
          <p:cNvSpPr txBox="1"/>
          <p:nvPr/>
        </p:nvSpPr>
        <p:spPr>
          <a:xfrm>
            <a:off x="3658708" y="4035579"/>
            <a:ext cx="778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(ppt)</a:t>
            </a:r>
          </a:p>
        </p:txBody>
      </p:sp>
    </p:spTree>
    <p:extLst>
      <p:ext uri="{BB962C8B-B14F-4D97-AF65-F5344CB8AC3E}">
        <p14:creationId xmlns:p14="http://schemas.microsoft.com/office/powerpoint/2010/main" val="704272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5B384-E976-4D52-925A-335770E4B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89191-80C0-4090-A22C-9BED582C7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330419" cy="4672012"/>
          </a:xfrm>
        </p:spPr>
        <p:txBody>
          <a:bodyPr>
            <a:noAutofit/>
          </a:bodyPr>
          <a:lstStyle/>
          <a:p>
            <a:r>
              <a:rPr lang="en-US" sz="3200" dirty="0"/>
              <a:t>The design of mechanism species depends on the endpoints being considered. </a:t>
            </a:r>
          </a:p>
          <a:p>
            <a:r>
              <a:rPr lang="en-US" sz="3200" dirty="0"/>
              <a:t>Integrating SOA channels can improve our ability to estimate the atmospheric ROC burden by tracking more mass.</a:t>
            </a:r>
          </a:p>
          <a:p>
            <a:r>
              <a:rPr lang="en-US" sz="3200" dirty="0"/>
              <a:t>Integrating gas and SOA chemistry can improve source apportionment.</a:t>
            </a:r>
          </a:p>
          <a:p>
            <a:r>
              <a:rPr lang="en-US" sz="3200" dirty="0"/>
              <a:t>CRACMM provides reasonable O</a:t>
            </a:r>
            <a:r>
              <a:rPr lang="en-US" sz="3200" baseline="-25000" dirty="0"/>
              <a:t>3</a:t>
            </a:r>
            <a:r>
              <a:rPr lang="en-US" sz="3200" dirty="0"/>
              <a:t> and good summertime OC predictions eliminating the need for tuned SOA.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6490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0702B-6585-4525-A3CC-600C89B0D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the Community!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71A9B-FCE8-48C0-BAFD-01271009C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CRACMM is available in CMAQ v5.4!</a:t>
            </a:r>
          </a:p>
          <a:p>
            <a:pPr lvl="1"/>
            <a:r>
              <a:rPr lang="en-US" dirty="0"/>
              <a:t>CRACMM1 discussed here (Pye et al. 2022 ACPD, Place et al. in prep)</a:t>
            </a:r>
          </a:p>
          <a:p>
            <a:pPr lvl="1"/>
            <a:r>
              <a:rPr lang="en-US" dirty="0"/>
              <a:t>CRACMM1AMORE replaces the CRACMM1 isoprene chemistry with the AMORE condensation (Wiser et al., 2022 GMDD)</a:t>
            </a:r>
            <a:endParaRPr lang="en-US" sz="2400" dirty="0"/>
          </a:p>
          <a:p>
            <a:r>
              <a:rPr lang="en-US" sz="2400" dirty="0"/>
              <a:t>CRACMM and metadata: </a:t>
            </a:r>
            <a:r>
              <a:rPr lang="en-US" sz="2400" dirty="0">
                <a:hlinkClick r:id="rId2"/>
              </a:rPr>
              <a:t>https://github.com/USEPA/CRACMM</a:t>
            </a:r>
            <a:endParaRPr lang="en-US" sz="2400" dirty="0"/>
          </a:p>
          <a:p>
            <a:pPr lvl="1"/>
            <a:r>
              <a:rPr lang="en-US" dirty="0"/>
              <a:t>Emission support</a:t>
            </a:r>
          </a:p>
          <a:p>
            <a:pPr lvl="1"/>
            <a:r>
              <a:rPr lang="en-US" dirty="0"/>
              <a:t>Box model input files coming soon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dirty="0"/>
              <a:t>Let us know what works and what doesn’t (emissions and chemistry)!</a:t>
            </a:r>
          </a:p>
          <a:p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pye.havala@epa.gov</a:t>
            </a:r>
          </a:p>
        </p:txBody>
      </p:sp>
    </p:spTree>
    <p:extLst>
      <p:ext uri="{BB962C8B-B14F-4D97-AF65-F5344CB8AC3E}">
        <p14:creationId xmlns:p14="http://schemas.microsoft.com/office/powerpoint/2010/main" val="2836808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0BC63D-9CCE-487E-8795-4CB0015A3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CRACMM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2B295-BBBD-4B65-9AB1-69924897E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Mechanisms describe how gas-phase emissions connect to secondary species like ozone.</a:t>
            </a:r>
          </a:p>
          <a:p>
            <a:r>
              <a:rPr lang="en-US" dirty="0"/>
              <a:t>CRACMM1 is a new mechanism in the Community Multiscale Air Quality (CMAQ) modeling system (v5.4).</a:t>
            </a:r>
          </a:p>
          <a:p>
            <a:pPr lvl="1"/>
            <a:r>
              <a:rPr lang="en-US" sz="2200" dirty="0"/>
              <a:t>508 total reactions (compare to MCM: 17,000; GEOS-Chem: 913; CB6r3: 343).</a:t>
            </a:r>
          </a:p>
          <a:p>
            <a:pPr lvl="1"/>
            <a:r>
              <a:rPr lang="en-US" sz="2200" dirty="0"/>
              <a:t>229 total chemical species (compare to MCM: 6,700; GEOS-Chem: 287; CB6r3: 194).</a:t>
            </a:r>
          </a:p>
          <a:p>
            <a:r>
              <a:rPr lang="en-US" dirty="0"/>
              <a:t>Consideration of multiple endpoints:</a:t>
            </a:r>
          </a:p>
          <a:p>
            <a:pPr lvl="1"/>
            <a:r>
              <a:rPr lang="en-US" dirty="0"/>
              <a:t>Ozone/gas-phase radical chemistry,</a:t>
            </a:r>
          </a:p>
          <a:p>
            <a:pPr lvl="1"/>
            <a:r>
              <a:rPr lang="en-US" dirty="0"/>
              <a:t>Aerosol including secondary organic aerosol (SOA),</a:t>
            </a:r>
          </a:p>
          <a:p>
            <a:pPr lvl="1"/>
            <a:r>
              <a:rPr lang="en-US" dirty="0"/>
              <a:t>Cancer/noncancer health risk from toxic species (formaldehyde, benzene, etc),</a:t>
            </a:r>
          </a:p>
          <a:p>
            <a:pPr lvl="1"/>
            <a:r>
              <a:rPr lang="en-US" dirty="0"/>
              <a:t>Capturing all reactive organic carbon (ROC)</a:t>
            </a:r>
            <a:r>
              <a:rPr lang="en-US" baseline="30000" dirty="0"/>
              <a:t>1</a:t>
            </a:r>
            <a:r>
              <a:rPr lang="en-US" dirty="0"/>
              <a:t> emissions to air.</a:t>
            </a:r>
          </a:p>
          <a:p>
            <a:r>
              <a:rPr lang="en-US" dirty="0"/>
              <a:t>Considering multiple endpoints provides additional system constraints.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5692B-CF26-4042-B21E-F6056E7202EA}"/>
              </a:ext>
            </a:extLst>
          </p:cNvPr>
          <p:cNvSpPr txBox="1"/>
          <p:nvPr/>
        </p:nvSpPr>
        <p:spPr>
          <a:xfrm>
            <a:off x="8683978" y="6176963"/>
            <a:ext cx="289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1</a:t>
            </a:r>
            <a:r>
              <a:rPr lang="en-US" dirty="0"/>
              <a:t>Safieddine et al., GRL 2017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835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1F5B19-6263-4BC1-AD70-E3C08CDC9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9404"/>
            <a:ext cx="1981201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0F541F-63EE-4C06-89D1-1A70BEB19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Aerosol and gas-phase lens</a:t>
            </a:r>
          </a:p>
        </p:txBody>
      </p:sp>
      <p:pic>
        <p:nvPicPr>
          <p:cNvPr id="5" name="Graphic 4" descr="Female Profile outline">
            <a:extLst>
              <a:ext uri="{FF2B5EF4-FFF2-40B4-BE49-F238E27FC236}">
                <a16:creationId xmlns:a16="http://schemas.microsoft.com/office/drawing/2014/main" id="{C02C501E-D863-4CF6-BF72-DD1D403232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89254" y="4488018"/>
            <a:ext cx="1748589" cy="1748589"/>
          </a:xfrm>
          <a:prstGeom prst="rect">
            <a:avLst/>
          </a:prstGeom>
        </p:spPr>
      </p:pic>
      <p:pic>
        <p:nvPicPr>
          <p:cNvPr id="16" name="Graphic 15" descr="Monitor outline">
            <a:extLst>
              <a:ext uri="{FF2B5EF4-FFF2-40B4-BE49-F238E27FC236}">
                <a16:creationId xmlns:a16="http://schemas.microsoft.com/office/drawing/2014/main" id="{7DC48F1E-AC57-4011-A901-94EA273E95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69184" y="1577093"/>
            <a:ext cx="3853632" cy="385363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D46413C-28B7-482D-A68D-92482C362D2D}"/>
              </a:ext>
            </a:extLst>
          </p:cNvPr>
          <p:cNvSpPr txBox="1"/>
          <p:nvPr/>
        </p:nvSpPr>
        <p:spPr>
          <a:xfrm>
            <a:off x="2084739" y="2181600"/>
            <a:ext cx="177501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What’s its C*? 10</a:t>
            </a:r>
            <a:r>
              <a:rPr lang="en-US" baseline="30000" dirty="0"/>
              <a:t>6</a:t>
            </a:r>
            <a:r>
              <a:rPr lang="en-US" dirty="0"/>
              <a:t> </a:t>
            </a:r>
            <a:r>
              <a:rPr lang="el-GR" dirty="0"/>
              <a:t>μ</a:t>
            </a:r>
            <a:r>
              <a:rPr lang="en-US" dirty="0"/>
              <a:t>g m</a:t>
            </a:r>
            <a:r>
              <a:rPr lang="en-US" baseline="30000" dirty="0"/>
              <a:t>-3</a:t>
            </a:r>
            <a:r>
              <a:rPr lang="en-US" dirty="0"/>
              <a:t>? That’s an IVOC.</a:t>
            </a:r>
            <a:r>
              <a:rPr lang="en-US" baseline="30000" dirty="0"/>
              <a:t>1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BE984A-F90A-4FD0-804E-8934FD35B130}"/>
              </a:ext>
            </a:extLst>
          </p:cNvPr>
          <p:cNvSpPr txBox="1"/>
          <p:nvPr/>
        </p:nvSpPr>
        <p:spPr>
          <a:xfrm>
            <a:off x="868572" y="3965573"/>
            <a:ext cx="232762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IVOCs are important for SOA! We need to keep this species in our model.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A0C774B-902A-40E8-8A33-8124F1D409D1}"/>
              </a:ext>
            </a:extLst>
          </p:cNvPr>
          <p:cNvSpPr/>
          <p:nvPr/>
        </p:nvSpPr>
        <p:spPr>
          <a:xfrm>
            <a:off x="4808284" y="2453247"/>
            <a:ext cx="2575432" cy="159169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" name="TextBox 1023">
                <a:extLst>
                  <a:ext uri="{FF2B5EF4-FFF2-40B4-BE49-F238E27FC236}">
                    <a16:creationId xmlns:a16="http://schemas.microsoft.com/office/drawing/2014/main" id="{3D4C7AC6-3FA8-4CED-902D-2F28A9D0E746}"/>
                  </a:ext>
                </a:extLst>
              </p:cNvPr>
              <p:cNvSpPr txBox="1"/>
              <p:nvPr/>
            </p:nvSpPr>
            <p:spPr>
              <a:xfrm>
                <a:off x="554842" y="5740990"/>
                <a:ext cx="4286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aseline="30000" dirty="0"/>
                  <a:t>1</a:t>
                </a:r>
                <a:r>
                  <a:rPr lang="en-US" dirty="0"/>
                  <a:t>IVOC: </a:t>
                </a:r>
                <a:r>
                  <a:rPr lang="en-GB" dirty="0">
                    <a:effectLst/>
                    <a:ea typeface="Times New Roman" panose="02020603050405020304" pitchFamily="18" charset="0"/>
                  </a:rPr>
                  <a:t>10</a:t>
                </a:r>
                <a:r>
                  <a:rPr lang="en-GB" baseline="30000" dirty="0">
                    <a:effectLst/>
                    <a:ea typeface="Times New Roman" panose="02020603050405020304" pitchFamily="18" charset="0"/>
                  </a:rPr>
                  <a:t>2.5</a:t>
                </a:r>
                <a:r>
                  <a:rPr lang="en-GB" dirty="0">
                    <a:effectLst/>
                    <a:ea typeface="Times New Roman" panose="02020603050405020304" pitchFamily="18" charset="0"/>
                  </a:rPr>
                  <a:t> ≤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GB" dirty="0">
                    <a:effectLst/>
                    <a:ea typeface="Times New Roman" panose="02020603050405020304" pitchFamily="18" charset="0"/>
                  </a:rPr>
                  <a:t> &lt; 10</a:t>
                </a:r>
                <a:r>
                  <a:rPr lang="en-GB" baseline="30000" dirty="0">
                    <a:effectLst/>
                    <a:ea typeface="Times New Roman" panose="02020603050405020304" pitchFamily="18" charset="0"/>
                  </a:rPr>
                  <a:t>6.5</a:t>
                </a:r>
                <a:r>
                  <a:rPr lang="en-GB" dirty="0">
                    <a:effectLst/>
                    <a:ea typeface="Times New Roman" panose="02020603050405020304" pitchFamily="18" charset="0"/>
                  </a:rPr>
                  <a:t> µg m</a:t>
                </a:r>
                <a:r>
                  <a:rPr lang="en-GB" baseline="30000" dirty="0">
                    <a:effectLst/>
                    <a:ea typeface="Times New Roman" panose="02020603050405020304" pitchFamily="18" charset="0"/>
                  </a:rPr>
                  <a:t>-3</a:t>
                </a:r>
              </a:p>
              <a:p>
                <a:r>
                  <a:rPr lang="en-US" baseline="30000" dirty="0"/>
                  <a:t>2</a:t>
                </a:r>
                <a:r>
                  <a:rPr lang="en-US" dirty="0"/>
                  <a:t>40 CFR § 51.100 </a:t>
                </a:r>
              </a:p>
            </p:txBody>
          </p:sp>
        </mc:Choice>
        <mc:Fallback xmlns="">
          <p:sp>
            <p:nvSpPr>
              <p:cNvPr id="1024" name="TextBox 1023">
                <a:extLst>
                  <a:ext uri="{FF2B5EF4-FFF2-40B4-BE49-F238E27FC236}">
                    <a16:creationId xmlns:a16="http://schemas.microsoft.com/office/drawing/2014/main" id="{3D4C7AC6-3FA8-4CED-902D-2F28A9D0E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42" y="5740990"/>
                <a:ext cx="4286566" cy="646331"/>
              </a:xfrm>
              <a:prstGeom prst="rect">
                <a:avLst/>
              </a:prstGeom>
              <a:blipFill>
                <a:blip r:embed="rId13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5" name="Speech Bubble: Oval 1024">
            <a:extLst>
              <a:ext uri="{FF2B5EF4-FFF2-40B4-BE49-F238E27FC236}">
                <a16:creationId xmlns:a16="http://schemas.microsoft.com/office/drawing/2014/main" id="{6BB65CD6-9354-44DD-BF1C-9E3763F98824}"/>
              </a:ext>
            </a:extLst>
          </p:cNvPr>
          <p:cNvSpPr/>
          <p:nvPr/>
        </p:nvSpPr>
        <p:spPr>
          <a:xfrm>
            <a:off x="1851008" y="1981702"/>
            <a:ext cx="2242479" cy="1323126"/>
          </a:xfrm>
          <a:prstGeom prst="wedgeEllipseCallout">
            <a:avLst>
              <a:gd name="adj1" fmla="val 33685"/>
              <a:gd name="adj2" fmla="val 8703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id="{E8FD377D-7B36-4AEE-A9A9-2D754B880465}"/>
              </a:ext>
            </a:extLst>
          </p:cNvPr>
          <p:cNvSpPr/>
          <p:nvPr/>
        </p:nvSpPr>
        <p:spPr>
          <a:xfrm>
            <a:off x="554545" y="3535441"/>
            <a:ext cx="2975539" cy="1895283"/>
          </a:xfrm>
          <a:prstGeom prst="wedgeEllipseCallout">
            <a:avLst>
              <a:gd name="adj1" fmla="val 47799"/>
              <a:gd name="adj2" fmla="val 46949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C15F75-ACDD-47E8-BF47-F44ADDC0C877}"/>
              </a:ext>
            </a:extLst>
          </p:cNvPr>
          <p:cNvSpPr txBox="1"/>
          <p:nvPr/>
        </p:nvSpPr>
        <p:spPr>
          <a:xfrm>
            <a:off x="4240039" y="1677709"/>
            <a:ext cx="3711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Is this species important to include?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929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1F5B19-6263-4BC1-AD70-E3C08CDC9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9404"/>
            <a:ext cx="1981201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0F541F-63EE-4C06-89D1-1A70BEB19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Aerosol and gas-phase lens</a:t>
            </a:r>
          </a:p>
        </p:txBody>
      </p:sp>
      <p:pic>
        <p:nvPicPr>
          <p:cNvPr id="5" name="Graphic 4" descr="Female Profile outline">
            <a:extLst>
              <a:ext uri="{FF2B5EF4-FFF2-40B4-BE49-F238E27FC236}">
                <a16:creationId xmlns:a16="http://schemas.microsoft.com/office/drawing/2014/main" id="{C02C501E-D863-4CF6-BF72-DD1D403232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89254" y="4488018"/>
            <a:ext cx="1748589" cy="1748589"/>
          </a:xfrm>
          <a:prstGeom prst="rect">
            <a:avLst/>
          </a:prstGeom>
        </p:spPr>
      </p:pic>
      <p:pic>
        <p:nvPicPr>
          <p:cNvPr id="7" name="Graphic 6" descr="School girl outline">
            <a:extLst>
              <a:ext uri="{FF2B5EF4-FFF2-40B4-BE49-F238E27FC236}">
                <a16:creationId xmlns:a16="http://schemas.microsoft.com/office/drawing/2014/main" id="{1D809213-4C3D-4374-B4DF-A980D213C1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47464" y="4255407"/>
            <a:ext cx="1981200" cy="1981200"/>
          </a:xfrm>
          <a:prstGeom prst="rect">
            <a:avLst/>
          </a:prstGeom>
        </p:spPr>
      </p:pic>
      <p:pic>
        <p:nvPicPr>
          <p:cNvPr id="16" name="Graphic 15" descr="Monitor outline">
            <a:extLst>
              <a:ext uri="{FF2B5EF4-FFF2-40B4-BE49-F238E27FC236}">
                <a16:creationId xmlns:a16="http://schemas.microsoft.com/office/drawing/2014/main" id="{7DC48F1E-AC57-4011-A901-94EA273E95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69184" y="1577093"/>
            <a:ext cx="3853632" cy="385363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D46413C-28B7-482D-A68D-92482C362D2D}"/>
              </a:ext>
            </a:extLst>
          </p:cNvPr>
          <p:cNvSpPr txBox="1"/>
          <p:nvPr/>
        </p:nvSpPr>
        <p:spPr>
          <a:xfrm>
            <a:off x="2084739" y="2181600"/>
            <a:ext cx="177501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What’s its C*? 10</a:t>
            </a:r>
            <a:r>
              <a:rPr lang="en-US" baseline="30000" dirty="0"/>
              <a:t>6</a:t>
            </a:r>
            <a:r>
              <a:rPr lang="en-US" dirty="0"/>
              <a:t> </a:t>
            </a:r>
            <a:r>
              <a:rPr lang="el-GR" dirty="0"/>
              <a:t>μ</a:t>
            </a:r>
            <a:r>
              <a:rPr lang="en-US" dirty="0"/>
              <a:t>g m</a:t>
            </a:r>
            <a:r>
              <a:rPr lang="en-US" baseline="30000" dirty="0"/>
              <a:t>-3</a:t>
            </a:r>
            <a:r>
              <a:rPr lang="en-US" dirty="0"/>
              <a:t>? That’s an IVOC.</a:t>
            </a:r>
            <a:r>
              <a:rPr lang="en-US" baseline="30000" dirty="0"/>
              <a:t>1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BE984A-F90A-4FD0-804E-8934FD35B130}"/>
              </a:ext>
            </a:extLst>
          </p:cNvPr>
          <p:cNvSpPr txBox="1"/>
          <p:nvPr/>
        </p:nvSpPr>
        <p:spPr>
          <a:xfrm>
            <a:off x="868572" y="3965573"/>
            <a:ext cx="232762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IVOCs are important for SOA! We need to keep this species in our model.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4806DD-7A1D-4EE0-969E-BE8698839198}"/>
              </a:ext>
            </a:extLst>
          </p:cNvPr>
          <p:cNvSpPr txBox="1"/>
          <p:nvPr/>
        </p:nvSpPr>
        <p:spPr>
          <a:xfrm>
            <a:off x="8578934" y="1901158"/>
            <a:ext cx="221874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What’s its reactivity? Reaction with OH doesn’t seem very favorable.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0D6EF5-8E83-4D61-B263-1DE63A74EAAB}"/>
              </a:ext>
            </a:extLst>
          </p:cNvPr>
          <p:cNvSpPr txBox="1"/>
          <p:nvPr/>
        </p:nvSpPr>
        <p:spPr>
          <a:xfrm>
            <a:off x="8984917" y="3726261"/>
            <a:ext cx="224980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species has a long lifetime. Let’s drop it from our model.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A0C774B-902A-40E8-8A33-8124F1D409D1}"/>
              </a:ext>
            </a:extLst>
          </p:cNvPr>
          <p:cNvSpPr/>
          <p:nvPr/>
        </p:nvSpPr>
        <p:spPr>
          <a:xfrm>
            <a:off x="4808284" y="2453247"/>
            <a:ext cx="2575432" cy="159169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" name="TextBox 1023">
                <a:extLst>
                  <a:ext uri="{FF2B5EF4-FFF2-40B4-BE49-F238E27FC236}">
                    <a16:creationId xmlns:a16="http://schemas.microsoft.com/office/drawing/2014/main" id="{3D4C7AC6-3FA8-4CED-902D-2F28A9D0E746}"/>
                  </a:ext>
                </a:extLst>
              </p:cNvPr>
              <p:cNvSpPr txBox="1"/>
              <p:nvPr/>
            </p:nvSpPr>
            <p:spPr>
              <a:xfrm>
                <a:off x="554842" y="5740990"/>
                <a:ext cx="4286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aseline="30000" dirty="0"/>
                  <a:t>1</a:t>
                </a:r>
                <a:r>
                  <a:rPr lang="en-US" dirty="0"/>
                  <a:t>IVOC: </a:t>
                </a:r>
                <a:r>
                  <a:rPr lang="en-GB" dirty="0">
                    <a:effectLst/>
                    <a:ea typeface="Times New Roman" panose="02020603050405020304" pitchFamily="18" charset="0"/>
                  </a:rPr>
                  <a:t>10</a:t>
                </a:r>
                <a:r>
                  <a:rPr lang="en-GB" baseline="30000" dirty="0">
                    <a:effectLst/>
                    <a:ea typeface="Times New Roman" panose="02020603050405020304" pitchFamily="18" charset="0"/>
                  </a:rPr>
                  <a:t>2.5</a:t>
                </a:r>
                <a:r>
                  <a:rPr lang="en-GB" dirty="0">
                    <a:effectLst/>
                    <a:ea typeface="Times New Roman" panose="02020603050405020304" pitchFamily="18" charset="0"/>
                  </a:rPr>
                  <a:t> ≤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GB" dirty="0">
                    <a:effectLst/>
                    <a:ea typeface="Times New Roman" panose="02020603050405020304" pitchFamily="18" charset="0"/>
                  </a:rPr>
                  <a:t> &lt; 10</a:t>
                </a:r>
                <a:r>
                  <a:rPr lang="en-GB" baseline="30000" dirty="0">
                    <a:effectLst/>
                    <a:ea typeface="Times New Roman" panose="02020603050405020304" pitchFamily="18" charset="0"/>
                  </a:rPr>
                  <a:t>6.5</a:t>
                </a:r>
                <a:r>
                  <a:rPr lang="en-GB" dirty="0">
                    <a:effectLst/>
                    <a:ea typeface="Times New Roman" panose="02020603050405020304" pitchFamily="18" charset="0"/>
                  </a:rPr>
                  <a:t> µg m</a:t>
                </a:r>
                <a:r>
                  <a:rPr lang="en-GB" baseline="30000" dirty="0">
                    <a:effectLst/>
                    <a:ea typeface="Times New Roman" panose="02020603050405020304" pitchFamily="18" charset="0"/>
                  </a:rPr>
                  <a:t>-3</a:t>
                </a:r>
              </a:p>
              <a:p>
                <a:r>
                  <a:rPr lang="en-US" baseline="30000" dirty="0"/>
                  <a:t>2</a:t>
                </a:r>
                <a:r>
                  <a:rPr lang="en-US" dirty="0"/>
                  <a:t>40 CFR § 51.100 </a:t>
                </a:r>
              </a:p>
            </p:txBody>
          </p:sp>
        </mc:Choice>
        <mc:Fallback xmlns="">
          <p:sp>
            <p:nvSpPr>
              <p:cNvPr id="1024" name="TextBox 1023">
                <a:extLst>
                  <a:ext uri="{FF2B5EF4-FFF2-40B4-BE49-F238E27FC236}">
                    <a16:creationId xmlns:a16="http://schemas.microsoft.com/office/drawing/2014/main" id="{3D4C7AC6-3FA8-4CED-902D-2F28A9D0E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42" y="5740990"/>
                <a:ext cx="4286566" cy="646331"/>
              </a:xfrm>
              <a:prstGeom prst="rect">
                <a:avLst/>
              </a:prstGeom>
              <a:blipFill>
                <a:blip r:embed="rId13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5" name="Speech Bubble: Oval 1024">
            <a:extLst>
              <a:ext uri="{FF2B5EF4-FFF2-40B4-BE49-F238E27FC236}">
                <a16:creationId xmlns:a16="http://schemas.microsoft.com/office/drawing/2014/main" id="{6BB65CD6-9354-44DD-BF1C-9E3763F98824}"/>
              </a:ext>
            </a:extLst>
          </p:cNvPr>
          <p:cNvSpPr/>
          <p:nvPr/>
        </p:nvSpPr>
        <p:spPr>
          <a:xfrm>
            <a:off x="1851008" y="1981702"/>
            <a:ext cx="2242479" cy="1323126"/>
          </a:xfrm>
          <a:prstGeom prst="wedgeEllipseCallout">
            <a:avLst>
              <a:gd name="adj1" fmla="val 33685"/>
              <a:gd name="adj2" fmla="val 8703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id="{E8FD377D-7B36-4AEE-A9A9-2D754B880465}"/>
              </a:ext>
            </a:extLst>
          </p:cNvPr>
          <p:cNvSpPr/>
          <p:nvPr/>
        </p:nvSpPr>
        <p:spPr>
          <a:xfrm>
            <a:off x="554545" y="3535441"/>
            <a:ext cx="2975539" cy="1895283"/>
          </a:xfrm>
          <a:prstGeom prst="wedgeEllipseCallout">
            <a:avLst>
              <a:gd name="adj1" fmla="val 47799"/>
              <a:gd name="adj2" fmla="val 46949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peech Bubble: Oval 35">
            <a:extLst>
              <a:ext uri="{FF2B5EF4-FFF2-40B4-BE49-F238E27FC236}">
                <a16:creationId xmlns:a16="http://schemas.microsoft.com/office/drawing/2014/main" id="{F5F9CD78-99F3-49C4-A08A-35271DA78003}"/>
              </a:ext>
            </a:extLst>
          </p:cNvPr>
          <p:cNvSpPr/>
          <p:nvPr/>
        </p:nvSpPr>
        <p:spPr>
          <a:xfrm flipH="1">
            <a:off x="8241246" y="1620022"/>
            <a:ext cx="2894124" cy="1629529"/>
          </a:xfrm>
          <a:prstGeom prst="wedgeEllipseCallout">
            <a:avLst>
              <a:gd name="adj1" fmla="val 44394"/>
              <a:gd name="adj2" fmla="val 92622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peech Bubble: Oval 36">
            <a:extLst>
              <a:ext uri="{FF2B5EF4-FFF2-40B4-BE49-F238E27FC236}">
                <a16:creationId xmlns:a16="http://schemas.microsoft.com/office/drawing/2014/main" id="{91892AE4-7C56-4540-A7FD-0D1BF06ABD3C}"/>
              </a:ext>
            </a:extLst>
          </p:cNvPr>
          <p:cNvSpPr/>
          <p:nvPr/>
        </p:nvSpPr>
        <p:spPr>
          <a:xfrm flipH="1">
            <a:off x="8742465" y="3394840"/>
            <a:ext cx="2734709" cy="1721133"/>
          </a:xfrm>
          <a:prstGeom prst="wedgeEllipseCallout">
            <a:avLst>
              <a:gd name="adj1" fmla="val 48157"/>
              <a:gd name="adj2" fmla="val 5614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2F2091B-4762-47BD-97D1-1E9B248625A6}"/>
              </a:ext>
            </a:extLst>
          </p:cNvPr>
          <p:cNvSpPr txBox="1"/>
          <p:nvPr/>
        </p:nvSpPr>
        <p:spPr>
          <a:xfrm>
            <a:off x="8368827" y="5186992"/>
            <a:ext cx="326833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/>
              <a:t>Current status of D5: </a:t>
            </a:r>
          </a:p>
          <a:p>
            <a:pPr algn="r"/>
            <a:r>
              <a:rPr lang="en-US" dirty="0"/>
              <a:t>Exempt from regulatory VOC reporting,</a:t>
            </a:r>
            <a:r>
              <a:rPr lang="en-US" baseline="30000" dirty="0"/>
              <a:t>2</a:t>
            </a:r>
            <a:endParaRPr lang="en-US" dirty="0"/>
          </a:p>
          <a:p>
            <a:pPr algn="r"/>
            <a:r>
              <a:rPr lang="en-US" sz="1800" dirty="0"/>
              <a:t>ignored by mechanism.</a:t>
            </a:r>
          </a:p>
          <a:p>
            <a:pPr algn="r"/>
            <a:r>
              <a:rPr lang="en-US" dirty="0"/>
              <a:t>Limited SOA formation.</a:t>
            </a:r>
            <a:r>
              <a:rPr lang="en-US" baseline="30000" dirty="0"/>
              <a:t>3</a:t>
            </a:r>
            <a:endParaRPr lang="en-US" sz="1800" baseline="30000" dirty="0"/>
          </a:p>
        </p:txBody>
      </p:sp>
      <p:sp>
        <p:nvSpPr>
          <p:cNvPr id="1029" name="Star: 5 Points 1028">
            <a:extLst>
              <a:ext uri="{FF2B5EF4-FFF2-40B4-BE49-F238E27FC236}">
                <a16:creationId xmlns:a16="http://schemas.microsoft.com/office/drawing/2014/main" id="{B11A3867-2031-4964-A3EF-BA2BE690B60B}"/>
              </a:ext>
            </a:extLst>
          </p:cNvPr>
          <p:cNvSpPr/>
          <p:nvPr/>
        </p:nvSpPr>
        <p:spPr>
          <a:xfrm>
            <a:off x="10606229" y="4348226"/>
            <a:ext cx="804039" cy="785446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C15F75-ACDD-47E8-BF47-F44ADDC0C877}"/>
              </a:ext>
            </a:extLst>
          </p:cNvPr>
          <p:cNvSpPr txBox="1"/>
          <p:nvPr/>
        </p:nvSpPr>
        <p:spPr>
          <a:xfrm>
            <a:off x="4240039" y="1677709"/>
            <a:ext cx="3711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Is this species important to include?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2066-FF98-4C3C-A384-981E68593030}"/>
              </a:ext>
            </a:extLst>
          </p:cNvPr>
          <p:cNvSpPr txBox="1"/>
          <p:nvPr/>
        </p:nvSpPr>
        <p:spPr>
          <a:xfrm>
            <a:off x="553148" y="6257645"/>
            <a:ext cx="2952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3</a:t>
            </a:r>
            <a:r>
              <a:rPr lang="en-US" dirty="0"/>
              <a:t>Pennington et al., ACP 2021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243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0" grpId="0"/>
      <p:bldP spid="10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1F5B19-6263-4BC1-AD70-E3C08CDC9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9404"/>
            <a:ext cx="1981201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0F541F-63EE-4C06-89D1-1A70BEB19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Individual species may be important</a:t>
            </a:r>
          </a:p>
        </p:txBody>
      </p:sp>
      <p:pic>
        <p:nvPicPr>
          <p:cNvPr id="16" name="Graphic 15" descr="Monitor outline">
            <a:extLst>
              <a:ext uri="{FF2B5EF4-FFF2-40B4-BE49-F238E27FC236}">
                <a16:creationId xmlns:a16="http://schemas.microsoft.com/office/drawing/2014/main" id="{7DC48F1E-AC57-4011-A901-94EA273E95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69184" y="1577093"/>
            <a:ext cx="3853632" cy="3853632"/>
          </a:xfrm>
          <a:prstGeom prst="rect">
            <a:avLst/>
          </a:prstGeom>
        </p:spPr>
      </p:pic>
      <p:pic>
        <p:nvPicPr>
          <p:cNvPr id="4" name="Graphic 3" descr="Office worker female outline">
            <a:extLst>
              <a:ext uri="{FF2B5EF4-FFF2-40B4-BE49-F238E27FC236}">
                <a16:creationId xmlns:a16="http://schemas.microsoft.com/office/drawing/2014/main" id="{7568B6A4-AD6A-4F66-81CF-8243823951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55028" y="3879554"/>
            <a:ext cx="1984248" cy="19842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F7EE034-6547-46B7-8B4E-FC27E5350DE9}"/>
              </a:ext>
            </a:extLst>
          </p:cNvPr>
          <p:cNvSpPr txBox="1"/>
          <p:nvPr/>
        </p:nvSpPr>
        <p:spPr>
          <a:xfrm>
            <a:off x="8264456" y="1978468"/>
            <a:ext cx="320474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I’ve seen that all over Boulder and Toronto.</a:t>
            </a:r>
            <a:r>
              <a:rPr lang="en-US" baseline="30000" dirty="0"/>
              <a:t>1</a:t>
            </a:r>
            <a:r>
              <a:rPr lang="en-US" dirty="0"/>
              <a:t> You should keep it in the model as a tracer for personal care products!</a:t>
            </a:r>
            <a:r>
              <a:rPr lang="en-US" baseline="30000" dirty="0"/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182EFF-4BD9-4DE5-A89C-3ACEBA81FFDC}"/>
              </a:ext>
            </a:extLst>
          </p:cNvPr>
          <p:cNvSpPr txBox="1"/>
          <p:nvPr/>
        </p:nvSpPr>
        <p:spPr>
          <a:xfrm>
            <a:off x="760987" y="5280906"/>
            <a:ext cx="2942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1</a:t>
            </a:r>
            <a:r>
              <a:rPr lang="en-US" dirty="0"/>
              <a:t>Coggon et al., ES&amp;T 2018</a:t>
            </a:r>
          </a:p>
          <a:p>
            <a:r>
              <a:rPr lang="en-US" baseline="30000" dirty="0"/>
              <a:t>2</a:t>
            </a:r>
            <a:r>
              <a:rPr lang="en-US" dirty="0"/>
              <a:t>Gkatzelis et al., ES&amp;T 2021</a:t>
            </a:r>
          </a:p>
        </p:txBody>
      </p:sp>
      <p:sp>
        <p:nvSpPr>
          <p:cNvPr id="30" name="Speech Bubble: Oval 29">
            <a:extLst>
              <a:ext uri="{FF2B5EF4-FFF2-40B4-BE49-F238E27FC236}">
                <a16:creationId xmlns:a16="http://schemas.microsoft.com/office/drawing/2014/main" id="{A1F4947D-3B35-4897-AFC1-7F6025FF2FE0}"/>
              </a:ext>
            </a:extLst>
          </p:cNvPr>
          <p:cNvSpPr/>
          <p:nvPr/>
        </p:nvSpPr>
        <p:spPr>
          <a:xfrm flipH="1">
            <a:off x="8022816" y="1577094"/>
            <a:ext cx="3679190" cy="1851906"/>
          </a:xfrm>
          <a:prstGeom prst="wedgeEllipseCallout">
            <a:avLst>
              <a:gd name="adj1" fmla="val -16902"/>
              <a:gd name="adj2" fmla="val 7531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Graphic 34" descr="Female Profile outline">
            <a:extLst>
              <a:ext uri="{FF2B5EF4-FFF2-40B4-BE49-F238E27FC236}">
                <a16:creationId xmlns:a16="http://schemas.microsoft.com/office/drawing/2014/main" id="{8EDDEFCB-7B73-40BE-A09D-B6F0F656A3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89254" y="4488018"/>
            <a:ext cx="1748589" cy="1748589"/>
          </a:xfrm>
          <a:prstGeom prst="rect">
            <a:avLst/>
          </a:prstGeom>
        </p:spPr>
      </p:pic>
      <p:pic>
        <p:nvPicPr>
          <p:cNvPr id="36" name="Graphic 35" descr="School girl outline">
            <a:extLst>
              <a:ext uri="{FF2B5EF4-FFF2-40B4-BE49-F238E27FC236}">
                <a16:creationId xmlns:a16="http://schemas.microsoft.com/office/drawing/2014/main" id="{1DE630BE-500A-4FB0-8686-D278F00A7A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47464" y="4255407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90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1F5B19-6263-4BC1-AD70-E3C08CDC9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9404"/>
            <a:ext cx="1981201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0F541F-63EE-4C06-89D1-1A70BEB19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Health analyses have additional needs</a:t>
            </a:r>
          </a:p>
        </p:txBody>
      </p:sp>
      <p:pic>
        <p:nvPicPr>
          <p:cNvPr id="16" name="Graphic 15" descr="Monitor outline">
            <a:extLst>
              <a:ext uri="{FF2B5EF4-FFF2-40B4-BE49-F238E27FC236}">
                <a16:creationId xmlns:a16="http://schemas.microsoft.com/office/drawing/2014/main" id="{7DC48F1E-AC57-4011-A901-94EA273E95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69184" y="1577093"/>
            <a:ext cx="3853632" cy="3853632"/>
          </a:xfrm>
          <a:prstGeom prst="rect">
            <a:avLst/>
          </a:prstGeom>
        </p:spPr>
      </p:pic>
      <p:pic>
        <p:nvPicPr>
          <p:cNvPr id="4" name="Graphic 3" descr="Office worker female outline">
            <a:extLst>
              <a:ext uri="{FF2B5EF4-FFF2-40B4-BE49-F238E27FC236}">
                <a16:creationId xmlns:a16="http://schemas.microsoft.com/office/drawing/2014/main" id="{7568B6A4-AD6A-4F66-81CF-8243823951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55028" y="3879554"/>
            <a:ext cx="1984248" cy="1984248"/>
          </a:xfrm>
          <a:prstGeom prst="rect">
            <a:avLst/>
          </a:prstGeom>
        </p:spPr>
      </p:pic>
      <p:pic>
        <p:nvPicPr>
          <p:cNvPr id="31" name="Graphic 30" descr="Female Profile outline">
            <a:extLst>
              <a:ext uri="{FF2B5EF4-FFF2-40B4-BE49-F238E27FC236}">
                <a16:creationId xmlns:a16="http://schemas.microsoft.com/office/drawing/2014/main" id="{5C5AFAB4-75E7-4591-8F60-DEAE724D6C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74080" y="4406612"/>
            <a:ext cx="1748589" cy="1748589"/>
          </a:xfrm>
          <a:prstGeom prst="rect">
            <a:avLst/>
          </a:prstGeom>
        </p:spPr>
      </p:pic>
      <p:pic>
        <p:nvPicPr>
          <p:cNvPr id="5" name="Graphic 4" descr="Male profile outline">
            <a:extLst>
              <a:ext uri="{FF2B5EF4-FFF2-40B4-BE49-F238E27FC236}">
                <a16:creationId xmlns:a16="http://schemas.microsoft.com/office/drawing/2014/main" id="{AD557867-6D88-43AA-A1E5-6178B5CC92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90788" y="4167583"/>
            <a:ext cx="1746504" cy="17465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4B88C5-4044-430F-AEFA-0AA5CC5777F9}"/>
              </a:ext>
            </a:extLst>
          </p:cNvPr>
          <p:cNvSpPr txBox="1"/>
          <p:nvPr/>
        </p:nvSpPr>
        <p:spPr>
          <a:xfrm>
            <a:off x="1173219" y="2167656"/>
            <a:ext cx="256716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Many hazardous air pollutants (HAPs) have long lifetimes, so don’t lump purely by OH rate constant.</a:t>
            </a: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322CBD02-5875-464F-9C84-07E419D8E719}"/>
              </a:ext>
            </a:extLst>
          </p:cNvPr>
          <p:cNvSpPr/>
          <p:nvPr/>
        </p:nvSpPr>
        <p:spPr>
          <a:xfrm>
            <a:off x="1055077" y="1781908"/>
            <a:ext cx="2788458" cy="2132944"/>
          </a:xfrm>
          <a:prstGeom prst="wedgeEllipseCallout">
            <a:avLst>
              <a:gd name="adj1" fmla="val 31337"/>
              <a:gd name="adj2" fmla="val 69168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D8ACB6-2B0F-49F2-8A28-5B5A789E8A94}"/>
              </a:ext>
            </a:extLst>
          </p:cNvPr>
          <p:cNvSpPr txBox="1"/>
          <p:nvPr/>
        </p:nvSpPr>
        <p:spPr>
          <a:xfrm>
            <a:off x="8348465" y="1900255"/>
            <a:ext cx="30053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/>
              <a:t>CMAQ feeds the EPA </a:t>
            </a:r>
            <a:r>
              <a:rPr lang="en-US" sz="2200" dirty="0" err="1"/>
              <a:t>AirToxScreen</a:t>
            </a:r>
            <a:r>
              <a:rPr lang="en-US" sz="2200" dirty="0"/>
              <a:t> assessment of risks for air toxics</a:t>
            </a:r>
            <a:r>
              <a:rPr lang="en-US" sz="2200" baseline="30000" dirty="0"/>
              <a:t>1</a:t>
            </a:r>
            <a:endParaRPr lang="en-US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A8865-01CA-4675-A24C-273BF98E53EE}"/>
              </a:ext>
            </a:extLst>
          </p:cNvPr>
          <p:cNvSpPr txBox="1"/>
          <p:nvPr/>
        </p:nvSpPr>
        <p:spPr>
          <a:xfrm>
            <a:off x="617739" y="5950993"/>
            <a:ext cx="3551445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1</a:t>
            </a:r>
            <a:r>
              <a:rPr lang="en-US" dirty="0"/>
              <a:t>https://www.epa.gov/AirToxScreen</a:t>
            </a:r>
          </a:p>
        </p:txBody>
      </p:sp>
      <p:pic>
        <p:nvPicPr>
          <p:cNvPr id="20" name="Graphic 19" descr="School girl outline">
            <a:extLst>
              <a:ext uri="{FF2B5EF4-FFF2-40B4-BE49-F238E27FC236}">
                <a16:creationId xmlns:a16="http://schemas.microsoft.com/office/drawing/2014/main" id="{49DCFFA7-5E7D-4D05-86C9-3DD667897EF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198249" y="3414808"/>
            <a:ext cx="1981200" cy="1981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53C08D-B2D3-436A-91B0-DC2B862F28A4}"/>
              </a:ext>
            </a:extLst>
          </p:cNvPr>
          <p:cNvSpPr txBox="1"/>
          <p:nvPr/>
        </p:nvSpPr>
        <p:spPr>
          <a:xfrm>
            <a:off x="4894899" y="5950993"/>
            <a:ext cx="6255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CRACMM emission mapping hierarchy described at CMAS 2021 and available in Pye et al. 2022 ACPD</a:t>
            </a:r>
          </a:p>
        </p:txBody>
      </p:sp>
    </p:spTree>
    <p:extLst>
      <p:ext uri="{BB962C8B-B14F-4D97-AF65-F5344CB8AC3E}">
        <p14:creationId xmlns:p14="http://schemas.microsoft.com/office/powerpoint/2010/main" val="94501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70E18F9-F7FE-49FD-B79E-82EA041F2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240307"/>
            <a:ext cx="10141790" cy="5152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0DBFC6-2657-46A0-A6AE-753EF0F20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886"/>
            <a:ext cx="10515600" cy="1016000"/>
          </a:xfrm>
        </p:spPr>
        <p:txBody>
          <a:bodyPr>
            <a:normAutofit/>
          </a:bodyPr>
          <a:lstStyle/>
          <a:p>
            <a:r>
              <a:rPr lang="en-US" dirty="0"/>
              <a:t>SOA is an important gas-phase product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1883C-80B4-4EDC-8B9C-BC00FBE1F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377" y="1621817"/>
            <a:ext cx="3134947" cy="2261761"/>
          </a:xfrm>
          <a:solidFill>
            <a:schemeClr val="bg1"/>
          </a:solidFill>
        </p:spPr>
        <p:txBody>
          <a:bodyPr>
            <a:noAutofit/>
          </a:bodyPr>
          <a:lstStyle/>
          <a:p>
            <a:endParaRPr lang="en-US" sz="2200" dirty="0"/>
          </a:p>
          <a:p>
            <a:endParaRPr lang="en-US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1580F0-FCD5-45AB-9EB0-DC09B8A9EB7E}"/>
              </a:ext>
            </a:extLst>
          </p:cNvPr>
          <p:cNvSpPr txBox="1"/>
          <p:nvPr/>
        </p:nvSpPr>
        <p:spPr>
          <a:xfrm>
            <a:off x="1374729" y="1958555"/>
            <a:ext cx="27398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Emission-weighted SOA yields (by CRACMM species) can be substantial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374A0E-E300-46C1-9C99-542C4980AEF0}"/>
              </a:ext>
            </a:extLst>
          </p:cNvPr>
          <p:cNvSpPr txBox="1"/>
          <p:nvPr/>
        </p:nvSpPr>
        <p:spPr>
          <a:xfrm>
            <a:off x="838200" y="5980245"/>
            <a:ext cx="611857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2017 U.S. anthropogenic + biomass burning emissions </a:t>
            </a:r>
          </a:p>
          <a:p>
            <a:r>
              <a:rPr lang="en-US" sz="1600" dirty="0"/>
              <a:t>colors indicate similar compound functionality; grey from RACM2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52AD729-A039-4699-B227-A121B7A29B72}"/>
              </a:ext>
            </a:extLst>
          </p:cNvPr>
          <p:cNvSpPr/>
          <p:nvPr/>
        </p:nvSpPr>
        <p:spPr>
          <a:xfrm>
            <a:off x="2076942" y="3969925"/>
            <a:ext cx="543710" cy="52992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995899C-D380-4A5D-9A79-A526D2E3611B}"/>
              </a:ext>
            </a:extLst>
          </p:cNvPr>
          <p:cNvSpPr/>
          <p:nvPr/>
        </p:nvSpPr>
        <p:spPr>
          <a:xfrm>
            <a:off x="4651134" y="3520299"/>
            <a:ext cx="543710" cy="52992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3D6300-1B60-42A1-BE7A-79D838A122AA}"/>
              </a:ext>
            </a:extLst>
          </p:cNvPr>
          <p:cNvSpPr txBox="1"/>
          <p:nvPr/>
        </p:nvSpPr>
        <p:spPr>
          <a:xfrm>
            <a:off x="4403103" y="4050220"/>
            <a:ext cx="135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limonene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3BF1DA-6963-459F-B85F-FF690DBD102C}"/>
              </a:ext>
            </a:extLst>
          </p:cNvPr>
          <p:cNvSpPr txBox="1"/>
          <p:nvPr/>
        </p:nvSpPr>
        <p:spPr>
          <a:xfrm>
            <a:off x="2590610" y="4149093"/>
            <a:ext cx="135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benzene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3A06F0-C5CB-419D-BB96-D1DFCD5F9354}"/>
              </a:ext>
            </a:extLst>
          </p:cNvPr>
          <p:cNvSpPr txBox="1"/>
          <p:nvPr/>
        </p:nvSpPr>
        <p:spPr>
          <a:xfrm>
            <a:off x="10727156" y="5022085"/>
            <a:ext cx="4938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0.0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DD5359-5A72-4E0F-A166-BDD496562938}"/>
              </a:ext>
            </a:extLst>
          </p:cNvPr>
          <p:cNvSpPr txBox="1"/>
          <p:nvPr/>
        </p:nvSpPr>
        <p:spPr>
          <a:xfrm>
            <a:off x="10727156" y="4268166"/>
            <a:ext cx="5942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0.3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6DC832-C814-423C-9339-142E967584CE}"/>
              </a:ext>
            </a:extLst>
          </p:cNvPr>
          <p:cNvSpPr txBox="1"/>
          <p:nvPr/>
        </p:nvSpPr>
        <p:spPr>
          <a:xfrm>
            <a:off x="10727156" y="3514246"/>
            <a:ext cx="5942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0.6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351962-43D1-49E0-A97B-C55C3947789D}"/>
              </a:ext>
            </a:extLst>
          </p:cNvPr>
          <p:cNvSpPr txBox="1"/>
          <p:nvPr/>
        </p:nvSpPr>
        <p:spPr>
          <a:xfrm>
            <a:off x="10727156" y="2760326"/>
            <a:ext cx="5942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0.9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032A75-CECF-48FC-82B9-DED7E4B4C883}"/>
              </a:ext>
            </a:extLst>
          </p:cNvPr>
          <p:cNvSpPr txBox="1"/>
          <p:nvPr/>
        </p:nvSpPr>
        <p:spPr>
          <a:xfrm>
            <a:off x="10727156" y="2006406"/>
            <a:ext cx="5942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1.2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703493-C9EB-4BE7-BD99-F895A3F57CC5}"/>
              </a:ext>
            </a:extLst>
          </p:cNvPr>
          <p:cNvSpPr txBox="1"/>
          <p:nvPr/>
        </p:nvSpPr>
        <p:spPr>
          <a:xfrm>
            <a:off x="10727156" y="1252486"/>
            <a:ext cx="5942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1.5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3F1742A-B890-4885-A2C2-47F05445C7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9902" y="2159488"/>
            <a:ext cx="353135" cy="22600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515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DBFC6-2657-46A0-A6AE-753EF0F20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have room to add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1883C-80B4-4EDC-8B9C-BC00FBE1F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800" dirty="0">
                <a:cs typeface="Courier New" panose="02070309020205020404" pitchFamily="49" charset="0"/>
              </a:rPr>
              <a:t>Current benzene chemistry used in most CMAQ applications: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BEN + OH = 0.53 PHEN + 0.35 RO</a:t>
            </a:r>
            <a:r>
              <a:rPr lang="en-US" sz="18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+ 0.12 OPEN + 0.12 OH + 0.53 HO</a:t>
            </a:r>
            <a:r>
              <a:rPr lang="en-US" sz="18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8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endParaRPr lang="en-US" sz="18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endParaRPr lang="en-US" sz="18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 startAt="2"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 startAt="2"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sz="18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NO = 0.918 NO</a:t>
            </a:r>
            <a:r>
              <a:rPr lang="en-US" sz="18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+ 0.082 NTR2 + 0.918 GLY + 0.918 OPEN + 0.918 HO</a:t>
            </a:r>
            <a:r>
              <a:rPr lang="en-US" sz="18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 startAt="2"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 startAt="2"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 startAt="2"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 startAt="2"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sz="18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HO</a:t>
            </a:r>
            <a:r>
              <a:rPr lang="en-US" sz="18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C10D83-EFE2-41BA-A7FA-04080486FE7F}"/>
              </a:ext>
            </a:extLst>
          </p:cNvPr>
          <p:cNvSpPr txBox="1"/>
          <p:nvPr/>
        </p:nvSpPr>
        <p:spPr>
          <a:xfrm>
            <a:off x="9658348" y="5893372"/>
            <a:ext cx="2194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1</a:t>
            </a:r>
            <a:r>
              <a:rPr lang="en-US" dirty="0"/>
              <a:t>Ng et al., ACP 2007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9A9A11-9215-4875-831B-AB798D913CF6}"/>
              </a:ext>
            </a:extLst>
          </p:cNvPr>
          <p:cNvSpPr txBox="1"/>
          <p:nvPr/>
        </p:nvSpPr>
        <p:spPr>
          <a:xfrm>
            <a:off x="3826281" y="5247041"/>
            <a:ext cx="5332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All product mass is lost</a:t>
            </a:r>
          </a:p>
          <a:p>
            <a:r>
              <a:rPr lang="en-US" b="1" dirty="0">
                <a:solidFill>
                  <a:srgbClr val="0070C0"/>
                </a:solidFill>
              </a:rPr>
              <a:t>SOA yields from benzene RO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+HO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 are substantial</a:t>
            </a:r>
            <a:r>
              <a:rPr lang="en-US" b="1" baseline="30000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3A1C563-9398-4653-8CD0-CF3C433528FB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2912533" y="5339644"/>
            <a:ext cx="913748" cy="230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452FD12-AABB-4D07-B7C4-212483B5BDB2}"/>
              </a:ext>
            </a:extLst>
          </p:cNvPr>
          <p:cNvSpPr txBox="1"/>
          <p:nvPr/>
        </p:nvSpPr>
        <p:spPr>
          <a:xfrm>
            <a:off x="5910898" y="4627675"/>
            <a:ext cx="451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NTR2 molecular weight implies loss of 3-4 C</a:t>
            </a:r>
            <a:endParaRPr lang="en-US" baseline="30000" dirty="0">
              <a:solidFill>
                <a:srgbClr val="0070C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5E74E58-163F-442D-B57E-0EBDD40E0910}"/>
              </a:ext>
            </a:extLst>
          </p:cNvPr>
          <p:cNvCxnSpPr>
            <a:cxnSpLocks/>
          </p:cNvCxnSpPr>
          <p:nvPr/>
        </p:nvCxnSpPr>
        <p:spPr>
          <a:xfrm flipH="1" flipV="1">
            <a:off x="5354053" y="4260829"/>
            <a:ext cx="529388" cy="507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C1FD2BF-93BE-470B-A04E-7DEC435C6D67}"/>
              </a:ext>
            </a:extLst>
          </p:cNvPr>
          <p:cNvSpPr txBox="1"/>
          <p:nvPr/>
        </p:nvSpPr>
        <p:spPr>
          <a:xfrm>
            <a:off x="1852401" y="2933042"/>
            <a:ext cx="3997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Same product used for different species: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6 carbon product in Rxn 1 (MCM)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4 carbon product in Rxn 2 (MCM)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0D3B99-9B40-4714-9647-91C7832F7CC7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5849979" y="2933042"/>
            <a:ext cx="1014201" cy="461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1FDA8B3-33C5-437F-85DA-F3C15131F392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5849979" y="3394707"/>
            <a:ext cx="2871990" cy="461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3444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w: Bent 21">
            <a:extLst>
              <a:ext uri="{FF2B5EF4-FFF2-40B4-BE49-F238E27FC236}">
                <a16:creationId xmlns:a16="http://schemas.microsoft.com/office/drawing/2014/main" id="{86027BFD-C975-42A5-9BE8-CAF7150E0992}"/>
              </a:ext>
            </a:extLst>
          </p:cNvPr>
          <p:cNvSpPr/>
          <p:nvPr/>
        </p:nvSpPr>
        <p:spPr>
          <a:xfrm>
            <a:off x="1688123" y="3663757"/>
            <a:ext cx="749270" cy="1234440"/>
          </a:xfrm>
          <a:prstGeom prst="ben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0DBFC6-2657-46A0-A6AE-753EF0F20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Connecting to gas-phase enabled more SOA precursors to be treated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19926E-EDD2-4FC3-B847-18D5696A5DF5}"/>
              </a:ext>
            </a:extLst>
          </p:cNvPr>
          <p:cNvSpPr/>
          <p:nvPr/>
        </p:nvSpPr>
        <p:spPr>
          <a:xfrm>
            <a:off x="2694293" y="2022027"/>
            <a:ext cx="457200" cy="10515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920E08-38D4-4957-92D8-03C632D74FE5}"/>
              </a:ext>
            </a:extLst>
          </p:cNvPr>
          <p:cNvSpPr txBox="1"/>
          <p:nvPr/>
        </p:nvSpPr>
        <p:spPr>
          <a:xfrm>
            <a:off x="3408393" y="2647483"/>
            <a:ext cx="2239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Benzene: 2.3 </a:t>
            </a:r>
            <a:r>
              <a:rPr lang="en-US" dirty="0" err="1"/>
              <a:t>Gmol</a:t>
            </a:r>
            <a:r>
              <a:rPr lang="en-US" dirty="0"/>
              <a:t>/yr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D5512A-FE0E-4763-960F-826230378672}"/>
              </a:ext>
            </a:extLst>
          </p:cNvPr>
          <p:cNvSpPr txBox="1"/>
          <p:nvPr/>
        </p:nvSpPr>
        <p:spPr>
          <a:xfrm>
            <a:off x="656492" y="5725080"/>
            <a:ext cx="3552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2017 U.S. annual anthropogenic and biomass burning emissions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47C8E1-F064-4D46-BAF3-0AA8E3398B48}"/>
              </a:ext>
            </a:extLst>
          </p:cNvPr>
          <p:cNvSpPr/>
          <p:nvPr/>
        </p:nvSpPr>
        <p:spPr>
          <a:xfrm>
            <a:off x="2694293" y="3158686"/>
            <a:ext cx="457200" cy="12344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EA839A-A06C-4570-B3C9-E830860F7451}"/>
              </a:ext>
            </a:extLst>
          </p:cNvPr>
          <p:cNvSpPr txBox="1"/>
          <p:nvPr/>
        </p:nvSpPr>
        <p:spPr>
          <a:xfrm>
            <a:off x="3408393" y="3971097"/>
            <a:ext cx="2239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Phenols: 2.7 </a:t>
            </a:r>
            <a:r>
              <a:rPr lang="en-US" dirty="0" err="1"/>
              <a:t>Gmol</a:t>
            </a:r>
            <a:r>
              <a:rPr lang="en-US" dirty="0"/>
              <a:t>/yr</a:t>
            </a:r>
          </a:p>
        </p:txBody>
      </p:sp>
      <p:pic>
        <p:nvPicPr>
          <p:cNvPr id="15" name="Graphic 14" descr="Car with solid fill">
            <a:extLst>
              <a:ext uri="{FF2B5EF4-FFF2-40B4-BE49-F238E27FC236}">
                <a16:creationId xmlns:a16="http://schemas.microsoft.com/office/drawing/2014/main" id="{589B3C75-7277-4AEA-A7A3-4A77EFF95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6169" y="4898197"/>
            <a:ext cx="914400" cy="914400"/>
          </a:xfrm>
          <a:prstGeom prst="rect">
            <a:avLst/>
          </a:prstGeom>
        </p:spPr>
      </p:pic>
      <p:pic>
        <p:nvPicPr>
          <p:cNvPr id="23" name="Graphic 22" descr="Bonfire with solid fill">
            <a:extLst>
              <a:ext uri="{FF2B5EF4-FFF2-40B4-BE49-F238E27FC236}">
                <a16:creationId xmlns:a16="http://schemas.microsoft.com/office/drawing/2014/main" id="{C83E3A73-52C3-40A4-9193-B25F466D0C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20569" y="4712275"/>
            <a:ext cx="914400" cy="914400"/>
          </a:xfrm>
          <a:prstGeom prst="rect">
            <a:avLst/>
          </a:prstGeom>
        </p:spPr>
      </p:pic>
      <p:sp>
        <p:nvSpPr>
          <p:cNvPr id="27" name="Arrow: Bent 26">
            <a:extLst>
              <a:ext uri="{FF2B5EF4-FFF2-40B4-BE49-F238E27FC236}">
                <a16:creationId xmlns:a16="http://schemas.microsoft.com/office/drawing/2014/main" id="{52B53A8D-8F24-4DF1-B8FB-0F0E6DF30953}"/>
              </a:ext>
            </a:extLst>
          </p:cNvPr>
          <p:cNvSpPr/>
          <p:nvPr/>
        </p:nvSpPr>
        <p:spPr>
          <a:xfrm>
            <a:off x="1688123" y="2370097"/>
            <a:ext cx="749270" cy="2528100"/>
          </a:xfrm>
          <a:prstGeom prst="ben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994E0E2-645B-4031-A4C6-09EF5DC1D76E}"/>
              </a:ext>
            </a:extLst>
          </p:cNvPr>
          <p:cNvCxnSpPr/>
          <p:nvPr/>
        </p:nvCxnSpPr>
        <p:spPr>
          <a:xfrm>
            <a:off x="3516923" y="2391508"/>
            <a:ext cx="59670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B9A9891-CF63-4C1F-AFEF-40354413DF56}"/>
              </a:ext>
            </a:extLst>
          </p:cNvPr>
          <p:cNvSpPr txBox="1"/>
          <p:nvPr/>
        </p:nvSpPr>
        <p:spPr>
          <a:xfrm>
            <a:off x="6013938" y="2000765"/>
            <a:ext cx="2239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18% by mole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7E2F340-53E2-4DAE-8654-908D4EBF62CD}"/>
              </a:ext>
            </a:extLst>
          </p:cNvPr>
          <p:cNvSpPr/>
          <p:nvPr/>
        </p:nvSpPr>
        <p:spPr>
          <a:xfrm>
            <a:off x="9620799" y="2295541"/>
            <a:ext cx="457200" cy="19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8060BB-DFDD-463C-AD39-BDDED6222CE1}"/>
              </a:ext>
            </a:extLst>
          </p:cNvPr>
          <p:cNvSpPr txBox="1"/>
          <p:nvPr/>
        </p:nvSpPr>
        <p:spPr>
          <a:xfrm>
            <a:off x="9192909" y="2648667"/>
            <a:ext cx="203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SOA: 0.4 </a:t>
            </a:r>
            <a:r>
              <a:rPr lang="en-US" dirty="0" err="1"/>
              <a:t>Gmol</a:t>
            </a:r>
            <a:r>
              <a:rPr lang="en-US" dirty="0"/>
              <a:t>/yr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5E7804-5860-4AB4-A0FE-57C7FA807033}"/>
              </a:ext>
            </a:extLst>
          </p:cNvPr>
          <p:cNvSpPr txBox="1"/>
          <p:nvPr/>
        </p:nvSpPr>
        <p:spPr>
          <a:xfrm>
            <a:off x="4973513" y="4758832"/>
            <a:ext cx="355209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CMAQ v5.3 model approach: benzene is an SOA precursor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8387292-8F5C-4DD0-8AAE-32EB4194C78F}"/>
              </a:ext>
            </a:extLst>
          </p:cNvPr>
          <p:cNvCxnSpPr/>
          <p:nvPr/>
        </p:nvCxnSpPr>
        <p:spPr>
          <a:xfrm>
            <a:off x="3516923" y="3635077"/>
            <a:ext cx="59670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D5CAB3D-F6E4-4D42-BBA0-64C691C14D71}"/>
              </a:ext>
            </a:extLst>
          </p:cNvPr>
          <p:cNvSpPr txBox="1"/>
          <p:nvPr/>
        </p:nvSpPr>
        <p:spPr>
          <a:xfrm>
            <a:off x="6013938" y="3244334"/>
            <a:ext cx="2239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0% by mole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1F24B12-9AA8-467C-94E6-12B548272890}"/>
              </a:ext>
            </a:extLst>
          </p:cNvPr>
          <p:cNvSpPr txBox="1"/>
          <p:nvPr/>
        </p:nvSpPr>
        <p:spPr>
          <a:xfrm>
            <a:off x="9192909" y="4025941"/>
            <a:ext cx="203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SOA: 0 </a:t>
            </a:r>
            <a:r>
              <a:rPr lang="en-US" dirty="0" err="1"/>
              <a:t>Gmol</a:t>
            </a:r>
            <a:r>
              <a:rPr lang="en-US" dirty="0"/>
              <a:t>/yr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84CBB4-C4CD-4294-9860-10596CF550E4}"/>
              </a:ext>
            </a:extLst>
          </p:cNvPr>
          <p:cNvSpPr txBox="1"/>
          <p:nvPr/>
        </p:nvSpPr>
        <p:spPr>
          <a:xfrm>
            <a:off x="5938745" y="6031656"/>
            <a:ext cx="5173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Box heights are scaled to the molar flow magnitude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039C1FB-9CC5-46B1-9D1F-A81FAE5F6F52}"/>
              </a:ext>
            </a:extLst>
          </p:cNvPr>
          <p:cNvSpPr txBox="1"/>
          <p:nvPr/>
        </p:nvSpPr>
        <p:spPr>
          <a:xfrm>
            <a:off x="9192909" y="4758832"/>
            <a:ext cx="1643703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Total SOA: 0.4 </a:t>
            </a:r>
            <a:r>
              <a:rPr lang="en-US" sz="2200" dirty="0" err="1"/>
              <a:t>Gmol</a:t>
            </a:r>
            <a:r>
              <a:rPr lang="en-US" sz="2200" dirty="0"/>
              <a:t>/yr</a:t>
            </a:r>
          </a:p>
        </p:txBody>
      </p:sp>
      <p:sp>
        <p:nvSpPr>
          <p:cNvPr id="3" name="Cross 2">
            <a:extLst>
              <a:ext uri="{FF2B5EF4-FFF2-40B4-BE49-F238E27FC236}">
                <a16:creationId xmlns:a16="http://schemas.microsoft.com/office/drawing/2014/main" id="{B522A2D9-E932-4257-83AB-24347AA7CA42}"/>
              </a:ext>
            </a:extLst>
          </p:cNvPr>
          <p:cNvSpPr/>
          <p:nvPr/>
        </p:nvSpPr>
        <p:spPr>
          <a:xfrm rot="2700000">
            <a:off x="7397998" y="3122824"/>
            <a:ext cx="1203939" cy="1203939"/>
          </a:xfrm>
          <a:prstGeom prst="plus">
            <a:avLst>
              <a:gd name="adj" fmla="val 4337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8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/>
      <p:bldP spid="35" grpId="0"/>
      <p:bldP spid="36" grpId="0"/>
      <p:bldP spid="38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1.6|5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1.6|5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0.2|32.5|20.7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2204</Words>
  <Application>Microsoft Office PowerPoint</Application>
  <PresentationFormat>Widescreen</PresentationFormat>
  <Paragraphs>251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Courier New</vt:lpstr>
      <vt:lpstr>Symbol</vt:lpstr>
      <vt:lpstr>Times New Roman</vt:lpstr>
      <vt:lpstr>1_Office Theme</vt:lpstr>
      <vt:lpstr>Development and application of the Community Regional Atmospheric Chemistry Multiphase Mechanism (CRACMM) version 1.0</vt:lpstr>
      <vt:lpstr>CRACMM</vt:lpstr>
      <vt:lpstr>Aerosol and gas-phase lens</vt:lpstr>
      <vt:lpstr>Aerosol and gas-phase lens</vt:lpstr>
      <vt:lpstr>Individual species may be important</vt:lpstr>
      <vt:lpstr>Health analyses have additional needs</vt:lpstr>
      <vt:lpstr>SOA is an important gas-phase product</vt:lpstr>
      <vt:lpstr>Mechanisms have room to add products</vt:lpstr>
      <vt:lpstr>Connecting to gas-phase enabled more SOA precursors to be treated</vt:lpstr>
      <vt:lpstr>Connecting to gas-phase enabled more SOA precursors to be treated</vt:lpstr>
      <vt:lpstr>Role of phenols affects source apportionment</vt:lpstr>
      <vt:lpstr>CMAQ v5.4 OC </vt:lpstr>
      <vt:lpstr>OC improved across U.S. in summer</vt:lpstr>
      <vt:lpstr>Ozone similar across CB6r5 and CRACMM</vt:lpstr>
      <vt:lpstr>Large differences in summer HOX abundance</vt:lpstr>
      <vt:lpstr>Summary</vt:lpstr>
      <vt:lpstr>Join the Community!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Pye, Havala</dc:creator>
  <cp:lastModifiedBy>Pye, Havala</cp:lastModifiedBy>
  <cp:revision>49</cp:revision>
  <dcterms:created xsi:type="dcterms:W3CDTF">2022-09-21T14:41:45Z</dcterms:created>
  <dcterms:modified xsi:type="dcterms:W3CDTF">2022-10-18T23:47:09Z</dcterms:modified>
</cp:coreProperties>
</file>