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customXml/itemProps293.xml" ContentType="application/vnd.openxmlformats-officedocument.customXmlProperties+xml"/>
  <Override PartName="/customXml/itemProps294.xml" ContentType="application/vnd.openxmlformats-officedocument.customXmlProperties+xml"/>
  <Override PartName="/customXml/itemProps295.xml" ContentType="application/vnd.openxmlformats-officedocument.customXmlProperties+xml"/>
  <Override PartName="/customXml/itemProps296.xml" ContentType="application/vnd.openxmlformats-officedocument.customXmlProperties+xml"/>
  <Override PartName="/customXml/itemProps297.xml" ContentType="application/vnd.openxmlformats-officedocument.customXmlProperties+xml"/>
  <Override PartName="/customXml/itemProps298.xml" ContentType="application/vnd.openxmlformats-officedocument.customXmlProperties+xml"/>
  <Override PartName="/customXml/itemProps299.xml" ContentType="application/vnd.openxmlformats-officedocument.customXmlProperties+xml"/>
  <Override PartName="/customXml/itemProps300.xml" ContentType="application/vnd.openxmlformats-officedocument.customXmlProperties+xml"/>
  <Override PartName="/customXml/itemProps301.xml" ContentType="application/vnd.openxmlformats-officedocument.customXmlProperties+xml"/>
  <Override PartName="/customXml/itemProps302.xml" ContentType="application/vnd.openxmlformats-officedocument.customXmlProperties+xml"/>
  <Override PartName="/customXml/itemProps303.xml" ContentType="application/vnd.openxmlformats-officedocument.customXmlProperties+xml"/>
  <Override PartName="/customXml/itemProps304.xml" ContentType="application/vnd.openxmlformats-officedocument.customXmlProperties+xml"/>
  <Override PartName="/customXml/itemProps305.xml" ContentType="application/vnd.openxmlformats-officedocument.customXmlProperties+xml"/>
  <Override PartName="/customXml/itemProps306.xml" ContentType="application/vnd.openxmlformats-officedocument.customXmlProperties+xml"/>
  <Override PartName="/customXml/itemProps307.xml" ContentType="application/vnd.openxmlformats-officedocument.customXmlProperties+xml"/>
  <Override PartName="/customXml/itemProps308.xml" ContentType="application/vnd.openxmlformats-officedocument.customXmlProperties+xml"/>
  <Override PartName="/customXml/itemProps309.xml" ContentType="application/vnd.openxmlformats-officedocument.customXmlProperties+xml"/>
  <Override PartName="/customXml/itemProps310.xml" ContentType="application/vnd.openxmlformats-officedocument.customXmlProperties+xml"/>
  <Override PartName="/customXml/itemProps311.xml" ContentType="application/vnd.openxmlformats-officedocument.customXmlProperties+xml"/>
  <Override PartName="/customXml/itemProps312.xml" ContentType="application/vnd.openxmlformats-officedocument.customXmlProperties+xml"/>
  <Override PartName="/customXml/itemProps313.xml" ContentType="application/vnd.openxmlformats-officedocument.customXmlProperties+xml"/>
  <Override PartName="/customXml/itemProps314.xml" ContentType="application/vnd.openxmlformats-officedocument.customXmlProperties+xml"/>
  <Override PartName="/customXml/itemProps315.xml" ContentType="application/vnd.openxmlformats-officedocument.customXmlProperties+xml"/>
  <Override PartName="/customXml/itemProps316.xml" ContentType="application/vnd.openxmlformats-officedocument.customXmlProperties+xml"/>
  <Override PartName="/customXml/itemProps317.xml" ContentType="application/vnd.openxmlformats-officedocument.customXmlProperties+xml"/>
  <Override PartName="/customXml/itemProps318.xml" ContentType="application/vnd.openxmlformats-officedocument.customXmlProperties+xml"/>
  <Override PartName="/customXml/itemProps319.xml" ContentType="application/vnd.openxmlformats-officedocument.customXmlProperties+xml"/>
  <Override PartName="/customXml/itemProps320.xml" ContentType="application/vnd.openxmlformats-officedocument.customXmlProperties+xml"/>
  <Override PartName="/customXml/itemProps321.xml" ContentType="application/vnd.openxmlformats-officedocument.customXmlProperties+xml"/>
  <Override PartName="/customXml/itemProps322.xml" ContentType="application/vnd.openxmlformats-officedocument.customXmlProperties+xml"/>
  <Override PartName="/customXml/itemProps323.xml" ContentType="application/vnd.openxmlformats-officedocument.customXmlProperties+xml"/>
  <Override PartName="/customXml/itemProps324.xml" ContentType="application/vnd.openxmlformats-officedocument.customXmlProperties+xml"/>
  <Override PartName="/customXml/itemProps325.xml" ContentType="application/vnd.openxmlformats-officedocument.customXmlProperties+xml"/>
  <Override PartName="/customXml/itemProps326.xml" ContentType="application/vnd.openxmlformats-officedocument.customXmlProperties+xml"/>
  <Override PartName="/customXml/itemProps327.xml" ContentType="application/vnd.openxmlformats-officedocument.customXmlProperties+xml"/>
  <Override PartName="/customXml/itemProps328.xml" ContentType="application/vnd.openxmlformats-officedocument.customXmlProperties+xml"/>
  <Override PartName="/customXml/itemProps329.xml" ContentType="application/vnd.openxmlformats-officedocument.customXmlProperties+xml"/>
  <Override PartName="/customXml/itemProps330.xml" ContentType="application/vnd.openxmlformats-officedocument.customXmlProperties+xml"/>
  <Override PartName="/customXml/itemProps331.xml" ContentType="application/vnd.openxmlformats-officedocument.customXmlProperties+xml"/>
  <Override PartName="/customXml/itemProps33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comments/comment5.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333"/>
  </p:sldMasterIdLst>
  <p:notesMasterIdLst>
    <p:notesMasterId r:id="rId361"/>
  </p:notesMasterIdLst>
  <p:handoutMasterIdLst>
    <p:handoutMasterId r:id="rId362"/>
  </p:handoutMasterIdLst>
  <p:sldIdLst>
    <p:sldId id="258" r:id="rId334"/>
    <p:sldId id="541" r:id="rId335"/>
    <p:sldId id="568" r:id="rId336"/>
    <p:sldId id="566" r:id="rId337"/>
    <p:sldId id="567" r:id="rId338"/>
    <p:sldId id="557" r:id="rId339"/>
    <p:sldId id="334" r:id="rId340"/>
    <p:sldId id="336" r:id="rId341"/>
    <p:sldId id="542" r:id="rId342"/>
    <p:sldId id="529" r:id="rId343"/>
    <p:sldId id="527" r:id="rId344"/>
    <p:sldId id="551" r:id="rId345"/>
    <p:sldId id="553" r:id="rId346"/>
    <p:sldId id="552" r:id="rId347"/>
    <p:sldId id="530" r:id="rId348"/>
    <p:sldId id="533" r:id="rId349"/>
    <p:sldId id="534" r:id="rId350"/>
    <p:sldId id="569" r:id="rId351"/>
    <p:sldId id="537" r:id="rId352"/>
    <p:sldId id="562" r:id="rId353"/>
    <p:sldId id="560" r:id="rId354"/>
    <p:sldId id="563" r:id="rId355"/>
    <p:sldId id="564" r:id="rId356"/>
    <p:sldId id="565" r:id="rId357"/>
    <p:sldId id="536" r:id="rId358"/>
    <p:sldId id="544" r:id="rId359"/>
    <p:sldId id="370" r:id="rId360"/>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be, Erin" initials="ME" lastIdx="5" clrIdx="0">
    <p:extLst>
      <p:ext uri="{19B8F6BF-5375-455C-9EA6-DF929625EA0E}">
        <p15:presenceInfo xmlns:p15="http://schemas.microsoft.com/office/powerpoint/2012/main" userId="S-1-5-21-1339303556-449845944-1601390327-462682" providerId="AD"/>
      </p:ext>
    </p:extLst>
  </p:cmAuthor>
  <p:cmAuthor id="2" name="Matthews, Lisa" initials="ML" lastIdx="6" clrIdx="1">
    <p:extLst>
      <p:ext uri="{19B8F6BF-5375-455C-9EA6-DF929625EA0E}">
        <p15:presenceInfo xmlns:p15="http://schemas.microsoft.com/office/powerpoint/2012/main" userId="S-1-5-21-1339303556-449845944-1601390327-195455" providerId="AD"/>
      </p:ext>
    </p:extLst>
  </p:cmAuthor>
  <p:cmAuthor id="3" name="Mathur, Rohit" initials="MR" lastIdx="1" clrIdx="2">
    <p:extLst>
      <p:ext uri="{19B8F6BF-5375-455C-9EA6-DF929625EA0E}">
        <p15:presenceInfo xmlns:p15="http://schemas.microsoft.com/office/powerpoint/2012/main" userId="S-1-5-21-1339303556-449845944-1601390327-33594" providerId="AD"/>
      </p:ext>
    </p:extLst>
  </p:cmAuthor>
  <p:cmAuthor id="4" name="Schwede, Donna" initials="SD" lastIdx="7" clrIdx="3">
    <p:extLst>
      <p:ext uri="{19B8F6BF-5375-455C-9EA6-DF929625EA0E}">
        <p15:presenceInfo xmlns:p15="http://schemas.microsoft.com/office/powerpoint/2012/main" userId="S::Schwede.Donna@epa.gov::378724c7-e1f4-4d7b-87f4-34967cc34a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21F"/>
    <a:srgbClr val="0000FF"/>
    <a:srgbClr val="FF9933"/>
    <a:srgbClr val="FFFF00"/>
    <a:srgbClr val="3387C2"/>
    <a:srgbClr val="026CB6"/>
    <a:srgbClr val="FFFFFF"/>
    <a:srgbClr val="FF66FF"/>
    <a:srgbClr val="9933FF"/>
    <a:srgbClr val="5BD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7" autoAdjust="0"/>
    <p:restoredTop sz="75074" autoAdjust="0"/>
  </p:normalViewPr>
  <p:slideViewPr>
    <p:cSldViewPr>
      <p:cViewPr varScale="1">
        <p:scale>
          <a:sx n="81" d="100"/>
          <a:sy n="81" d="100"/>
        </p:scale>
        <p:origin x="1640" y="184"/>
      </p:cViewPr>
      <p:guideLst>
        <p:guide orient="horz" pos="2112"/>
        <p:guide pos="3840"/>
      </p:guideLst>
    </p:cSldViewPr>
  </p:slideViewPr>
  <p:outlineViewPr>
    <p:cViewPr>
      <p:scale>
        <a:sx n="33" d="100"/>
        <a:sy n="33" d="100"/>
      </p:scale>
      <p:origin x="0" y="-7848"/>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8" d="100"/>
          <a:sy n="68" d="100"/>
        </p:scale>
        <p:origin x="-277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99" Type="http://schemas.openxmlformats.org/officeDocument/2006/relationships/customXml" Target="../customXml/item299.xml"/><Relationship Id="rId21" Type="http://schemas.openxmlformats.org/officeDocument/2006/relationships/customXml" Target="../customXml/item21.xml"/><Relationship Id="rId63" Type="http://schemas.openxmlformats.org/officeDocument/2006/relationships/customXml" Target="../customXml/item63.xml"/><Relationship Id="rId159" Type="http://schemas.openxmlformats.org/officeDocument/2006/relationships/customXml" Target="../customXml/item159.xml"/><Relationship Id="rId324" Type="http://schemas.openxmlformats.org/officeDocument/2006/relationships/customXml" Target="../customXml/item324.xml"/><Relationship Id="rId366" Type="http://schemas.openxmlformats.org/officeDocument/2006/relationships/theme" Target="theme/theme1.xml"/><Relationship Id="rId170" Type="http://schemas.openxmlformats.org/officeDocument/2006/relationships/customXml" Target="../customXml/item170.xml"/><Relationship Id="rId226" Type="http://schemas.openxmlformats.org/officeDocument/2006/relationships/customXml" Target="../customXml/item226.xml"/><Relationship Id="rId268" Type="http://schemas.openxmlformats.org/officeDocument/2006/relationships/customXml" Target="../customXml/item268.xml"/><Relationship Id="rId32" Type="http://schemas.openxmlformats.org/officeDocument/2006/relationships/customXml" Target="../customXml/item32.xml"/><Relationship Id="rId74" Type="http://schemas.openxmlformats.org/officeDocument/2006/relationships/customXml" Target="../customXml/item74.xml"/><Relationship Id="rId128" Type="http://schemas.openxmlformats.org/officeDocument/2006/relationships/customXml" Target="../customXml/item128.xml"/><Relationship Id="rId335" Type="http://schemas.openxmlformats.org/officeDocument/2006/relationships/slide" Target="slides/slide2.xml"/><Relationship Id="rId5" Type="http://schemas.openxmlformats.org/officeDocument/2006/relationships/customXml" Target="../customXml/item5.xml"/><Relationship Id="rId181" Type="http://schemas.openxmlformats.org/officeDocument/2006/relationships/customXml" Target="../customXml/item181.xml"/><Relationship Id="rId237" Type="http://schemas.openxmlformats.org/officeDocument/2006/relationships/customXml" Target="../customXml/item237.xml"/><Relationship Id="rId279" Type="http://schemas.openxmlformats.org/officeDocument/2006/relationships/customXml" Target="../customXml/item279.xml"/><Relationship Id="rId43" Type="http://schemas.openxmlformats.org/officeDocument/2006/relationships/customXml" Target="../customXml/item43.xml"/><Relationship Id="rId139" Type="http://schemas.openxmlformats.org/officeDocument/2006/relationships/customXml" Target="../customXml/item139.xml"/><Relationship Id="rId290" Type="http://schemas.openxmlformats.org/officeDocument/2006/relationships/customXml" Target="../customXml/item290.xml"/><Relationship Id="rId304" Type="http://schemas.openxmlformats.org/officeDocument/2006/relationships/customXml" Target="../customXml/item304.xml"/><Relationship Id="rId346" Type="http://schemas.openxmlformats.org/officeDocument/2006/relationships/slide" Target="slides/slide13.xml"/><Relationship Id="rId85" Type="http://schemas.openxmlformats.org/officeDocument/2006/relationships/customXml" Target="../customXml/item85.xml"/><Relationship Id="rId150" Type="http://schemas.openxmlformats.org/officeDocument/2006/relationships/customXml" Target="../customXml/item150.xml"/><Relationship Id="rId192" Type="http://schemas.openxmlformats.org/officeDocument/2006/relationships/customXml" Target="../customXml/item192.xml"/><Relationship Id="rId206" Type="http://schemas.openxmlformats.org/officeDocument/2006/relationships/customXml" Target="../customXml/item206.xml"/><Relationship Id="rId248" Type="http://schemas.openxmlformats.org/officeDocument/2006/relationships/customXml" Target="../customXml/item248.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customXml" Target="../customXml/item315.xml"/><Relationship Id="rId357" Type="http://schemas.openxmlformats.org/officeDocument/2006/relationships/slide" Target="slides/slide24.xml"/><Relationship Id="rId54" Type="http://schemas.openxmlformats.org/officeDocument/2006/relationships/customXml" Target="../customXml/item54.xml"/><Relationship Id="rId96" Type="http://schemas.openxmlformats.org/officeDocument/2006/relationships/customXml" Target="../customXml/item96.xml"/><Relationship Id="rId161" Type="http://schemas.openxmlformats.org/officeDocument/2006/relationships/customXml" Target="../customXml/item161.xml"/><Relationship Id="rId217" Type="http://schemas.openxmlformats.org/officeDocument/2006/relationships/customXml" Target="../customXml/item217.xml"/><Relationship Id="rId259" Type="http://schemas.openxmlformats.org/officeDocument/2006/relationships/customXml" Target="../customXml/item259.xml"/><Relationship Id="rId23" Type="http://schemas.openxmlformats.org/officeDocument/2006/relationships/customXml" Target="../customXml/item23.xml"/><Relationship Id="rId119" Type="http://schemas.openxmlformats.org/officeDocument/2006/relationships/customXml" Target="../customXml/item119.xml"/><Relationship Id="rId270" Type="http://schemas.openxmlformats.org/officeDocument/2006/relationships/customXml" Target="../customXml/item270.xml"/><Relationship Id="rId326" Type="http://schemas.openxmlformats.org/officeDocument/2006/relationships/customXml" Target="../customXml/item326.xml"/><Relationship Id="rId65" Type="http://schemas.openxmlformats.org/officeDocument/2006/relationships/customXml" Target="../customXml/item65.xml"/><Relationship Id="rId130" Type="http://schemas.openxmlformats.org/officeDocument/2006/relationships/customXml" Target="../customXml/item130.xml"/><Relationship Id="rId172" Type="http://schemas.openxmlformats.org/officeDocument/2006/relationships/customXml" Target="../customXml/item172.xml"/><Relationship Id="rId228" Type="http://schemas.openxmlformats.org/officeDocument/2006/relationships/customXml" Target="../customXml/item228.xml"/><Relationship Id="rId281" Type="http://schemas.openxmlformats.org/officeDocument/2006/relationships/customXml" Target="../customXml/item281.xml"/><Relationship Id="rId337" Type="http://schemas.openxmlformats.org/officeDocument/2006/relationships/slide" Target="slides/slide4.xml"/><Relationship Id="rId34" Type="http://schemas.openxmlformats.org/officeDocument/2006/relationships/customXml" Target="../customXml/item34.xml"/><Relationship Id="rId76" Type="http://schemas.openxmlformats.org/officeDocument/2006/relationships/customXml" Target="../customXml/item76.xml"/><Relationship Id="rId141" Type="http://schemas.openxmlformats.org/officeDocument/2006/relationships/customXml" Target="../customXml/item141.xml"/><Relationship Id="rId7" Type="http://schemas.openxmlformats.org/officeDocument/2006/relationships/customXml" Target="../customXml/item7.xml"/><Relationship Id="rId183" Type="http://schemas.openxmlformats.org/officeDocument/2006/relationships/customXml" Target="../customXml/item183.xml"/><Relationship Id="rId239" Type="http://schemas.openxmlformats.org/officeDocument/2006/relationships/customXml" Target="../customXml/item239.xml"/><Relationship Id="rId250" Type="http://schemas.openxmlformats.org/officeDocument/2006/relationships/customXml" Target="../customXml/item250.xml"/><Relationship Id="rId292" Type="http://schemas.openxmlformats.org/officeDocument/2006/relationships/customXml" Target="../customXml/item292.xml"/><Relationship Id="rId306" Type="http://schemas.openxmlformats.org/officeDocument/2006/relationships/customXml" Target="../customXml/item306.xml"/><Relationship Id="rId45" Type="http://schemas.openxmlformats.org/officeDocument/2006/relationships/customXml" Target="../customXml/item45.xml"/><Relationship Id="rId87" Type="http://schemas.openxmlformats.org/officeDocument/2006/relationships/customXml" Target="../customXml/item87.xml"/><Relationship Id="rId110" Type="http://schemas.openxmlformats.org/officeDocument/2006/relationships/customXml" Target="../customXml/item110.xml"/><Relationship Id="rId348" Type="http://schemas.openxmlformats.org/officeDocument/2006/relationships/slide" Target="slides/slide15.xml"/><Relationship Id="rId152" Type="http://schemas.openxmlformats.org/officeDocument/2006/relationships/customXml" Target="../customXml/item152.xml"/><Relationship Id="rId194" Type="http://schemas.openxmlformats.org/officeDocument/2006/relationships/customXml" Target="../customXml/item194.xml"/><Relationship Id="rId208" Type="http://schemas.openxmlformats.org/officeDocument/2006/relationships/customXml" Target="../customXml/item208.xml"/><Relationship Id="rId261" Type="http://schemas.openxmlformats.org/officeDocument/2006/relationships/customXml" Target="../customXml/item261.xml"/><Relationship Id="rId14" Type="http://schemas.openxmlformats.org/officeDocument/2006/relationships/customXml" Target="../customXml/item14.xml"/><Relationship Id="rId56" Type="http://schemas.openxmlformats.org/officeDocument/2006/relationships/customXml" Target="../customXml/item56.xml"/><Relationship Id="rId317" Type="http://schemas.openxmlformats.org/officeDocument/2006/relationships/customXml" Target="../customXml/item317.xml"/><Relationship Id="rId359" Type="http://schemas.openxmlformats.org/officeDocument/2006/relationships/slide" Target="slides/slide26.xml"/><Relationship Id="rId98" Type="http://schemas.openxmlformats.org/officeDocument/2006/relationships/customXml" Target="../customXml/item98.xml"/><Relationship Id="rId121" Type="http://schemas.openxmlformats.org/officeDocument/2006/relationships/customXml" Target="../customXml/item121.xml"/><Relationship Id="rId163" Type="http://schemas.openxmlformats.org/officeDocument/2006/relationships/customXml" Target="../customXml/item163.xml"/><Relationship Id="rId219" Type="http://schemas.openxmlformats.org/officeDocument/2006/relationships/customXml" Target="../customXml/item219.xml"/><Relationship Id="rId230" Type="http://schemas.openxmlformats.org/officeDocument/2006/relationships/customXml" Target="../customXml/item230.xml"/><Relationship Id="rId25" Type="http://schemas.openxmlformats.org/officeDocument/2006/relationships/customXml" Target="../customXml/item25.xml"/><Relationship Id="rId67" Type="http://schemas.openxmlformats.org/officeDocument/2006/relationships/customXml" Target="../customXml/item67.xml"/><Relationship Id="rId272" Type="http://schemas.openxmlformats.org/officeDocument/2006/relationships/customXml" Target="../customXml/item272.xml"/><Relationship Id="rId328" Type="http://schemas.openxmlformats.org/officeDocument/2006/relationships/customXml" Target="../customXml/item328.xml"/><Relationship Id="rId132" Type="http://schemas.openxmlformats.org/officeDocument/2006/relationships/customXml" Target="../customXml/item132.xml"/><Relationship Id="rId174" Type="http://schemas.openxmlformats.org/officeDocument/2006/relationships/customXml" Target="../customXml/item174.xml"/><Relationship Id="rId220" Type="http://schemas.openxmlformats.org/officeDocument/2006/relationships/customXml" Target="../customXml/item220.xml"/><Relationship Id="rId241" Type="http://schemas.openxmlformats.org/officeDocument/2006/relationships/customXml" Target="../customXml/item24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262" Type="http://schemas.openxmlformats.org/officeDocument/2006/relationships/customXml" Target="../customXml/item262.xml"/><Relationship Id="rId283" Type="http://schemas.openxmlformats.org/officeDocument/2006/relationships/customXml" Target="../customXml/item283.xml"/><Relationship Id="rId318" Type="http://schemas.openxmlformats.org/officeDocument/2006/relationships/customXml" Target="../customXml/item318.xml"/><Relationship Id="rId339" Type="http://schemas.openxmlformats.org/officeDocument/2006/relationships/slide" Target="slides/slide6.xml"/><Relationship Id="rId78" Type="http://schemas.openxmlformats.org/officeDocument/2006/relationships/customXml" Target="../customXml/item78.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64" Type="http://schemas.openxmlformats.org/officeDocument/2006/relationships/customXml" Target="../customXml/item164.xml"/><Relationship Id="rId185" Type="http://schemas.openxmlformats.org/officeDocument/2006/relationships/customXml" Target="../customXml/item185.xml"/><Relationship Id="rId350" Type="http://schemas.openxmlformats.org/officeDocument/2006/relationships/slide" Target="slides/slide17.xml"/><Relationship Id="rId9" Type="http://schemas.openxmlformats.org/officeDocument/2006/relationships/customXml" Target="../customXml/item9.xml"/><Relationship Id="rId210" Type="http://schemas.openxmlformats.org/officeDocument/2006/relationships/customXml" Target="../customXml/item210.xml"/><Relationship Id="rId26" Type="http://schemas.openxmlformats.org/officeDocument/2006/relationships/customXml" Target="../customXml/item26.xml"/><Relationship Id="rId231" Type="http://schemas.openxmlformats.org/officeDocument/2006/relationships/customXml" Target="../customXml/item231.xml"/><Relationship Id="rId252" Type="http://schemas.openxmlformats.org/officeDocument/2006/relationships/customXml" Target="../customXml/item252.xml"/><Relationship Id="rId273" Type="http://schemas.openxmlformats.org/officeDocument/2006/relationships/customXml" Target="../customXml/item273.xml"/><Relationship Id="rId294" Type="http://schemas.openxmlformats.org/officeDocument/2006/relationships/customXml" Target="../customXml/item294.xml"/><Relationship Id="rId308" Type="http://schemas.openxmlformats.org/officeDocument/2006/relationships/customXml" Target="../customXml/item308.xml"/><Relationship Id="rId329" Type="http://schemas.openxmlformats.org/officeDocument/2006/relationships/customXml" Target="../customXml/item329.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340" Type="http://schemas.openxmlformats.org/officeDocument/2006/relationships/slide" Target="slides/slide7.xml"/><Relationship Id="rId361" Type="http://schemas.openxmlformats.org/officeDocument/2006/relationships/notesMaster" Target="notesMasters/notesMaster1.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customXml" Target="../customXml/item221.xml"/><Relationship Id="rId242" Type="http://schemas.openxmlformats.org/officeDocument/2006/relationships/customXml" Target="../customXml/item242.xml"/><Relationship Id="rId263" Type="http://schemas.openxmlformats.org/officeDocument/2006/relationships/customXml" Target="../customXml/item263.xml"/><Relationship Id="rId284" Type="http://schemas.openxmlformats.org/officeDocument/2006/relationships/customXml" Target="../customXml/item284.xml"/><Relationship Id="rId319" Type="http://schemas.openxmlformats.org/officeDocument/2006/relationships/customXml" Target="../customXml/item319.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330" Type="http://schemas.openxmlformats.org/officeDocument/2006/relationships/customXml" Target="../customXml/item330.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351" Type="http://schemas.openxmlformats.org/officeDocument/2006/relationships/slide" Target="slides/slide18.xml"/><Relationship Id="rId211" Type="http://schemas.openxmlformats.org/officeDocument/2006/relationships/customXml" Target="../customXml/item211.xml"/><Relationship Id="rId232" Type="http://schemas.openxmlformats.org/officeDocument/2006/relationships/customXml" Target="../customXml/item232.xml"/><Relationship Id="rId253" Type="http://schemas.openxmlformats.org/officeDocument/2006/relationships/customXml" Target="../customXml/item253.xml"/><Relationship Id="rId274" Type="http://schemas.openxmlformats.org/officeDocument/2006/relationships/customXml" Target="../customXml/item274.xml"/><Relationship Id="rId295" Type="http://schemas.openxmlformats.org/officeDocument/2006/relationships/customXml" Target="../customXml/item295.xml"/><Relationship Id="rId309" Type="http://schemas.openxmlformats.org/officeDocument/2006/relationships/customXml" Target="../customXml/item309.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320" Type="http://schemas.openxmlformats.org/officeDocument/2006/relationships/customXml" Target="../customXml/item320.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customXml" Target="../customXml/item176.xml"/><Relationship Id="rId197" Type="http://schemas.openxmlformats.org/officeDocument/2006/relationships/customXml" Target="../customXml/item197.xml"/><Relationship Id="rId341" Type="http://schemas.openxmlformats.org/officeDocument/2006/relationships/slide" Target="slides/slide8.xml"/><Relationship Id="rId362" Type="http://schemas.openxmlformats.org/officeDocument/2006/relationships/handoutMaster" Target="handoutMasters/handoutMaster1.xml"/><Relationship Id="rId201" Type="http://schemas.openxmlformats.org/officeDocument/2006/relationships/customXml" Target="../customXml/item201.xml"/><Relationship Id="rId222" Type="http://schemas.openxmlformats.org/officeDocument/2006/relationships/customXml" Target="../customXml/item222.xml"/><Relationship Id="rId243" Type="http://schemas.openxmlformats.org/officeDocument/2006/relationships/customXml" Target="../customXml/item243.xml"/><Relationship Id="rId264" Type="http://schemas.openxmlformats.org/officeDocument/2006/relationships/customXml" Target="../customXml/item264.xml"/><Relationship Id="rId285" Type="http://schemas.openxmlformats.org/officeDocument/2006/relationships/customXml" Target="../customXml/item285.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310" Type="http://schemas.openxmlformats.org/officeDocument/2006/relationships/customXml" Target="../customXml/item310.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customXml" Target="../customXml/item187.xml"/><Relationship Id="rId331" Type="http://schemas.openxmlformats.org/officeDocument/2006/relationships/customXml" Target="../customXml/item331.xml"/><Relationship Id="rId352" Type="http://schemas.openxmlformats.org/officeDocument/2006/relationships/slide" Target="slides/slide19.xml"/><Relationship Id="rId1" Type="http://schemas.openxmlformats.org/officeDocument/2006/relationships/customXml" Target="../customXml/item1.xml"/><Relationship Id="rId212" Type="http://schemas.openxmlformats.org/officeDocument/2006/relationships/customXml" Target="../customXml/item212.xml"/><Relationship Id="rId233" Type="http://schemas.openxmlformats.org/officeDocument/2006/relationships/customXml" Target="../customXml/item233.xml"/><Relationship Id="rId254" Type="http://schemas.openxmlformats.org/officeDocument/2006/relationships/customXml" Target="../customXml/item254.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275" Type="http://schemas.openxmlformats.org/officeDocument/2006/relationships/customXml" Target="../customXml/item275.xml"/><Relationship Id="rId296" Type="http://schemas.openxmlformats.org/officeDocument/2006/relationships/customXml" Target="../customXml/item296.xml"/><Relationship Id="rId300" Type="http://schemas.openxmlformats.org/officeDocument/2006/relationships/customXml" Target="../customXml/item300.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321" Type="http://schemas.openxmlformats.org/officeDocument/2006/relationships/customXml" Target="../customXml/item321.xml"/><Relationship Id="rId342" Type="http://schemas.openxmlformats.org/officeDocument/2006/relationships/slide" Target="slides/slide9.xml"/><Relationship Id="rId363" Type="http://schemas.openxmlformats.org/officeDocument/2006/relationships/commentAuthors" Target="commentAuthors.xml"/><Relationship Id="rId202" Type="http://schemas.openxmlformats.org/officeDocument/2006/relationships/customXml" Target="../customXml/item202.xml"/><Relationship Id="rId223" Type="http://schemas.openxmlformats.org/officeDocument/2006/relationships/customXml" Target="../customXml/item223.xml"/><Relationship Id="rId244" Type="http://schemas.openxmlformats.org/officeDocument/2006/relationships/customXml" Target="../customXml/item244.xml"/><Relationship Id="rId18" Type="http://schemas.openxmlformats.org/officeDocument/2006/relationships/customXml" Target="../customXml/item18.xml"/><Relationship Id="rId39" Type="http://schemas.openxmlformats.org/officeDocument/2006/relationships/customXml" Target="../customXml/item39.xml"/><Relationship Id="rId265" Type="http://schemas.openxmlformats.org/officeDocument/2006/relationships/customXml" Target="../customXml/item265.xml"/><Relationship Id="rId286" Type="http://schemas.openxmlformats.org/officeDocument/2006/relationships/customXml" Target="../customXml/item286.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311" Type="http://schemas.openxmlformats.org/officeDocument/2006/relationships/customXml" Target="../customXml/item311.xml"/><Relationship Id="rId332" Type="http://schemas.openxmlformats.org/officeDocument/2006/relationships/customXml" Target="../customXml/item332.xml"/><Relationship Id="rId353" Type="http://schemas.openxmlformats.org/officeDocument/2006/relationships/slide" Target="slides/slide20.xml"/><Relationship Id="rId71" Type="http://schemas.openxmlformats.org/officeDocument/2006/relationships/customXml" Target="../customXml/item71.xml"/><Relationship Id="rId92" Type="http://schemas.openxmlformats.org/officeDocument/2006/relationships/customXml" Target="../customXml/item92.xml"/><Relationship Id="rId213" Type="http://schemas.openxmlformats.org/officeDocument/2006/relationships/customXml" Target="../customXml/item213.xml"/><Relationship Id="rId234" Type="http://schemas.openxmlformats.org/officeDocument/2006/relationships/customXml" Target="../customXml/item234.xml"/><Relationship Id="rId2" Type="http://schemas.openxmlformats.org/officeDocument/2006/relationships/customXml" Target="../customXml/item2.xml"/><Relationship Id="rId29" Type="http://schemas.openxmlformats.org/officeDocument/2006/relationships/customXml" Target="../customXml/item29.xml"/><Relationship Id="rId255" Type="http://schemas.openxmlformats.org/officeDocument/2006/relationships/customXml" Target="../customXml/item255.xml"/><Relationship Id="rId276" Type="http://schemas.openxmlformats.org/officeDocument/2006/relationships/customXml" Target="../customXml/item276.xml"/><Relationship Id="rId297" Type="http://schemas.openxmlformats.org/officeDocument/2006/relationships/customXml" Target="../customXml/item297.xml"/><Relationship Id="rId40" Type="http://schemas.openxmlformats.org/officeDocument/2006/relationships/customXml" Target="../customXml/item40.xml"/><Relationship Id="rId115" Type="http://schemas.openxmlformats.org/officeDocument/2006/relationships/customXml" Target="../customXml/item115.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301" Type="http://schemas.openxmlformats.org/officeDocument/2006/relationships/customXml" Target="../customXml/item301.xml"/><Relationship Id="rId322" Type="http://schemas.openxmlformats.org/officeDocument/2006/relationships/customXml" Target="../customXml/item322.xml"/><Relationship Id="rId343" Type="http://schemas.openxmlformats.org/officeDocument/2006/relationships/slide" Target="slides/slide10.xml"/><Relationship Id="rId364" Type="http://schemas.openxmlformats.org/officeDocument/2006/relationships/presProps" Target="presProps.xml"/><Relationship Id="rId61" Type="http://schemas.openxmlformats.org/officeDocument/2006/relationships/customXml" Target="../customXml/item61.xml"/><Relationship Id="rId82" Type="http://schemas.openxmlformats.org/officeDocument/2006/relationships/customXml" Target="../customXml/item82.xml"/><Relationship Id="rId199" Type="http://schemas.openxmlformats.org/officeDocument/2006/relationships/customXml" Target="../customXml/item199.xml"/><Relationship Id="rId203" Type="http://schemas.openxmlformats.org/officeDocument/2006/relationships/customXml" Target="../customXml/item203.xml"/><Relationship Id="rId19" Type="http://schemas.openxmlformats.org/officeDocument/2006/relationships/customXml" Target="../customXml/item19.xml"/><Relationship Id="rId224" Type="http://schemas.openxmlformats.org/officeDocument/2006/relationships/customXml" Target="../customXml/item224.xml"/><Relationship Id="rId245" Type="http://schemas.openxmlformats.org/officeDocument/2006/relationships/customXml" Target="../customXml/item245.xml"/><Relationship Id="rId266" Type="http://schemas.openxmlformats.org/officeDocument/2006/relationships/customXml" Target="../customXml/item266.xml"/><Relationship Id="rId287" Type="http://schemas.openxmlformats.org/officeDocument/2006/relationships/customXml" Target="../customXml/item287.xml"/><Relationship Id="rId30" Type="http://schemas.openxmlformats.org/officeDocument/2006/relationships/customXml" Target="../customXml/item3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312" Type="http://schemas.openxmlformats.org/officeDocument/2006/relationships/customXml" Target="../customXml/item312.xml"/><Relationship Id="rId333" Type="http://schemas.openxmlformats.org/officeDocument/2006/relationships/slideMaster" Target="slideMasters/slideMaster1.xml"/><Relationship Id="rId354" Type="http://schemas.openxmlformats.org/officeDocument/2006/relationships/slide" Target="slides/slide21.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189" Type="http://schemas.openxmlformats.org/officeDocument/2006/relationships/customXml" Target="../customXml/item189.xml"/><Relationship Id="rId3" Type="http://schemas.openxmlformats.org/officeDocument/2006/relationships/customXml" Target="../customXml/item3.xml"/><Relationship Id="rId214" Type="http://schemas.openxmlformats.org/officeDocument/2006/relationships/customXml" Target="../customXml/item214.xml"/><Relationship Id="rId235" Type="http://schemas.openxmlformats.org/officeDocument/2006/relationships/customXml" Target="../customXml/item235.xml"/><Relationship Id="rId256" Type="http://schemas.openxmlformats.org/officeDocument/2006/relationships/customXml" Target="../customXml/item256.xml"/><Relationship Id="rId277" Type="http://schemas.openxmlformats.org/officeDocument/2006/relationships/customXml" Target="../customXml/item277.xml"/><Relationship Id="rId298" Type="http://schemas.openxmlformats.org/officeDocument/2006/relationships/customXml" Target="../customXml/item298.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302" Type="http://schemas.openxmlformats.org/officeDocument/2006/relationships/customXml" Target="../customXml/item302.xml"/><Relationship Id="rId323" Type="http://schemas.openxmlformats.org/officeDocument/2006/relationships/customXml" Target="../customXml/item323.xml"/><Relationship Id="rId344" Type="http://schemas.openxmlformats.org/officeDocument/2006/relationships/slide" Target="slides/slide1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179" Type="http://schemas.openxmlformats.org/officeDocument/2006/relationships/customXml" Target="../customXml/item179.xml"/><Relationship Id="rId365" Type="http://schemas.openxmlformats.org/officeDocument/2006/relationships/viewProps" Target="viewProps.xml"/><Relationship Id="rId190" Type="http://schemas.openxmlformats.org/officeDocument/2006/relationships/customXml" Target="../customXml/item190.xml"/><Relationship Id="rId204" Type="http://schemas.openxmlformats.org/officeDocument/2006/relationships/customXml" Target="../customXml/item204.xml"/><Relationship Id="rId225" Type="http://schemas.openxmlformats.org/officeDocument/2006/relationships/customXml" Target="../customXml/item225.xml"/><Relationship Id="rId246" Type="http://schemas.openxmlformats.org/officeDocument/2006/relationships/customXml" Target="../customXml/item246.xml"/><Relationship Id="rId267" Type="http://schemas.openxmlformats.org/officeDocument/2006/relationships/customXml" Target="../customXml/item267.xml"/><Relationship Id="rId288" Type="http://schemas.openxmlformats.org/officeDocument/2006/relationships/customXml" Target="../customXml/item288.xml"/><Relationship Id="rId106" Type="http://schemas.openxmlformats.org/officeDocument/2006/relationships/customXml" Target="../customXml/item106.xml"/><Relationship Id="rId127" Type="http://schemas.openxmlformats.org/officeDocument/2006/relationships/customXml" Target="../customXml/item127.xml"/><Relationship Id="rId313" Type="http://schemas.openxmlformats.org/officeDocument/2006/relationships/customXml" Target="../customXml/item313.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94" Type="http://schemas.openxmlformats.org/officeDocument/2006/relationships/customXml" Target="../customXml/item94.xml"/><Relationship Id="rId148" Type="http://schemas.openxmlformats.org/officeDocument/2006/relationships/customXml" Target="../customXml/item148.xml"/><Relationship Id="rId169" Type="http://schemas.openxmlformats.org/officeDocument/2006/relationships/customXml" Target="../customXml/item169.xml"/><Relationship Id="rId334" Type="http://schemas.openxmlformats.org/officeDocument/2006/relationships/slide" Target="slides/slide1.xml"/><Relationship Id="rId355" Type="http://schemas.openxmlformats.org/officeDocument/2006/relationships/slide" Target="slides/slide22.xml"/><Relationship Id="rId4" Type="http://schemas.openxmlformats.org/officeDocument/2006/relationships/customXml" Target="../customXml/item4.xml"/><Relationship Id="rId180" Type="http://schemas.openxmlformats.org/officeDocument/2006/relationships/customXml" Target="../customXml/item180.xml"/><Relationship Id="rId215" Type="http://schemas.openxmlformats.org/officeDocument/2006/relationships/customXml" Target="../customXml/item215.xml"/><Relationship Id="rId236" Type="http://schemas.openxmlformats.org/officeDocument/2006/relationships/customXml" Target="../customXml/item236.xml"/><Relationship Id="rId257" Type="http://schemas.openxmlformats.org/officeDocument/2006/relationships/customXml" Target="../customXml/item257.xml"/><Relationship Id="rId278" Type="http://schemas.openxmlformats.org/officeDocument/2006/relationships/customXml" Target="../customXml/item278.xml"/><Relationship Id="rId303" Type="http://schemas.openxmlformats.org/officeDocument/2006/relationships/customXml" Target="../customXml/item303.xml"/><Relationship Id="rId42" Type="http://schemas.openxmlformats.org/officeDocument/2006/relationships/customXml" Target="../customXml/item42.xml"/><Relationship Id="rId84" Type="http://schemas.openxmlformats.org/officeDocument/2006/relationships/customXml" Target="../customXml/item84.xml"/><Relationship Id="rId138" Type="http://schemas.openxmlformats.org/officeDocument/2006/relationships/customXml" Target="../customXml/item138.xml"/><Relationship Id="rId345" Type="http://schemas.openxmlformats.org/officeDocument/2006/relationships/slide" Target="slides/slide12.xml"/><Relationship Id="rId191" Type="http://schemas.openxmlformats.org/officeDocument/2006/relationships/customXml" Target="../customXml/item191.xml"/><Relationship Id="rId205" Type="http://schemas.openxmlformats.org/officeDocument/2006/relationships/customXml" Target="../customXml/item205.xml"/><Relationship Id="rId247" Type="http://schemas.openxmlformats.org/officeDocument/2006/relationships/customXml" Target="../customXml/item247.xml"/><Relationship Id="rId107" Type="http://schemas.openxmlformats.org/officeDocument/2006/relationships/customXml" Target="../customXml/item107.xml"/><Relationship Id="rId289" Type="http://schemas.openxmlformats.org/officeDocument/2006/relationships/customXml" Target="../customXml/item289.xml"/><Relationship Id="rId11" Type="http://schemas.openxmlformats.org/officeDocument/2006/relationships/customXml" Target="../customXml/item11.xml"/><Relationship Id="rId53" Type="http://schemas.openxmlformats.org/officeDocument/2006/relationships/customXml" Target="../customXml/item53.xml"/><Relationship Id="rId149" Type="http://schemas.openxmlformats.org/officeDocument/2006/relationships/customXml" Target="../customXml/item149.xml"/><Relationship Id="rId314" Type="http://schemas.openxmlformats.org/officeDocument/2006/relationships/customXml" Target="../customXml/item314.xml"/><Relationship Id="rId356" Type="http://schemas.openxmlformats.org/officeDocument/2006/relationships/slide" Target="slides/slide23.xml"/><Relationship Id="rId95" Type="http://schemas.openxmlformats.org/officeDocument/2006/relationships/customXml" Target="../customXml/item95.xml"/><Relationship Id="rId160" Type="http://schemas.openxmlformats.org/officeDocument/2006/relationships/customXml" Target="../customXml/item160.xml"/><Relationship Id="rId216" Type="http://schemas.openxmlformats.org/officeDocument/2006/relationships/customXml" Target="../customXml/item216.xml"/><Relationship Id="rId258" Type="http://schemas.openxmlformats.org/officeDocument/2006/relationships/customXml" Target="../customXml/item258.xml"/><Relationship Id="rId22" Type="http://schemas.openxmlformats.org/officeDocument/2006/relationships/customXml" Target="../customXml/item22.xml"/><Relationship Id="rId64" Type="http://schemas.openxmlformats.org/officeDocument/2006/relationships/customXml" Target="../customXml/item64.xml"/><Relationship Id="rId118" Type="http://schemas.openxmlformats.org/officeDocument/2006/relationships/customXml" Target="../customXml/item118.xml"/><Relationship Id="rId325" Type="http://schemas.openxmlformats.org/officeDocument/2006/relationships/customXml" Target="../customXml/item325.xml"/><Relationship Id="rId367" Type="http://schemas.openxmlformats.org/officeDocument/2006/relationships/tableStyles" Target="tableStyles.xml"/><Relationship Id="rId171" Type="http://schemas.openxmlformats.org/officeDocument/2006/relationships/customXml" Target="../customXml/item171.xml"/><Relationship Id="rId227" Type="http://schemas.openxmlformats.org/officeDocument/2006/relationships/customXml" Target="../customXml/item227.xml"/><Relationship Id="rId269" Type="http://schemas.openxmlformats.org/officeDocument/2006/relationships/customXml" Target="../customXml/item269.xml"/><Relationship Id="rId33" Type="http://schemas.openxmlformats.org/officeDocument/2006/relationships/customXml" Target="../customXml/item33.xml"/><Relationship Id="rId129" Type="http://schemas.openxmlformats.org/officeDocument/2006/relationships/customXml" Target="../customXml/item129.xml"/><Relationship Id="rId280" Type="http://schemas.openxmlformats.org/officeDocument/2006/relationships/customXml" Target="../customXml/item280.xml"/><Relationship Id="rId336" Type="http://schemas.openxmlformats.org/officeDocument/2006/relationships/slide" Target="slides/slide3.xml"/><Relationship Id="rId75" Type="http://schemas.openxmlformats.org/officeDocument/2006/relationships/customXml" Target="../customXml/item75.xml"/><Relationship Id="rId140" Type="http://schemas.openxmlformats.org/officeDocument/2006/relationships/customXml" Target="../customXml/item140.xml"/><Relationship Id="rId182" Type="http://schemas.openxmlformats.org/officeDocument/2006/relationships/customXml" Target="../customXml/item182.xml"/><Relationship Id="rId6" Type="http://schemas.openxmlformats.org/officeDocument/2006/relationships/customXml" Target="../customXml/item6.xml"/><Relationship Id="rId238" Type="http://schemas.openxmlformats.org/officeDocument/2006/relationships/customXml" Target="../customXml/item238.xml"/><Relationship Id="rId291" Type="http://schemas.openxmlformats.org/officeDocument/2006/relationships/customXml" Target="../customXml/item291.xml"/><Relationship Id="rId305" Type="http://schemas.openxmlformats.org/officeDocument/2006/relationships/customXml" Target="../customXml/item305.xml"/><Relationship Id="rId347" Type="http://schemas.openxmlformats.org/officeDocument/2006/relationships/slide" Target="slides/slide14.xml"/><Relationship Id="rId44" Type="http://schemas.openxmlformats.org/officeDocument/2006/relationships/customXml" Target="../customXml/item44.xml"/><Relationship Id="rId86" Type="http://schemas.openxmlformats.org/officeDocument/2006/relationships/customXml" Target="../customXml/item86.xml"/><Relationship Id="rId151" Type="http://schemas.openxmlformats.org/officeDocument/2006/relationships/customXml" Target="../customXml/item151.xml"/><Relationship Id="rId193" Type="http://schemas.openxmlformats.org/officeDocument/2006/relationships/customXml" Target="../customXml/item193.xml"/><Relationship Id="rId207" Type="http://schemas.openxmlformats.org/officeDocument/2006/relationships/customXml" Target="../customXml/item207.xml"/><Relationship Id="rId249" Type="http://schemas.openxmlformats.org/officeDocument/2006/relationships/customXml" Target="../customXml/item249.xml"/><Relationship Id="rId13" Type="http://schemas.openxmlformats.org/officeDocument/2006/relationships/customXml" Target="../customXml/item13.xml"/><Relationship Id="rId109" Type="http://schemas.openxmlformats.org/officeDocument/2006/relationships/customXml" Target="../customXml/item109.xml"/><Relationship Id="rId260" Type="http://schemas.openxmlformats.org/officeDocument/2006/relationships/customXml" Target="../customXml/item260.xml"/><Relationship Id="rId316" Type="http://schemas.openxmlformats.org/officeDocument/2006/relationships/customXml" Target="../customXml/item316.xml"/><Relationship Id="rId55" Type="http://schemas.openxmlformats.org/officeDocument/2006/relationships/customXml" Target="../customXml/item55.xml"/><Relationship Id="rId97" Type="http://schemas.openxmlformats.org/officeDocument/2006/relationships/customXml" Target="../customXml/item97.xml"/><Relationship Id="rId120" Type="http://schemas.openxmlformats.org/officeDocument/2006/relationships/customXml" Target="../customXml/item120.xml"/><Relationship Id="rId358" Type="http://schemas.openxmlformats.org/officeDocument/2006/relationships/slide" Target="slides/slide25.xml"/><Relationship Id="rId162" Type="http://schemas.openxmlformats.org/officeDocument/2006/relationships/customXml" Target="../customXml/item162.xml"/><Relationship Id="rId218" Type="http://schemas.openxmlformats.org/officeDocument/2006/relationships/customXml" Target="../customXml/item218.xml"/><Relationship Id="rId271" Type="http://schemas.openxmlformats.org/officeDocument/2006/relationships/customXml" Target="../customXml/item271.xml"/><Relationship Id="rId24" Type="http://schemas.openxmlformats.org/officeDocument/2006/relationships/customXml" Target="../customXml/item24.xml"/><Relationship Id="rId66" Type="http://schemas.openxmlformats.org/officeDocument/2006/relationships/customXml" Target="../customXml/item66.xml"/><Relationship Id="rId131" Type="http://schemas.openxmlformats.org/officeDocument/2006/relationships/customXml" Target="../customXml/item131.xml"/><Relationship Id="rId327" Type="http://schemas.openxmlformats.org/officeDocument/2006/relationships/customXml" Target="../customXml/item327.xml"/><Relationship Id="rId173" Type="http://schemas.openxmlformats.org/officeDocument/2006/relationships/customXml" Target="../customXml/item173.xml"/><Relationship Id="rId229" Type="http://schemas.openxmlformats.org/officeDocument/2006/relationships/customXml" Target="../customXml/item229.xml"/><Relationship Id="rId240" Type="http://schemas.openxmlformats.org/officeDocument/2006/relationships/customXml" Target="../customXml/item240.xml"/><Relationship Id="rId35" Type="http://schemas.openxmlformats.org/officeDocument/2006/relationships/customXml" Target="../customXml/item35.xml"/><Relationship Id="rId77" Type="http://schemas.openxmlformats.org/officeDocument/2006/relationships/customXml" Target="../customXml/item77.xml"/><Relationship Id="rId100" Type="http://schemas.openxmlformats.org/officeDocument/2006/relationships/customXml" Target="../customXml/item100.xml"/><Relationship Id="rId282" Type="http://schemas.openxmlformats.org/officeDocument/2006/relationships/customXml" Target="../customXml/item282.xml"/><Relationship Id="rId338" Type="http://schemas.openxmlformats.org/officeDocument/2006/relationships/slide" Target="slides/slide5.xml"/><Relationship Id="rId8" Type="http://schemas.openxmlformats.org/officeDocument/2006/relationships/customXml" Target="../customXml/item8.xml"/><Relationship Id="rId142" Type="http://schemas.openxmlformats.org/officeDocument/2006/relationships/customXml" Target="../customXml/item142.xml"/><Relationship Id="rId184" Type="http://schemas.openxmlformats.org/officeDocument/2006/relationships/customXml" Target="../customXml/item184.xml"/><Relationship Id="rId251" Type="http://schemas.openxmlformats.org/officeDocument/2006/relationships/customXml" Target="../customXml/item251.xml"/><Relationship Id="rId46" Type="http://schemas.openxmlformats.org/officeDocument/2006/relationships/customXml" Target="../customXml/item46.xml"/><Relationship Id="rId293" Type="http://schemas.openxmlformats.org/officeDocument/2006/relationships/customXml" Target="../customXml/item293.xml"/><Relationship Id="rId307" Type="http://schemas.openxmlformats.org/officeDocument/2006/relationships/customXml" Target="../customXml/item307.xml"/><Relationship Id="rId349" Type="http://schemas.openxmlformats.org/officeDocument/2006/relationships/slide" Target="slides/slide16.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slide" Target="slides/slide27.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9-10-18T08:08:12.140" idx="5">
    <p:pos x="10" y="10"/>
    <p:text>You haven't identified the sectors anywhere int eh presentation.  Most of them are obvious.  what is Bio  and why is the contribution so high in Mexico?</p:text>
    <p:extLst>
      <p:ext uri="{C676402C-5697-4E1C-873F-D02D1690AC5C}">
        <p15:threadingInfo xmlns:p15="http://schemas.microsoft.com/office/powerpoint/2012/main" timeZoneBias="240"/>
      </p:ext>
    </p:extLst>
  </p:cm>
  <p:cm authorId="4" dt="2019-10-18T08:10:18.244" idx="6">
    <p:pos x="106" y="106"/>
    <p:text>If the poster is about LISTOS, why are showing the CONUS results rather than zeroing in on the LISTOS area?</p:text>
    <p:extLst>
      <p:ext uri="{C676402C-5697-4E1C-873F-D02D1690AC5C}">
        <p15:threadingInfo xmlns:p15="http://schemas.microsoft.com/office/powerpoint/2012/main" timeZoneBias="240"/>
      </p:ext>
    </p:extLst>
  </p:cm>
  <p:cm authorId="4" dt="2019-10-18T08:11:07.181" idx="7">
    <p:pos x="202" y="202"/>
    <p:text>I suggest that you eventually add some animation with some circles to highlight areas that you are going to talk about and the points you want to make.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9-10-18T08:08:12.140" idx="5">
    <p:pos x="10" y="10"/>
    <p:text>You haven't identified the sectors anywhere int eh presentation.  Most of them are obvious.  what is Bio  and why is the contribution so high in Mexico?</p:text>
    <p:extLst>
      <p:ext uri="{C676402C-5697-4E1C-873F-D02D1690AC5C}">
        <p15:threadingInfo xmlns:p15="http://schemas.microsoft.com/office/powerpoint/2012/main" timeZoneBias="240"/>
      </p:ext>
    </p:extLst>
  </p:cm>
  <p:cm authorId="4" dt="2019-10-18T08:10:18.244" idx="6">
    <p:pos x="106" y="106"/>
    <p:text>If the poster is about LISTOS, why are showing the CONUS results rather than zeroing in on the LISTOS area?</p:text>
    <p:extLst>
      <p:ext uri="{C676402C-5697-4E1C-873F-D02D1690AC5C}">
        <p15:threadingInfo xmlns:p15="http://schemas.microsoft.com/office/powerpoint/2012/main" timeZoneBias="240"/>
      </p:ext>
    </p:extLst>
  </p:cm>
  <p:cm authorId="4" dt="2019-10-18T08:11:07.181" idx="7">
    <p:pos x="202" y="202"/>
    <p:text>I suggest that you eventually add some animation with some circles to highlight areas that you are going to talk about and the points you want to make.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9-10-18T08:08:12.140" idx="5">
    <p:pos x="10" y="10"/>
    <p:text>You haven't identified the sectors anywhere int eh presentation.  Most of them are obvious.  what is Bio  and why is the contribution so high in Mexico?</p:text>
    <p:extLst>
      <p:ext uri="{C676402C-5697-4E1C-873F-D02D1690AC5C}">
        <p15:threadingInfo xmlns:p15="http://schemas.microsoft.com/office/powerpoint/2012/main" timeZoneBias="240"/>
      </p:ext>
    </p:extLst>
  </p:cm>
  <p:cm authorId="4" dt="2019-10-18T08:10:18.244" idx="6">
    <p:pos x="106" y="106"/>
    <p:text>If the poster is about LISTOS, why are showing the CONUS results rather than zeroing in on the LISTOS area?</p:text>
    <p:extLst>
      <p:ext uri="{C676402C-5697-4E1C-873F-D02D1690AC5C}">
        <p15:threadingInfo xmlns:p15="http://schemas.microsoft.com/office/powerpoint/2012/main" timeZoneBias="240"/>
      </p:ext>
    </p:extLst>
  </p:cm>
  <p:cm authorId="4" dt="2019-10-18T08:11:07.181" idx="7">
    <p:pos x="202" y="202"/>
    <p:text>I suggest that you eventually add some animation with some circles to highlight areas that you are going to talk about and the points you want to make.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19-10-18T08:08:12.140" idx="5">
    <p:pos x="10" y="10"/>
    <p:text>You haven't identified the sectors anywhere int eh presentation.  Most of them are obvious.  what is Bio  and why is the contribution so high in Mexico?</p:text>
    <p:extLst>
      <p:ext uri="{C676402C-5697-4E1C-873F-D02D1690AC5C}">
        <p15:threadingInfo xmlns:p15="http://schemas.microsoft.com/office/powerpoint/2012/main" timeZoneBias="240"/>
      </p:ext>
    </p:extLst>
  </p:cm>
  <p:cm authorId="4" dt="2019-10-18T08:10:18.244" idx="6">
    <p:pos x="106" y="106"/>
    <p:text>If the poster is about LISTOS, why are showing the CONUS results rather than zeroing in on the LISTOS area?</p:text>
    <p:extLst>
      <p:ext uri="{C676402C-5697-4E1C-873F-D02D1690AC5C}">
        <p15:threadingInfo xmlns:p15="http://schemas.microsoft.com/office/powerpoint/2012/main" timeZoneBias="240"/>
      </p:ext>
    </p:extLst>
  </p:cm>
  <p:cm authorId="4" dt="2019-10-18T08:11:07.181" idx="7">
    <p:pos x="202" y="202"/>
    <p:text>I suggest that you eventually add some animation with some circles to highlight areas that you are going to talk about and the points you want to make.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19-10-18T08:08:12.140" idx="5">
    <p:pos x="10" y="10"/>
    <p:text>You haven't identified the sectors anywhere int eh presentation.  Most of them are obvious.  what is Bio  and why is the contribution so high in Mexico?</p:text>
    <p:extLst>
      <p:ext uri="{C676402C-5697-4E1C-873F-D02D1690AC5C}">
        <p15:threadingInfo xmlns:p15="http://schemas.microsoft.com/office/powerpoint/2012/main" timeZoneBias="240"/>
      </p:ext>
    </p:extLst>
  </p:cm>
  <p:cm authorId="4" dt="2019-10-18T08:10:18.244" idx="6">
    <p:pos x="106" y="106"/>
    <p:text>If the poster is about LISTOS, why are showing the CONUS results rather than zeroing in on the LISTOS area?</p:text>
    <p:extLst>
      <p:ext uri="{C676402C-5697-4E1C-873F-D02D1690AC5C}">
        <p15:threadingInfo xmlns:p15="http://schemas.microsoft.com/office/powerpoint/2012/main" timeZoneBias="240"/>
      </p:ext>
    </p:extLst>
  </p:cm>
  <p:cm authorId="4" dt="2019-10-18T08:11:07.181" idx="7">
    <p:pos x="202" y="202"/>
    <p:text>I suggest that you eventually add some animation with some circles to highlight areas that you are going to talk about and the points you want to make.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smtClean="0"/>
            </a:lvl1pPr>
          </a:lstStyle>
          <a:p>
            <a:pPr>
              <a:defRPr/>
            </a:pPr>
            <a:fld id="{C3F119CC-0E9C-4303-8FC0-FA6C67E0699C}" type="datetimeFigureOut">
              <a:rPr lang="en-US"/>
              <a:pPr>
                <a:defRPr/>
              </a:pPr>
              <a:t>10/22/19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A6924233-FC8A-4838-8824-56EBB7540E6D}" type="slidenum">
              <a:rPr lang="en-US"/>
              <a:pPr>
                <a:defRPr/>
              </a:pPr>
              <a:t>‹#›</a:t>
            </a:fld>
            <a:endParaRPr lang="en-US"/>
          </a:p>
        </p:txBody>
      </p:sp>
    </p:spTree>
    <p:extLst>
      <p:ext uri="{BB962C8B-B14F-4D97-AF65-F5344CB8AC3E}">
        <p14:creationId xmlns:p14="http://schemas.microsoft.com/office/powerpoint/2010/main" val="569683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972560" y="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lvl1pPr algn="r">
              <a:defRPr sz="1200" smtClean="0"/>
            </a:lvl1pPr>
          </a:lstStyle>
          <a:p>
            <a:pPr>
              <a:defRPr/>
            </a:pPr>
            <a:endParaRPr lang="en-US"/>
          </a:p>
        </p:txBody>
      </p:sp>
      <p:sp>
        <p:nvSpPr>
          <p:cNvPr id="4100"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4720" y="4415790"/>
            <a:ext cx="5140960" cy="418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972560" y="8831580"/>
            <a:ext cx="3037840" cy="464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7" tIns="46589" rIns="93177" bIns="46589" numCol="1" anchor="b" anchorCtr="0" compatLnSpc="1">
            <a:prstTxWarp prst="textNoShape">
              <a:avLst/>
            </a:prstTxWarp>
          </a:bodyPr>
          <a:lstStyle>
            <a:lvl1pPr algn="r">
              <a:defRPr sz="1200" smtClean="0"/>
            </a:lvl1pPr>
          </a:lstStyle>
          <a:p>
            <a:pPr>
              <a:defRPr/>
            </a:pPr>
            <a:fld id="{91633A1B-E4ED-4A2A-87DF-7B125DA7738F}" type="slidenum">
              <a:rPr lang="en-US"/>
              <a:pPr>
                <a:defRPr/>
              </a:pPr>
              <a:t>‹#›</a:t>
            </a:fld>
            <a:endParaRPr lang="en-US"/>
          </a:p>
        </p:txBody>
      </p:sp>
    </p:spTree>
    <p:extLst>
      <p:ext uri="{BB962C8B-B14F-4D97-AF65-F5344CB8AC3E}">
        <p14:creationId xmlns:p14="http://schemas.microsoft.com/office/powerpoint/2010/main" val="1702319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57066" indent="-291179">
              <a:defRPr sz="2400">
                <a:solidFill>
                  <a:schemeClr val="tx1"/>
                </a:solidFill>
                <a:latin typeface="Arial" charset="0"/>
                <a:ea typeface="ＭＳ Ｐゴシック" pitchFamily="1" charset="-128"/>
              </a:defRPr>
            </a:lvl2pPr>
            <a:lvl3pPr marL="1164717" indent="-232943">
              <a:defRPr sz="2400">
                <a:solidFill>
                  <a:schemeClr val="tx1"/>
                </a:solidFill>
                <a:latin typeface="Arial" charset="0"/>
                <a:ea typeface="ＭＳ Ｐゴシック" pitchFamily="1" charset="-128"/>
              </a:defRPr>
            </a:lvl3pPr>
            <a:lvl4pPr marL="1630604" indent="-232943">
              <a:defRPr sz="2400">
                <a:solidFill>
                  <a:schemeClr val="tx1"/>
                </a:solidFill>
                <a:latin typeface="Arial" charset="0"/>
                <a:ea typeface="ＭＳ Ｐゴシック" pitchFamily="1" charset="-128"/>
              </a:defRPr>
            </a:lvl4pPr>
            <a:lvl5pPr marL="2096491" indent="-232943">
              <a:defRPr sz="2400">
                <a:solidFill>
                  <a:schemeClr val="tx1"/>
                </a:solidFill>
                <a:latin typeface="Arial" charset="0"/>
                <a:ea typeface="ＭＳ Ｐゴシック" pitchFamily="1"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 charset="-128"/>
              </a:defRPr>
            </a:lvl9pPr>
          </a:lstStyle>
          <a:p>
            <a:fld id="{CE53AB5D-A950-4AE7-AC6B-9D5657576A4D}" type="slidenum">
              <a:rPr lang="en-US" sz="1200"/>
              <a:pPr/>
              <a:t>0</a:t>
            </a:fld>
            <a:endParaRPr lang="en-US" sz="1200"/>
          </a:p>
        </p:txBody>
      </p:sp>
      <p:sp>
        <p:nvSpPr>
          <p:cNvPr id="5123" name="Rectangle 2"/>
          <p:cNvSpPr>
            <a:spLocks noGrp="1" noRot="1" noChangeAspect="1" noChangeArrowheads="1" noTextEdit="1"/>
          </p:cNvSpPr>
          <p:nvPr>
            <p:ph type="sldImg"/>
          </p:nvPr>
        </p:nvSpPr>
        <p:spPr>
          <a:xfrm>
            <a:off x="406400" y="696913"/>
            <a:ext cx="6197600" cy="3486150"/>
          </a:xfrm>
          <a:ln/>
        </p:spPr>
      </p:sp>
      <p:sp>
        <p:nvSpPr>
          <p:cNvPr id="5124" name="Rectangle 3"/>
          <p:cNvSpPr>
            <a:spLocks noGrp="1" noChangeArrowheads="1"/>
          </p:cNvSpPr>
          <p:nvPr>
            <p:ph type="body" idx="1"/>
          </p:nvPr>
        </p:nvSpPr>
        <p:spPr>
          <a:noFill/>
        </p:spPr>
        <p:txBody>
          <a:bodyPr/>
          <a:lstStyle/>
          <a:p>
            <a:pPr eaLnBrk="1" hangingPunct="1"/>
            <a:r>
              <a:rPr lang="en-US" dirty="0"/>
              <a:t>Good afternoon, in this morning we already saw two interested talks about ozone apportionment application from global scale from </a:t>
            </a:r>
            <a:r>
              <a:rPr lang="en-US" dirty="0" err="1"/>
              <a:t>barron</a:t>
            </a:r>
            <a:r>
              <a:rPr lang="en-US" dirty="0"/>
              <a:t> Henderson and </a:t>
            </a:r>
            <a:r>
              <a:rPr lang="en-US" dirty="0" err="1"/>
              <a:t>pradeepa</a:t>
            </a:r>
            <a:r>
              <a:rPr lang="en-US" dirty="0"/>
              <a:t> </a:t>
            </a:r>
            <a:r>
              <a:rPr lang="en-US" dirty="0" err="1"/>
              <a:t>vennam</a:t>
            </a:r>
            <a:r>
              <a:rPr lang="en-US" dirty="0"/>
              <a:t>, today  I will put this topic down to nationwide and local scale. First, I will thank all my co-authors for their great contributions in this project. And of course, this work only represents points of view from authors and does not necessarily represent the views or policies of the US EPA.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13</a:t>
            </a:fld>
            <a:endParaRPr lang="en-US"/>
          </a:p>
        </p:txBody>
      </p:sp>
    </p:spTree>
    <p:extLst>
      <p:ext uri="{BB962C8B-B14F-4D97-AF65-F5344CB8AC3E}">
        <p14:creationId xmlns:p14="http://schemas.microsoft.com/office/powerpoint/2010/main" val="944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14</a:t>
            </a:fld>
            <a:endParaRPr lang="en-US"/>
          </a:p>
        </p:txBody>
      </p:sp>
    </p:spTree>
    <p:extLst>
      <p:ext uri="{BB962C8B-B14F-4D97-AF65-F5344CB8AC3E}">
        <p14:creationId xmlns:p14="http://schemas.microsoft.com/office/powerpoint/2010/main" val="280312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model evaluation results show that our model can fairly predict O3, NO2 and HCHO. Even if there still exists obvious biases compared to observation, but CMAQ v5.3 absolutely can show similar temporal and spatial signatures as TROPOMI satellite, which provides us this confidence to look at source apportionment results. In CMAQ-ISAM, we tracked ten tags from different emissions files from EGU emissions to </a:t>
            </a:r>
            <a:r>
              <a:rPr lang="en-US" dirty="0" err="1"/>
              <a:t>onroad</a:t>
            </a:r>
            <a:r>
              <a:rPr lang="en-US" dirty="0"/>
              <a:t> emissions, also including three default tags, ICON, BCON and others. OTHRS here represents the rest of sources. Then we calculated sector fractions to see how they contribute to model concentrations.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17</a:t>
            </a:fld>
            <a:endParaRPr lang="en-US"/>
          </a:p>
        </p:txBody>
      </p:sp>
    </p:spTree>
    <p:extLst>
      <p:ext uri="{BB962C8B-B14F-4D97-AF65-F5344CB8AC3E}">
        <p14:creationId xmlns:p14="http://schemas.microsoft.com/office/powerpoint/2010/main" val="338788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annual contributions but due to some issues, we have to rerun the whole year. In this case, I can’t show you all seasons results today. But we do have the first three months data as test case. As you can see, the top left figure is seasonal summarized total column NO2 while other plots show spatial Q1 summarized sector fractions for different sectors defined in previous slides. I want to highlight here is in OTHR part, we saw this large contributions out of US, which can be identified as sources from Canada and Mexico. Major sources over ocean around US comes from CMV and BCON, which indicates global sources from other regions.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18</a:t>
            </a:fld>
            <a:endParaRPr lang="en-US"/>
          </a:p>
        </p:txBody>
      </p:sp>
    </p:spTree>
    <p:extLst>
      <p:ext uri="{BB962C8B-B14F-4D97-AF65-F5344CB8AC3E}">
        <p14:creationId xmlns:p14="http://schemas.microsoft.com/office/powerpoint/2010/main" val="122841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mask out contributions in around ocean, Mexico and Canada and solely look at US. From previous simulation, it at least takes three months to get rid of ICON contributions. So here we can still see sources contributions from ICON. BCON takes up the majority of contributions. OILGAS concentrated in mid US where lots of oil and gas industrial activities happen. ONRAOD is the second large contributions over US rather than BCON. And we also noticed that AREA sector contributes a lot in northeastern US, which including LISTOS area than other US.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19</a:t>
            </a:fld>
            <a:endParaRPr lang="en-US"/>
          </a:p>
        </p:txBody>
      </p:sp>
    </p:spTree>
    <p:extLst>
      <p:ext uri="{BB962C8B-B14F-4D97-AF65-F5344CB8AC3E}">
        <p14:creationId xmlns:p14="http://schemas.microsoft.com/office/powerpoint/2010/main" val="111852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then we zoom in into LISTOS area. Except sectors I highlight in red, contributions from other sectors are under 5%.</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20</a:t>
            </a:fld>
            <a:endParaRPr lang="en-US"/>
          </a:p>
        </p:txBody>
      </p:sp>
    </p:spTree>
    <p:extLst>
      <p:ext uri="{BB962C8B-B14F-4D97-AF65-F5344CB8AC3E}">
        <p14:creationId xmlns:p14="http://schemas.microsoft.com/office/powerpoint/2010/main" val="3847838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plots for HCHO. We mask out other area and focus on US.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21</a:t>
            </a:fld>
            <a:endParaRPr lang="en-US"/>
          </a:p>
        </p:txBody>
      </p:sp>
    </p:spTree>
    <p:extLst>
      <p:ext uri="{BB962C8B-B14F-4D97-AF65-F5344CB8AC3E}">
        <p14:creationId xmlns:p14="http://schemas.microsoft.com/office/powerpoint/2010/main" val="426111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HCHO comes from bios, </a:t>
            </a:r>
            <a:r>
              <a:rPr lang="en-US" dirty="0" err="1"/>
              <a:t>bcon</a:t>
            </a:r>
            <a:r>
              <a:rPr lang="en-US" dirty="0"/>
              <a:t>, fires. There are also a large part contribution from OTHR, which we can’t track at current stage. If we borrow concept from Barron’s talk, we think there are lots of uncontrollable sources for HCHO that needs to be classified.</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22</a:t>
            </a:fld>
            <a:endParaRPr lang="en-US"/>
          </a:p>
        </p:txBody>
      </p:sp>
    </p:spTree>
    <p:extLst>
      <p:ext uri="{BB962C8B-B14F-4D97-AF65-F5344CB8AC3E}">
        <p14:creationId xmlns:p14="http://schemas.microsoft.com/office/powerpoint/2010/main" val="3438214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into LISTOS area, fires and bios influences reduced. Biogenic sources are mainly located in southwest and west US. </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23</a:t>
            </a:fld>
            <a:endParaRPr lang="en-US"/>
          </a:p>
        </p:txBody>
      </p:sp>
    </p:spTree>
    <p:extLst>
      <p:ext uri="{BB962C8B-B14F-4D97-AF65-F5344CB8AC3E}">
        <p14:creationId xmlns:p14="http://schemas.microsoft.com/office/powerpoint/2010/main" val="1064608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Then, we summarized sector fractions over the entire US and LISTOS area as bulk bars. For NO2, </a:t>
            </a:r>
            <a:r>
              <a:rPr lang="en-US" b="0" dirty="0">
                <a:solidFill>
                  <a:srgbClr val="FF0000"/>
                </a:solidFill>
              </a:rPr>
              <a:t>As one of major precursors of O3, most of NO2 sources are from BCON (39.8%) while the second part is ONROAD emissions (15.0%) nationwide. In LISTOS area, AREA sector increases and dominates source contributions with BCON and ONROAD. HCHO, is mainly from BCON, BIOGENICS, FIRES and OTHER (which we can’t track directly at current stage) nationwide. In LISTOS area, contributions from fires and </a:t>
            </a:r>
            <a:r>
              <a:rPr lang="en-US" b="0" dirty="0" err="1">
                <a:solidFill>
                  <a:srgbClr val="FF0000"/>
                </a:solidFill>
              </a:rPr>
              <a:t>biogenics</a:t>
            </a:r>
            <a:r>
              <a:rPr lang="en-US" b="0" dirty="0">
                <a:solidFill>
                  <a:srgbClr val="FF0000"/>
                </a:solidFill>
              </a:rPr>
              <a:t> reduce compared to nationwide.</a:t>
            </a:r>
          </a:p>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24</a:t>
            </a:fld>
            <a:endParaRPr lang="en-US"/>
          </a:p>
        </p:txBody>
      </p:sp>
    </p:spTree>
    <p:extLst>
      <p:ext uri="{BB962C8B-B14F-4D97-AF65-F5344CB8AC3E}">
        <p14:creationId xmlns:p14="http://schemas.microsoft.com/office/powerpoint/2010/main" val="3461951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our motivation, the new York metropolitan area has been suffered high ozone pollution over decades. Considering there are over millions of people living in this area and its downwind area, people’s health and well beings are directly influenced in this area.</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a:t>
            </a:fld>
            <a:endParaRPr lang="en-US"/>
          </a:p>
        </p:txBody>
      </p:sp>
    </p:spTree>
    <p:extLst>
      <p:ext uri="{BB962C8B-B14F-4D97-AF65-F5344CB8AC3E}">
        <p14:creationId xmlns:p14="http://schemas.microsoft.com/office/powerpoint/2010/main" val="1983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7800D7-6604-462F-BD05-7E38F841FA47}" type="slidenum">
              <a:rPr lang="en-US" smtClean="0"/>
              <a:t>26</a:t>
            </a:fld>
            <a:endParaRPr lang="en-US"/>
          </a:p>
        </p:txBody>
      </p:sp>
    </p:spTree>
    <p:extLst>
      <p:ext uri="{BB962C8B-B14F-4D97-AF65-F5344CB8AC3E}">
        <p14:creationId xmlns:p14="http://schemas.microsoft.com/office/powerpoint/2010/main" val="16066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 tool we are going to use for this project is CMAQ-ISAM, which is a integrated source apportionment method implemented in CMAQ model. There was a poster yesterday from </a:t>
            </a:r>
            <a:r>
              <a:rPr lang="en-US" dirty="0" err="1"/>
              <a:t>sergey</a:t>
            </a:r>
            <a:r>
              <a:rPr lang="en-US" dirty="0"/>
              <a:t> </a:t>
            </a:r>
            <a:r>
              <a:rPr lang="en-US" dirty="0" err="1"/>
              <a:t>napelenok</a:t>
            </a:r>
            <a:r>
              <a:rPr lang="en-US" dirty="0"/>
              <a:t> introducing updates of CMAQ-ISAM in CMAQ version 5.3. Today I will just quickly look through it.</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5</a:t>
            </a:fld>
            <a:endParaRPr lang="en-US"/>
          </a:p>
        </p:txBody>
      </p:sp>
    </p:spTree>
    <p:extLst>
      <p:ext uri="{BB962C8B-B14F-4D97-AF65-F5344CB8AC3E}">
        <p14:creationId xmlns:p14="http://schemas.microsoft.com/office/powerpoint/2010/main" val="335651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shows currently available tag classes that we can track in CMAQ-ISAM. </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6</a:t>
            </a:fld>
            <a:endParaRPr lang="en-US"/>
          </a:p>
        </p:txBody>
      </p:sp>
    </p:spTree>
    <p:extLst>
      <p:ext uri="{BB962C8B-B14F-4D97-AF65-F5344CB8AC3E}">
        <p14:creationId xmlns:p14="http://schemas.microsoft.com/office/powerpoint/2010/main" val="89173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for CMAQ-ISAM, we track 10 tags, including other three default tags, ICON, BCON and OTHR for four interested species, NO, NO2, FORM and O3. With newly updates, current CMAQ-ISAM is pretty faster than previous version, also 3 times as faster as brute force method.</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8</a:t>
            </a:fld>
            <a:endParaRPr lang="en-US"/>
          </a:p>
        </p:txBody>
      </p:sp>
    </p:spTree>
    <p:extLst>
      <p:ext uri="{BB962C8B-B14F-4D97-AF65-F5344CB8AC3E}">
        <p14:creationId xmlns:p14="http://schemas.microsoft.com/office/powerpoint/2010/main" val="168647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first looked at model performance from nationwide to LISTOS area. There are bunch of observations resources from … to …. And for this project, we first look at TROPOMI satellite over 12km CONUS including LISTOS area.  With available TROPOMI data, we really focused on HCHO and NO2. Rather than look at different layers concentration from surface to aloft, we look at total column HCHO and NO2 by postprocessing CMAQ model output in compatible with TROPOMI satellite data. We also compared model surface concentrations of HCHO, NO2 and O3 with available ground sites measurements during LISTOS. And marks on the map are available sites locations.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9</a:t>
            </a:fld>
            <a:endParaRPr lang="en-US"/>
          </a:p>
        </p:txBody>
      </p:sp>
    </p:spTree>
    <p:extLst>
      <p:ext uri="{BB962C8B-B14F-4D97-AF65-F5344CB8AC3E}">
        <p14:creationId xmlns:p14="http://schemas.microsoft.com/office/powerpoint/2010/main" val="23188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b="0" dirty="0"/>
              <a:t>The figure shows spatial seasonal average total column HCHO. Top row is TROPOMI observations, mid row is modeled results, and bottom row is spatial fractional biases. We can directly see </a:t>
            </a:r>
            <a:r>
              <a:rPr lang="en-US" sz="800" b="0" dirty="0">
                <a:solidFill>
                  <a:srgbClr val="FF0000"/>
                </a:solidFill>
              </a:rPr>
              <a:t>CMAQ column and TROPOMI both show similar spatial and temporal signatures. CMAQ underestimates total column HCHO, especially in Q1 and Q4. If we take US into two parts, west US and east US, which west US has more natural areas and east US has more urban and sub-urban areas, CMAQ performance is better in east urban area than west natural area. Needs to be notified, currently we do not have TROPOMI 2018 data for Q1 and Q2, so we use 2019 instead.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10</a:t>
            </a:fld>
            <a:endParaRPr lang="en-US"/>
          </a:p>
        </p:txBody>
      </p:sp>
    </p:spTree>
    <p:extLst>
      <p:ext uri="{BB962C8B-B14F-4D97-AF65-F5344CB8AC3E}">
        <p14:creationId xmlns:p14="http://schemas.microsoft.com/office/powerpoint/2010/main" val="3341339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zoom in into LISTOS area, we can see similar results in LISTOS area in 12x12 grid resolutions.</a:t>
            </a:r>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11</a:t>
            </a:fld>
            <a:endParaRPr lang="en-US"/>
          </a:p>
        </p:txBody>
      </p:sp>
    </p:spTree>
    <p:extLst>
      <p:ext uri="{BB962C8B-B14F-4D97-AF65-F5344CB8AC3E}">
        <p14:creationId xmlns:p14="http://schemas.microsoft.com/office/powerpoint/2010/main" val="119055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NO2, we saw converse situation while </a:t>
            </a:r>
            <a:r>
              <a:rPr lang="en-US" sz="1200" b="0" dirty="0">
                <a:solidFill>
                  <a:srgbClr val="FF0000"/>
                </a:solidFill>
              </a:rPr>
              <a:t>CMAQ predicts total column NO2 better in Q1 and Q4 while worse in Q2 and Q3. our model underestimates NO2 over summer.</a:t>
            </a:r>
            <a:endParaRPr lang="en-US" b="0" dirty="0"/>
          </a:p>
        </p:txBody>
      </p:sp>
      <p:sp>
        <p:nvSpPr>
          <p:cNvPr id="4" name="Slide Number Placeholder 3"/>
          <p:cNvSpPr>
            <a:spLocks noGrp="1"/>
          </p:cNvSpPr>
          <p:nvPr>
            <p:ph type="sldNum" sz="quarter" idx="5"/>
          </p:nvPr>
        </p:nvSpPr>
        <p:spPr/>
        <p:txBody>
          <a:bodyPr/>
          <a:lstStyle/>
          <a:p>
            <a:pPr>
              <a:defRPr/>
            </a:pPr>
            <a:fld id="{91633A1B-E4ED-4A2A-87DF-7B125DA7738F}" type="slidenum">
              <a:rPr lang="en-US" smtClean="0"/>
              <a:pPr>
                <a:defRPr/>
              </a:pPr>
              <a:t>12</a:t>
            </a:fld>
            <a:endParaRPr lang="en-US"/>
          </a:p>
        </p:txBody>
      </p:sp>
    </p:spTree>
    <p:extLst>
      <p:ext uri="{BB962C8B-B14F-4D97-AF65-F5344CB8AC3E}">
        <p14:creationId xmlns:p14="http://schemas.microsoft.com/office/powerpoint/2010/main" val="2989001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86DB6"/>
        </a:solidFill>
        <a:effectLst/>
      </p:bgPr>
    </p:bg>
    <p:spTree>
      <p:nvGrpSpPr>
        <p:cNvPr id="1" name=""/>
        <p:cNvGrpSpPr/>
        <p:nvPr/>
      </p:nvGrpSpPr>
      <p:grpSpPr>
        <a:xfrm>
          <a:off x="0" y="0"/>
          <a:ext cx="0" cy="0"/>
          <a:chOff x="0" y="0"/>
          <a:chExt cx="0" cy="0"/>
        </a:xfrm>
      </p:grpSpPr>
      <p:pic>
        <p:nvPicPr>
          <p:cNvPr id="15"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95916" y="6286"/>
            <a:ext cx="9929284" cy="683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8"/>
          <p:cNvSpPr>
            <a:spLocks noChangeArrowheads="1"/>
          </p:cNvSpPr>
          <p:nvPr userDrawn="1"/>
        </p:nvSpPr>
        <p:spPr bwMode="auto">
          <a:xfrm>
            <a:off x="0" y="6224588"/>
            <a:ext cx="1016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pic>
        <p:nvPicPr>
          <p:cNvPr id="11" name="Picture 25" descr="EPA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3886201" y="1447800"/>
            <a:ext cx="7617884" cy="1447800"/>
          </a:xfrm>
          <a:prstGeom prst="rect">
            <a:avLst/>
          </a:prstGeom>
          <a:solidFill>
            <a:srgbClr val="003F69">
              <a:alpha val="0"/>
            </a:srgbClr>
          </a:solidFill>
        </p:spPr>
        <p:txBody>
          <a:bodyPr lIns="0" tIns="0" rIns="0" bIns="0" anchor="b"/>
          <a:lstStyle>
            <a:lvl1pPr>
              <a:lnSpc>
                <a:spcPct val="90000"/>
              </a:lnSpc>
              <a:defRPr>
                <a:solidFill>
                  <a:schemeClr val="bg1"/>
                </a:solidFill>
              </a:defRPr>
            </a:lvl1pPr>
          </a:lstStyle>
          <a:p>
            <a:pPr lvl="0"/>
            <a:r>
              <a:rPr lang="en-US" noProof="0"/>
              <a:t>Click to edit Master title style</a:t>
            </a:r>
          </a:p>
        </p:txBody>
      </p:sp>
      <p:sp>
        <p:nvSpPr>
          <p:cNvPr id="13" name="Rectangle 3"/>
          <p:cNvSpPr>
            <a:spLocks noGrp="1" noChangeArrowheads="1"/>
          </p:cNvSpPr>
          <p:nvPr>
            <p:ph type="subTitle" idx="1"/>
          </p:nvPr>
        </p:nvSpPr>
        <p:spPr>
          <a:xfrm>
            <a:off x="3886201" y="3016250"/>
            <a:ext cx="7617884" cy="338138"/>
          </a:xfrm>
          <a:prstGeom prst="rect">
            <a:avLst/>
          </a:prstGeom>
          <a:solidFill>
            <a:srgbClr val="003F69">
              <a:alpha val="0"/>
            </a:srgbClr>
          </a:solidFill>
        </p:spPr>
        <p:txBody>
          <a:bodyPr lIns="0" tIns="0" rIns="0" bIns="0"/>
          <a:lstStyle>
            <a:lvl1pPr marL="0" indent="0">
              <a:lnSpc>
                <a:spcPct val="70000"/>
              </a:lnSpc>
              <a:buFont typeface="Times" pitchFamily="1" charset="0"/>
              <a:buNone/>
              <a:defRPr i="1">
                <a:solidFill>
                  <a:schemeClr val="bg1"/>
                </a:solidFill>
                <a:latin typeface="Times New Roman" pitchFamily="1" charset="0"/>
              </a:defRPr>
            </a:lvl1pPr>
          </a:lstStyle>
          <a:p>
            <a:pPr lvl="0"/>
            <a:r>
              <a:rPr lang="en-US" noProof="0"/>
              <a:t>Click to edit Master subtitle style</a:t>
            </a:r>
          </a:p>
        </p:txBody>
      </p:sp>
    </p:spTree>
    <p:extLst>
      <p:ext uri="{BB962C8B-B14F-4D97-AF65-F5344CB8AC3E}">
        <p14:creationId xmlns:p14="http://schemas.microsoft.com/office/powerpoint/2010/main" val="415387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33AD7DD-8889-40EE-AB37-66A654BC2EEA}" type="slidenum">
              <a:rPr lang="en-US"/>
              <a:pPr>
                <a:defRPr/>
              </a:pPr>
              <a:t>‹#›</a:t>
            </a:fld>
            <a:endParaRPr lang="en-US"/>
          </a:p>
        </p:txBody>
      </p:sp>
    </p:spTree>
    <p:extLst>
      <p:ext uri="{BB962C8B-B14F-4D97-AF65-F5344CB8AC3E}">
        <p14:creationId xmlns:p14="http://schemas.microsoft.com/office/powerpoint/2010/main" val="151277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3400" y="228600"/>
            <a:ext cx="9474200" cy="990600"/>
          </a:xfrm>
          <a:prstGeom prst="rect">
            <a:avLst/>
          </a:prstGeom>
        </p:spPr>
        <p:txBody>
          <a:bodyPr/>
          <a:lstStyle>
            <a:lvl1pPr algn="ctr">
              <a:defRPr sz="3200">
                <a:solidFill>
                  <a:srgbClr val="026CB6"/>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812800" y="1371600"/>
            <a:ext cx="10617200" cy="4724400"/>
          </a:xfrm>
          <a:prstGeom prst="rect">
            <a:avLst/>
          </a:prstGeom>
        </p:spPr>
        <p:txBody>
          <a:bodyPr/>
          <a:lstStyle>
            <a:lvl1pPr marL="284163" indent="-284163">
              <a:buSzPct val="150000"/>
              <a:defRPr/>
            </a:lvl1pPr>
            <a:lvl2pPr marL="569913" indent="-285750">
              <a:defRPr/>
            </a:lvl2pPr>
            <a:lvl3pPr>
              <a:buSzPct val="9300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0" y="6231148"/>
            <a:ext cx="812800" cy="228600"/>
          </a:xfrm>
        </p:spPr>
        <p:txBody>
          <a:bodyPr/>
          <a:lstStyle>
            <a:lvl1pPr>
              <a:defRPr/>
            </a:lvl1pPr>
          </a:lstStyle>
          <a:p>
            <a:pPr>
              <a:defRPr/>
            </a:pPr>
            <a:fld id="{BEF2A795-0D1C-4340-A163-773CC4D3E4E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chemeClr val="accent3">
              <a:lumMod val="9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026" name="Rectangle 10"/>
          <p:cNvSpPr>
            <a:spLocks noChangeArrowheads="1"/>
          </p:cNvSpPr>
          <p:nvPr userDrawn="1"/>
        </p:nvSpPr>
        <p:spPr bwMode="auto">
          <a:xfrm>
            <a:off x="0" y="6224588"/>
            <a:ext cx="914400" cy="228600"/>
          </a:xfrm>
          <a:prstGeom prst="rect">
            <a:avLst/>
          </a:prstGeom>
          <a:solidFill>
            <a:srgbClr val="026CB6"/>
          </a:solidFill>
          <a:ln>
            <a:noFill/>
          </a:ln>
          <a:extLst/>
        </p:spPr>
        <p:txBody>
          <a:bodyPr wrap="none" anchor="ctr"/>
          <a:lstStyle/>
          <a:p>
            <a:endParaRPr lang="en-US" sz="2400">
              <a:solidFill>
                <a:srgbClr val="026CB6"/>
              </a:solidFill>
            </a:endParaRPr>
          </a:p>
        </p:txBody>
      </p:sp>
      <p:sp>
        <p:nvSpPr>
          <p:cNvPr id="1030" name="Rectangle 6"/>
          <p:cNvSpPr>
            <a:spLocks noGrp="1" noChangeArrowheads="1"/>
          </p:cNvSpPr>
          <p:nvPr>
            <p:ph type="sldNum" sz="quarter" idx="4"/>
          </p:nvPr>
        </p:nvSpPr>
        <p:spPr bwMode="auto">
          <a:xfrm>
            <a:off x="0" y="6224588"/>
            <a:ext cx="812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000" b="1" smtClean="0">
                <a:solidFill>
                  <a:schemeClr val="bg1"/>
                </a:solidFill>
              </a:defRPr>
            </a:lvl1pPr>
          </a:lstStyle>
          <a:p>
            <a:pPr>
              <a:defRPr/>
            </a:pPr>
            <a:fld id="{620338C0-557E-40D3-BE98-F43B2D0B1431}" type="slidenum">
              <a:rPr lang="en-US"/>
              <a:pPr>
                <a:defRPr/>
              </a:pPr>
              <a:t>‹#›</a:t>
            </a:fld>
            <a:endParaRPr lang="en-US"/>
          </a:p>
        </p:txBody>
      </p:sp>
      <p:pic>
        <p:nvPicPr>
          <p:cNvPr id="2"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3199" y="152400"/>
            <a:ext cx="154160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72" r:id="rId3"/>
  </p:sldLayoutIdLst>
  <p:hf hdr="0" ftr="0" dt="0"/>
  <p:txStyles>
    <p:titleStyle>
      <a:lvl1pPr algn="l" rtl="0" eaLnBrk="1" fontAlgn="base" hangingPunct="1">
        <a:spcBef>
          <a:spcPct val="0"/>
        </a:spcBef>
        <a:spcAft>
          <a:spcPct val="0"/>
        </a:spcAft>
        <a:defRPr sz="3400" b="1">
          <a:solidFill>
            <a:srgbClr val="355777"/>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p:titleStyle>
    <p:body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2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comments" Target="../comments/comment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omments" Target="../comments/comment5.xml"/><Relationship Id="rId5" Type="http://schemas.openxmlformats.org/officeDocument/2006/relationships/image" Target="../media/image2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Grp="1" noChangeArrowheads="1"/>
          </p:cNvSpPr>
          <p:nvPr>
            <p:ph type="ctrTitle"/>
          </p:nvPr>
        </p:nvSpPr>
        <p:spPr bwMode="auto">
          <a:xfrm>
            <a:off x="685799" y="1833451"/>
            <a:ext cx="10363200" cy="1154668"/>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nSpc>
                <a:spcPct val="100000"/>
              </a:lnSpc>
              <a:spcBef>
                <a:spcPts val="0"/>
              </a:spcBef>
            </a:pPr>
            <a:r>
              <a:rPr lang="en-US" sz="2800" dirty="0">
                <a:latin typeface="Calibri" panose="020F0502020204030204" pitchFamily="34" charset="0"/>
                <a:cs typeface="Calibri" panose="020F0502020204030204" pitchFamily="34" charset="0"/>
              </a:rPr>
              <a:t>Application of Ozone Source Apportionment using CMAQ-ISAM during Long Island  Sound Tropospheric Ozone Study (LISTOS)</a:t>
            </a:r>
            <a:br>
              <a:rPr lang="en-US" sz="2800" dirty="0"/>
            </a:br>
            <a:endParaRPr lang="en-US" sz="2800" dirty="0"/>
          </a:p>
        </p:txBody>
      </p:sp>
      <p:sp>
        <p:nvSpPr>
          <p:cNvPr id="9" name="Rectangle 16"/>
          <p:cNvSpPr>
            <a:spLocks noChangeArrowheads="1"/>
          </p:cNvSpPr>
          <p:nvPr/>
        </p:nvSpPr>
        <p:spPr bwMode="auto">
          <a:xfrm>
            <a:off x="1138238" y="6224588"/>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b="1" dirty="0">
                <a:solidFill>
                  <a:schemeClr val="bg1"/>
                </a:solidFill>
              </a:rPr>
              <a:t>US EPA Office of Research and Development </a:t>
            </a:r>
          </a:p>
          <a:p>
            <a:pPr>
              <a:lnSpc>
                <a:spcPct val="90000"/>
              </a:lnSpc>
            </a:pPr>
            <a:r>
              <a:rPr lang="en-US" sz="900" dirty="0">
                <a:solidFill>
                  <a:schemeClr val="bg1"/>
                </a:solidFill>
              </a:rPr>
              <a:t>Center for Environmental Measurement &amp; Modeling</a:t>
            </a:r>
          </a:p>
        </p:txBody>
      </p:sp>
      <p:pic>
        <p:nvPicPr>
          <p:cNvPr id="10" name="Picture 9">
            <a:extLst>
              <a:ext uri="{FF2B5EF4-FFF2-40B4-BE49-F238E27FC236}">
                <a16:creationId xmlns:a16="http://schemas.microsoft.com/office/drawing/2014/main" id="{AE94D656-3296-407F-9949-8C13CBBD9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2600" y="2895600"/>
            <a:ext cx="2448098" cy="3770730"/>
          </a:xfrm>
          <a:prstGeom prst="rect">
            <a:avLst/>
          </a:prstGeom>
        </p:spPr>
      </p:pic>
      <p:sp>
        <p:nvSpPr>
          <p:cNvPr id="2" name="TextBox 1">
            <a:extLst>
              <a:ext uri="{FF2B5EF4-FFF2-40B4-BE49-F238E27FC236}">
                <a16:creationId xmlns:a16="http://schemas.microsoft.com/office/drawing/2014/main" id="{89976812-B951-4959-AB0C-5B7C435AD27C}"/>
              </a:ext>
            </a:extLst>
          </p:cNvPr>
          <p:cNvSpPr txBox="1"/>
          <p:nvPr/>
        </p:nvSpPr>
        <p:spPr>
          <a:xfrm>
            <a:off x="611578" y="4991725"/>
            <a:ext cx="5255821" cy="830997"/>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CMAS Conference</a:t>
            </a:r>
          </a:p>
          <a:p>
            <a:r>
              <a:rPr lang="en-US" b="1" dirty="0">
                <a:solidFill>
                  <a:schemeClr val="bg1"/>
                </a:solidFill>
                <a:latin typeface="Calibri" panose="020F0502020204030204" pitchFamily="34" charset="0"/>
                <a:cs typeface="Calibri" panose="020F0502020204030204" pitchFamily="34" charset="0"/>
              </a:rPr>
              <a:t>October 22, 2019</a:t>
            </a:r>
          </a:p>
        </p:txBody>
      </p:sp>
      <p:sp>
        <p:nvSpPr>
          <p:cNvPr id="3" name="TextBox 2">
            <a:extLst>
              <a:ext uri="{FF2B5EF4-FFF2-40B4-BE49-F238E27FC236}">
                <a16:creationId xmlns:a16="http://schemas.microsoft.com/office/drawing/2014/main" id="{4DF9B07F-D17D-4B4E-9C40-39E88C1C18CA}"/>
              </a:ext>
            </a:extLst>
          </p:cNvPr>
          <p:cNvSpPr txBox="1"/>
          <p:nvPr/>
        </p:nvSpPr>
        <p:spPr>
          <a:xfrm>
            <a:off x="609120" y="3528164"/>
            <a:ext cx="8982202" cy="830997"/>
          </a:xfrm>
          <a:prstGeom prst="rect">
            <a:avLst/>
          </a:prstGeom>
          <a:noFill/>
        </p:spPr>
        <p:txBody>
          <a:bodyPr wrap="none" rtlCol="0">
            <a:spAutoFit/>
          </a:bodyPr>
          <a:lstStyle/>
          <a:p>
            <a:r>
              <a:rPr lang="en-US" b="1" dirty="0">
                <a:solidFill>
                  <a:schemeClr val="bg1"/>
                </a:solidFill>
                <a:latin typeface="Calibri" panose="020F0502020204030204" pitchFamily="34" charset="0"/>
                <a:cs typeface="Calibri" panose="020F0502020204030204" pitchFamily="34" charset="0"/>
              </a:rPr>
              <a:t>Qian Shu, K.R. Baker, S.L. Napelenok, J. </a:t>
            </a:r>
            <a:r>
              <a:rPr lang="en-US" b="1" dirty="0" err="1">
                <a:solidFill>
                  <a:schemeClr val="bg1"/>
                </a:solidFill>
                <a:latin typeface="Calibri" panose="020F0502020204030204" pitchFamily="34" charset="0"/>
                <a:cs typeface="Calibri" panose="020F0502020204030204" pitchFamily="34" charset="0"/>
              </a:rPr>
              <a:t>Szykman</a:t>
            </a:r>
            <a:r>
              <a:rPr lang="en-US" b="1" dirty="0">
                <a:solidFill>
                  <a:schemeClr val="bg1"/>
                </a:solidFill>
                <a:latin typeface="Calibri" panose="020F0502020204030204" pitchFamily="34" charset="0"/>
                <a:cs typeface="Calibri" panose="020F0502020204030204" pitchFamily="34" charset="0"/>
              </a:rPr>
              <a:t>, L. Valin, T. </a:t>
            </a:r>
            <a:r>
              <a:rPr lang="en-US" b="1" dirty="0" err="1">
                <a:solidFill>
                  <a:schemeClr val="bg1"/>
                </a:solidFill>
                <a:latin typeface="Calibri" panose="020F0502020204030204" pitchFamily="34" charset="0"/>
                <a:cs typeface="Calibri" panose="020F0502020204030204" pitchFamily="34" charset="0"/>
              </a:rPr>
              <a:t>Plessel</a:t>
            </a:r>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C3C7DAA-F62D-F543-978C-6C320AE55604}"/>
              </a:ext>
            </a:extLst>
          </p:cNvPr>
          <p:cNvSpPr txBox="1">
            <a:spLocks/>
          </p:cNvSpPr>
          <p:nvPr/>
        </p:nvSpPr>
        <p:spPr>
          <a:xfrm>
            <a:off x="4223707" y="5491754"/>
            <a:ext cx="5255821" cy="990600"/>
          </a:xfrm>
          <a:prstGeom prst="rect">
            <a:avLst/>
          </a:prstGeom>
          <a:solidFill>
            <a:srgbClr val="003F69">
              <a:alpha val="0"/>
            </a:srgbClr>
          </a:solidFill>
        </p:spPr>
        <p:txBody>
          <a:bodyPr lIns="0" tIns="0" rIns="0" bIns="0" anchor="b"/>
          <a:lstStyle>
            <a:lvl1pPr algn="l" rtl="0" eaLnBrk="1" fontAlgn="base" hangingPunct="1">
              <a:lnSpc>
                <a:spcPct val="90000"/>
              </a:lnSpc>
              <a:spcBef>
                <a:spcPct val="0"/>
              </a:spcBef>
              <a:spcAft>
                <a:spcPct val="0"/>
              </a:spcAft>
              <a:defRPr sz="3400" b="1">
                <a:solidFill>
                  <a:schemeClr val="bg1"/>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a:lstStyle>
          <a:p>
            <a:r>
              <a:rPr lang="en-US" sz="1800" kern="0" dirty="0"/>
              <a:t>Disclaimer: t</a:t>
            </a:r>
            <a:r>
              <a:rPr lang="en-US" sz="1800" dirty="0"/>
              <a:t>his work does not necessarily represent the views or policies of the US EPA.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1FD316-79E3-41D6-B5B6-BCFA87036773}"/>
              </a:ext>
            </a:extLst>
          </p:cNvPr>
          <p:cNvSpPr>
            <a:spLocks noGrp="1"/>
          </p:cNvSpPr>
          <p:nvPr>
            <p:ph type="sldNum" sz="quarter" idx="12"/>
          </p:nvPr>
        </p:nvSpPr>
        <p:spPr>
          <a:xfrm>
            <a:off x="0" y="6231148"/>
            <a:ext cx="812800" cy="228600"/>
          </a:xfrm>
        </p:spPr>
        <p:txBody>
          <a:bodyPr/>
          <a:lstStyle/>
          <a:p>
            <a:pPr>
              <a:defRPr/>
            </a:pPr>
            <a:fld id="{BEF2A795-0D1C-4340-A163-773CC4D3E4EC}" type="slidenum">
              <a:rPr lang="en-US" smtClean="0"/>
              <a:pPr>
                <a:defRPr/>
              </a:pPr>
              <a:t>9</a:t>
            </a:fld>
            <a:endParaRPr lang="en-US" dirty="0"/>
          </a:p>
        </p:txBody>
      </p:sp>
      <p:pic>
        <p:nvPicPr>
          <p:cNvPr id="5" name="Picture 4" descr="A close up of a map&#10;&#10;Description automatically generated">
            <a:extLst>
              <a:ext uri="{FF2B5EF4-FFF2-40B4-BE49-F238E27FC236}">
                <a16:creationId xmlns:a16="http://schemas.microsoft.com/office/drawing/2014/main" id="{32FE483B-AC5B-403C-ADB8-CC3328AA0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28" y="1524000"/>
            <a:ext cx="5852172" cy="4389129"/>
          </a:xfrm>
          <a:prstGeom prst="rect">
            <a:avLst/>
          </a:prstGeom>
          <a:ln>
            <a:solidFill>
              <a:schemeClr val="tx1"/>
            </a:solidFill>
          </a:ln>
        </p:spPr>
      </p:pic>
      <p:cxnSp>
        <p:nvCxnSpPr>
          <p:cNvPr id="21" name="Straight Connector 20">
            <a:extLst>
              <a:ext uri="{FF2B5EF4-FFF2-40B4-BE49-F238E27FC236}">
                <a16:creationId xmlns:a16="http://schemas.microsoft.com/office/drawing/2014/main" id="{9D24A1FF-4C88-48CE-95A5-ABFF341D717D}"/>
              </a:ext>
            </a:extLst>
          </p:cNvPr>
          <p:cNvCxnSpPr>
            <a:cxnSpLocks/>
          </p:cNvCxnSpPr>
          <p:nvPr/>
        </p:nvCxnSpPr>
        <p:spPr>
          <a:xfrm>
            <a:off x="2209800" y="2438400"/>
            <a:ext cx="3678071" cy="1078173"/>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D2CDFA6E-8F11-4D9A-86E2-6F3CC666D574}"/>
              </a:ext>
            </a:extLst>
          </p:cNvPr>
          <p:cNvCxnSpPr>
            <a:cxnSpLocks/>
          </p:cNvCxnSpPr>
          <p:nvPr/>
        </p:nvCxnSpPr>
        <p:spPr>
          <a:xfrm>
            <a:off x="2209800" y="2438400"/>
            <a:ext cx="1074761" cy="3249065"/>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30" name="Title 1">
            <a:extLst>
              <a:ext uri="{FF2B5EF4-FFF2-40B4-BE49-F238E27FC236}">
                <a16:creationId xmlns:a16="http://schemas.microsoft.com/office/drawing/2014/main" id="{DA1085DD-1D94-490F-BF84-56DA6C7ED5AF}"/>
              </a:ext>
            </a:extLst>
          </p:cNvPr>
          <p:cNvSpPr>
            <a:spLocks noGrp="1"/>
          </p:cNvSpPr>
          <p:nvPr>
            <p:ph type="title"/>
          </p:nvPr>
        </p:nvSpPr>
        <p:spPr>
          <a:xfrm>
            <a:off x="1803400" y="228600"/>
            <a:ext cx="9474200" cy="990600"/>
          </a:xfrm>
        </p:spPr>
        <p:txBody>
          <a:bodyPr/>
          <a:lstStyle/>
          <a:p>
            <a:r>
              <a:rPr lang="en-US" dirty="0"/>
              <a:t>Model evaluation for 12km CMAQ simulation</a:t>
            </a:r>
          </a:p>
        </p:txBody>
      </p:sp>
      <p:sp>
        <p:nvSpPr>
          <p:cNvPr id="33" name="Rectangle 32">
            <a:extLst>
              <a:ext uri="{FF2B5EF4-FFF2-40B4-BE49-F238E27FC236}">
                <a16:creationId xmlns:a16="http://schemas.microsoft.com/office/drawing/2014/main" id="{81214128-3600-40CE-A821-35B9F89A2097}"/>
              </a:ext>
            </a:extLst>
          </p:cNvPr>
          <p:cNvSpPr/>
          <p:nvPr/>
        </p:nvSpPr>
        <p:spPr>
          <a:xfrm>
            <a:off x="2895600" y="2217423"/>
            <a:ext cx="2133600" cy="400110"/>
          </a:xfrm>
          <a:prstGeom prst="rect">
            <a:avLst/>
          </a:prstGeom>
        </p:spPr>
        <p:txBody>
          <a:bodyPr wrap="square">
            <a:spAutoFit/>
          </a:bodyPr>
          <a:lstStyle/>
          <a:p>
            <a:r>
              <a:rPr lang="en-US" sz="2000" b="1" dirty="0">
                <a:solidFill>
                  <a:srgbClr val="FF0000"/>
                </a:solidFill>
              </a:rPr>
              <a:t>12km CONUS </a:t>
            </a:r>
          </a:p>
        </p:txBody>
      </p:sp>
      <p:sp>
        <p:nvSpPr>
          <p:cNvPr id="6" name="Rectangle 5">
            <a:extLst>
              <a:ext uri="{FF2B5EF4-FFF2-40B4-BE49-F238E27FC236}">
                <a16:creationId xmlns:a16="http://schemas.microsoft.com/office/drawing/2014/main" id="{288A9E51-66DC-4A69-AFF7-2C3B92B77A8B}"/>
              </a:ext>
            </a:extLst>
          </p:cNvPr>
          <p:cNvSpPr/>
          <p:nvPr/>
        </p:nvSpPr>
        <p:spPr>
          <a:xfrm>
            <a:off x="913753" y="4430973"/>
            <a:ext cx="1905647" cy="646331"/>
          </a:xfrm>
          <a:prstGeom prst="rect">
            <a:avLst/>
          </a:prstGeom>
        </p:spPr>
        <p:txBody>
          <a:bodyPr wrap="square">
            <a:spAutoFit/>
          </a:bodyPr>
          <a:lstStyle/>
          <a:p>
            <a:r>
              <a:rPr lang="en-US" sz="1800" b="1" dirty="0">
                <a:solidFill>
                  <a:srgbClr val="FF0000"/>
                </a:solidFill>
              </a:rPr>
              <a:t>12km LISTOS </a:t>
            </a:r>
          </a:p>
          <a:p>
            <a:r>
              <a:rPr lang="en-US" sz="1800" b="1" dirty="0">
                <a:solidFill>
                  <a:srgbClr val="FF0000"/>
                </a:solidFill>
              </a:rPr>
              <a:t>field campaign</a:t>
            </a:r>
            <a:endParaRPr lang="en-US" sz="1800" dirty="0"/>
          </a:p>
        </p:txBody>
      </p:sp>
      <p:sp>
        <p:nvSpPr>
          <p:cNvPr id="9" name="Isosceles Triangle 8">
            <a:extLst>
              <a:ext uri="{FF2B5EF4-FFF2-40B4-BE49-F238E27FC236}">
                <a16:creationId xmlns:a16="http://schemas.microsoft.com/office/drawing/2014/main" id="{A1289BCA-E18C-4BAE-8366-26C8B3797B11}"/>
              </a:ext>
            </a:extLst>
          </p:cNvPr>
          <p:cNvSpPr/>
          <p:nvPr/>
        </p:nvSpPr>
        <p:spPr bwMode="auto">
          <a:xfrm>
            <a:off x="4537722" y="4925862"/>
            <a:ext cx="228600" cy="239973"/>
          </a:xfrm>
          <a:prstGeom prst="triangle">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1" name="Multiplication Sign 10">
            <a:extLst>
              <a:ext uri="{FF2B5EF4-FFF2-40B4-BE49-F238E27FC236}">
                <a16:creationId xmlns:a16="http://schemas.microsoft.com/office/drawing/2014/main" id="{7A690723-D9D6-4BD1-9C29-C48DA4AA440D}"/>
              </a:ext>
            </a:extLst>
          </p:cNvPr>
          <p:cNvSpPr/>
          <p:nvPr/>
        </p:nvSpPr>
        <p:spPr bwMode="auto">
          <a:xfrm>
            <a:off x="4509147" y="4517211"/>
            <a:ext cx="228600" cy="352425"/>
          </a:xfrm>
          <a:prstGeom prst="mathMultiply">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3" name="Rectangle 12">
            <a:extLst>
              <a:ext uri="{FF2B5EF4-FFF2-40B4-BE49-F238E27FC236}">
                <a16:creationId xmlns:a16="http://schemas.microsoft.com/office/drawing/2014/main" id="{8D5EE83F-1C82-4A7A-A45D-1EBC0B217D30}"/>
              </a:ext>
            </a:extLst>
          </p:cNvPr>
          <p:cNvSpPr/>
          <p:nvPr/>
        </p:nvSpPr>
        <p:spPr bwMode="auto">
          <a:xfrm>
            <a:off x="4537722" y="5335437"/>
            <a:ext cx="228600" cy="239973"/>
          </a:xfrm>
          <a:prstGeom prst="rect">
            <a:avLst/>
          </a:prstGeom>
          <a:solidFill>
            <a:srgbClr val="08721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6" name="TextBox 15">
            <a:extLst>
              <a:ext uri="{FF2B5EF4-FFF2-40B4-BE49-F238E27FC236}">
                <a16:creationId xmlns:a16="http://schemas.microsoft.com/office/drawing/2014/main" id="{15FFFC57-579C-4D39-BC3B-77FC7B15CE3B}"/>
              </a:ext>
            </a:extLst>
          </p:cNvPr>
          <p:cNvSpPr txBox="1"/>
          <p:nvPr/>
        </p:nvSpPr>
        <p:spPr>
          <a:xfrm>
            <a:off x="4785372" y="4462590"/>
            <a:ext cx="1139178" cy="461665"/>
          </a:xfrm>
          <a:prstGeom prst="rect">
            <a:avLst/>
          </a:prstGeom>
          <a:noFill/>
        </p:spPr>
        <p:txBody>
          <a:bodyPr wrap="square" rtlCol="0">
            <a:spAutoFit/>
          </a:bodyPr>
          <a:lstStyle/>
          <a:p>
            <a:r>
              <a:rPr lang="en-US" dirty="0"/>
              <a:t>HCHO</a:t>
            </a:r>
          </a:p>
        </p:txBody>
      </p:sp>
      <p:sp>
        <p:nvSpPr>
          <p:cNvPr id="34" name="TextBox 33">
            <a:extLst>
              <a:ext uri="{FF2B5EF4-FFF2-40B4-BE49-F238E27FC236}">
                <a16:creationId xmlns:a16="http://schemas.microsoft.com/office/drawing/2014/main" id="{CA228283-CF42-45F1-84E7-06D31C2B9CD1}"/>
              </a:ext>
            </a:extLst>
          </p:cNvPr>
          <p:cNvSpPr txBox="1"/>
          <p:nvPr/>
        </p:nvSpPr>
        <p:spPr>
          <a:xfrm>
            <a:off x="4785372" y="4826369"/>
            <a:ext cx="914400" cy="461665"/>
          </a:xfrm>
          <a:prstGeom prst="rect">
            <a:avLst/>
          </a:prstGeom>
          <a:noFill/>
        </p:spPr>
        <p:txBody>
          <a:bodyPr wrap="square" rtlCol="0">
            <a:spAutoFit/>
          </a:bodyPr>
          <a:lstStyle/>
          <a:p>
            <a:r>
              <a:rPr lang="en-US" dirty="0"/>
              <a:t>NO2</a:t>
            </a:r>
          </a:p>
        </p:txBody>
      </p:sp>
      <p:sp>
        <p:nvSpPr>
          <p:cNvPr id="35" name="TextBox 34">
            <a:extLst>
              <a:ext uri="{FF2B5EF4-FFF2-40B4-BE49-F238E27FC236}">
                <a16:creationId xmlns:a16="http://schemas.microsoft.com/office/drawing/2014/main" id="{F50CBF29-4E26-4919-8943-AE5DF2FC2D37}"/>
              </a:ext>
            </a:extLst>
          </p:cNvPr>
          <p:cNvSpPr txBox="1"/>
          <p:nvPr/>
        </p:nvSpPr>
        <p:spPr>
          <a:xfrm>
            <a:off x="4785372" y="5224590"/>
            <a:ext cx="914400" cy="461665"/>
          </a:xfrm>
          <a:prstGeom prst="rect">
            <a:avLst/>
          </a:prstGeom>
          <a:noFill/>
        </p:spPr>
        <p:txBody>
          <a:bodyPr wrap="square" rtlCol="0">
            <a:spAutoFit/>
          </a:bodyPr>
          <a:lstStyle/>
          <a:p>
            <a:r>
              <a:rPr lang="en-US" dirty="0"/>
              <a:t>O3</a:t>
            </a:r>
          </a:p>
        </p:txBody>
      </p:sp>
      <p:sp>
        <p:nvSpPr>
          <p:cNvPr id="2" name="TextBox 1">
            <a:extLst>
              <a:ext uri="{FF2B5EF4-FFF2-40B4-BE49-F238E27FC236}">
                <a16:creationId xmlns:a16="http://schemas.microsoft.com/office/drawing/2014/main" id="{31BF2300-8D1D-45FE-9C6F-B5370296E857}"/>
              </a:ext>
            </a:extLst>
          </p:cNvPr>
          <p:cNvSpPr txBox="1"/>
          <p:nvPr/>
        </p:nvSpPr>
        <p:spPr>
          <a:xfrm>
            <a:off x="6204509" y="762009"/>
            <a:ext cx="5875361" cy="1200329"/>
          </a:xfrm>
          <a:prstGeom prst="rect">
            <a:avLst/>
          </a:prstGeom>
          <a:noFill/>
        </p:spPr>
        <p:txBody>
          <a:bodyPr wrap="square" rtlCol="0">
            <a:spAutoFit/>
          </a:bodyPr>
          <a:lstStyle/>
          <a:p>
            <a:r>
              <a:rPr lang="en-US" dirty="0"/>
              <a:t>Observation resources: satellite, aircraft, balloon (ozone </a:t>
            </a:r>
            <a:r>
              <a:rPr lang="en-US" dirty="0" err="1"/>
              <a:t>sondes</a:t>
            </a:r>
            <a:r>
              <a:rPr lang="en-US" dirty="0"/>
              <a:t>), marine, and ground-based data, mobile data.</a:t>
            </a:r>
          </a:p>
        </p:txBody>
      </p:sp>
      <p:sp>
        <p:nvSpPr>
          <p:cNvPr id="3" name="TextBox 2">
            <a:extLst>
              <a:ext uri="{FF2B5EF4-FFF2-40B4-BE49-F238E27FC236}">
                <a16:creationId xmlns:a16="http://schemas.microsoft.com/office/drawing/2014/main" id="{84807F39-BE40-4787-B2F4-6B8F21B9EFD7}"/>
              </a:ext>
            </a:extLst>
          </p:cNvPr>
          <p:cNvSpPr txBox="1"/>
          <p:nvPr/>
        </p:nvSpPr>
        <p:spPr>
          <a:xfrm>
            <a:off x="6168373" y="2065145"/>
            <a:ext cx="5487507" cy="3847207"/>
          </a:xfrm>
          <a:prstGeom prst="rect">
            <a:avLst/>
          </a:prstGeom>
          <a:noFill/>
        </p:spPr>
        <p:txBody>
          <a:bodyPr wrap="square" rtlCol="0">
            <a:spAutoFit/>
          </a:bodyPr>
          <a:lstStyle/>
          <a:p>
            <a:endParaRPr lang="en-US" sz="2000" b="1" dirty="0">
              <a:solidFill>
                <a:srgbClr val="FF0000"/>
              </a:solidFill>
            </a:endParaRPr>
          </a:p>
          <a:p>
            <a:pPr marL="342900" indent="-342900">
              <a:buFont typeface="Arial" panose="020B0604020202020204" pitchFamily="34" charset="0"/>
              <a:buChar char="•"/>
            </a:pPr>
            <a:r>
              <a:rPr lang="en-US" sz="2000" b="1" dirty="0">
                <a:solidFill>
                  <a:srgbClr val="FF0000"/>
                </a:solidFill>
              </a:rPr>
              <a:t>TROPOMI satellite sensor to compare modeled Total Column HCHO and NO2 by season including LISTOS episodes.</a:t>
            </a:r>
          </a:p>
          <a:p>
            <a:endParaRPr lang="en-US" sz="2000" b="1" dirty="0"/>
          </a:p>
          <a:p>
            <a:pPr marL="342900" indent="-342900">
              <a:buFont typeface="Arial" panose="020B0604020202020204" pitchFamily="34" charset="0"/>
              <a:buChar char="•"/>
            </a:pPr>
            <a:r>
              <a:rPr lang="en-US" sz="2000" b="1" dirty="0">
                <a:solidFill>
                  <a:srgbClr val="FF0000"/>
                </a:solidFill>
              </a:rPr>
              <a:t>Ground sites to compare modeled surface  concentration of targeted species (HCHO, NO2, O3) during LISTOS episodes: </a:t>
            </a:r>
            <a:r>
              <a:rPr lang="en-US" sz="2000" b="1" dirty="0"/>
              <a:t>measurements are daily averaged at each site marked on the map from 06/01/2018 to 09/30/2018.</a:t>
            </a:r>
          </a:p>
          <a:p>
            <a:endParaRPr lang="en-US" dirty="0"/>
          </a:p>
        </p:txBody>
      </p:sp>
      <p:sp>
        <p:nvSpPr>
          <p:cNvPr id="18" name="TextBox 17">
            <a:extLst>
              <a:ext uri="{FF2B5EF4-FFF2-40B4-BE49-F238E27FC236}">
                <a16:creationId xmlns:a16="http://schemas.microsoft.com/office/drawing/2014/main" id="{3BCB9DE9-8A1F-E042-8CDB-07401698E97F}"/>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
        <p:nvSpPr>
          <p:cNvPr id="7" name="Rectangle 6">
            <a:extLst>
              <a:ext uri="{FF2B5EF4-FFF2-40B4-BE49-F238E27FC236}">
                <a16:creationId xmlns:a16="http://schemas.microsoft.com/office/drawing/2014/main" id="{7640B207-867C-B24F-B01D-95C3B4CE3747}"/>
              </a:ext>
            </a:extLst>
          </p:cNvPr>
          <p:cNvSpPr/>
          <p:nvPr/>
        </p:nvSpPr>
        <p:spPr>
          <a:xfrm>
            <a:off x="975372" y="6024928"/>
            <a:ext cx="7620000" cy="461665"/>
          </a:xfrm>
          <a:prstGeom prst="rect">
            <a:avLst/>
          </a:prstGeom>
        </p:spPr>
        <p:txBody>
          <a:bodyPr wrap="square">
            <a:spAutoFit/>
          </a:bodyPr>
          <a:lstStyle/>
          <a:p>
            <a:r>
              <a:rPr lang="en-US" dirty="0"/>
              <a:t>https://www-</a:t>
            </a:r>
            <a:r>
              <a:rPr lang="en-US" dirty="0" err="1"/>
              <a:t>air.larc.nasa.gov</a:t>
            </a:r>
            <a:r>
              <a:rPr lang="en-US" dirty="0"/>
              <a:t>/missions/</a:t>
            </a:r>
            <a:r>
              <a:rPr lang="en-US" dirty="0" err="1"/>
              <a:t>listos</a:t>
            </a:r>
            <a:r>
              <a:rPr lang="en-US" dirty="0"/>
              <a:t>/</a:t>
            </a:r>
            <a:r>
              <a:rPr lang="en-US" dirty="0" err="1"/>
              <a:t>index.html</a:t>
            </a:r>
            <a:endParaRPr lang="en-US" dirty="0"/>
          </a:p>
        </p:txBody>
      </p:sp>
    </p:spTree>
    <p:extLst>
      <p:ext uri="{BB962C8B-B14F-4D97-AF65-F5344CB8AC3E}">
        <p14:creationId xmlns:p14="http://schemas.microsoft.com/office/powerpoint/2010/main" val="266809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10416894-F695-4370-A9D9-EA220EE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424" y="1600200"/>
            <a:ext cx="10058398" cy="5029200"/>
          </a:xfrm>
          <a:prstGeom prst="rect">
            <a:avLst/>
          </a:prstGeom>
          <a:ln>
            <a:solidFill>
              <a:schemeClr val="tx1"/>
            </a:solidFill>
          </a:ln>
        </p:spPr>
      </p:pic>
      <p:sp>
        <p:nvSpPr>
          <p:cNvPr id="4" name="Slide Number Placeholder 3">
            <a:extLst>
              <a:ext uri="{FF2B5EF4-FFF2-40B4-BE49-F238E27FC236}">
                <a16:creationId xmlns:a16="http://schemas.microsoft.com/office/drawing/2014/main" id="{563CDC57-985D-4E0C-9B94-1E6647A0B2FE}"/>
              </a:ext>
            </a:extLst>
          </p:cNvPr>
          <p:cNvSpPr>
            <a:spLocks noGrp="1"/>
          </p:cNvSpPr>
          <p:nvPr>
            <p:ph type="sldNum" sz="quarter" idx="12"/>
          </p:nvPr>
        </p:nvSpPr>
        <p:spPr>
          <a:xfrm>
            <a:off x="0" y="6231148"/>
            <a:ext cx="812800" cy="228600"/>
          </a:xfrm>
        </p:spPr>
        <p:txBody>
          <a:bodyPr/>
          <a:lstStyle/>
          <a:p>
            <a:pPr>
              <a:defRPr/>
            </a:pPr>
            <a:fld id="{BEF2A795-0D1C-4340-A163-773CC4D3E4EC}" type="slidenum">
              <a:rPr lang="en-US" smtClean="0"/>
              <a:pPr>
                <a:defRPr/>
              </a:pPr>
              <a:t>10</a:t>
            </a:fld>
            <a:endParaRPr lang="en-US" dirty="0"/>
          </a:p>
        </p:txBody>
      </p:sp>
      <p:sp>
        <p:nvSpPr>
          <p:cNvPr id="10" name="Title 1">
            <a:extLst>
              <a:ext uri="{FF2B5EF4-FFF2-40B4-BE49-F238E27FC236}">
                <a16:creationId xmlns:a16="http://schemas.microsoft.com/office/drawing/2014/main" id="{6268C415-423A-4FB1-A98B-6EC4FE7EC2B3}"/>
              </a:ext>
            </a:extLst>
          </p:cNvPr>
          <p:cNvSpPr>
            <a:spLocks noGrp="1"/>
          </p:cNvSpPr>
          <p:nvPr>
            <p:ph type="title"/>
          </p:nvPr>
        </p:nvSpPr>
        <p:spPr>
          <a:xfrm>
            <a:off x="1803400" y="228600"/>
            <a:ext cx="9474200" cy="990600"/>
          </a:xfrm>
        </p:spPr>
        <p:txBody>
          <a:bodyPr/>
          <a:lstStyle/>
          <a:p>
            <a:r>
              <a:rPr lang="en-US" dirty="0"/>
              <a:t>TROPOMI vs Modeled Column</a:t>
            </a:r>
          </a:p>
        </p:txBody>
      </p:sp>
      <p:sp>
        <p:nvSpPr>
          <p:cNvPr id="8" name="Rectangle 7">
            <a:extLst>
              <a:ext uri="{FF2B5EF4-FFF2-40B4-BE49-F238E27FC236}">
                <a16:creationId xmlns:a16="http://schemas.microsoft.com/office/drawing/2014/main" id="{1ED357BE-8518-4FD2-B4B2-6C20FB6B8923}"/>
              </a:ext>
            </a:extLst>
          </p:cNvPr>
          <p:cNvSpPr/>
          <p:nvPr/>
        </p:nvSpPr>
        <p:spPr>
          <a:xfrm>
            <a:off x="4495800" y="6231148"/>
            <a:ext cx="5257800" cy="461665"/>
          </a:xfrm>
          <a:prstGeom prst="rect">
            <a:avLst/>
          </a:prstGeom>
        </p:spPr>
        <p:txBody>
          <a:bodyPr wrap="square">
            <a:spAutoFit/>
          </a:bodyPr>
          <a:lstStyle/>
          <a:p>
            <a:r>
              <a:rPr lang="en-US" b="1" dirty="0"/>
              <a:t>12x12 km grid for CONUS</a:t>
            </a:r>
          </a:p>
        </p:txBody>
      </p:sp>
      <p:sp>
        <p:nvSpPr>
          <p:cNvPr id="2" name="TextBox 1">
            <a:extLst>
              <a:ext uri="{FF2B5EF4-FFF2-40B4-BE49-F238E27FC236}">
                <a16:creationId xmlns:a16="http://schemas.microsoft.com/office/drawing/2014/main" id="{10D1D1C5-C340-8A47-AF4C-26CB3DEB4696}"/>
              </a:ext>
            </a:extLst>
          </p:cNvPr>
          <p:cNvSpPr txBox="1"/>
          <p:nvPr/>
        </p:nvSpPr>
        <p:spPr>
          <a:xfrm>
            <a:off x="3670169" y="1138535"/>
            <a:ext cx="6096000" cy="461665"/>
          </a:xfrm>
          <a:prstGeom prst="rect">
            <a:avLst/>
          </a:prstGeom>
          <a:noFill/>
        </p:spPr>
        <p:txBody>
          <a:bodyPr wrap="square" rtlCol="0">
            <a:spAutoFit/>
          </a:bodyPr>
          <a:lstStyle/>
          <a:p>
            <a:r>
              <a:rPr lang="en-US" dirty="0"/>
              <a:t>Seasonal average total column HCHO </a:t>
            </a:r>
          </a:p>
        </p:txBody>
      </p:sp>
      <p:sp>
        <p:nvSpPr>
          <p:cNvPr id="9" name="TextBox 8">
            <a:extLst>
              <a:ext uri="{FF2B5EF4-FFF2-40B4-BE49-F238E27FC236}">
                <a16:creationId xmlns:a16="http://schemas.microsoft.com/office/drawing/2014/main" id="{F860723B-7A96-F443-BF45-8EB0EC7BF409}"/>
              </a:ext>
            </a:extLst>
          </p:cNvPr>
          <p:cNvSpPr txBox="1"/>
          <p:nvPr/>
        </p:nvSpPr>
        <p:spPr>
          <a:xfrm>
            <a:off x="39150" y="1600200"/>
            <a:ext cx="1218024" cy="954107"/>
          </a:xfrm>
          <a:prstGeom prst="rect">
            <a:avLst/>
          </a:prstGeom>
          <a:noFill/>
        </p:spPr>
        <p:txBody>
          <a:bodyPr wrap="square" rtlCol="0">
            <a:spAutoFit/>
          </a:bodyPr>
          <a:lstStyle/>
          <a:p>
            <a:r>
              <a:rPr lang="en-US" sz="1400" dirty="0"/>
              <a:t>Q1: Jan-Mar</a:t>
            </a:r>
          </a:p>
          <a:p>
            <a:r>
              <a:rPr lang="en-US" sz="1400" dirty="0"/>
              <a:t>Q2: Apr-Jun</a:t>
            </a:r>
          </a:p>
          <a:p>
            <a:r>
              <a:rPr lang="en-US" sz="1400" dirty="0"/>
              <a:t>Q3: Jul-Sep</a:t>
            </a:r>
          </a:p>
          <a:p>
            <a:r>
              <a:rPr lang="en-US" sz="1400" dirty="0"/>
              <a:t>Q4: Oct-Dec</a:t>
            </a:r>
          </a:p>
        </p:txBody>
      </p:sp>
      <p:sp>
        <p:nvSpPr>
          <p:cNvPr id="13" name="TextBox 12">
            <a:extLst>
              <a:ext uri="{FF2B5EF4-FFF2-40B4-BE49-F238E27FC236}">
                <a16:creationId xmlns:a16="http://schemas.microsoft.com/office/drawing/2014/main" id="{D638C33D-683D-4944-87F8-562EED898145}"/>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422534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CDC57-985D-4E0C-9B94-1E6647A0B2FE}"/>
              </a:ext>
            </a:extLst>
          </p:cNvPr>
          <p:cNvSpPr>
            <a:spLocks noGrp="1"/>
          </p:cNvSpPr>
          <p:nvPr>
            <p:ph type="sldNum" sz="quarter" idx="12"/>
          </p:nvPr>
        </p:nvSpPr>
        <p:spPr>
          <a:xfrm>
            <a:off x="0" y="6231148"/>
            <a:ext cx="812800" cy="228600"/>
          </a:xfrm>
        </p:spPr>
        <p:txBody>
          <a:bodyPr/>
          <a:lstStyle/>
          <a:p>
            <a:pPr>
              <a:defRPr/>
            </a:pPr>
            <a:fld id="{BEF2A795-0D1C-4340-A163-773CC4D3E4EC}" type="slidenum">
              <a:rPr lang="en-US" smtClean="0"/>
              <a:pPr>
                <a:defRPr/>
              </a:pPr>
              <a:t>11</a:t>
            </a:fld>
            <a:endParaRPr lang="en-US" dirty="0"/>
          </a:p>
        </p:txBody>
      </p:sp>
      <p:sp>
        <p:nvSpPr>
          <p:cNvPr id="10" name="Title 1">
            <a:extLst>
              <a:ext uri="{FF2B5EF4-FFF2-40B4-BE49-F238E27FC236}">
                <a16:creationId xmlns:a16="http://schemas.microsoft.com/office/drawing/2014/main" id="{6268C415-423A-4FB1-A98B-6EC4FE7EC2B3}"/>
              </a:ext>
            </a:extLst>
          </p:cNvPr>
          <p:cNvSpPr>
            <a:spLocks noGrp="1"/>
          </p:cNvSpPr>
          <p:nvPr>
            <p:ph type="title"/>
          </p:nvPr>
        </p:nvSpPr>
        <p:spPr>
          <a:xfrm>
            <a:off x="1803400" y="228600"/>
            <a:ext cx="9474200" cy="990600"/>
          </a:xfrm>
        </p:spPr>
        <p:txBody>
          <a:bodyPr/>
          <a:lstStyle/>
          <a:p>
            <a:r>
              <a:rPr lang="en-US" dirty="0"/>
              <a:t>TROPOMI vs Modeled Column</a:t>
            </a:r>
          </a:p>
        </p:txBody>
      </p:sp>
      <p:pic>
        <p:nvPicPr>
          <p:cNvPr id="7" name="Picture 6" descr="A close up of a logo&#10;&#10;Description automatically generated">
            <a:extLst>
              <a:ext uri="{FF2B5EF4-FFF2-40B4-BE49-F238E27FC236}">
                <a16:creationId xmlns:a16="http://schemas.microsoft.com/office/drawing/2014/main" id="{BDAC9800-C6AA-4A8A-B384-4DCCC63A3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1595735"/>
            <a:ext cx="5486399" cy="2743200"/>
          </a:xfrm>
          <a:prstGeom prst="rect">
            <a:avLst/>
          </a:prstGeom>
          <a:ln>
            <a:solidFill>
              <a:schemeClr val="tx1"/>
            </a:solidFill>
          </a:ln>
        </p:spPr>
      </p:pic>
      <p:pic>
        <p:nvPicPr>
          <p:cNvPr id="9" name="Picture 8" descr="A picture containing text&#10;&#10;Description automatically generated">
            <a:extLst>
              <a:ext uri="{FF2B5EF4-FFF2-40B4-BE49-F238E27FC236}">
                <a16:creationId xmlns:a16="http://schemas.microsoft.com/office/drawing/2014/main" id="{53DEF585-2A03-4F00-BD83-AAD028DCC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942" y="1595735"/>
            <a:ext cx="5029200" cy="5029200"/>
          </a:xfrm>
          <a:prstGeom prst="rect">
            <a:avLst/>
          </a:prstGeom>
          <a:ln>
            <a:solidFill>
              <a:srgbClr val="FF0000"/>
            </a:solidFill>
          </a:ln>
        </p:spPr>
      </p:pic>
      <p:sp>
        <p:nvSpPr>
          <p:cNvPr id="16" name="Rectangle 15">
            <a:extLst>
              <a:ext uri="{FF2B5EF4-FFF2-40B4-BE49-F238E27FC236}">
                <a16:creationId xmlns:a16="http://schemas.microsoft.com/office/drawing/2014/main" id="{05EDAFA9-4E6F-409F-B232-C2A814DFC515}"/>
              </a:ext>
            </a:extLst>
          </p:cNvPr>
          <p:cNvSpPr/>
          <p:nvPr/>
        </p:nvSpPr>
        <p:spPr>
          <a:xfrm>
            <a:off x="6796313" y="6240605"/>
            <a:ext cx="4778829" cy="461665"/>
          </a:xfrm>
          <a:prstGeom prst="rect">
            <a:avLst/>
          </a:prstGeom>
        </p:spPr>
        <p:txBody>
          <a:bodyPr wrap="square">
            <a:spAutoFit/>
          </a:bodyPr>
          <a:lstStyle/>
          <a:p>
            <a:r>
              <a:rPr lang="en-US" b="1" dirty="0"/>
              <a:t>12x12 km grid for LISTOS area</a:t>
            </a:r>
          </a:p>
        </p:txBody>
      </p:sp>
      <p:sp>
        <p:nvSpPr>
          <p:cNvPr id="17" name="Rectangle 16">
            <a:extLst>
              <a:ext uri="{FF2B5EF4-FFF2-40B4-BE49-F238E27FC236}">
                <a16:creationId xmlns:a16="http://schemas.microsoft.com/office/drawing/2014/main" id="{0CD4082A-F147-4FD8-A8FF-CE63ED59E61A}"/>
              </a:ext>
            </a:extLst>
          </p:cNvPr>
          <p:cNvSpPr/>
          <p:nvPr/>
        </p:nvSpPr>
        <p:spPr>
          <a:xfrm>
            <a:off x="877740" y="4253805"/>
            <a:ext cx="5029199" cy="461665"/>
          </a:xfrm>
          <a:prstGeom prst="rect">
            <a:avLst/>
          </a:prstGeom>
        </p:spPr>
        <p:txBody>
          <a:bodyPr wrap="square">
            <a:spAutoFit/>
          </a:bodyPr>
          <a:lstStyle/>
          <a:p>
            <a:r>
              <a:rPr lang="en-US" b="1" dirty="0"/>
              <a:t>12x12 km grid for CONUS</a:t>
            </a:r>
          </a:p>
        </p:txBody>
      </p:sp>
      <p:cxnSp>
        <p:nvCxnSpPr>
          <p:cNvPr id="18" name="Straight Connector 17">
            <a:extLst>
              <a:ext uri="{FF2B5EF4-FFF2-40B4-BE49-F238E27FC236}">
                <a16:creationId xmlns:a16="http://schemas.microsoft.com/office/drawing/2014/main" id="{465ED092-B920-4B75-B897-FABDCDF944C7}"/>
              </a:ext>
            </a:extLst>
          </p:cNvPr>
          <p:cNvCxnSpPr>
            <a:cxnSpLocks/>
          </p:cNvCxnSpPr>
          <p:nvPr/>
        </p:nvCxnSpPr>
        <p:spPr>
          <a:xfrm flipV="1">
            <a:off x="5181600" y="1595734"/>
            <a:ext cx="1358900" cy="572689"/>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1EE345B-FED1-42E4-896B-76770BB003A8}"/>
              </a:ext>
            </a:extLst>
          </p:cNvPr>
          <p:cNvCxnSpPr>
            <a:cxnSpLocks/>
          </p:cNvCxnSpPr>
          <p:nvPr/>
        </p:nvCxnSpPr>
        <p:spPr>
          <a:xfrm>
            <a:off x="5141888" y="2177948"/>
            <a:ext cx="1398612" cy="444698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0D7CE689-B2F1-5149-8187-2F7787483617}"/>
              </a:ext>
            </a:extLst>
          </p:cNvPr>
          <p:cNvSpPr txBox="1"/>
          <p:nvPr/>
        </p:nvSpPr>
        <p:spPr>
          <a:xfrm>
            <a:off x="3670169" y="1138535"/>
            <a:ext cx="6096000" cy="461665"/>
          </a:xfrm>
          <a:prstGeom prst="rect">
            <a:avLst/>
          </a:prstGeom>
          <a:noFill/>
        </p:spPr>
        <p:txBody>
          <a:bodyPr wrap="square" rtlCol="0">
            <a:spAutoFit/>
          </a:bodyPr>
          <a:lstStyle/>
          <a:p>
            <a:r>
              <a:rPr lang="en-US" dirty="0"/>
              <a:t>Seasonal average total column HCHO </a:t>
            </a:r>
          </a:p>
        </p:txBody>
      </p:sp>
      <p:sp>
        <p:nvSpPr>
          <p:cNvPr id="3" name="TextBox 2">
            <a:extLst>
              <a:ext uri="{FF2B5EF4-FFF2-40B4-BE49-F238E27FC236}">
                <a16:creationId xmlns:a16="http://schemas.microsoft.com/office/drawing/2014/main" id="{848946D7-DADB-F548-BEF0-93E22631F8D0}"/>
              </a:ext>
            </a:extLst>
          </p:cNvPr>
          <p:cNvSpPr txBox="1"/>
          <p:nvPr/>
        </p:nvSpPr>
        <p:spPr>
          <a:xfrm>
            <a:off x="337457" y="4758108"/>
            <a:ext cx="5881913"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CMAQ column and TROPOMI both show similar spatial and temporal signatures.</a:t>
            </a:r>
          </a:p>
          <a:p>
            <a:pPr marL="342900" indent="-342900">
              <a:buFont typeface="Arial" panose="020B0604020202020204" pitchFamily="34" charset="0"/>
              <a:buChar char="•"/>
            </a:pPr>
            <a:r>
              <a:rPr lang="en-US" sz="2000" b="1" dirty="0">
                <a:solidFill>
                  <a:srgbClr val="FF0000"/>
                </a:solidFill>
              </a:rPr>
              <a:t>CMAQ underestimates total column HCHO, especially in Q1 and Q4.</a:t>
            </a:r>
          </a:p>
        </p:txBody>
      </p:sp>
      <p:sp>
        <p:nvSpPr>
          <p:cNvPr id="13" name="TextBox 12">
            <a:extLst>
              <a:ext uri="{FF2B5EF4-FFF2-40B4-BE49-F238E27FC236}">
                <a16:creationId xmlns:a16="http://schemas.microsoft.com/office/drawing/2014/main" id="{04F44DAA-C760-6D4B-AFF8-A5CDA5641E3F}"/>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63233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416894-F695-4370-A9D9-EA220EE2C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00200"/>
            <a:ext cx="10058398" cy="5029199"/>
          </a:xfrm>
          <a:prstGeom prst="rect">
            <a:avLst/>
          </a:prstGeom>
          <a:ln>
            <a:solidFill>
              <a:schemeClr val="tx1"/>
            </a:solidFill>
          </a:ln>
        </p:spPr>
      </p:pic>
      <p:sp>
        <p:nvSpPr>
          <p:cNvPr id="4" name="Slide Number Placeholder 3">
            <a:extLst>
              <a:ext uri="{FF2B5EF4-FFF2-40B4-BE49-F238E27FC236}">
                <a16:creationId xmlns:a16="http://schemas.microsoft.com/office/drawing/2014/main" id="{563CDC57-985D-4E0C-9B94-1E6647A0B2FE}"/>
              </a:ext>
            </a:extLst>
          </p:cNvPr>
          <p:cNvSpPr>
            <a:spLocks noGrp="1"/>
          </p:cNvSpPr>
          <p:nvPr>
            <p:ph type="sldNum" sz="quarter" idx="12"/>
          </p:nvPr>
        </p:nvSpPr>
        <p:spPr>
          <a:xfrm>
            <a:off x="0" y="6231148"/>
            <a:ext cx="812800" cy="228600"/>
          </a:xfrm>
        </p:spPr>
        <p:txBody>
          <a:bodyPr/>
          <a:lstStyle/>
          <a:p>
            <a:pPr>
              <a:defRPr/>
            </a:pPr>
            <a:fld id="{BEF2A795-0D1C-4340-A163-773CC4D3E4EC}" type="slidenum">
              <a:rPr lang="en-US" smtClean="0"/>
              <a:pPr>
                <a:defRPr/>
              </a:pPr>
              <a:t>12</a:t>
            </a:fld>
            <a:endParaRPr lang="en-US" dirty="0"/>
          </a:p>
        </p:txBody>
      </p:sp>
      <p:sp>
        <p:nvSpPr>
          <p:cNvPr id="10" name="Title 1">
            <a:extLst>
              <a:ext uri="{FF2B5EF4-FFF2-40B4-BE49-F238E27FC236}">
                <a16:creationId xmlns:a16="http://schemas.microsoft.com/office/drawing/2014/main" id="{6268C415-423A-4FB1-A98B-6EC4FE7EC2B3}"/>
              </a:ext>
            </a:extLst>
          </p:cNvPr>
          <p:cNvSpPr>
            <a:spLocks noGrp="1"/>
          </p:cNvSpPr>
          <p:nvPr>
            <p:ph type="title"/>
          </p:nvPr>
        </p:nvSpPr>
        <p:spPr>
          <a:xfrm>
            <a:off x="1803400" y="228600"/>
            <a:ext cx="9474200" cy="990600"/>
          </a:xfrm>
        </p:spPr>
        <p:txBody>
          <a:bodyPr/>
          <a:lstStyle/>
          <a:p>
            <a:r>
              <a:rPr lang="en-US" dirty="0"/>
              <a:t>TROPOMI vs Modeled Column</a:t>
            </a:r>
          </a:p>
        </p:txBody>
      </p:sp>
      <p:sp>
        <p:nvSpPr>
          <p:cNvPr id="8" name="TextBox 7">
            <a:extLst>
              <a:ext uri="{FF2B5EF4-FFF2-40B4-BE49-F238E27FC236}">
                <a16:creationId xmlns:a16="http://schemas.microsoft.com/office/drawing/2014/main" id="{8D88537F-D01E-2E4E-A1C8-6BD438189498}"/>
              </a:ext>
            </a:extLst>
          </p:cNvPr>
          <p:cNvSpPr txBox="1"/>
          <p:nvPr/>
        </p:nvSpPr>
        <p:spPr>
          <a:xfrm>
            <a:off x="3670169" y="1138535"/>
            <a:ext cx="6096000" cy="461665"/>
          </a:xfrm>
          <a:prstGeom prst="rect">
            <a:avLst/>
          </a:prstGeom>
          <a:noFill/>
        </p:spPr>
        <p:txBody>
          <a:bodyPr wrap="square" rtlCol="0">
            <a:spAutoFit/>
          </a:bodyPr>
          <a:lstStyle/>
          <a:p>
            <a:r>
              <a:rPr lang="en-US" dirty="0"/>
              <a:t>Seasonal average total column NO2 </a:t>
            </a:r>
          </a:p>
        </p:txBody>
      </p:sp>
      <p:sp>
        <p:nvSpPr>
          <p:cNvPr id="9" name="TextBox 8">
            <a:extLst>
              <a:ext uri="{FF2B5EF4-FFF2-40B4-BE49-F238E27FC236}">
                <a16:creationId xmlns:a16="http://schemas.microsoft.com/office/drawing/2014/main" id="{032187CB-46E5-C24D-8B4C-B9FDC895127C}"/>
              </a:ext>
            </a:extLst>
          </p:cNvPr>
          <p:cNvSpPr txBox="1"/>
          <p:nvPr/>
        </p:nvSpPr>
        <p:spPr>
          <a:xfrm>
            <a:off x="39150" y="1600200"/>
            <a:ext cx="1218024" cy="954107"/>
          </a:xfrm>
          <a:prstGeom prst="rect">
            <a:avLst/>
          </a:prstGeom>
          <a:noFill/>
        </p:spPr>
        <p:txBody>
          <a:bodyPr wrap="square" rtlCol="0">
            <a:spAutoFit/>
          </a:bodyPr>
          <a:lstStyle/>
          <a:p>
            <a:r>
              <a:rPr lang="en-US" sz="1400" dirty="0"/>
              <a:t>Q1: Jan-Mar</a:t>
            </a:r>
          </a:p>
          <a:p>
            <a:r>
              <a:rPr lang="en-US" sz="1400" dirty="0"/>
              <a:t>Q2: Apr-Jun</a:t>
            </a:r>
          </a:p>
          <a:p>
            <a:r>
              <a:rPr lang="en-US" sz="1400" dirty="0"/>
              <a:t>Q3: Jul-Sep</a:t>
            </a:r>
          </a:p>
          <a:p>
            <a:r>
              <a:rPr lang="en-US" sz="1400" dirty="0"/>
              <a:t>Q4: Oct-Dec</a:t>
            </a:r>
          </a:p>
        </p:txBody>
      </p:sp>
      <p:sp>
        <p:nvSpPr>
          <p:cNvPr id="11" name="Rectangle 10">
            <a:extLst>
              <a:ext uri="{FF2B5EF4-FFF2-40B4-BE49-F238E27FC236}">
                <a16:creationId xmlns:a16="http://schemas.microsoft.com/office/drawing/2014/main" id="{DBFED16E-0097-F247-B40E-B657E87B33A4}"/>
              </a:ext>
            </a:extLst>
          </p:cNvPr>
          <p:cNvSpPr/>
          <p:nvPr/>
        </p:nvSpPr>
        <p:spPr>
          <a:xfrm>
            <a:off x="4495800" y="6231148"/>
            <a:ext cx="5257800" cy="461665"/>
          </a:xfrm>
          <a:prstGeom prst="rect">
            <a:avLst/>
          </a:prstGeom>
        </p:spPr>
        <p:txBody>
          <a:bodyPr wrap="square">
            <a:spAutoFit/>
          </a:bodyPr>
          <a:lstStyle/>
          <a:p>
            <a:r>
              <a:rPr lang="en-US" b="1" dirty="0"/>
              <a:t>12x12 km grid for CONUS</a:t>
            </a:r>
          </a:p>
        </p:txBody>
      </p:sp>
      <p:sp>
        <p:nvSpPr>
          <p:cNvPr id="13" name="TextBox 12">
            <a:extLst>
              <a:ext uri="{FF2B5EF4-FFF2-40B4-BE49-F238E27FC236}">
                <a16:creationId xmlns:a16="http://schemas.microsoft.com/office/drawing/2014/main" id="{F0C898F3-A2FE-F64B-A239-C321359AC166}"/>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54380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CDC57-985D-4E0C-9B94-1E6647A0B2FE}"/>
              </a:ext>
            </a:extLst>
          </p:cNvPr>
          <p:cNvSpPr>
            <a:spLocks noGrp="1"/>
          </p:cNvSpPr>
          <p:nvPr>
            <p:ph type="sldNum" sz="quarter" idx="12"/>
          </p:nvPr>
        </p:nvSpPr>
        <p:spPr>
          <a:xfrm>
            <a:off x="0" y="6231148"/>
            <a:ext cx="812800" cy="228600"/>
          </a:xfrm>
        </p:spPr>
        <p:txBody>
          <a:bodyPr/>
          <a:lstStyle/>
          <a:p>
            <a:pPr>
              <a:defRPr/>
            </a:pPr>
            <a:fld id="{BEF2A795-0D1C-4340-A163-773CC4D3E4EC}" type="slidenum">
              <a:rPr lang="en-US" smtClean="0"/>
              <a:pPr>
                <a:defRPr/>
              </a:pPr>
              <a:t>13</a:t>
            </a:fld>
            <a:endParaRPr lang="en-US" dirty="0"/>
          </a:p>
        </p:txBody>
      </p:sp>
      <p:sp>
        <p:nvSpPr>
          <p:cNvPr id="10" name="Title 1">
            <a:extLst>
              <a:ext uri="{FF2B5EF4-FFF2-40B4-BE49-F238E27FC236}">
                <a16:creationId xmlns:a16="http://schemas.microsoft.com/office/drawing/2014/main" id="{6268C415-423A-4FB1-A98B-6EC4FE7EC2B3}"/>
              </a:ext>
            </a:extLst>
          </p:cNvPr>
          <p:cNvSpPr>
            <a:spLocks noGrp="1"/>
          </p:cNvSpPr>
          <p:nvPr>
            <p:ph type="title"/>
          </p:nvPr>
        </p:nvSpPr>
        <p:spPr>
          <a:xfrm>
            <a:off x="1803400" y="228600"/>
            <a:ext cx="9474200" cy="990600"/>
          </a:xfrm>
        </p:spPr>
        <p:txBody>
          <a:bodyPr/>
          <a:lstStyle/>
          <a:p>
            <a:r>
              <a:rPr lang="en-US" dirty="0"/>
              <a:t>TROPOMI vs Modeled Column</a:t>
            </a:r>
          </a:p>
        </p:txBody>
      </p:sp>
      <p:pic>
        <p:nvPicPr>
          <p:cNvPr id="7" name="Picture 6">
            <a:extLst>
              <a:ext uri="{FF2B5EF4-FFF2-40B4-BE49-F238E27FC236}">
                <a16:creationId xmlns:a16="http://schemas.microsoft.com/office/drawing/2014/main" id="{BDAC9800-C6AA-4A8A-B384-4DCCC63A3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1595735"/>
            <a:ext cx="5486399" cy="2743199"/>
          </a:xfrm>
          <a:prstGeom prst="rect">
            <a:avLst/>
          </a:prstGeom>
          <a:ln>
            <a:solidFill>
              <a:schemeClr val="tx1"/>
            </a:solidFill>
          </a:ln>
        </p:spPr>
      </p:pic>
      <p:pic>
        <p:nvPicPr>
          <p:cNvPr id="9" name="Picture 8">
            <a:extLst>
              <a:ext uri="{FF2B5EF4-FFF2-40B4-BE49-F238E27FC236}">
                <a16:creationId xmlns:a16="http://schemas.microsoft.com/office/drawing/2014/main" id="{53DEF585-2A03-4F00-BD83-AAD028DCC9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942" y="1595735"/>
            <a:ext cx="5029200" cy="5029200"/>
          </a:xfrm>
          <a:prstGeom prst="rect">
            <a:avLst/>
          </a:prstGeom>
          <a:ln>
            <a:solidFill>
              <a:srgbClr val="FF0000"/>
            </a:solidFill>
          </a:ln>
        </p:spPr>
      </p:pic>
      <p:cxnSp>
        <p:nvCxnSpPr>
          <p:cNvPr id="18" name="Straight Connector 17">
            <a:extLst>
              <a:ext uri="{FF2B5EF4-FFF2-40B4-BE49-F238E27FC236}">
                <a16:creationId xmlns:a16="http://schemas.microsoft.com/office/drawing/2014/main" id="{465ED092-B920-4B75-B897-FABDCDF944C7}"/>
              </a:ext>
            </a:extLst>
          </p:cNvPr>
          <p:cNvCxnSpPr>
            <a:cxnSpLocks/>
          </p:cNvCxnSpPr>
          <p:nvPr/>
        </p:nvCxnSpPr>
        <p:spPr>
          <a:xfrm flipV="1">
            <a:off x="5181600" y="1595734"/>
            <a:ext cx="1358900" cy="572689"/>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1EE345B-FED1-42E4-896B-76770BB003A8}"/>
              </a:ext>
            </a:extLst>
          </p:cNvPr>
          <p:cNvCxnSpPr>
            <a:cxnSpLocks/>
          </p:cNvCxnSpPr>
          <p:nvPr/>
        </p:nvCxnSpPr>
        <p:spPr>
          <a:xfrm>
            <a:off x="5141888" y="2177948"/>
            <a:ext cx="1398612" cy="444698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71EB9BB-8653-324D-8014-9B4746984CC9}"/>
              </a:ext>
            </a:extLst>
          </p:cNvPr>
          <p:cNvSpPr/>
          <p:nvPr/>
        </p:nvSpPr>
        <p:spPr>
          <a:xfrm>
            <a:off x="6796313" y="6240605"/>
            <a:ext cx="4778829" cy="461665"/>
          </a:xfrm>
          <a:prstGeom prst="rect">
            <a:avLst/>
          </a:prstGeom>
        </p:spPr>
        <p:txBody>
          <a:bodyPr wrap="square">
            <a:spAutoFit/>
          </a:bodyPr>
          <a:lstStyle/>
          <a:p>
            <a:r>
              <a:rPr lang="en-US" b="1" dirty="0"/>
              <a:t>12x12 km grid for LISTOS area</a:t>
            </a:r>
          </a:p>
        </p:txBody>
      </p:sp>
      <p:sp>
        <p:nvSpPr>
          <p:cNvPr id="13" name="Rectangle 12">
            <a:extLst>
              <a:ext uri="{FF2B5EF4-FFF2-40B4-BE49-F238E27FC236}">
                <a16:creationId xmlns:a16="http://schemas.microsoft.com/office/drawing/2014/main" id="{69AE3617-C9B6-FB44-A5CD-F79ED10BBC4E}"/>
              </a:ext>
            </a:extLst>
          </p:cNvPr>
          <p:cNvSpPr/>
          <p:nvPr/>
        </p:nvSpPr>
        <p:spPr>
          <a:xfrm>
            <a:off x="877740" y="4253805"/>
            <a:ext cx="5029199" cy="461665"/>
          </a:xfrm>
          <a:prstGeom prst="rect">
            <a:avLst/>
          </a:prstGeom>
        </p:spPr>
        <p:txBody>
          <a:bodyPr wrap="square">
            <a:spAutoFit/>
          </a:bodyPr>
          <a:lstStyle/>
          <a:p>
            <a:r>
              <a:rPr lang="en-US" b="1" dirty="0"/>
              <a:t>12x12 km grid for CONUS</a:t>
            </a:r>
          </a:p>
        </p:txBody>
      </p:sp>
      <p:sp>
        <p:nvSpPr>
          <p:cNvPr id="14" name="TextBox 13">
            <a:extLst>
              <a:ext uri="{FF2B5EF4-FFF2-40B4-BE49-F238E27FC236}">
                <a16:creationId xmlns:a16="http://schemas.microsoft.com/office/drawing/2014/main" id="{4473E919-5EBE-994A-B9DB-A2A15D93B0A1}"/>
              </a:ext>
            </a:extLst>
          </p:cNvPr>
          <p:cNvSpPr txBox="1"/>
          <p:nvPr/>
        </p:nvSpPr>
        <p:spPr>
          <a:xfrm>
            <a:off x="337457" y="4688308"/>
            <a:ext cx="5881913"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CMAQ column and TROPOMI both show similar spatial and temporal signatures.</a:t>
            </a:r>
          </a:p>
          <a:p>
            <a:pPr marL="342900" indent="-342900">
              <a:buFont typeface="Arial" panose="020B0604020202020204" pitchFamily="34" charset="0"/>
              <a:buChar char="•"/>
            </a:pPr>
            <a:r>
              <a:rPr lang="en-US" sz="2000" b="1" dirty="0">
                <a:solidFill>
                  <a:srgbClr val="FF0000"/>
                </a:solidFill>
              </a:rPr>
              <a:t>Conversely, CMAQ predicts total column NO2 better in Q1 and Q4 while worse in Q2 and Q3. </a:t>
            </a:r>
          </a:p>
        </p:txBody>
      </p:sp>
      <p:sp>
        <p:nvSpPr>
          <p:cNvPr id="17" name="TextBox 16">
            <a:extLst>
              <a:ext uri="{FF2B5EF4-FFF2-40B4-BE49-F238E27FC236}">
                <a16:creationId xmlns:a16="http://schemas.microsoft.com/office/drawing/2014/main" id="{3F797C5E-43ED-2540-B198-00B4415304A2}"/>
              </a:ext>
            </a:extLst>
          </p:cNvPr>
          <p:cNvSpPr txBox="1"/>
          <p:nvPr/>
        </p:nvSpPr>
        <p:spPr>
          <a:xfrm>
            <a:off x="3670169" y="1138535"/>
            <a:ext cx="6096000" cy="461665"/>
          </a:xfrm>
          <a:prstGeom prst="rect">
            <a:avLst/>
          </a:prstGeom>
          <a:noFill/>
        </p:spPr>
        <p:txBody>
          <a:bodyPr wrap="square" rtlCol="0">
            <a:spAutoFit/>
          </a:bodyPr>
          <a:lstStyle/>
          <a:p>
            <a:r>
              <a:rPr lang="en-US" dirty="0"/>
              <a:t>Seasonal average total column NO2 </a:t>
            </a:r>
          </a:p>
        </p:txBody>
      </p:sp>
      <p:sp>
        <p:nvSpPr>
          <p:cNvPr id="15" name="TextBox 14">
            <a:extLst>
              <a:ext uri="{FF2B5EF4-FFF2-40B4-BE49-F238E27FC236}">
                <a16:creationId xmlns:a16="http://schemas.microsoft.com/office/drawing/2014/main" id="{DDF997E0-A75F-7149-97E9-CBD0F8DF4A0F}"/>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545048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14</a:t>
            </a:fld>
            <a:endParaRPr lang="en-US" dirty="0"/>
          </a:p>
        </p:txBody>
      </p:sp>
      <p:pic>
        <p:nvPicPr>
          <p:cNvPr id="5" name="Content Placeholder 6">
            <a:extLst>
              <a:ext uri="{FF2B5EF4-FFF2-40B4-BE49-F238E27FC236}">
                <a16:creationId xmlns:a16="http://schemas.microsoft.com/office/drawing/2014/main" id="{0FB78A4D-6A1D-4F05-8EF0-0A63BA31D2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9600" y="3680929"/>
            <a:ext cx="7620000" cy="2778819"/>
          </a:xfrm>
          <a:ln>
            <a:solidFill>
              <a:schemeClr val="tx1"/>
            </a:solidFill>
          </a:ln>
        </p:spPr>
      </p:pic>
      <p:pic>
        <p:nvPicPr>
          <p:cNvPr id="6" name="Picture 5">
            <a:extLst>
              <a:ext uri="{FF2B5EF4-FFF2-40B4-BE49-F238E27FC236}">
                <a16:creationId xmlns:a16="http://schemas.microsoft.com/office/drawing/2014/main" id="{81BC181E-78FD-406A-BAF1-60B11B72F9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699604"/>
            <a:ext cx="3962400" cy="2971800"/>
          </a:xfrm>
          <a:prstGeom prst="rect">
            <a:avLst/>
          </a:prstGeom>
          <a:ln>
            <a:solidFill>
              <a:schemeClr val="tx1"/>
            </a:solidFill>
          </a:ln>
        </p:spPr>
      </p:pic>
      <p:pic>
        <p:nvPicPr>
          <p:cNvPr id="7" name="Picture 6">
            <a:extLst>
              <a:ext uri="{FF2B5EF4-FFF2-40B4-BE49-F238E27FC236}">
                <a16:creationId xmlns:a16="http://schemas.microsoft.com/office/drawing/2014/main" id="{AC568623-72EF-4328-A025-55618066C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699604"/>
            <a:ext cx="3657600" cy="2971800"/>
          </a:xfrm>
          <a:prstGeom prst="rect">
            <a:avLst/>
          </a:prstGeom>
          <a:ln>
            <a:solidFill>
              <a:schemeClr val="tx1"/>
            </a:solidFill>
          </a:ln>
        </p:spPr>
      </p:pic>
      <p:sp>
        <p:nvSpPr>
          <p:cNvPr id="9" name="Title 1">
            <a:extLst>
              <a:ext uri="{FF2B5EF4-FFF2-40B4-BE49-F238E27FC236}">
                <a16:creationId xmlns:a16="http://schemas.microsoft.com/office/drawing/2014/main" id="{90575E18-C04C-416B-A04C-EE9AE3BD0661}"/>
              </a:ext>
            </a:extLst>
          </p:cNvPr>
          <p:cNvSpPr>
            <a:spLocks noGrp="1"/>
          </p:cNvSpPr>
          <p:nvPr>
            <p:ph type="title"/>
          </p:nvPr>
        </p:nvSpPr>
        <p:spPr>
          <a:xfrm>
            <a:off x="1803400" y="228600"/>
            <a:ext cx="10236200" cy="990600"/>
          </a:xfrm>
        </p:spPr>
        <p:txBody>
          <a:bodyPr/>
          <a:lstStyle/>
          <a:p>
            <a:r>
              <a:rPr lang="en-US" sz="2400" dirty="0"/>
              <a:t>LISTOS ground measurements vs Modeled surface at paired sites </a:t>
            </a:r>
          </a:p>
        </p:txBody>
      </p:sp>
      <p:sp>
        <p:nvSpPr>
          <p:cNvPr id="10" name="Rectangle 9">
            <a:extLst>
              <a:ext uri="{FF2B5EF4-FFF2-40B4-BE49-F238E27FC236}">
                <a16:creationId xmlns:a16="http://schemas.microsoft.com/office/drawing/2014/main" id="{13D0A6D4-1016-4DDA-86A1-095F8426D6D1}"/>
              </a:ext>
            </a:extLst>
          </p:cNvPr>
          <p:cNvSpPr/>
          <p:nvPr/>
        </p:nvSpPr>
        <p:spPr>
          <a:xfrm>
            <a:off x="533400" y="767060"/>
            <a:ext cx="9601200" cy="461665"/>
          </a:xfrm>
          <a:prstGeom prst="rect">
            <a:avLst/>
          </a:prstGeom>
        </p:spPr>
        <p:txBody>
          <a:bodyPr wrap="square">
            <a:spAutoFit/>
          </a:bodyPr>
          <a:lstStyle/>
          <a:p>
            <a:pPr marL="342900" indent="-342900">
              <a:buFont typeface="Wingdings" panose="05000000000000000000" pitchFamily="2" charset="2"/>
              <a:buChar char="Ø"/>
            </a:pPr>
            <a:r>
              <a:rPr lang="en-US" b="1" dirty="0"/>
              <a:t>HCHO</a:t>
            </a:r>
          </a:p>
        </p:txBody>
      </p:sp>
      <p:sp>
        <p:nvSpPr>
          <p:cNvPr id="12" name="Rectangle 11">
            <a:extLst>
              <a:ext uri="{FF2B5EF4-FFF2-40B4-BE49-F238E27FC236}">
                <a16:creationId xmlns:a16="http://schemas.microsoft.com/office/drawing/2014/main" id="{CAEF7E93-3C86-4586-A87E-8C09A17D1079}"/>
              </a:ext>
            </a:extLst>
          </p:cNvPr>
          <p:cNvSpPr/>
          <p:nvPr/>
        </p:nvSpPr>
        <p:spPr>
          <a:xfrm>
            <a:off x="492125" y="1714742"/>
            <a:ext cx="3784600" cy="1169551"/>
          </a:xfrm>
          <a:prstGeom prst="rect">
            <a:avLst/>
          </a:prstGeom>
        </p:spPr>
        <p:txBody>
          <a:bodyPr wrap="square">
            <a:spAutoFit/>
          </a:bodyPr>
          <a:lstStyle/>
          <a:p>
            <a:pPr marL="457200" indent="-457200">
              <a:buAutoNum type="alphaLcParenBoth"/>
            </a:pPr>
            <a:r>
              <a:rPr lang="en-US" sz="1400" dirty="0"/>
              <a:t>Available sites</a:t>
            </a:r>
          </a:p>
          <a:p>
            <a:pPr marL="457200" indent="-457200">
              <a:buAutoNum type="alphaLcParenBoth"/>
            </a:pPr>
            <a:r>
              <a:rPr lang="en-US" sz="1400" dirty="0"/>
              <a:t>Scatter plots of observations vs models</a:t>
            </a:r>
          </a:p>
          <a:p>
            <a:pPr marL="457200" indent="-457200">
              <a:buAutoNum type="alphaLcParenBoth"/>
            </a:pPr>
            <a:r>
              <a:rPr lang="en-US" sz="1400" dirty="0"/>
              <a:t>Daily mean fractional biases over time</a:t>
            </a:r>
          </a:p>
          <a:p>
            <a:pPr marL="457200" indent="-457200">
              <a:buAutoNum type="alphaLcParenBoth"/>
            </a:pPr>
            <a:r>
              <a:rPr lang="en-US" sz="1400" dirty="0"/>
              <a:t>Daily averaged concentration by sites over time</a:t>
            </a:r>
          </a:p>
        </p:txBody>
      </p:sp>
      <p:sp>
        <p:nvSpPr>
          <p:cNvPr id="13" name="TextBox 12">
            <a:extLst>
              <a:ext uri="{FF2B5EF4-FFF2-40B4-BE49-F238E27FC236}">
                <a16:creationId xmlns:a16="http://schemas.microsoft.com/office/drawing/2014/main" id="{4124A86D-DA2B-422E-8922-F70DDC3E213A}"/>
              </a:ext>
            </a:extLst>
          </p:cNvPr>
          <p:cNvSpPr txBox="1"/>
          <p:nvPr/>
        </p:nvSpPr>
        <p:spPr>
          <a:xfrm>
            <a:off x="4458234" y="763372"/>
            <a:ext cx="356188" cy="461665"/>
          </a:xfrm>
          <a:prstGeom prst="rect">
            <a:avLst/>
          </a:prstGeom>
          <a:noFill/>
        </p:spPr>
        <p:txBody>
          <a:bodyPr wrap="none" rtlCol="0">
            <a:spAutoFit/>
          </a:bodyPr>
          <a:lstStyle/>
          <a:p>
            <a:r>
              <a:rPr lang="en-US" dirty="0"/>
              <a:t>a</a:t>
            </a:r>
          </a:p>
        </p:txBody>
      </p:sp>
      <p:sp>
        <p:nvSpPr>
          <p:cNvPr id="14" name="TextBox 13">
            <a:extLst>
              <a:ext uri="{FF2B5EF4-FFF2-40B4-BE49-F238E27FC236}">
                <a16:creationId xmlns:a16="http://schemas.microsoft.com/office/drawing/2014/main" id="{1BD4840A-A274-4951-A2D4-31C99FC0DBB1}"/>
              </a:ext>
            </a:extLst>
          </p:cNvPr>
          <p:cNvSpPr txBox="1"/>
          <p:nvPr/>
        </p:nvSpPr>
        <p:spPr>
          <a:xfrm>
            <a:off x="8220075" y="763372"/>
            <a:ext cx="356188" cy="461665"/>
          </a:xfrm>
          <a:prstGeom prst="rect">
            <a:avLst/>
          </a:prstGeom>
          <a:noFill/>
        </p:spPr>
        <p:txBody>
          <a:bodyPr wrap="none" rtlCol="0">
            <a:spAutoFit/>
          </a:bodyPr>
          <a:lstStyle/>
          <a:p>
            <a:r>
              <a:rPr lang="en-US" dirty="0"/>
              <a:t>b</a:t>
            </a:r>
          </a:p>
        </p:txBody>
      </p:sp>
      <p:sp>
        <p:nvSpPr>
          <p:cNvPr id="15" name="TextBox 14">
            <a:extLst>
              <a:ext uri="{FF2B5EF4-FFF2-40B4-BE49-F238E27FC236}">
                <a16:creationId xmlns:a16="http://schemas.microsoft.com/office/drawing/2014/main" id="{58672A02-C076-48FE-BCB1-016FE0FA7DA6}"/>
              </a:ext>
            </a:extLst>
          </p:cNvPr>
          <p:cNvSpPr txBox="1"/>
          <p:nvPr/>
        </p:nvSpPr>
        <p:spPr>
          <a:xfrm>
            <a:off x="4520612" y="3671404"/>
            <a:ext cx="338554" cy="461665"/>
          </a:xfrm>
          <a:prstGeom prst="rect">
            <a:avLst/>
          </a:prstGeom>
          <a:noFill/>
        </p:spPr>
        <p:txBody>
          <a:bodyPr wrap="none" rtlCol="0">
            <a:spAutoFit/>
          </a:bodyPr>
          <a:lstStyle/>
          <a:p>
            <a:r>
              <a:rPr lang="en-US" dirty="0"/>
              <a:t>c</a:t>
            </a:r>
          </a:p>
        </p:txBody>
      </p:sp>
      <p:sp>
        <p:nvSpPr>
          <p:cNvPr id="16" name="TextBox 15">
            <a:extLst>
              <a:ext uri="{FF2B5EF4-FFF2-40B4-BE49-F238E27FC236}">
                <a16:creationId xmlns:a16="http://schemas.microsoft.com/office/drawing/2014/main" id="{52485871-DD12-4217-A48B-BC7EB0BF3CB4}"/>
              </a:ext>
            </a:extLst>
          </p:cNvPr>
          <p:cNvSpPr txBox="1"/>
          <p:nvPr/>
        </p:nvSpPr>
        <p:spPr>
          <a:xfrm>
            <a:off x="4572000" y="5476874"/>
            <a:ext cx="356188" cy="461665"/>
          </a:xfrm>
          <a:prstGeom prst="rect">
            <a:avLst/>
          </a:prstGeom>
          <a:noFill/>
        </p:spPr>
        <p:txBody>
          <a:bodyPr wrap="none" rtlCol="0">
            <a:spAutoFit/>
          </a:bodyPr>
          <a:lstStyle/>
          <a:p>
            <a:r>
              <a:rPr lang="en-US" dirty="0"/>
              <a:t>d</a:t>
            </a:r>
          </a:p>
        </p:txBody>
      </p:sp>
      <p:sp>
        <p:nvSpPr>
          <p:cNvPr id="17" name="TextBox 16">
            <a:extLst>
              <a:ext uri="{FF2B5EF4-FFF2-40B4-BE49-F238E27FC236}">
                <a16:creationId xmlns:a16="http://schemas.microsoft.com/office/drawing/2014/main" id="{A59929B0-C8C5-AD4C-ABE8-CD76A5E7E41D}"/>
              </a:ext>
            </a:extLst>
          </p:cNvPr>
          <p:cNvSpPr txBox="1"/>
          <p:nvPr/>
        </p:nvSpPr>
        <p:spPr>
          <a:xfrm>
            <a:off x="304800" y="3124200"/>
            <a:ext cx="3532282"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CMAQ underestimates surface HCHO concentration during LISTOS episodes.</a:t>
            </a:r>
          </a:p>
        </p:txBody>
      </p:sp>
      <p:sp>
        <p:nvSpPr>
          <p:cNvPr id="18" name="TextBox 17">
            <a:extLst>
              <a:ext uri="{FF2B5EF4-FFF2-40B4-BE49-F238E27FC236}">
                <a16:creationId xmlns:a16="http://schemas.microsoft.com/office/drawing/2014/main" id="{9CF8C0B4-6CF0-354B-AEB5-7DD088ADF9F6}"/>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6014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15</a:t>
            </a:fld>
            <a:endParaRPr lang="en-US" dirty="0"/>
          </a:p>
        </p:txBody>
      </p:sp>
      <p:pic>
        <p:nvPicPr>
          <p:cNvPr id="7" name="Picture 6">
            <a:extLst>
              <a:ext uri="{FF2B5EF4-FFF2-40B4-BE49-F238E27FC236}">
                <a16:creationId xmlns:a16="http://schemas.microsoft.com/office/drawing/2014/main" id="{AC568623-72EF-4328-A025-55618066C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6974" y="703813"/>
            <a:ext cx="3650226" cy="2968113"/>
          </a:xfrm>
          <a:prstGeom prst="rect">
            <a:avLst/>
          </a:prstGeom>
          <a:ln>
            <a:solidFill>
              <a:schemeClr val="tx1"/>
            </a:solidFill>
          </a:ln>
        </p:spPr>
      </p:pic>
      <p:pic>
        <p:nvPicPr>
          <p:cNvPr id="8" name="Picture 7">
            <a:extLst>
              <a:ext uri="{FF2B5EF4-FFF2-40B4-BE49-F238E27FC236}">
                <a16:creationId xmlns:a16="http://schemas.microsoft.com/office/drawing/2014/main" id="{E0AAF6FA-EA64-4827-A9C2-91344022F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948" y="703813"/>
            <a:ext cx="3954740" cy="2964426"/>
          </a:xfrm>
          <a:prstGeom prst="rect">
            <a:avLst/>
          </a:prstGeom>
          <a:ln>
            <a:solidFill>
              <a:schemeClr val="tx1"/>
            </a:solidFill>
          </a:ln>
        </p:spPr>
      </p:pic>
      <p:pic>
        <p:nvPicPr>
          <p:cNvPr id="9" name="Content Placeholder 6">
            <a:extLst>
              <a:ext uri="{FF2B5EF4-FFF2-40B4-BE49-F238E27FC236}">
                <a16:creationId xmlns:a16="http://schemas.microsoft.com/office/drawing/2014/main" id="{7E6E2799-D0F2-4631-9ED5-259937424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974" y="3677242"/>
            <a:ext cx="7620000" cy="2782506"/>
          </a:xfrm>
          <a:prstGeom prst="rect">
            <a:avLst/>
          </a:prstGeom>
          <a:ln>
            <a:solidFill>
              <a:schemeClr val="tx1"/>
            </a:solidFill>
          </a:ln>
        </p:spPr>
      </p:pic>
      <p:sp>
        <p:nvSpPr>
          <p:cNvPr id="11" name="Rectangle 10">
            <a:extLst>
              <a:ext uri="{FF2B5EF4-FFF2-40B4-BE49-F238E27FC236}">
                <a16:creationId xmlns:a16="http://schemas.microsoft.com/office/drawing/2014/main" id="{F27E461E-9900-48C4-9483-F4C7805D6543}"/>
              </a:ext>
            </a:extLst>
          </p:cNvPr>
          <p:cNvSpPr/>
          <p:nvPr/>
        </p:nvSpPr>
        <p:spPr>
          <a:xfrm>
            <a:off x="533400" y="767060"/>
            <a:ext cx="9601200" cy="461665"/>
          </a:xfrm>
          <a:prstGeom prst="rect">
            <a:avLst/>
          </a:prstGeom>
        </p:spPr>
        <p:txBody>
          <a:bodyPr wrap="square">
            <a:spAutoFit/>
          </a:bodyPr>
          <a:lstStyle/>
          <a:p>
            <a:pPr marL="342900" indent="-342900">
              <a:buFont typeface="Wingdings" panose="05000000000000000000" pitchFamily="2" charset="2"/>
              <a:buChar char="Ø"/>
            </a:pPr>
            <a:r>
              <a:rPr lang="en-US" b="1" dirty="0"/>
              <a:t>O3</a:t>
            </a:r>
          </a:p>
        </p:txBody>
      </p:sp>
      <p:sp>
        <p:nvSpPr>
          <p:cNvPr id="13" name="TextBox 12">
            <a:extLst>
              <a:ext uri="{FF2B5EF4-FFF2-40B4-BE49-F238E27FC236}">
                <a16:creationId xmlns:a16="http://schemas.microsoft.com/office/drawing/2014/main" id="{DE5D39B7-6560-46C4-A3E8-111932D7264F}"/>
              </a:ext>
            </a:extLst>
          </p:cNvPr>
          <p:cNvSpPr txBox="1"/>
          <p:nvPr/>
        </p:nvSpPr>
        <p:spPr>
          <a:xfrm>
            <a:off x="4458234" y="763372"/>
            <a:ext cx="356188" cy="461665"/>
          </a:xfrm>
          <a:prstGeom prst="rect">
            <a:avLst/>
          </a:prstGeom>
          <a:noFill/>
        </p:spPr>
        <p:txBody>
          <a:bodyPr wrap="none" rtlCol="0">
            <a:spAutoFit/>
          </a:bodyPr>
          <a:lstStyle/>
          <a:p>
            <a:r>
              <a:rPr lang="en-US" dirty="0"/>
              <a:t>a</a:t>
            </a:r>
          </a:p>
        </p:txBody>
      </p:sp>
      <p:sp>
        <p:nvSpPr>
          <p:cNvPr id="14" name="TextBox 13">
            <a:extLst>
              <a:ext uri="{FF2B5EF4-FFF2-40B4-BE49-F238E27FC236}">
                <a16:creationId xmlns:a16="http://schemas.microsoft.com/office/drawing/2014/main" id="{98D59926-6079-4328-B7FA-A14DA735855D}"/>
              </a:ext>
            </a:extLst>
          </p:cNvPr>
          <p:cNvSpPr txBox="1"/>
          <p:nvPr/>
        </p:nvSpPr>
        <p:spPr>
          <a:xfrm>
            <a:off x="8220075" y="763372"/>
            <a:ext cx="356188" cy="461665"/>
          </a:xfrm>
          <a:prstGeom prst="rect">
            <a:avLst/>
          </a:prstGeom>
          <a:noFill/>
        </p:spPr>
        <p:txBody>
          <a:bodyPr wrap="none" rtlCol="0">
            <a:spAutoFit/>
          </a:bodyPr>
          <a:lstStyle/>
          <a:p>
            <a:r>
              <a:rPr lang="en-US" dirty="0"/>
              <a:t>b</a:t>
            </a:r>
          </a:p>
        </p:txBody>
      </p:sp>
      <p:sp>
        <p:nvSpPr>
          <p:cNvPr id="15" name="TextBox 14">
            <a:extLst>
              <a:ext uri="{FF2B5EF4-FFF2-40B4-BE49-F238E27FC236}">
                <a16:creationId xmlns:a16="http://schemas.microsoft.com/office/drawing/2014/main" id="{04FB8D70-AE09-4A1B-B84A-C351FA0AD722}"/>
              </a:ext>
            </a:extLst>
          </p:cNvPr>
          <p:cNvSpPr txBox="1"/>
          <p:nvPr/>
        </p:nvSpPr>
        <p:spPr>
          <a:xfrm>
            <a:off x="4520612" y="3671404"/>
            <a:ext cx="338554" cy="461665"/>
          </a:xfrm>
          <a:prstGeom prst="rect">
            <a:avLst/>
          </a:prstGeom>
          <a:noFill/>
        </p:spPr>
        <p:txBody>
          <a:bodyPr wrap="none" rtlCol="0">
            <a:spAutoFit/>
          </a:bodyPr>
          <a:lstStyle/>
          <a:p>
            <a:r>
              <a:rPr lang="en-US" dirty="0"/>
              <a:t>c</a:t>
            </a:r>
          </a:p>
        </p:txBody>
      </p:sp>
      <p:sp>
        <p:nvSpPr>
          <p:cNvPr id="16" name="TextBox 15">
            <a:extLst>
              <a:ext uri="{FF2B5EF4-FFF2-40B4-BE49-F238E27FC236}">
                <a16:creationId xmlns:a16="http://schemas.microsoft.com/office/drawing/2014/main" id="{6E2B2165-908C-46BA-96D4-98ED73A9B7AA}"/>
              </a:ext>
            </a:extLst>
          </p:cNvPr>
          <p:cNvSpPr txBox="1"/>
          <p:nvPr/>
        </p:nvSpPr>
        <p:spPr>
          <a:xfrm>
            <a:off x="4572000" y="5476874"/>
            <a:ext cx="356188" cy="461665"/>
          </a:xfrm>
          <a:prstGeom prst="rect">
            <a:avLst/>
          </a:prstGeom>
          <a:noFill/>
        </p:spPr>
        <p:txBody>
          <a:bodyPr wrap="none" rtlCol="0">
            <a:spAutoFit/>
          </a:bodyPr>
          <a:lstStyle/>
          <a:p>
            <a:r>
              <a:rPr lang="en-US" dirty="0"/>
              <a:t>d</a:t>
            </a:r>
          </a:p>
        </p:txBody>
      </p:sp>
      <p:sp>
        <p:nvSpPr>
          <p:cNvPr id="18" name="Title 1">
            <a:extLst>
              <a:ext uri="{FF2B5EF4-FFF2-40B4-BE49-F238E27FC236}">
                <a16:creationId xmlns:a16="http://schemas.microsoft.com/office/drawing/2014/main" id="{3BAC8AFB-CE86-4D17-A9DA-E1950295A3C8}"/>
              </a:ext>
            </a:extLst>
          </p:cNvPr>
          <p:cNvSpPr>
            <a:spLocks noGrp="1"/>
          </p:cNvSpPr>
          <p:nvPr>
            <p:ph type="title"/>
          </p:nvPr>
        </p:nvSpPr>
        <p:spPr>
          <a:xfrm>
            <a:off x="1803400" y="228600"/>
            <a:ext cx="10236200" cy="990600"/>
          </a:xfrm>
        </p:spPr>
        <p:txBody>
          <a:bodyPr/>
          <a:lstStyle/>
          <a:p>
            <a:r>
              <a:rPr lang="en-US" sz="2400" dirty="0"/>
              <a:t>LISTOS ground measurements vs Modeled surface at paired sites </a:t>
            </a:r>
          </a:p>
        </p:txBody>
      </p:sp>
      <p:sp>
        <p:nvSpPr>
          <p:cNvPr id="17" name="Rectangle 16">
            <a:extLst>
              <a:ext uri="{FF2B5EF4-FFF2-40B4-BE49-F238E27FC236}">
                <a16:creationId xmlns:a16="http://schemas.microsoft.com/office/drawing/2014/main" id="{51142E8B-0D5B-7D45-B433-11691660132E}"/>
              </a:ext>
            </a:extLst>
          </p:cNvPr>
          <p:cNvSpPr/>
          <p:nvPr/>
        </p:nvSpPr>
        <p:spPr>
          <a:xfrm>
            <a:off x="492125" y="1714742"/>
            <a:ext cx="3784600" cy="1169551"/>
          </a:xfrm>
          <a:prstGeom prst="rect">
            <a:avLst/>
          </a:prstGeom>
        </p:spPr>
        <p:txBody>
          <a:bodyPr wrap="square">
            <a:spAutoFit/>
          </a:bodyPr>
          <a:lstStyle/>
          <a:p>
            <a:pPr marL="457200" indent="-457200">
              <a:buAutoNum type="alphaLcParenBoth"/>
            </a:pPr>
            <a:r>
              <a:rPr lang="en-US" sz="1400" dirty="0"/>
              <a:t>Available sites</a:t>
            </a:r>
          </a:p>
          <a:p>
            <a:pPr marL="457200" indent="-457200">
              <a:buAutoNum type="alphaLcParenBoth"/>
            </a:pPr>
            <a:r>
              <a:rPr lang="en-US" sz="1400" dirty="0"/>
              <a:t>Scatter plots of observations vs models</a:t>
            </a:r>
          </a:p>
          <a:p>
            <a:pPr marL="457200" indent="-457200">
              <a:buAutoNum type="alphaLcParenBoth"/>
            </a:pPr>
            <a:r>
              <a:rPr lang="en-US" sz="1400" dirty="0"/>
              <a:t>Daily mean fractional biases over time</a:t>
            </a:r>
          </a:p>
          <a:p>
            <a:pPr marL="457200" indent="-457200">
              <a:buAutoNum type="alphaLcParenBoth"/>
            </a:pPr>
            <a:r>
              <a:rPr lang="en-US" sz="1400" dirty="0"/>
              <a:t>Daily averaged concentration by sites over time</a:t>
            </a:r>
          </a:p>
        </p:txBody>
      </p:sp>
      <p:sp>
        <p:nvSpPr>
          <p:cNvPr id="19" name="TextBox 18">
            <a:extLst>
              <a:ext uri="{FF2B5EF4-FFF2-40B4-BE49-F238E27FC236}">
                <a16:creationId xmlns:a16="http://schemas.microsoft.com/office/drawing/2014/main" id="{627DFBB9-C93E-DE4F-BFD7-DF8295745940}"/>
              </a:ext>
            </a:extLst>
          </p:cNvPr>
          <p:cNvSpPr txBox="1"/>
          <p:nvPr/>
        </p:nvSpPr>
        <p:spPr>
          <a:xfrm>
            <a:off x="304800" y="3124200"/>
            <a:ext cx="3532282"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CMAQ predicts surface O3 very well during LISTOS.</a:t>
            </a:r>
          </a:p>
          <a:p>
            <a:pPr marL="342900" indent="-342900">
              <a:buFont typeface="Arial" panose="020B0604020202020204" pitchFamily="34" charset="0"/>
              <a:buChar char="•"/>
            </a:pPr>
            <a:r>
              <a:rPr lang="en-US" sz="2000" b="1" dirty="0">
                <a:solidFill>
                  <a:srgbClr val="FF0000"/>
                </a:solidFill>
              </a:rPr>
              <a:t>Daily mean fractional biases at all sites are between -50% and 50% at most of days during LISTOS.</a:t>
            </a:r>
          </a:p>
        </p:txBody>
      </p:sp>
      <p:sp>
        <p:nvSpPr>
          <p:cNvPr id="20" name="TextBox 19">
            <a:extLst>
              <a:ext uri="{FF2B5EF4-FFF2-40B4-BE49-F238E27FC236}">
                <a16:creationId xmlns:a16="http://schemas.microsoft.com/office/drawing/2014/main" id="{37237289-F7A5-2A4A-8BE8-7FC85AE7872F}"/>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209193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16</a:t>
            </a:fld>
            <a:endParaRPr lang="en-US" dirty="0"/>
          </a:p>
        </p:txBody>
      </p:sp>
      <p:pic>
        <p:nvPicPr>
          <p:cNvPr id="6" name="Picture 5">
            <a:extLst>
              <a:ext uri="{FF2B5EF4-FFF2-40B4-BE49-F238E27FC236}">
                <a16:creationId xmlns:a16="http://schemas.microsoft.com/office/drawing/2014/main" id="{E779306F-328B-4499-95A7-BE7F7CA507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766" y="705442"/>
            <a:ext cx="3950208" cy="2971800"/>
          </a:xfrm>
          <a:prstGeom prst="rect">
            <a:avLst/>
          </a:prstGeom>
          <a:ln>
            <a:solidFill>
              <a:schemeClr val="tx1"/>
            </a:solidFill>
          </a:ln>
        </p:spPr>
      </p:pic>
      <p:pic>
        <p:nvPicPr>
          <p:cNvPr id="10" name="Picture 9">
            <a:extLst>
              <a:ext uri="{FF2B5EF4-FFF2-40B4-BE49-F238E27FC236}">
                <a16:creationId xmlns:a16="http://schemas.microsoft.com/office/drawing/2014/main" id="{4C88FF49-9280-4603-B8BA-9FC8563E8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974" y="705442"/>
            <a:ext cx="3669792" cy="2971800"/>
          </a:xfrm>
          <a:prstGeom prst="rect">
            <a:avLst/>
          </a:prstGeom>
          <a:ln>
            <a:solidFill>
              <a:schemeClr val="tx1"/>
            </a:solidFill>
          </a:ln>
        </p:spPr>
      </p:pic>
      <p:pic>
        <p:nvPicPr>
          <p:cNvPr id="11" name="Content Placeholder 6">
            <a:extLst>
              <a:ext uri="{FF2B5EF4-FFF2-40B4-BE49-F238E27FC236}">
                <a16:creationId xmlns:a16="http://schemas.microsoft.com/office/drawing/2014/main" id="{DC68BD26-3D6F-4BF5-A372-136DAAB6C2A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426974" y="3686386"/>
            <a:ext cx="7615084" cy="2779776"/>
          </a:xfrm>
          <a:ln>
            <a:solidFill>
              <a:schemeClr val="tx1"/>
            </a:solidFill>
          </a:ln>
        </p:spPr>
      </p:pic>
      <p:sp>
        <p:nvSpPr>
          <p:cNvPr id="13" name="Rectangle 12">
            <a:extLst>
              <a:ext uri="{FF2B5EF4-FFF2-40B4-BE49-F238E27FC236}">
                <a16:creationId xmlns:a16="http://schemas.microsoft.com/office/drawing/2014/main" id="{9FA6711A-69F5-4FEA-A9F3-092F8F132A37}"/>
              </a:ext>
            </a:extLst>
          </p:cNvPr>
          <p:cNvSpPr/>
          <p:nvPr/>
        </p:nvSpPr>
        <p:spPr>
          <a:xfrm>
            <a:off x="533400" y="767060"/>
            <a:ext cx="9601200" cy="461665"/>
          </a:xfrm>
          <a:prstGeom prst="rect">
            <a:avLst/>
          </a:prstGeom>
        </p:spPr>
        <p:txBody>
          <a:bodyPr wrap="square">
            <a:spAutoFit/>
          </a:bodyPr>
          <a:lstStyle/>
          <a:p>
            <a:pPr marL="342900" indent="-342900">
              <a:buFont typeface="Wingdings" panose="05000000000000000000" pitchFamily="2" charset="2"/>
              <a:buChar char="Ø"/>
            </a:pPr>
            <a:r>
              <a:rPr lang="en-US" b="1" dirty="0"/>
              <a:t>NO2</a:t>
            </a:r>
          </a:p>
        </p:txBody>
      </p:sp>
      <p:sp>
        <p:nvSpPr>
          <p:cNvPr id="15" name="TextBox 14">
            <a:extLst>
              <a:ext uri="{FF2B5EF4-FFF2-40B4-BE49-F238E27FC236}">
                <a16:creationId xmlns:a16="http://schemas.microsoft.com/office/drawing/2014/main" id="{9C8D9800-8AE3-400E-B0A1-5316C0C4E6B3}"/>
              </a:ext>
            </a:extLst>
          </p:cNvPr>
          <p:cNvSpPr txBox="1"/>
          <p:nvPr/>
        </p:nvSpPr>
        <p:spPr>
          <a:xfrm>
            <a:off x="4458234" y="763372"/>
            <a:ext cx="356188" cy="461665"/>
          </a:xfrm>
          <a:prstGeom prst="rect">
            <a:avLst/>
          </a:prstGeom>
          <a:noFill/>
        </p:spPr>
        <p:txBody>
          <a:bodyPr wrap="none" rtlCol="0">
            <a:spAutoFit/>
          </a:bodyPr>
          <a:lstStyle/>
          <a:p>
            <a:r>
              <a:rPr lang="en-US" dirty="0"/>
              <a:t>a</a:t>
            </a:r>
          </a:p>
        </p:txBody>
      </p:sp>
      <p:sp>
        <p:nvSpPr>
          <p:cNvPr id="16" name="TextBox 15">
            <a:extLst>
              <a:ext uri="{FF2B5EF4-FFF2-40B4-BE49-F238E27FC236}">
                <a16:creationId xmlns:a16="http://schemas.microsoft.com/office/drawing/2014/main" id="{B8630439-DAB2-421A-A14B-DBD657B7C9E4}"/>
              </a:ext>
            </a:extLst>
          </p:cNvPr>
          <p:cNvSpPr txBox="1"/>
          <p:nvPr/>
        </p:nvSpPr>
        <p:spPr>
          <a:xfrm>
            <a:off x="8220075" y="763372"/>
            <a:ext cx="356188" cy="461665"/>
          </a:xfrm>
          <a:prstGeom prst="rect">
            <a:avLst/>
          </a:prstGeom>
          <a:noFill/>
        </p:spPr>
        <p:txBody>
          <a:bodyPr wrap="none" rtlCol="0">
            <a:spAutoFit/>
          </a:bodyPr>
          <a:lstStyle/>
          <a:p>
            <a:r>
              <a:rPr lang="en-US" dirty="0"/>
              <a:t>b</a:t>
            </a:r>
          </a:p>
        </p:txBody>
      </p:sp>
      <p:sp>
        <p:nvSpPr>
          <p:cNvPr id="17" name="TextBox 16">
            <a:extLst>
              <a:ext uri="{FF2B5EF4-FFF2-40B4-BE49-F238E27FC236}">
                <a16:creationId xmlns:a16="http://schemas.microsoft.com/office/drawing/2014/main" id="{93A74611-CB2A-4805-92E8-1CD6A372502A}"/>
              </a:ext>
            </a:extLst>
          </p:cNvPr>
          <p:cNvSpPr txBox="1"/>
          <p:nvPr/>
        </p:nvSpPr>
        <p:spPr>
          <a:xfrm>
            <a:off x="4520612" y="3671404"/>
            <a:ext cx="338554" cy="461665"/>
          </a:xfrm>
          <a:prstGeom prst="rect">
            <a:avLst/>
          </a:prstGeom>
          <a:noFill/>
        </p:spPr>
        <p:txBody>
          <a:bodyPr wrap="none" rtlCol="0">
            <a:spAutoFit/>
          </a:bodyPr>
          <a:lstStyle/>
          <a:p>
            <a:r>
              <a:rPr lang="en-US" dirty="0"/>
              <a:t>c</a:t>
            </a:r>
          </a:p>
        </p:txBody>
      </p:sp>
      <p:sp>
        <p:nvSpPr>
          <p:cNvPr id="18" name="TextBox 17">
            <a:extLst>
              <a:ext uri="{FF2B5EF4-FFF2-40B4-BE49-F238E27FC236}">
                <a16:creationId xmlns:a16="http://schemas.microsoft.com/office/drawing/2014/main" id="{5279C8ED-875F-4BC4-86AF-29A8D075BF1A}"/>
              </a:ext>
            </a:extLst>
          </p:cNvPr>
          <p:cNvSpPr txBox="1"/>
          <p:nvPr/>
        </p:nvSpPr>
        <p:spPr>
          <a:xfrm>
            <a:off x="4572000" y="5476874"/>
            <a:ext cx="356188" cy="461665"/>
          </a:xfrm>
          <a:prstGeom prst="rect">
            <a:avLst/>
          </a:prstGeom>
          <a:noFill/>
        </p:spPr>
        <p:txBody>
          <a:bodyPr wrap="none" rtlCol="0">
            <a:spAutoFit/>
          </a:bodyPr>
          <a:lstStyle/>
          <a:p>
            <a:r>
              <a:rPr lang="en-US" dirty="0"/>
              <a:t>d</a:t>
            </a:r>
          </a:p>
        </p:txBody>
      </p:sp>
      <p:sp>
        <p:nvSpPr>
          <p:cNvPr id="19" name="Title 1">
            <a:extLst>
              <a:ext uri="{FF2B5EF4-FFF2-40B4-BE49-F238E27FC236}">
                <a16:creationId xmlns:a16="http://schemas.microsoft.com/office/drawing/2014/main" id="{01AE2B9D-017A-40BC-ADDD-33F2B8513AA6}"/>
              </a:ext>
            </a:extLst>
          </p:cNvPr>
          <p:cNvSpPr>
            <a:spLocks noGrp="1"/>
          </p:cNvSpPr>
          <p:nvPr>
            <p:ph type="title"/>
          </p:nvPr>
        </p:nvSpPr>
        <p:spPr>
          <a:xfrm>
            <a:off x="1803400" y="228600"/>
            <a:ext cx="10236200" cy="990600"/>
          </a:xfrm>
        </p:spPr>
        <p:txBody>
          <a:bodyPr/>
          <a:lstStyle/>
          <a:p>
            <a:r>
              <a:rPr lang="en-US" sz="2400" dirty="0"/>
              <a:t>LISTOS ground measurements vs Modeled surface at paired sites </a:t>
            </a:r>
          </a:p>
        </p:txBody>
      </p:sp>
      <p:sp>
        <p:nvSpPr>
          <p:cNvPr id="14" name="Rectangle 13">
            <a:extLst>
              <a:ext uri="{FF2B5EF4-FFF2-40B4-BE49-F238E27FC236}">
                <a16:creationId xmlns:a16="http://schemas.microsoft.com/office/drawing/2014/main" id="{18BA4756-EC49-174B-832C-9C7412F535AC}"/>
              </a:ext>
            </a:extLst>
          </p:cNvPr>
          <p:cNvSpPr/>
          <p:nvPr/>
        </p:nvSpPr>
        <p:spPr>
          <a:xfrm>
            <a:off x="492125" y="1714742"/>
            <a:ext cx="3784600" cy="1169551"/>
          </a:xfrm>
          <a:prstGeom prst="rect">
            <a:avLst/>
          </a:prstGeom>
        </p:spPr>
        <p:txBody>
          <a:bodyPr wrap="square">
            <a:spAutoFit/>
          </a:bodyPr>
          <a:lstStyle/>
          <a:p>
            <a:pPr marL="457200" indent="-457200">
              <a:buAutoNum type="alphaLcParenBoth"/>
            </a:pPr>
            <a:r>
              <a:rPr lang="en-US" sz="1400" dirty="0"/>
              <a:t>Available sites</a:t>
            </a:r>
          </a:p>
          <a:p>
            <a:pPr marL="457200" indent="-457200">
              <a:buAutoNum type="alphaLcParenBoth"/>
            </a:pPr>
            <a:r>
              <a:rPr lang="en-US" sz="1400" dirty="0"/>
              <a:t>Scatter plots of observations vs models</a:t>
            </a:r>
          </a:p>
          <a:p>
            <a:pPr marL="457200" indent="-457200">
              <a:buAutoNum type="alphaLcParenBoth"/>
            </a:pPr>
            <a:r>
              <a:rPr lang="en-US" sz="1400" dirty="0"/>
              <a:t>Daily mean fractional biases over time</a:t>
            </a:r>
          </a:p>
          <a:p>
            <a:pPr marL="457200" indent="-457200">
              <a:buAutoNum type="alphaLcParenBoth"/>
            </a:pPr>
            <a:r>
              <a:rPr lang="en-US" sz="1400" dirty="0"/>
              <a:t>Daily averaged concentration by sites over time</a:t>
            </a:r>
          </a:p>
        </p:txBody>
      </p:sp>
      <p:sp>
        <p:nvSpPr>
          <p:cNvPr id="20" name="TextBox 19">
            <a:extLst>
              <a:ext uri="{FF2B5EF4-FFF2-40B4-BE49-F238E27FC236}">
                <a16:creationId xmlns:a16="http://schemas.microsoft.com/office/drawing/2014/main" id="{E19D85D0-ECA3-824C-A947-12F998451916}"/>
              </a:ext>
            </a:extLst>
          </p:cNvPr>
          <p:cNvSpPr txBox="1"/>
          <p:nvPr/>
        </p:nvSpPr>
        <p:spPr>
          <a:xfrm>
            <a:off x="304800" y="3124200"/>
            <a:ext cx="3532282"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CMAQ underestimates surface NO2 at most of days during LISTOS.</a:t>
            </a:r>
          </a:p>
        </p:txBody>
      </p:sp>
      <p:sp>
        <p:nvSpPr>
          <p:cNvPr id="21" name="TextBox 20">
            <a:extLst>
              <a:ext uri="{FF2B5EF4-FFF2-40B4-BE49-F238E27FC236}">
                <a16:creationId xmlns:a16="http://schemas.microsoft.com/office/drawing/2014/main" id="{00FB67F1-1E94-B341-A297-53406FA04A7C}"/>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218632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17</a:t>
            </a:fld>
            <a:endParaRPr lang="en-US" dirty="0"/>
          </a:p>
        </p:txBody>
      </p:sp>
      <p:sp>
        <p:nvSpPr>
          <p:cNvPr id="9" name="Title 1">
            <a:extLst>
              <a:ext uri="{FF2B5EF4-FFF2-40B4-BE49-F238E27FC236}">
                <a16:creationId xmlns:a16="http://schemas.microsoft.com/office/drawing/2014/main" id="{A2A3F77E-D745-458C-ABD5-EA1DCC834343}"/>
              </a:ext>
            </a:extLst>
          </p:cNvPr>
          <p:cNvSpPr>
            <a:spLocks noGrp="1"/>
          </p:cNvSpPr>
          <p:nvPr>
            <p:ph type="title"/>
          </p:nvPr>
        </p:nvSpPr>
        <p:spPr>
          <a:xfrm>
            <a:off x="1528989" y="211347"/>
            <a:ext cx="10236200" cy="990600"/>
          </a:xfrm>
        </p:spPr>
        <p:txBody>
          <a:bodyPr/>
          <a:lstStyle/>
          <a:p>
            <a:r>
              <a:rPr lang="en-US" sz="2400" dirty="0"/>
              <a:t>Sector contributions</a:t>
            </a:r>
          </a:p>
        </p:txBody>
      </p:sp>
      <p:pic>
        <p:nvPicPr>
          <p:cNvPr id="6" name="Picture 5">
            <a:extLst>
              <a:ext uri="{FF2B5EF4-FFF2-40B4-BE49-F238E27FC236}">
                <a16:creationId xmlns:a16="http://schemas.microsoft.com/office/drawing/2014/main" id="{24F3EEC7-812A-1B4F-A3C7-CF392DFE2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5257800"/>
            <a:ext cx="4864100" cy="748323"/>
          </a:xfrm>
          <a:prstGeom prst="rect">
            <a:avLst/>
          </a:prstGeom>
        </p:spPr>
      </p:pic>
      <p:sp>
        <p:nvSpPr>
          <p:cNvPr id="10" name="TextBox 9">
            <a:extLst>
              <a:ext uri="{FF2B5EF4-FFF2-40B4-BE49-F238E27FC236}">
                <a16:creationId xmlns:a16="http://schemas.microsoft.com/office/drawing/2014/main" id="{E4138615-442B-6A49-BFEF-7783FF1BB9FE}"/>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
        <p:nvSpPr>
          <p:cNvPr id="11" name="Rectangle 10">
            <a:extLst>
              <a:ext uri="{FF2B5EF4-FFF2-40B4-BE49-F238E27FC236}">
                <a16:creationId xmlns:a16="http://schemas.microsoft.com/office/drawing/2014/main" id="{3E9F095A-FDB1-584B-BA79-46C1CBDB5AF4}"/>
              </a:ext>
            </a:extLst>
          </p:cNvPr>
          <p:cNvSpPr/>
          <p:nvPr/>
        </p:nvSpPr>
        <p:spPr>
          <a:xfrm>
            <a:off x="1676400" y="774692"/>
            <a:ext cx="9601200" cy="5570756"/>
          </a:xfrm>
          <a:prstGeom prst="rect">
            <a:avLst/>
          </a:prstGeom>
        </p:spPr>
        <p:txBody>
          <a:bodyPr wrap="square">
            <a:spAutoFit/>
          </a:bodyPr>
          <a:lstStyle/>
          <a:p>
            <a:r>
              <a:rPr lang="en-US" b="1" dirty="0"/>
              <a:t>Sector definition</a:t>
            </a:r>
          </a:p>
          <a:p>
            <a:pPr marL="342900" indent="-342900">
              <a:buFont typeface="Arial" panose="020B0604020202020204" pitchFamily="34" charset="0"/>
              <a:buChar char="•"/>
            </a:pPr>
            <a:r>
              <a:rPr lang="en-US" sz="2000" b="1" dirty="0"/>
              <a:t>RAIL</a:t>
            </a:r>
          </a:p>
          <a:p>
            <a:pPr marL="342900" indent="-342900">
              <a:buFont typeface="Arial" panose="020B0604020202020204" pitchFamily="34" charset="0"/>
              <a:buChar char="•"/>
            </a:pPr>
            <a:r>
              <a:rPr lang="en-US" sz="2000" b="1" dirty="0"/>
              <a:t>EGU</a:t>
            </a:r>
          </a:p>
          <a:p>
            <a:pPr marL="342900" indent="-342900">
              <a:buFont typeface="Arial" panose="020B0604020202020204" pitchFamily="34" charset="0"/>
              <a:buChar char="•"/>
            </a:pPr>
            <a:r>
              <a:rPr lang="en-US" sz="2000" b="1" dirty="0"/>
              <a:t>NONEGU</a:t>
            </a:r>
          </a:p>
          <a:p>
            <a:pPr marL="342900" indent="-342900">
              <a:buFont typeface="Arial" panose="020B0604020202020204" pitchFamily="34" charset="0"/>
              <a:buChar char="•"/>
            </a:pPr>
            <a:r>
              <a:rPr lang="en-US" sz="2000" b="1" dirty="0"/>
              <a:t>CMV (commercial marine vessels)</a:t>
            </a:r>
          </a:p>
          <a:p>
            <a:pPr marL="342900" indent="-342900">
              <a:buFont typeface="Arial" panose="020B0604020202020204" pitchFamily="34" charset="0"/>
              <a:buChar char="•"/>
            </a:pPr>
            <a:r>
              <a:rPr lang="en-US" sz="2000" b="1" dirty="0"/>
              <a:t>OILGAS</a:t>
            </a:r>
          </a:p>
          <a:p>
            <a:pPr marL="342900" indent="-342900">
              <a:buFont typeface="Arial" panose="020B0604020202020204" pitchFamily="34" charset="0"/>
              <a:buChar char="•"/>
            </a:pPr>
            <a:r>
              <a:rPr lang="en-US" sz="2000" b="1" dirty="0"/>
              <a:t>FIRE</a:t>
            </a:r>
          </a:p>
          <a:p>
            <a:pPr marL="342900" indent="-342900">
              <a:buFont typeface="Arial" panose="020B0604020202020204" pitchFamily="34" charset="0"/>
              <a:buChar char="•"/>
            </a:pPr>
            <a:r>
              <a:rPr lang="en-US" sz="2000" b="1" dirty="0"/>
              <a:t>AREA</a:t>
            </a:r>
          </a:p>
          <a:p>
            <a:pPr marL="342900" indent="-342900">
              <a:buFont typeface="Arial" panose="020B0604020202020204" pitchFamily="34" charset="0"/>
              <a:buChar char="•"/>
            </a:pPr>
            <a:r>
              <a:rPr lang="en-US" sz="2000" b="1" dirty="0"/>
              <a:t>BIO (biogenic)</a:t>
            </a:r>
          </a:p>
          <a:p>
            <a:pPr marL="342900" indent="-342900">
              <a:buFont typeface="Arial" panose="020B0604020202020204" pitchFamily="34" charset="0"/>
              <a:buChar char="•"/>
            </a:pPr>
            <a:r>
              <a:rPr lang="en-US" sz="2000" b="1" dirty="0"/>
              <a:t>NONROAD</a:t>
            </a:r>
          </a:p>
          <a:p>
            <a:pPr marL="342900" indent="-342900">
              <a:buFont typeface="Arial" panose="020B0604020202020204" pitchFamily="34" charset="0"/>
              <a:buChar char="•"/>
            </a:pPr>
            <a:r>
              <a:rPr lang="en-US" sz="2000" b="1" dirty="0"/>
              <a:t>ONROAD</a:t>
            </a:r>
          </a:p>
          <a:p>
            <a:pPr marL="342900" indent="-342900">
              <a:buFont typeface="Arial" panose="020B0604020202020204" pitchFamily="34" charset="0"/>
              <a:buChar char="•"/>
            </a:pPr>
            <a:r>
              <a:rPr lang="en-US" sz="2000" b="1" dirty="0"/>
              <a:t>ICON (initial condition)</a:t>
            </a:r>
          </a:p>
          <a:p>
            <a:pPr marL="342900" indent="-342900">
              <a:buFont typeface="Arial" panose="020B0604020202020204" pitchFamily="34" charset="0"/>
              <a:buChar char="•"/>
            </a:pPr>
            <a:r>
              <a:rPr lang="en-US" sz="2000" b="1" dirty="0"/>
              <a:t>BCON (boundary condition)</a:t>
            </a:r>
          </a:p>
          <a:p>
            <a:pPr marL="342900" indent="-342900">
              <a:buFont typeface="Arial" panose="020B0604020202020204" pitchFamily="34" charset="0"/>
              <a:buChar char="•"/>
            </a:pPr>
            <a:r>
              <a:rPr lang="en-US" sz="2000" b="1" dirty="0"/>
              <a:t>OTHR (All – above sectors)</a:t>
            </a:r>
          </a:p>
          <a:p>
            <a:pPr marL="342900" indent="-342900">
              <a:buFont typeface="Wingdings" panose="05000000000000000000" pitchFamily="2" charset="2"/>
              <a:buChar char="Ø"/>
            </a:pPr>
            <a:endParaRPr lang="en-US" b="1" dirty="0"/>
          </a:p>
          <a:p>
            <a:pPr marL="342900" indent="-342900">
              <a:buFont typeface="Wingdings" panose="05000000000000000000" pitchFamily="2" charset="2"/>
              <a:buChar char="Ø"/>
            </a:pPr>
            <a:endParaRPr lang="en-US" b="1" dirty="0"/>
          </a:p>
          <a:p>
            <a:pPr marL="342900" indent="-342900">
              <a:buFont typeface="Wingdings" panose="05000000000000000000" pitchFamily="2" charset="2"/>
              <a:buChar char="Ø"/>
            </a:pPr>
            <a:endParaRPr lang="en-US" b="1" dirty="0"/>
          </a:p>
        </p:txBody>
      </p:sp>
    </p:spTree>
    <p:extLst>
      <p:ext uri="{BB962C8B-B14F-4D97-AF65-F5344CB8AC3E}">
        <p14:creationId xmlns:p14="http://schemas.microsoft.com/office/powerpoint/2010/main" val="1279547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18</a:t>
            </a:fld>
            <a:endParaRPr lang="en-US" dirty="0"/>
          </a:p>
        </p:txBody>
      </p:sp>
      <p:sp>
        <p:nvSpPr>
          <p:cNvPr id="9" name="Title 1">
            <a:extLst>
              <a:ext uri="{FF2B5EF4-FFF2-40B4-BE49-F238E27FC236}">
                <a16:creationId xmlns:a16="http://schemas.microsoft.com/office/drawing/2014/main" id="{A2A3F77E-D745-458C-ABD5-EA1DCC834343}"/>
              </a:ext>
            </a:extLst>
          </p:cNvPr>
          <p:cNvSpPr>
            <a:spLocks noGrp="1"/>
          </p:cNvSpPr>
          <p:nvPr>
            <p:ph type="title"/>
          </p:nvPr>
        </p:nvSpPr>
        <p:spPr>
          <a:xfrm>
            <a:off x="1528989" y="211347"/>
            <a:ext cx="10236200" cy="990600"/>
          </a:xfrm>
        </p:spPr>
        <p:txBody>
          <a:bodyPr/>
          <a:lstStyle/>
          <a:p>
            <a:r>
              <a:rPr lang="en-US" sz="2400" dirty="0"/>
              <a:t>Seasonal summarized sector contributions for NO2 in Q1 (Jan-Mar)</a:t>
            </a:r>
          </a:p>
        </p:txBody>
      </p:sp>
      <p:pic>
        <p:nvPicPr>
          <p:cNvPr id="3" name="Picture 2">
            <a:extLst>
              <a:ext uri="{FF2B5EF4-FFF2-40B4-BE49-F238E27FC236}">
                <a16:creationId xmlns:a16="http://schemas.microsoft.com/office/drawing/2014/main" id="{CE847F4E-255F-4BFD-BE58-35AE2595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01948"/>
            <a:ext cx="10025497" cy="5029200"/>
          </a:xfrm>
          <a:prstGeom prst="rect">
            <a:avLst/>
          </a:prstGeom>
          <a:ln>
            <a:solidFill>
              <a:schemeClr val="tx1"/>
            </a:solidFill>
          </a:ln>
        </p:spPr>
      </p:pic>
      <p:sp>
        <p:nvSpPr>
          <p:cNvPr id="13" name="Rectangle 12">
            <a:extLst>
              <a:ext uri="{FF2B5EF4-FFF2-40B4-BE49-F238E27FC236}">
                <a16:creationId xmlns:a16="http://schemas.microsoft.com/office/drawing/2014/main" id="{31B9EC1F-7A83-4DEA-AD53-1FC65F9DF95F}"/>
              </a:ext>
            </a:extLst>
          </p:cNvPr>
          <p:cNvSpPr/>
          <p:nvPr/>
        </p:nvSpPr>
        <p:spPr>
          <a:xfrm>
            <a:off x="4162363" y="6228915"/>
            <a:ext cx="4969452" cy="461665"/>
          </a:xfrm>
          <a:prstGeom prst="rect">
            <a:avLst/>
          </a:prstGeom>
        </p:spPr>
        <p:txBody>
          <a:bodyPr wrap="square">
            <a:spAutoFit/>
          </a:bodyPr>
          <a:lstStyle/>
          <a:p>
            <a:r>
              <a:rPr lang="en-US" b="1" dirty="0"/>
              <a:t>12x12 km grid for CONUS</a:t>
            </a:r>
          </a:p>
        </p:txBody>
      </p:sp>
      <p:sp>
        <p:nvSpPr>
          <p:cNvPr id="2" name="Oval 1">
            <a:extLst>
              <a:ext uri="{FF2B5EF4-FFF2-40B4-BE49-F238E27FC236}">
                <a16:creationId xmlns:a16="http://schemas.microsoft.com/office/drawing/2014/main" id="{28323572-6DA4-2A41-A1C1-6B730171EE26}"/>
              </a:ext>
            </a:extLst>
          </p:cNvPr>
          <p:cNvSpPr/>
          <p:nvPr/>
        </p:nvSpPr>
        <p:spPr bwMode="auto">
          <a:xfrm>
            <a:off x="6858000" y="4648200"/>
            <a:ext cx="1676400" cy="3810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8" name="Oval 7">
            <a:extLst>
              <a:ext uri="{FF2B5EF4-FFF2-40B4-BE49-F238E27FC236}">
                <a16:creationId xmlns:a16="http://schemas.microsoft.com/office/drawing/2014/main" id="{CEC6A351-3AC9-3C47-A7B9-D80C11A888BE}"/>
              </a:ext>
            </a:extLst>
          </p:cNvPr>
          <p:cNvSpPr/>
          <p:nvPr/>
        </p:nvSpPr>
        <p:spPr bwMode="auto">
          <a:xfrm>
            <a:off x="6858000" y="5275052"/>
            <a:ext cx="838200" cy="3810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6" name="Picture 5">
            <a:extLst>
              <a:ext uri="{FF2B5EF4-FFF2-40B4-BE49-F238E27FC236}">
                <a16:creationId xmlns:a16="http://schemas.microsoft.com/office/drawing/2014/main" id="{24F3EEC7-812A-1B4F-A3C7-CF392DFE2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698" y="827786"/>
            <a:ext cx="4864100" cy="748323"/>
          </a:xfrm>
          <a:prstGeom prst="rect">
            <a:avLst/>
          </a:prstGeom>
        </p:spPr>
      </p:pic>
      <p:sp>
        <p:nvSpPr>
          <p:cNvPr id="10" name="TextBox 9">
            <a:extLst>
              <a:ext uri="{FF2B5EF4-FFF2-40B4-BE49-F238E27FC236}">
                <a16:creationId xmlns:a16="http://schemas.microsoft.com/office/drawing/2014/main" id="{E4138615-442B-6A49-BFEF-7783FF1BB9FE}"/>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6555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358900" y="228600"/>
            <a:ext cx="9474200" cy="990600"/>
          </a:xfrm>
        </p:spPr>
        <p:txBody>
          <a:bodyPr/>
          <a:lstStyle/>
          <a:p>
            <a:r>
              <a:rPr lang="en-US" dirty="0"/>
              <a:t>Motivation</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1</a:t>
            </a:fld>
            <a:endParaRPr lang="en-US" dirty="0"/>
          </a:p>
        </p:txBody>
      </p:sp>
      <p:pic>
        <p:nvPicPr>
          <p:cNvPr id="8" name="Picture 7" descr="A close up of a map&#13;&#10;&#13;&#10;Description automatically generated">
            <a:extLst>
              <a:ext uri="{FF2B5EF4-FFF2-40B4-BE49-F238E27FC236}">
                <a16:creationId xmlns:a16="http://schemas.microsoft.com/office/drawing/2014/main" id="{0A607244-E6B3-9F49-A8F7-9C20CEADD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066800"/>
            <a:ext cx="4889683" cy="3718782"/>
          </a:xfrm>
          <a:prstGeom prst="rect">
            <a:avLst/>
          </a:prstGeom>
        </p:spPr>
      </p:pic>
      <p:sp>
        <p:nvSpPr>
          <p:cNvPr id="9" name="Rectangle 8">
            <a:extLst>
              <a:ext uri="{FF2B5EF4-FFF2-40B4-BE49-F238E27FC236}">
                <a16:creationId xmlns:a16="http://schemas.microsoft.com/office/drawing/2014/main" id="{705FA3EA-8280-7E4E-90A7-FCD05A827F0F}"/>
              </a:ext>
            </a:extLst>
          </p:cNvPr>
          <p:cNvSpPr/>
          <p:nvPr/>
        </p:nvSpPr>
        <p:spPr>
          <a:xfrm>
            <a:off x="7202817" y="4798834"/>
            <a:ext cx="4707205" cy="369332"/>
          </a:xfrm>
          <a:prstGeom prst="rect">
            <a:avLst/>
          </a:prstGeom>
        </p:spPr>
        <p:txBody>
          <a:bodyPr wrap="square">
            <a:spAutoFit/>
          </a:bodyPr>
          <a:lstStyle/>
          <a:p>
            <a:r>
              <a:rPr lang="en-US" sz="1800" dirty="0"/>
              <a:t>https://</a:t>
            </a:r>
            <a:r>
              <a:rPr lang="en-US" sz="1800" dirty="0" err="1"/>
              <a:t>www.nescaum.org</a:t>
            </a:r>
            <a:r>
              <a:rPr lang="en-US" sz="1800" dirty="0"/>
              <a:t>/documents/</a:t>
            </a:r>
            <a:r>
              <a:rPr lang="en-US" sz="1800" dirty="0" err="1"/>
              <a:t>listos</a:t>
            </a:r>
            <a:endParaRPr lang="en-US" sz="1800" dirty="0"/>
          </a:p>
        </p:txBody>
      </p:sp>
      <p:sp>
        <p:nvSpPr>
          <p:cNvPr id="10" name="Content Placeholder 2">
            <a:extLst>
              <a:ext uri="{FF2B5EF4-FFF2-40B4-BE49-F238E27FC236}">
                <a16:creationId xmlns:a16="http://schemas.microsoft.com/office/drawing/2014/main" id="{942FABA3-692B-F54A-B9F6-C5F67959D467}"/>
              </a:ext>
            </a:extLst>
          </p:cNvPr>
          <p:cNvSpPr>
            <a:spLocks noGrp="1"/>
          </p:cNvSpPr>
          <p:nvPr>
            <p:ph idx="1"/>
          </p:nvPr>
        </p:nvSpPr>
        <p:spPr>
          <a:xfrm>
            <a:off x="436217" y="1066800"/>
            <a:ext cx="6400800" cy="4724400"/>
          </a:xfrm>
        </p:spPr>
        <p:txBody>
          <a:bodyPr/>
          <a:lstStyle/>
          <a:p>
            <a:r>
              <a:rPr lang="en-US" dirty="0"/>
              <a:t>the New York City (NYC) metropolitan area (comprised of portions of New Jersey, New York, and Connecticut in and around NYC) continues to persistently violate both past and recently revised federal health-based air quality standards for ground-level ozone.</a:t>
            </a:r>
          </a:p>
          <a:p>
            <a:pPr marL="0" indent="0">
              <a:buNone/>
            </a:pPr>
            <a:endParaRPr lang="en-US" dirty="0"/>
          </a:p>
          <a:p>
            <a:r>
              <a:rPr lang="en-US" dirty="0"/>
              <a:t>It directly influences over 20 million people living in this area and millions of people living downwind indirectly.</a:t>
            </a:r>
          </a:p>
          <a:p>
            <a:pPr lvl="1"/>
            <a:endParaRPr lang="en-US" dirty="0"/>
          </a:p>
        </p:txBody>
      </p:sp>
      <p:sp>
        <p:nvSpPr>
          <p:cNvPr id="13" name="Rectangle 12">
            <a:extLst>
              <a:ext uri="{FF2B5EF4-FFF2-40B4-BE49-F238E27FC236}">
                <a16:creationId xmlns:a16="http://schemas.microsoft.com/office/drawing/2014/main" id="{D45674B0-429E-C94E-9188-9D1EB59BD7D8}"/>
              </a:ext>
            </a:extLst>
          </p:cNvPr>
          <p:cNvSpPr/>
          <p:nvPr/>
        </p:nvSpPr>
        <p:spPr bwMode="auto">
          <a:xfrm>
            <a:off x="9372600" y="2438400"/>
            <a:ext cx="2527483" cy="2347182"/>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pitchFamily="1" charset="-128"/>
            </a:endParaRPr>
          </a:p>
        </p:txBody>
      </p:sp>
      <p:sp>
        <p:nvSpPr>
          <p:cNvPr id="3" name="TextBox 2">
            <a:extLst>
              <a:ext uri="{FF2B5EF4-FFF2-40B4-BE49-F238E27FC236}">
                <a16:creationId xmlns:a16="http://schemas.microsoft.com/office/drawing/2014/main" id="{8A2313EA-1E59-AC40-9699-09E1289BC952}"/>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13335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19</a:t>
            </a:fld>
            <a:endParaRPr lang="en-US" dirty="0"/>
          </a:p>
        </p:txBody>
      </p:sp>
      <p:pic>
        <p:nvPicPr>
          <p:cNvPr id="3" name="Picture 2">
            <a:extLst>
              <a:ext uri="{FF2B5EF4-FFF2-40B4-BE49-F238E27FC236}">
                <a16:creationId xmlns:a16="http://schemas.microsoft.com/office/drawing/2014/main" id="{CE847F4E-255F-4BFD-BE58-35AE2595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0173"/>
            <a:ext cx="10025497" cy="5012749"/>
          </a:xfrm>
          <a:prstGeom prst="rect">
            <a:avLst/>
          </a:prstGeom>
          <a:ln>
            <a:solidFill>
              <a:schemeClr val="tx1"/>
            </a:solidFill>
          </a:ln>
        </p:spPr>
      </p:pic>
      <p:sp>
        <p:nvSpPr>
          <p:cNvPr id="14" name="Rectangle 13">
            <a:extLst>
              <a:ext uri="{FF2B5EF4-FFF2-40B4-BE49-F238E27FC236}">
                <a16:creationId xmlns:a16="http://schemas.microsoft.com/office/drawing/2014/main" id="{033B815D-A0C1-A143-B030-1D78AB5CF911}"/>
              </a:ext>
            </a:extLst>
          </p:cNvPr>
          <p:cNvSpPr/>
          <p:nvPr/>
        </p:nvSpPr>
        <p:spPr>
          <a:xfrm>
            <a:off x="1676400" y="6228915"/>
            <a:ext cx="9982200" cy="461665"/>
          </a:xfrm>
          <a:prstGeom prst="rect">
            <a:avLst/>
          </a:prstGeom>
        </p:spPr>
        <p:txBody>
          <a:bodyPr wrap="square">
            <a:spAutoFit/>
          </a:bodyPr>
          <a:lstStyle/>
          <a:p>
            <a:r>
              <a:rPr lang="en-US" b="1" dirty="0"/>
              <a:t>12x12 km grid for CONUS excluding OCEAN, Canada and Mexico</a:t>
            </a:r>
          </a:p>
        </p:txBody>
      </p:sp>
      <p:pic>
        <p:nvPicPr>
          <p:cNvPr id="15" name="Picture 14">
            <a:extLst>
              <a:ext uri="{FF2B5EF4-FFF2-40B4-BE49-F238E27FC236}">
                <a16:creationId xmlns:a16="http://schemas.microsoft.com/office/drawing/2014/main" id="{3BAADC21-25A5-6548-B9CD-631F8CA53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698" y="827786"/>
            <a:ext cx="4864100" cy="748323"/>
          </a:xfrm>
          <a:prstGeom prst="rect">
            <a:avLst/>
          </a:prstGeom>
        </p:spPr>
      </p:pic>
      <p:sp>
        <p:nvSpPr>
          <p:cNvPr id="17" name="Title 1">
            <a:extLst>
              <a:ext uri="{FF2B5EF4-FFF2-40B4-BE49-F238E27FC236}">
                <a16:creationId xmlns:a16="http://schemas.microsoft.com/office/drawing/2014/main" id="{24301C7B-70A9-A847-BCCD-A845CB2DE223}"/>
              </a:ext>
            </a:extLst>
          </p:cNvPr>
          <p:cNvSpPr>
            <a:spLocks noGrp="1"/>
          </p:cNvSpPr>
          <p:nvPr>
            <p:ph type="title"/>
          </p:nvPr>
        </p:nvSpPr>
        <p:spPr>
          <a:xfrm>
            <a:off x="1528989" y="211347"/>
            <a:ext cx="10236200" cy="990600"/>
          </a:xfrm>
        </p:spPr>
        <p:txBody>
          <a:bodyPr/>
          <a:lstStyle/>
          <a:p>
            <a:r>
              <a:rPr lang="en-US" sz="2400" dirty="0"/>
              <a:t>Seasonal summarized sector contributions for NO2 in Q1 (Jan-Mar)</a:t>
            </a:r>
          </a:p>
        </p:txBody>
      </p:sp>
      <p:sp>
        <p:nvSpPr>
          <p:cNvPr id="7" name="TextBox 6">
            <a:extLst>
              <a:ext uri="{FF2B5EF4-FFF2-40B4-BE49-F238E27FC236}">
                <a16:creationId xmlns:a16="http://schemas.microsoft.com/office/drawing/2014/main" id="{60121DA7-F694-B24D-BFD9-C2321A839D5B}"/>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4170116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20</a:t>
            </a:fld>
            <a:endParaRPr lang="en-US" dirty="0"/>
          </a:p>
        </p:txBody>
      </p:sp>
      <p:pic>
        <p:nvPicPr>
          <p:cNvPr id="3" name="Picture 2">
            <a:extLst>
              <a:ext uri="{FF2B5EF4-FFF2-40B4-BE49-F238E27FC236}">
                <a16:creationId xmlns:a16="http://schemas.microsoft.com/office/drawing/2014/main" id="{CE847F4E-255F-4BFD-BE58-35AE2595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600200"/>
            <a:ext cx="5029200" cy="5029200"/>
          </a:xfrm>
          <a:prstGeom prst="rect">
            <a:avLst/>
          </a:prstGeom>
          <a:ln>
            <a:solidFill>
              <a:srgbClr val="FF0000"/>
            </a:solidFill>
          </a:ln>
        </p:spPr>
      </p:pic>
      <p:pic>
        <p:nvPicPr>
          <p:cNvPr id="6" name="Picture 5">
            <a:extLst>
              <a:ext uri="{FF2B5EF4-FFF2-40B4-BE49-F238E27FC236}">
                <a16:creationId xmlns:a16="http://schemas.microsoft.com/office/drawing/2014/main" id="{A32F96F3-58CF-4C23-946A-6459FC502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631907"/>
            <a:ext cx="5486400" cy="2743200"/>
          </a:xfrm>
          <a:prstGeom prst="rect">
            <a:avLst/>
          </a:prstGeom>
          <a:solidFill>
            <a:schemeClr val="tx1">
              <a:lumMod val="50000"/>
              <a:lumOff val="50000"/>
            </a:schemeClr>
          </a:solidFill>
          <a:ln>
            <a:solidFill>
              <a:schemeClr val="tx1"/>
            </a:solidFill>
          </a:ln>
        </p:spPr>
      </p:pic>
      <p:sp>
        <p:nvSpPr>
          <p:cNvPr id="8" name="Rectangle 7">
            <a:extLst>
              <a:ext uri="{FF2B5EF4-FFF2-40B4-BE49-F238E27FC236}">
                <a16:creationId xmlns:a16="http://schemas.microsoft.com/office/drawing/2014/main" id="{CEB5B154-62E6-401E-B4F5-89BB8242A8D6}"/>
              </a:ext>
            </a:extLst>
          </p:cNvPr>
          <p:cNvSpPr/>
          <p:nvPr/>
        </p:nvSpPr>
        <p:spPr>
          <a:xfrm>
            <a:off x="6879771" y="6167735"/>
            <a:ext cx="4778829" cy="461665"/>
          </a:xfrm>
          <a:prstGeom prst="rect">
            <a:avLst/>
          </a:prstGeom>
        </p:spPr>
        <p:txBody>
          <a:bodyPr wrap="square">
            <a:spAutoFit/>
          </a:bodyPr>
          <a:lstStyle/>
          <a:p>
            <a:r>
              <a:rPr lang="en-US" b="1" dirty="0"/>
              <a:t>12x12 km grid for LISTOS area</a:t>
            </a:r>
          </a:p>
        </p:txBody>
      </p:sp>
      <p:cxnSp>
        <p:nvCxnSpPr>
          <p:cNvPr id="10" name="Straight Connector 9">
            <a:extLst>
              <a:ext uri="{FF2B5EF4-FFF2-40B4-BE49-F238E27FC236}">
                <a16:creationId xmlns:a16="http://schemas.microsoft.com/office/drawing/2014/main" id="{17C1B176-9D07-40A9-81DF-A7A0EEF52150}"/>
              </a:ext>
            </a:extLst>
          </p:cNvPr>
          <p:cNvCxnSpPr>
            <a:cxnSpLocks/>
          </p:cNvCxnSpPr>
          <p:nvPr/>
        </p:nvCxnSpPr>
        <p:spPr>
          <a:xfrm flipV="1">
            <a:off x="5371194" y="1595736"/>
            <a:ext cx="1169306" cy="53087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18FC6B2-9481-445A-A871-C2C4424FCB68}"/>
              </a:ext>
            </a:extLst>
          </p:cNvPr>
          <p:cNvCxnSpPr>
            <a:cxnSpLocks/>
          </p:cNvCxnSpPr>
          <p:nvPr/>
        </p:nvCxnSpPr>
        <p:spPr>
          <a:xfrm>
            <a:off x="5371194" y="2124670"/>
            <a:ext cx="1169306" cy="450473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2AC6E485-97A6-A541-8425-0D2367FA1F22}"/>
              </a:ext>
            </a:extLst>
          </p:cNvPr>
          <p:cNvSpPr/>
          <p:nvPr/>
        </p:nvSpPr>
        <p:spPr>
          <a:xfrm>
            <a:off x="609600" y="4426803"/>
            <a:ext cx="6096000" cy="830997"/>
          </a:xfrm>
          <a:prstGeom prst="rect">
            <a:avLst/>
          </a:prstGeom>
        </p:spPr>
        <p:txBody>
          <a:bodyPr>
            <a:spAutoFit/>
          </a:bodyPr>
          <a:lstStyle/>
          <a:p>
            <a:r>
              <a:rPr lang="en-US" b="1" dirty="0"/>
              <a:t>12x12 km grid for CONUS excluding OCEAN, Canada and Mexico</a:t>
            </a:r>
          </a:p>
        </p:txBody>
      </p:sp>
      <p:sp>
        <p:nvSpPr>
          <p:cNvPr id="13" name="Rectangle 12">
            <a:extLst>
              <a:ext uri="{FF2B5EF4-FFF2-40B4-BE49-F238E27FC236}">
                <a16:creationId xmlns:a16="http://schemas.microsoft.com/office/drawing/2014/main" id="{49025EA7-C418-9940-9022-D59C4D267769}"/>
              </a:ext>
            </a:extLst>
          </p:cNvPr>
          <p:cNvSpPr/>
          <p:nvPr/>
        </p:nvSpPr>
        <p:spPr bwMode="auto">
          <a:xfrm>
            <a:off x="9144000" y="3200400"/>
            <a:ext cx="990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6" name="Rectangle 15">
            <a:extLst>
              <a:ext uri="{FF2B5EF4-FFF2-40B4-BE49-F238E27FC236}">
                <a16:creationId xmlns:a16="http://schemas.microsoft.com/office/drawing/2014/main" id="{273234ED-3692-3E4E-8DEA-5B0977D81DB6}"/>
              </a:ext>
            </a:extLst>
          </p:cNvPr>
          <p:cNvSpPr/>
          <p:nvPr/>
        </p:nvSpPr>
        <p:spPr bwMode="auto">
          <a:xfrm>
            <a:off x="8153400" y="5125919"/>
            <a:ext cx="990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7" name="Rectangle 16">
            <a:extLst>
              <a:ext uri="{FF2B5EF4-FFF2-40B4-BE49-F238E27FC236}">
                <a16:creationId xmlns:a16="http://schemas.microsoft.com/office/drawing/2014/main" id="{41816CB9-6CAB-8E4D-B30B-C9A04E402FB4}"/>
              </a:ext>
            </a:extLst>
          </p:cNvPr>
          <p:cNvSpPr/>
          <p:nvPr/>
        </p:nvSpPr>
        <p:spPr bwMode="auto">
          <a:xfrm>
            <a:off x="10108294" y="5125919"/>
            <a:ext cx="990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9" name="Rectangle 18">
            <a:extLst>
              <a:ext uri="{FF2B5EF4-FFF2-40B4-BE49-F238E27FC236}">
                <a16:creationId xmlns:a16="http://schemas.microsoft.com/office/drawing/2014/main" id="{D4A35286-EEF3-CD4F-A557-338A7A8DD671}"/>
              </a:ext>
            </a:extLst>
          </p:cNvPr>
          <p:cNvSpPr/>
          <p:nvPr/>
        </p:nvSpPr>
        <p:spPr bwMode="auto">
          <a:xfrm>
            <a:off x="10134600" y="2230319"/>
            <a:ext cx="990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pic>
        <p:nvPicPr>
          <p:cNvPr id="20" name="Picture 19">
            <a:extLst>
              <a:ext uri="{FF2B5EF4-FFF2-40B4-BE49-F238E27FC236}">
                <a16:creationId xmlns:a16="http://schemas.microsoft.com/office/drawing/2014/main" id="{2EF5011D-2572-2B4D-BB3D-DB3CDB95A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698" y="827786"/>
            <a:ext cx="4864100" cy="748323"/>
          </a:xfrm>
          <a:prstGeom prst="rect">
            <a:avLst/>
          </a:prstGeom>
        </p:spPr>
      </p:pic>
      <p:sp>
        <p:nvSpPr>
          <p:cNvPr id="22" name="Title 1">
            <a:extLst>
              <a:ext uri="{FF2B5EF4-FFF2-40B4-BE49-F238E27FC236}">
                <a16:creationId xmlns:a16="http://schemas.microsoft.com/office/drawing/2014/main" id="{A034B292-8506-464A-893F-C7EF365980DA}"/>
              </a:ext>
            </a:extLst>
          </p:cNvPr>
          <p:cNvSpPr>
            <a:spLocks noGrp="1"/>
          </p:cNvSpPr>
          <p:nvPr>
            <p:ph type="title"/>
          </p:nvPr>
        </p:nvSpPr>
        <p:spPr>
          <a:xfrm>
            <a:off x="1528989" y="211347"/>
            <a:ext cx="10236200" cy="990600"/>
          </a:xfrm>
        </p:spPr>
        <p:txBody>
          <a:bodyPr/>
          <a:lstStyle/>
          <a:p>
            <a:r>
              <a:rPr lang="en-US" sz="2400" dirty="0"/>
              <a:t>Seasonal summarized sector contributions for NO2 in Q1 (Jan-Mar)</a:t>
            </a:r>
          </a:p>
        </p:txBody>
      </p:sp>
      <p:sp>
        <p:nvSpPr>
          <p:cNvPr id="15" name="TextBox 14">
            <a:extLst>
              <a:ext uri="{FF2B5EF4-FFF2-40B4-BE49-F238E27FC236}">
                <a16:creationId xmlns:a16="http://schemas.microsoft.com/office/drawing/2014/main" id="{3AA3A607-D661-CC42-A884-E1221FFB3D51}"/>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901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21</a:t>
            </a:fld>
            <a:endParaRPr lang="en-US" dirty="0"/>
          </a:p>
        </p:txBody>
      </p:sp>
      <p:pic>
        <p:nvPicPr>
          <p:cNvPr id="3" name="Picture 2">
            <a:extLst>
              <a:ext uri="{FF2B5EF4-FFF2-40B4-BE49-F238E27FC236}">
                <a16:creationId xmlns:a16="http://schemas.microsoft.com/office/drawing/2014/main" id="{CE847F4E-255F-4BFD-BE58-35AE2595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0173"/>
            <a:ext cx="10025497" cy="5012749"/>
          </a:xfrm>
          <a:prstGeom prst="rect">
            <a:avLst/>
          </a:prstGeom>
          <a:ln>
            <a:solidFill>
              <a:schemeClr val="tx1"/>
            </a:solidFill>
          </a:ln>
        </p:spPr>
      </p:pic>
      <p:sp>
        <p:nvSpPr>
          <p:cNvPr id="12" name="Rectangle 11">
            <a:extLst>
              <a:ext uri="{FF2B5EF4-FFF2-40B4-BE49-F238E27FC236}">
                <a16:creationId xmlns:a16="http://schemas.microsoft.com/office/drawing/2014/main" id="{374F0F33-AE00-2D40-BC16-52E76F704D79}"/>
              </a:ext>
            </a:extLst>
          </p:cNvPr>
          <p:cNvSpPr/>
          <p:nvPr/>
        </p:nvSpPr>
        <p:spPr>
          <a:xfrm>
            <a:off x="4162363" y="6228915"/>
            <a:ext cx="4969452" cy="461665"/>
          </a:xfrm>
          <a:prstGeom prst="rect">
            <a:avLst/>
          </a:prstGeom>
        </p:spPr>
        <p:txBody>
          <a:bodyPr wrap="square">
            <a:spAutoFit/>
          </a:bodyPr>
          <a:lstStyle/>
          <a:p>
            <a:r>
              <a:rPr lang="en-US" b="1" dirty="0"/>
              <a:t>12x12 km grid for CONUS</a:t>
            </a:r>
          </a:p>
        </p:txBody>
      </p:sp>
      <p:pic>
        <p:nvPicPr>
          <p:cNvPr id="17" name="Picture 16">
            <a:extLst>
              <a:ext uri="{FF2B5EF4-FFF2-40B4-BE49-F238E27FC236}">
                <a16:creationId xmlns:a16="http://schemas.microsoft.com/office/drawing/2014/main" id="{060F6294-1717-2842-9EA4-BF1CA7466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698" y="827786"/>
            <a:ext cx="4864100" cy="748323"/>
          </a:xfrm>
          <a:prstGeom prst="rect">
            <a:avLst/>
          </a:prstGeom>
        </p:spPr>
      </p:pic>
      <p:sp>
        <p:nvSpPr>
          <p:cNvPr id="18" name="Title 1">
            <a:extLst>
              <a:ext uri="{FF2B5EF4-FFF2-40B4-BE49-F238E27FC236}">
                <a16:creationId xmlns:a16="http://schemas.microsoft.com/office/drawing/2014/main" id="{73C77B34-B9F4-6047-A64E-2DAD709CECF2}"/>
              </a:ext>
            </a:extLst>
          </p:cNvPr>
          <p:cNvSpPr>
            <a:spLocks noGrp="1"/>
          </p:cNvSpPr>
          <p:nvPr>
            <p:ph type="title"/>
          </p:nvPr>
        </p:nvSpPr>
        <p:spPr>
          <a:xfrm>
            <a:off x="1528989" y="211347"/>
            <a:ext cx="10236200" cy="990600"/>
          </a:xfrm>
        </p:spPr>
        <p:txBody>
          <a:bodyPr/>
          <a:lstStyle/>
          <a:p>
            <a:r>
              <a:rPr lang="en-US" sz="2400" dirty="0"/>
              <a:t>Seasonal summarized sector contributions for HCHO in Q1 (Jan-Mar)</a:t>
            </a:r>
          </a:p>
        </p:txBody>
      </p:sp>
      <p:sp>
        <p:nvSpPr>
          <p:cNvPr id="7" name="TextBox 6">
            <a:extLst>
              <a:ext uri="{FF2B5EF4-FFF2-40B4-BE49-F238E27FC236}">
                <a16:creationId xmlns:a16="http://schemas.microsoft.com/office/drawing/2014/main" id="{17AA1EC3-2D14-7542-80AA-33BBA1D21F94}"/>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072803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22</a:t>
            </a:fld>
            <a:endParaRPr lang="en-US" dirty="0"/>
          </a:p>
        </p:txBody>
      </p:sp>
      <p:pic>
        <p:nvPicPr>
          <p:cNvPr id="3" name="Picture 2">
            <a:extLst>
              <a:ext uri="{FF2B5EF4-FFF2-40B4-BE49-F238E27FC236}">
                <a16:creationId xmlns:a16="http://schemas.microsoft.com/office/drawing/2014/main" id="{CE847F4E-255F-4BFD-BE58-35AE2595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0173"/>
            <a:ext cx="10025496" cy="5012749"/>
          </a:xfrm>
          <a:prstGeom prst="rect">
            <a:avLst/>
          </a:prstGeom>
          <a:ln>
            <a:solidFill>
              <a:schemeClr val="tx1"/>
            </a:solidFill>
          </a:ln>
        </p:spPr>
      </p:pic>
      <p:sp>
        <p:nvSpPr>
          <p:cNvPr id="7" name="Rectangle 6">
            <a:extLst>
              <a:ext uri="{FF2B5EF4-FFF2-40B4-BE49-F238E27FC236}">
                <a16:creationId xmlns:a16="http://schemas.microsoft.com/office/drawing/2014/main" id="{4BABC1EA-823B-154F-9370-EDA7BBB34305}"/>
              </a:ext>
            </a:extLst>
          </p:cNvPr>
          <p:cNvSpPr/>
          <p:nvPr/>
        </p:nvSpPr>
        <p:spPr bwMode="auto">
          <a:xfrm>
            <a:off x="2819400" y="4733427"/>
            <a:ext cx="19050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8" name="Rectangle 7">
            <a:extLst>
              <a:ext uri="{FF2B5EF4-FFF2-40B4-BE49-F238E27FC236}">
                <a16:creationId xmlns:a16="http://schemas.microsoft.com/office/drawing/2014/main" id="{DF247008-BF3B-5746-A9A4-89066D3CF51A}"/>
              </a:ext>
            </a:extLst>
          </p:cNvPr>
          <p:cNvSpPr/>
          <p:nvPr/>
        </p:nvSpPr>
        <p:spPr bwMode="auto">
          <a:xfrm>
            <a:off x="6743700" y="4733427"/>
            <a:ext cx="19050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0" name="Rectangle 9">
            <a:extLst>
              <a:ext uri="{FF2B5EF4-FFF2-40B4-BE49-F238E27FC236}">
                <a16:creationId xmlns:a16="http://schemas.microsoft.com/office/drawing/2014/main" id="{880E679B-F258-054C-AE60-A720E78865A4}"/>
              </a:ext>
            </a:extLst>
          </p:cNvPr>
          <p:cNvSpPr/>
          <p:nvPr/>
        </p:nvSpPr>
        <p:spPr bwMode="auto">
          <a:xfrm>
            <a:off x="8678680" y="2802147"/>
            <a:ext cx="19050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2" name="Rectangle 11">
            <a:extLst>
              <a:ext uri="{FF2B5EF4-FFF2-40B4-BE49-F238E27FC236}">
                <a16:creationId xmlns:a16="http://schemas.microsoft.com/office/drawing/2014/main" id="{BB1331BD-1F0B-B141-9F4D-1CB90843B84D}"/>
              </a:ext>
            </a:extLst>
          </p:cNvPr>
          <p:cNvSpPr/>
          <p:nvPr/>
        </p:nvSpPr>
        <p:spPr bwMode="auto">
          <a:xfrm>
            <a:off x="8746548" y="4733427"/>
            <a:ext cx="19050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5" name="Rectangle 14">
            <a:extLst>
              <a:ext uri="{FF2B5EF4-FFF2-40B4-BE49-F238E27FC236}">
                <a16:creationId xmlns:a16="http://schemas.microsoft.com/office/drawing/2014/main" id="{AB50FB8B-6C3F-E34C-ABB7-C495E3F8833C}"/>
              </a:ext>
            </a:extLst>
          </p:cNvPr>
          <p:cNvSpPr/>
          <p:nvPr/>
        </p:nvSpPr>
        <p:spPr>
          <a:xfrm>
            <a:off x="1676400" y="6228915"/>
            <a:ext cx="9982200" cy="461665"/>
          </a:xfrm>
          <a:prstGeom prst="rect">
            <a:avLst/>
          </a:prstGeom>
        </p:spPr>
        <p:txBody>
          <a:bodyPr wrap="square">
            <a:spAutoFit/>
          </a:bodyPr>
          <a:lstStyle/>
          <a:p>
            <a:r>
              <a:rPr lang="en-US" b="1" dirty="0"/>
              <a:t>12x12 km grid for CONUS excluding OCEAN, Canada and Mexico</a:t>
            </a:r>
          </a:p>
        </p:txBody>
      </p:sp>
      <p:pic>
        <p:nvPicPr>
          <p:cNvPr id="16" name="Picture 15">
            <a:extLst>
              <a:ext uri="{FF2B5EF4-FFF2-40B4-BE49-F238E27FC236}">
                <a16:creationId xmlns:a16="http://schemas.microsoft.com/office/drawing/2014/main" id="{D250670A-F8E3-A341-A714-4022BD8D0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698" y="827786"/>
            <a:ext cx="4864100" cy="748323"/>
          </a:xfrm>
          <a:prstGeom prst="rect">
            <a:avLst/>
          </a:prstGeom>
        </p:spPr>
      </p:pic>
      <p:sp>
        <p:nvSpPr>
          <p:cNvPr id="18" name="Title 1">
            <a:extLst>
              <a:ext uri="{FF2B5EF4-FFF2-40B4-BE49-F238E27FC236}">
                <a16:creationId xmlns:a16="http://schemas.microsoft.com/office/drawing/2014/main" id="{DA1CBE12-8704-0B48-A28B-4EC40AA1484D}"/>
              </a:ext>
            </a:extLst>
          </p:cNvPr>
          <p:cNvSpPr>
            <a:spLocks noGrp="1"/>
          </p:cNvSpPr>
          <p:nvPr>
            <p:ph type="title"/>
          </p:nvPr>
        </p:nvSpPr>
        <p:spPr>
          <a:xfrm>
            <a:off x="1528989" y="211347"/>
            <a:ext cx="10236200" cy="990600"/>
          </a:xfrm>
        </p:spPr>
        <p:txBody>
          <a:bodyPr/>
          <a:lstStyle/>
          <a:p>
            <a:r>
              <a:rPr lang="en-US" sz="2400" dirty="0"/>
              <a:t>Seasonal summarized sector contributions for HCHO in Q1 (Jan-Mar)</a:t>
            </a:r>
          </a:p>
        </p:txBody>
      </p:sp>
      <p:sp>
        <p:nvSpPr>
          <p:cNvPr id="11" name="TextBox 10">
            <a:extLst>
              <a:ext uri="{FF2B5EF4-FFF2-40B4-BE49-F238E27FC236}">
                <a16:creationId xmlns:a16="http://schemas.microsoft.com/office/drawing/2014/main" id="{2BEB2F16-FAFE-0046-B045-7F09FAAFE695}"/>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239099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23</a:t>
            </a:fld>
            <a:endParaRPr lang="en-US" dirty="0"/>
          </a:p>
        </p:txBody>
      </p:sp>
      <p:pic>
        <p:nvPicPr>
          <p:cNvPr id="3" name="Picture 2">
            <a:extLst>
              <a:ext uri="{FF2B5EF4-FFF2-40B4-BE49-F238E27FC236}">
                <a16:creationId xmlns:a16="http://schemas.microsoft.com/office/drawing/2014/main" id="{CE847F4E-255F-4BFD-BE58-35AE2595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1600200"/>
            <a:ext cx="5029200" cy="5029200"/>
          </a:xfrm>
          <a:prstGeom prst="rect">
            <a:avLst/>
          </a:prstGeom>
          <a:ln>
            <a:solidFill>
              <a:srgbClr val="FF0000"/>
            </a:solidFill>
          </a:ln>
        </p:spPr>
      </p:pic>
      <p:pic>
        <p:nvPicPr>
          <p:cNvPr id="6" name="Picture 5">
            <a:extLst>
              <a:ext uri="{FF2B5EF4-FFF2-40B4-BE49-F238E27FC236}">
                <a16:creationId xmlns:a16="http://schemas.microsoft.com/office/drawing/2014/main" id="{A32F96F3-58CF-4C23-946A-6459FC502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631907"/>
            <a:ext cx="5486399" cy="2743200"/>
          </a:xfrm>
          <a:prstGeom prst="rect">
            <a:avLst/>
          </a:prstGeom>
          <a:solidFill>
            <a:schemeClr val="tx1">
              <a:lumMod val="50000"/>
              <a:lumOff val="50000"/>
            </a:schemeClr>
          </a:solidFill>
          <a:ln>
            <a:solidFill>
              <a:schemeClr val="tx1"/>
            </a:solidFill>
          </a:ln>
        </p:spPr>
      </p:pic>
      <p:cxnSp>
        <p:nvCxnSpPr>
          <p:cNvPr id="10" name="Straight Connector 9">
            <a:extLst>
              <a:ext uri="{FF2B5EF4-FFF2-40B4-BE49-F238E27FC236}">
                <a16:creationId xmlns:a16="http://schemas.microsoft.com/office/drawing/2014/main" id="{17C1B176-9D07-40A9-81DF-A7A0EEF52150}"/>
              </a:ext>
            </a:extLst>
          </p:cNvPr>
          <p:cNvCxnSpPr>
            <a:cxnSpLocks/>
          </p:cNvCxnSpPr>
          <p:nvPr/>
        </p:nvCxnSpPr>
        <p:spPr>
          <a:xfrm flipV="1">
            <a:off x="5371194" y="1595736"/>
            <a:ext cx="1169306" cy="530878"/>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18FC6B2-9481-445A-A871-C2C4424FCB68}"/>
              </a:ext>
            </a:extLst>
          </p:cNvPr>
          <p:cNvCxnSpPr>
            <a:cxnSpLocks/>
          </p:cNvCxnSpPr>
          <p:nvPr/>
        </p:nvCxnSpPr>
        <p:spPr>
          <a:xfrm>
            <a:off x="5371194" y="2124670"/>
            <a:ext cx="1169306" cy="450473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0E044D99-D5AD-8046-9885-A830A3591833}"/>
              </a:ext>
            </a:extLst>
          </p:cNvPr>
          <p:cNvSpPr/>
          <p:nvPr/>
        </p:nvSpPr>
        <p:spPr>
          <a:xfrm>
            <a:off x="6879771" y="6167735"/>
            <a:ext cx="4778829" cy="461665"/>
          </a:xfrm>
          <a:prstGeom prst="rect">
            <a:avLst/>
          </a:prstGeom>
        </p:spPr>
        <p:txBody>
          <a:bodyPr wrap="square">
            <a:spAutoFit/>
          </a:bodyPr>
          <a:lstStyle/>
          <a:p>
            <a:r>
              <a:rPr lang="en-US" b="1" dirty="0"/>
              <a:t>12x12 km grid for LISTOS area</a:t>
            </a:r>
          </a:p>
        </p:txBody>
      </p:sp>
      <p:sp>
        <p:nvSpPr>
          <p:cNvPr id="14" name="Rectangle 13">
            <a:extLst>
              <a:ext uri="{FF2B5EF4-FFF2-40B4-BE49-F238E27FC236}">
                <a16:creationId xmlns:a16="http://schemas.microsoft.com/office/drawing/2014/main" id="{2A3A39C1-F457-444C-902B-B989EE409F55}"/>
              </a:ext>
            </a:extLst>
          </p:cNvPr>
          <p:cNvSpPr/>
          <p:nvPr/>
        </p:nvSpPr>
        <p:spPr>
          <a:xfrm>
            <a:off x="609600" y="4426803"/>
            <a:ext cx="6096000" cy="830997"/>
          </a:xfrm>
          <a:prstGeom prst="rect">
            <a:avLst/>
          </a:prstGeom>
        </p:spPr>
        <p:txBody>
          <a:bodyPr>
            <a:spAutoFit/>
          </a:bodyPr>
          <a:lstStyle/>
          <a:p>
            <a:r>
              <a:rPr lang="en-US" b="1" dirty="0"/>
              <a:t>12x12 km grid for CONUS excluding OCEAN, Canada and Mexico</a:t>
            </a:r>
          </a:p>
        </p:txBody>
      </p:sp>
      <p:sp>
        <p:nvSpPr>
          <p:cNvPr id="16" name="Rectangle 15">
            <a:extLst>
              <a:ext uri="{FF2B5EF4-FFF2-40B4-BE49-F238E27FC236}">
                <a16:creationId xmlns:a16="http://schemas.microsoft.com/office/drawing/2014/main" id="{E420517C-E51B-1749-B98B-774E8626492E}"/>
              </a:ext>
            </a:extLst>
          </p:cNvPr>
          <p:cNvSpPr/>
          <p:nvPr/>
        </p:nvSpPr>
        <p:spPr bwMode="auto">
          <a:xfrm>
            <a:off x="9144000" y="5105400"/>
            <a:ext cx="990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7" name="Rectangle 16">
            <a:extLst>
              <a:ext uri="{FF2B5EF4-FFF2-40B4-BE49-F238E27FC236}">
                <a16:creationId xmlns:a16="http://schemas.microsoft.com/office/drawing/2014/main" id="{E31CFAA3-40B2-E547-98D6-CD7B213AAD68}"/>
              </a:ext>
            </a:extLst>
          </p:cNvPr>
          <p:cNvSpPr/>
          <p:nvPr/>
        </p:nvSpPr>
        <p:spPr bwMode="auto">
          <a:xfrm>
            <a:off x="10167287" y="5127885"/>
            <a:ext cx="990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pic>
        <p:nvPicPr>
          <p:cNvPr id="19" name="Picture 18">
            <a:extLst>
              <a:ext uri="{FF2B5EF4-FFF2-40B4-BE49-F238E27FC236}">
                <a16:creationId xmlns:a16="http://schemas.microsoft.com/office/drawing/2014/main" id="{2DC88EAA-BA17-4A4F-B700-0DA969318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4698" y="827786"/>
            <a:ext cx="4864100" cy="748323"/>
          </a:xfrm>
          <a:prstGeom prst="rect">
            <a:avLst/>
          </a:prstGeom>
        </p:spPr>
      </p:pic>
      <p:sp>
        <p:nvSpPr>
          <p:cNvPr id="21" name="Title 1">
            <a:extLst>
              <a:ext uri="{FF2B5EF4-FFF2-40B4-BE49-F238E27FC236}">
                <a16:creationId xmlns:a16="http://schemas.microsoft.com/office/drawing/2014/main" id="{61CBE65D-05EC-0145-BBFB-6D51C2523EF3}"/>
              </a:ext>
            </a:extLst>
          </p:cNvPr>
          <p:cNvSpPr>
            <a:spLocks noGrp="1"/>
          </p:cNvSpPr>
          <p:nvPr>
            <p:ph type="title"/>
          </p:nvPr>
        </p:nvSpPr>
        <p:spPr>
          <a:xfrm>
            <a:off x="1528989" y="211347"/>
            <a:ext cx="10236200" cy="990600"/>
          </a:xfrm>
        </p:spPr>
        <p:txBody>
          <a:bodyPr/>
          <a:lstStyle/>
          <a:p>
            <a:r>
              <a:rPr lang="en-US" sz="2400" dirty="0"/>
              <a:t>Seasonal summarized sector contributions for HCHO in Q1 (Jan-Mar)</a:t>
            </a:r>
          </a:p>
        </p:txBody>
      </p:sp>
      <p:sp>
        <p:nvSpPr>
          <p:cNvPr id="15" name="TextBox 14">
            <a:extLst>
              <a:ext uri="{FF2B5EF4-FFF2-40B4-BE49-F238E27FC236}">
                <a16:creationId xmlns:a16="http://schemas.microsoft.com/office/drawing/2014/main" id="{F25C9A80-6A46-8348-9069-77293486DF36}"/>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196961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4D44C5-CF5E-4DBD-88C0-1AFC6675E08B}"/>
              </a:ext>
            </a:extLst>
          </p:cNvPr>
          <p:cNvSpPr>
            <a:spLocks noGrp="1"/>
          </p:cNvSpPr>
          <p:nvPr>
            <p:ph type="sldNum" sz="quarter" idx="12"/>
          </p:nvPr>
        </p:nvSpPr>
        <p:spPr/>
        <p:txBody>
          <a:bodyPr/>
          <a:lstStyle/>
          <a:p>
            <a:pPr>
              <a:defRPr/>
            </a:pPr>
            <a:fld id="{BEF2A795-0D1C-4340-A163-773CC4D3E4EC}" type="slidenum">
              <a:rPr lang="en-US" smtClean="0"/>
              <a:pPr>
                <a:defRPr/>
              </a:pPr>
              <a:t>24</a:t>
            </a:fld>
            <a:endParaRPr lang="en-US" dirty="0"/>
          </a:p>
        </p:txBody>
      </p:sp>
      <p:sp>
        <p:nvSpPr>
          <p:cNvPr id="24" name="Rectangle 23">
            <a:extLst>
              <a:ext uri="{FF2B5EF4-FFF2-40B4-BE49-F238E27FC236}">
                <a16:creationId xmlns:a16="http://schemas.microsoft.com/office/drawing/2014/main" id="{EEB6A556-78A2-4C7C-B653-B539AEAE6337}"/>
              </a:ext>
            </a:extLst>
          </p:cNvPr>
          <p:cNvSpPr/>
          <p:nvPr/>
        </p:nvSpPr>
        <p:spPr>
          <a:xfrm>
            <a:off x="228600" y="2436167"/>
            <a:ext cx="914400" cy="461665"/>
          </a:xfrm>
          <a:prstGeom prst="rect">
            <a:avLst/>
          </a:prstGeom>
        </p:spPr>
        <p:txBody>
          <a:bodyPr wrap="square">
            <a:spAutoFit/>
          </a:bodyPr>
          <a:lstStyle/>
          <a:p>
            <a:r>
              <a:rPr lang="en-US" b="1" dirty="0">
                <a:solidFill>
                  <a:srgbClr val="FF0000"/>
                </a:solidFill>
              </a:rPr>
              <a:t>NO2</a:t>
            </a:r>
          </a:p>
        </p:txBody>
      </p:sp>
      <p:sp>
        <p:nvSpPr>
          <p:cNvPr id="25" name="Rectangle 24">
            <a:extLst>
              <a:ext uri="{FF2B5EF4-FFF2-40B4-BE49-F238E27FC236}">
                <a16:creationId xmlns:a16="http://schemas.microsoft.com/office/drawing/2014/main" id="{7684E0E0-B4F9-4300-AC2B-3F0CC87F0C26}"/>
              </a:ext>
            </a:extLst>
          </p:cNvPr>
          <p:cNvSpPr/>
          <p:nvPr/>
        </p:nvSpPr>
        <p:spPr>
          <a:xfrm>
            <a:off x="76200" y="4994428"/>
            <a:ext cx="1219200" cy="461665"/>
          </a:xfrm>
          <a:prstGeom prst="rect">
            <a:avLst/>
          </a:prstGeom>
        </p:spPr>
        <p:txBody>
          <a:bodyPr wrap="square">
            <a:spAutoFit/>
          </a:bodyPr>
          <a:lstStyle/>
          <a:p>
            <a:r>
              <a:rPr lang="en-US" b="1" dirty="0">
                <a:solidFill>
                  <a:srgbClr val="FF0000"/>
                </a:solidFill>
              </a:rPr>
              <a:t>HCHO</a:t>
            </a:r>
          </a:p>
        </p:txBody>
      </p:sp>
      <p:pic>
        <p:nvPicPr>
          <p:cNvPr id="8" name="Picture 7">
            <a:extLst>
              <a:ext uri="{FF2B5EF4-FFF2-40B4-BE49-F238E27FC236}">
                <a16:creationId xmlns:a16="http://schemas.microsoft.com/office/drawing/2014/main" id="{2B50D35E-8E8A-45D4-AE39-2280AA554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367" y="1147465"/>
            <a:ext cx="5486400" cy="2743200"/>
          </a:xfrm>
          <a:prstGeom prst="rect">
            <a:avLst/>
          </a:prstGeom>
        </p:spPr>
      </p:pic>
      <p:pic>
        <p:nvPicPr>
          <p:cNvPr id="10" name="Picture 9">
            <a:extLst>
              <a:ext uri="{FF2B5EF4-FFF2-40B4-BE49-F238E27FC236}">
                <a16:creationId xmlns:a16="http://schemas.microsoft.com/office/drawing/2014/main" id="{80E0001F-6102-4AF5-A616-ADD0707D0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367" y="4084493"/>
            <a:ext cx="5486400" cy="2743200"/>
          </a:xfrm>
          <a:prstGeom prst="rect">
            <a:avLst/>
          </a:prstGeom>
        </p:spPr>
      </p:pic>
      <p:sp>
        <p:nvSpPr>
          <p:cNvPr id="14" name="Rectangle 13">
            <a:extLst>
              <a:ext uri="{FF2B5EF4-FFF2-40B4-BE49-F238E27FC236}">
                <a16:creationId xmlns:a16="http://schemas.microsoft.com/office/drawing/2014/main" id="{965F4FF6-9DAE-4663-AF16-0534F8C706FE}"/>
              </a:ext>
            </a:extLst>
          </p:cNvPr>
          <p:cNvSpPr/>
          <p:nvPr/>
        </p:nvSpPr>
        <p:spPr>
          <a:xfrm>
            <a:off x="1706274" y="685800"/>
            <a:ext cx="4969452" cy="461665"/>
          </a:xfrm>
          <a:prstGeom prst="rect">
            <a:avLst/>
          </a:prstGeom>
        </p:spPr>
        <p:txBody>
          <a:bodyPr wrap="square">
            <a:spAutoFit/>
          </a:bodyPr>
          <a:lstStyle/>
          <a:p>
            <a:r>
              <a:rPr lang="en-US" b="1" dirty="0"/>
              <a:t>12x12 km grid for CONUS</a:t>
            </a:r>
          </a:p>
        </p:txBody>
      </p:sp>
      <p:pic>
        <p:nvPicPr>
          <p:cNvPr id="12" name="Picture 11">
            <a:extLst>
              <a:ext uri="{FF2B5EF4-FFF2-40B4-BE49-F238E27FC236}">
                <a16:creationId xmlns:a16="http://schemas.microsoft.com/office/drawing/2014/main" id="{3A8AD70C-AADE-43D2-9ACF-AAC06AE79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1147465"/>
            <a:ext cx="5486400" cy="2743200"/>
          </a:xfrm>
          <a:prstGeom prst="rect">
            <a:avLst/>
          </a:prstGeom>
        </p:spPr>
      </p:pic>
      <p:pic>
        <p:nvPicPr>
          <p:cNvPr id="15" name="Picture 14">
            <a:extLst>
              <a:ext uri="{FF2B5EF4-FFF2-40B4-BE49-F238E27FC236}">
                <a16:creationId xmlns:a16="http://schemas.microsoft.com/office/drawing/2014/main" id="{D74438BC-5D71-4385-A211-B860B6B29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4114800"/>
            <a:ext cx="5486400" cy="2743200"/>
          </a:xfrm>
          <a:prstGeom prst="rect">
            <a:avLst/>
          </a:prstGeom>
        </p:spPr>
      </p:pic>
      <p:sp>
        <p:nvSpPr>
          <p:cNvPr id="19" name="Rectangle 18">
            <a:extLst>
              <a:ext uri="{FF2B5EF4-FFF2-40B4-BE49-F238E27FC236}">
                <a16:creationId xmlns:a16="http://schemas.microsoft.com/office/drawing/2014/main" id="{71B4D5D4-61EE-4C09-8D47-71A72A05D137}"/>
              </a:ext>
            </a:extLst>
          </p:cNvPr>
          <p:cNvSpPr/>
          <p:nvPr/>
        </p:nvSpPr>
        <p:spPr>
          <a:xfrm>
            <a:off x="7086600" y="681789"/>
            <a:ext cx="4778829" cy="461665"/>
          </a:xfrm>
          <a:prstGeom prst="rect">
            <a:avLst/>
          </a:prstGeom>
        </p:spPr>
        <p:txBody>
          <a:bodyPr wrap="square">
            <a:spAutoFit/>
          </a:bodyPr>
          <a:lstStyle/>
          <a:p>
            <a:r>
              <a:rPr lang="en-US" b="1" dirty="0"/>
              <a:t>12x12 km grid for LISTOS area</a:t>
            </a:r>
          </a:p>
        </p:txBody>
      </p:sp>
      <p:sp>
        <p:nvSpPr>
          <p:cNvPr id="11" name="Rectangle 10">
            <a:extLst>
              <a:ext uri="{FF2B5EF4-FFF2-40B4-BE49-F238E27FC236}">
                <a16:creationId xmlns:a16="http://schemas.microsoft.com/office/drawing/2014/main" id="{D3A3F56D-A275-2846-BE8D-4F3ED15B5C15}"/>
              </a:ext>
            </a:extLst>
          </p:cNvPr>
          <p:cNvSpPr/>
          <p:nvPr/>
        </p:nvSpPr>
        <p:spPr bwMode="auto">
          <a:xfrm>
            <a:off x="5090410" y="1981200"/>
            <a:ext cx="990600" cy="1515973"/>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3" name="Rectangle 12">
            <a:extLst>
              <a:ext uri="{FF2B5EF4-FFF2-40B4-BE49-F238E27FC236}">
                <a16:creationId xmlns:a16="http://schemas.microsoft.com/office/drawing/2014/main" id="{0DDB3AD0-2E88-7647-BA4F-140ED81198B9}"/>
              </a:ext>
            </a:extLst>
          </p:cNvPr>
          <p:cNvSpPr/>
          <p:nvPr/>
        </p:nvSpPr>
        <p:spPr bwMode="auto">
          <a:xfrm>
            <a:off x="8839200" y="2596514"/>
            <a:ext cx="2286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6" name="Rectangle 15">
            <a:extLst>
              <a:ext uri="{FF2B5EF4-FFF2-40B4-BE49-F238E27FC236}">
                <a16:creationId xmlns:a16="http://schemas.microsoft.com/office/drawing/2014/main" id="{423EB4C3-FED2-204E-B6F9-C93C60EE31F2}"/>
              </a:ext>
            </a:extLst>
          </p:cNvPr>
          <p:cNvSpPr/>
          <p:nvPr/>
        </p:nvSpPr>
        <p:spPr bwMode="auto">
          <a:xfrm>
            <a:off x="10834233" y="2596514"/>
            <a:ext cx="3048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17" name="Rectangle 16">
            <a:extLst>
              <a:ext uri="{FF2B5EF4-FFF2-40B4-BE49-F238E27FC236}">
                <a16:creationId xmlns:a16="http://schemas.microsoft.com/office/drawing/2014/main" id="{30B56203-6B1A-A149-B46A-F7B1EF956A56}"/>
              </a:ext>
            </a:extLst>
          </p:cNvPr>
          <p:cNvSpPr/>
          <p:nvPr/>
        </p:nvSpPr>
        <p:spPr bwMode="auto">
          <a:xfrm>
            <a:off x="3352800" y="5486400"/>
            <a:ext cx="3048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20" name="Rectangle 19">
            <a:extLst>
              <a:ext uri="{FF2B5EF4-FFF2-40B4-BE49-F238E27FC236}">
                <a16:creationId xmlns:a16="http://schemas.microsoft.com/office/drawing/2014/main" id="{882FCDE5-CEB1-4A4F-920A-50A56467389F}"/>
              </a:ext>
            </a:extLst>
          </p:cNvPr>
          <p:cNvSpPr/>
          <p:nvPr/>
        </p:nvSpPr>
        <p:spPr bwMode="auto">
          <a:xfrm>
            <a:off x="4814433" y="5545348"/>
            <a:ext cx="304800" cy="914400"/>
          </a:xfrm>
          <a:prstGeom prst="rect">
            <a:avLst/>
          </a:prstGeom>
          <a:noFill/>
          <a:ln w="539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1" charset="-128"/>
            </a:endParaRPr>
          </a:p>
        </p:txBody>
      </p:sp>
      <p:sp>
        <p:nvSpPr>
          <p:cNvPr id="21" name="Title 1">
            <a:extLst>
              <a:ext uri="{FF2B5EF4-FFF2-40B4-BE49-F238E27FC236}">
                <a16:creationId xmlns:a16="http://schemas.microsoft.com/office/drawing/2014/main" id="{2785FA68-4CBA-6C4F-9494-D008138746B1}"/>
              </a:ext>
            </a:extLst>
          </p:cNvPr>
          <p:cNvSpPr>
            <a:spLocks noGrp="1"/>
          </p:cNvSpPr>
          <p:nvPr>
            <p:ph type="title"/>
          </p:nvPr>
        </p:nvSpPr>
        <p:spPr>
          <a:xfrm>
            <a:off x="1371600" y="228600"/>
            <a:ext cx="11049000" cy="990600"/>
          </a:xfrm>
        </p:spPr>
        <p:txBody>
          <a:bodyPr/>
          <a:lstStyle/>
          <a:p>
            <a:r>
              <a:rPr lang="en-US" sz="2800" dirty="0"/>
              <a:t> Seasonal summarized sector contributions for Q1 (Jan-Mar)</a:t>
            </a:r>
          </a:p>
        </p:txBody>
      </p:sp>
      <p:sp>
        <p:nvSpPr>
          <p:cNvPr id="18" name="TextBox 17">
            <a:extLst>
              <a:ext uri="{FF2B5EF4-FFF2-40B4-BE49-F238E27FC236}">
                <a16:creationId xmlns:a16="http://schemas.microsoft.com/office/drawing/2014/main" id="{F0BCAF4E-4217-4144-9404-4F8563E92FEA}"/>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168964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7"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358900" y="228600"/>
            <a:ext cx="9474200" cy="990600"/>
          </a:xfrm>
        </p:spPr>
        <p:txBody>
          <a:bodyPr/>
          <a:lstStyle/>
          <a:p>
            <a:r>
              <a:rPr lang="en-US" dirty="0"/>
              <a:t>Take-home-message</a:t>
            </a:r>
          </a:p>
        </p:txBody>
      </p:sp>
      <p:sp>
        <p:nvSpPr>
          <p:cNvPr id="3" name="Content Placeholder 2">
            <a:extLst>
              <a:ext uri="{FF2B5EF4-FFF2-40B4-BE49-F238E27FC236}">
                <a16:creationId xmlns:a16="http://schemas.microsoft.com/office/drawing/2014/main" id="{A69FBE2A-13C3-4D04-B7E1-CCA2296EC380}"/>
              </a:ext>
            </a:extLst>
          </p:cNvPr>
          <p:cNvSpPr>
            <a:spLocks noGrp="1"/>
          </p:cNvSpPr>
          <p:nvPr>
            <p:ph idx="1"/>
          </p:nvPr>
        </p:nvSpPr>
        <p:spPr>
          <a:xfrm>
            <a:off x="830289" y="793111"/>
            <a:ext cx="10591800" cy="5271778"/>
          </a:xfrm>
        </p:spPr>
        <p:txBody>
          <a:bodyPr/>
          <a:lstStyle/>
          <a:p>
            <a:pPr fontAlgn="ctr">
              <a:spcAft>
                <a:spcPts val="800"/>
              </a:spcAft>
            </a:pPr>
            <a:r>
              <a:rPr lang="en-US" b="1" dirty="0"/>
              <a:t>CMAQ simulation is conducted for LISTOS research using new version CMAQ (v5.3 beta).</a:t>
            </a:r>
          </a:p>
          <a:p>
            <a:pPr marL="457200" indent="-280988">
              <a:buFont typeface="Wingdings" pitchFamily="2" charset="2"/>
              <a:buChar char="Ø"/>
            </a:pPr>
            <a:r>
              <a:rPr lang="en-US" b="1" dirty="0">
                <a:solidFill>
                  <a:srgbClr val="FF0000"/>
                </a:solidFill>
              </a:rPr>
              <a:t>CMAQ persistently</a:t>
            </a:r>
            <a:r>
              <a:rPr lang="zh-CN" altLang="en-US" b="1" dirty="0">
                <a:solidFill>
                  <a:srgbClr val="FF0000"/>
                </a:solidFill>
              </a:rPr>
              <a:t> </a:t>
            </a:r>
            <a:r>
              <a:rPr lang="en-US" altLang="zh-CN" b="1" dirty="0">
                <a:solidFill>
                  <a:srgbClr val="FF0000"/>
                </a:solidFill>
              </a:rPr>
              <a:t>underestimates HCHO</a:t>
            </a:r>
            <a:r>
              <a:rPr lang="en-US" b="1" dirty="0">
                <a:solidFill>
                  <a:srgbClr val="FF0000"/>
                </a:solidFill>
              </a:rPr>
              <a:t> and needs to be improved.</a:t>
            </a:r>
          </a:p>
          <a:p>
            <a:r>
              <a:rPr lang="en-US" b="1" dirty="0"/>
              <a:t>CMAQ-ISAM is applied to answer questions about O3 source contributions from nationwide to local area. </a:t>
            </a:r>
          </a:p>
          <a:p>
            <a:pPr marL="0" indent="0">
              <a:buNone/>
            </a:pPr>
            <a:r>
              <a:rPr lang="en-US" b="1" dirty="0"/>
              <a:t>Based on Q1 results (Jan-Mar) </a:t>
            </a:r>
          </a:p>
          <a:p>
            <a:pPr marL="457200" indent="-280988">
              <a:buFont typeface="Wingdings" pitchFamily="2" charset="2"/>
              <a:buChar char="Ø"/>
            </a:pPr>
            <a:r>
              <a:rPr lang="en-US" b="1" dirty="0">
                <a:solidFill>
                  <a:srgbClr val="FF0000"/>
                </a:solidFill>
              </a:rPr>
              <a:t> As one of major precursors of O3, most of NO2 sources are from BCON (39.8%) while the second part is ONROAD emissions (15.0%) nationwide. In LISTOS area, AREA sector increases and dominates source contributions with BCON and ONROAD.</a:t>
            </a:r>
          </a:p>
          <a:p>
            <a:pPr marL="457200" indent="-280988">
              <a:buFont typeface="Wingdings" pitchFamily="2" charset="2"/>
              <a:buChar char="Ø"/>
            </a:pPr>
            <a:r>
              <a:rPr lang="en-US" b="1" dirty="0">
                <a:solidFill>
                  <a:srgbClr val="FF0000"/>
                </a:solidFill>
              </a:rPr>
              <a:t>HCHO, as a constraint on VOC emissions and chemistry, is mainly from BCON, BIOGENICS, FIRES and OTHER (which we can’t track directly at current stage) nationwide.</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25</a:t>
            </a:fld>
            <a:endParaRPr lang="en-US" dirty="0"/>
          </a:p>
        </p:txBody>
      </p:sp>
    </p:spTree>
    <p:extLst>
      <p:ext uri="{BB962C8B-B14F-4D97-AF65-F5344CB8AC3E}">
        <p14:creationId xmlns:p14="http://schemas.microsoft.com/office/powerpoint/2010/main" val="2974680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AA14FD-77EF-4EF1-ADEC-52CEBFE877D1}"/>
              </a:ext>
            </a:extLst>
          </p:cNvPr>
          <p:cNvSpPr>
            <a:spLocks noGrp="1"/>
          </p:cNvSpPr>
          <p:nvPr>
            <p:ph type="sldNum" sz="quarter" idx="12"/>
          </p:nvPr>
        </p:nvSpPr>
        <p:spPr>
          <a:xfrm>
            <a:off x="-2064513" y="6332599"/>
            <a:ext cx="2743200" cy="365125"/>
          </a:xfrm>
        </p:spPr>
        <p:txBody>
          <a:bodyPr/>
          <a:lstStyle/>
          <a:p>
            <a:pPr>
              <a:defRPr/>
            </a:pPr>
            <a:fld id="{BEF2A795-0D1C-4340-A163-773CC4D3E4EC}" type="slidenum">
              <a:rPr lang="en-US" smtClean="0">
                <a:solidFill>
                  <a:schemeClr val="bg1"/>
                </a:solidFill>
              </a:rPr>
              <a:pPr>
                <a:defRPr/>
              </a:pPr>
              <a:t>26</a:t>
            </a:fld>
            <a:endParaRPr lang="en-US" dirty="0">
              <a:solidFill>
                <a:schemeClr val="bg1"/>
              </a:solidFill>
            </a:endParaRPr>
          </a:p>
        </p:txBody>
      </p:sp>
      <p:sp>
        <p:nvSpPr>
          <p:cNvPr id="19" name="Arrow: Chevron 6">
            <a:extLst>
              <a:ext uri="{FF2B5EF4-FFF2-40B4-BE49-F238E27FC236}">
                <a16:creationId xmlns:a16="http://schemas.microsoft.com/office/drawing/2014/main" id="{E41CB00F-DCAB-4499-881A-3345D212984B}"/>
              </a:ext>
            </a:extLst>
          </p:cNvPr>
          <p:cNvSpPr txBox="1"/>
          <p:nvPr/>
        </p:nvSpPr>
        <p:spPr>
          <a:xfrm>
            <a:off x="5126978" y="847541"/>
            <a:ext cx="1540950" cy="990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endParaRPr lang="en-US" sz="2400" b="1" kern="1200" dirty="0">
              <a:solidFill>
                <a:srgbClr val="7030A0"/>
              </a:solidFill>
            </a:endParaRPr>
          </a:p>
        </p:txBody>
      </p:sp>
      <p:pic>
        <p:nvPicPr>
          <p:cNvPr id="21" name="Picture 2" descr="CMAQ Aside Logo">
            <a:extLst>
              <a:ext uri="{FF2B5EF4-FFF2-40B4-BE49-F238E27FC236}">
                <a16:creationId xmlns:a16="http://schemas.microsoft.com/office/drawing/2014/main" id="{A731986A-CFD8-48BB-8CC4-F637B994C0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04"/>
          <a:stretch/>
        </p:blipFill>
        <p:spPr bwMode="auto">
          <a:xfrm>
            <a:off x="7489861" y="-1"/>
            <a:ext cx="4702139" cy="6847771"/>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3B8B6006-301C-4CEE-B3F2-34CD539C6FF7}"/>
              </a:ext>
            </a:extLst>
          </p:cNvPr>
          <p:cNvSpPr>
            <a:spLocks noGrp="1"/>
          </p:cNvSpPr>
          <p:nvPr>
            <p:ph idx="1"/>
          </p:nvPr>
        </p:nvSpPr>
        <p:spPr>
          <a:xfrm>
            <a:off x="3657600" y="2514600"/>
            <a:ext cx="6337300" cy="3733800"/>
          </a:xfrm>
        </p:spPr>
        <p:txBody>
          <a:bodyPr/>
          <a:lstStyle/>
          <a:p>
            <a:pPr marL="0" indent="0">
              <a:buNone/>
            </a:pPr>
            <a:r>
              <a:rPr lang="en-US" sz="3200" b="1" dirty="0"/>
              <a:t>Thank you!</a:t>
            </a:r>
          </a:p>
          <a:p>
            <a:pPr marL="0" indent="0">
              <a:buNone/>
            </a:pPr>
            <a:endParaRPr lang="en-US" sz="3200" b="1" dirty="0"/>
          </a:p>
          <a:p>
            <a:pPr marL="0" indent="0">
              <a:buNone/>
            </a:pPr>
            <a:r>
              <a:rPr lang="en-US" sz="3200" b="1" dirty="0"/>
              <a:t>Questions?</a:t>
            </a:r>
          </a:p>
        </p:txBody>
      </p:sp>
    </p:spTree>
    <p:extLst>
      <p:ext uri="{BB962C8B-B14F-4D97-AF65-F5344CB8AC3E}">
        <p14:creationId xmlns:p14="http://schemas.microsoft.com/office/powerpoint/2010/main" val="211614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358900" y="228600"/>
            <a:ext cx="9474200" cy="990600"/>
          </a:xfrm>
        </p:spPr>
        <p:txBody>
          <a:bodyPr/>
          <a:lstStyle/>
          <a:p>
            <a:r>
              <a:rPr lang="en-US" dirty="0"/>
              <a:t>Long Island Sound Tropospheric Ozone study</a:t>
            </a:r>
            <a:br>
              <a:rPr lang="en-US" dirty="0"/>
            </a:br>
            <a:endParaRPr lang="en-US" dirty="0"/>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2</a:t>
            </a:fld>
            <a:endParaRPr lang="en-US" dirty="0"/>
          </a:p>
        </p:txBody>
      </p:sp>
      <p:pic>
        <p:nvPicPr>
          <p:cNvPr id="8" name="Picture 7" descr="A close up of a map&#13;&#10;&#13;&#10;Description automatically generated">
            <a:extLst>
              <a:ext uri="{FF2B5EF4-FFF2-40B4-BE49-F238E27FC236}">
                <a16:creationId xmlns:a16="http://schemas.microsoft.com/office/drawing/2014/main" id="{0A607244-E6B3-9F49-A8F7-9C20CEADD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066800"/>
            <a:ext cx="4889683" cy="3718782"/>
          </a:xfrm>
          <a:prstGeom prst="rect">
            <a:avLst/>
          </a:prstGeom>
        </p:spPr>
      </p:pic>
      <p:sp>
        <p:nvSpPr>
          <p:cNvPr id="9" name="Rectangle 8">
            <a:extLst>
              <a:ext uri="{FF2B5EF4-FFF2-40B4-BE49-F238E27FC236}">
                <a16:creationId xmlns:a16="http://schemas.microsoft.com/office/drawing/2014/main" id="{705FA3EA-8280-7E4E-90A7-FCD05A827F0F}"/>
              </a:ext>
            </a:extLst>
          </p:cNvPr>
          <p:cNvSpPr/>
          <p:nvPr/>
        </p:nvSpPr>
        <p:spPr>
          <a:xfrm>
            <a:off x="7202817" y="4798834"/>
            <a:ext cx="4707205" cy="369332"/>
          </a:xfrm>
          <a:prstGeom prst="rect">
            <a:avLst/>
          </a:prstGeom>
        </p:spPr>
        <p:txBody>
          <a:bodyPr wrap="square">
            <a:spAutoFit/>
          </a:bodyPr>
          <a:lstStyle/>
          <a:p>
            <a:r>
              <a:rPr lang="en-US" sz="1800" dirty="0"/>
              <a:t>https://</a:t>
            </a:r>
            <a:r>
              <a:rPr lang="en-US" sz="1800" dirty="0" err="1"/>
              <a:t>www.nescaum.org</a:t>
            </a:r>
            <a:r>
              <a:rPr lang="en-US" sz="1800" dirty="0"/>
              <a:t>/documents/</a:t>
            </a:r>
            <a:r>
              <a:rPr lang="en-US" sz="1800" dirty="0" err="1"/>
              <a:t>listos</a:t>
            </a:r>
            <a:endParaRPr lang="en-US" sz="1800" dirty="0"/>
          </a:p>
        </p:txBody>
      </p:sp>
      <p:sp>
        <p:nvSpPr>
          <p:cNvPr id="10" name="Content Placeholder 2">
            <a:extLst>
              <a:ext uri="{FF2B5EF4-FFF2-40B4-BE49-F238E27FC236}">
                <a16:creationId xmlns:a16="http://schemas.microsoft.com/office/drawing/2014/main" id="{942FABA3-692B-F54A-B9F6-C5F67959D467}"/>
              </a:ext>
            </a:extLst>
          </p:cNvPr>
          <p:cNvSpPr>
            <a:spLocks noGrp="1"/>
          </p:cNvSpPr>
          <p:nvPr>
            <p:ph idx="1"/>
          </p:nvPr>
        </p:nvSpPr>
        <p:spPr>
          <a:xfrm>
            <a:off x="609600" y="1066800"/>
            <a:ext cx="6400800" cy="4724400"/>
          </a:xfrm>
        </p:spPr>
        <p:txBody>
          <a:bodyPr/>
          <a:lstStyle/>
          <a:p>
            <a:pPr marL="0" indent="0">
              <a:buNone/>
            </a:pPr>
            <a:r>
              <a:rPr lang="en-US" dirty="0"/>
              <a:t>LISTOS was launched by NESCAUM to investigate the evolving nature of ozone formation and transport in the NYC region and downwind.</a:t>
            </a:r>
          </a:p>
          <a:p>
            <a:pPr>
              <a:buFont typeface="Wingdings" pitchFamily="2" charset="2"/>
              <a:buChar char="Ø"/>
            </a:pPr>
            <a:r>
              <a:rPr lang="en-US" dirty="0"/>
              <a:t>Key points: to understand the sources and temporal emission profiles of the ozone precursors nitrogen oxides (NOx) and volatile organic compounds (VOCs).</a:t>
            </a:r>
          </a:p>
          <a:p>
            <a:pPr>
              <a:buFont typeface="Wingdings" pitchFamily="2" charset="2"/>
              <a:buChar char="Ø"/>
            </a:pPr>
            <a:r>
              <a:rPr lang="en-US" dirty="0"/>
              <a:t>Resources: satellite, aircraft, balloon (ozone </a:t>
            </a:r>
            <a:r>
              <a:rPr lang="en-US" dirty="0" err="1"/>
              <a:t>sondes</a:t>
            </a:r>
            <a:r>
              <a:rPr lang="en-US" dirty="0"/>
              <a:t>), marine, and ground-based data, mobile data, air quality modeling.</a:t>
            </a:r>
          </a:p>
        </p:txBody>
      </p:sp>
      <p:sp>
        <p:nvSpPr>
          <p:cNvPr id="11" name="Rectangle 10">
            <a:extLst>
              <a:ext uri="{FF2B5EF4-FFF2-40B4-BE49-F238E27FC236}">
                <a16:creationId xmlns:a16="http://schemas.microsoft.com/office/drawing/2014/main" id="{F725F529-08FC-C24E-AF30-E035DC557D73}"/>
              </a:ext>
            </a:extLst>
          </p:cNvPr>
          <p:cNvSpPr/>
          <p:nvPr/>
        </p:nvSpPr>
        <p:spPr bwMode="auto">
          <a:xfrm>
            <a:off x="9372600" y="2438400"/>
            <a:ext cx="2527483" cy="2347182"/>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pitchFamily="1" charset="-128"/>
            </a:endParaRPr>
          </a:p>
        </p:txBody>
      </p:sp>
      <p:sp>
        <p:nvSpPr>
          <p:cNvPr id="13" name="TextBox 12">
            <a:extLst>
              <a:ext uri="{FF2B5EF4-FFF2-40B4-BE49-F238E27FC236}">
                <a16:creationId xmlns:a16="http://schemas.microsoft.com/office/drawing/2014/main" id="{C40161E1-D7BA-AE4C-B92C-C32B4620F000}"/>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200668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358900" y="228600"/>
            <a:ext cx="9474200" cy="990600"/>
          </a:xfrm>
        </p:spPr>
        <p:txBody>
          <a:bodyPr/>
          <a:lstStyle/>
          <a:p>
            <a:r>
              <a:rPr lang="en-US" dirty="0"/>
              <a:t>Long Island Sound Tropospheric Ozone study</a:t>
            </a:r>
            <a:br>
              <a:rPr lang="en-US" dirty="0"/>
            </a:br>
            <a:endParaRPr lang="en-US" dirty="0"/>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3</a:t>
            </a:fld>
            <a:endParaRPr lang="en-US" dirty="0"/>
          </a:p>
        </p:txBody>
      </p:sp>
      <p:pic>
        <p:nvPicPr>
          <p:cNvPr id="8" name="Picture 7" descr="A close up of a map&#13;&#10;&#13;&#10;Description automatically generated">
            <a:extLst>
              <a:ext uri="{FF2B5EF4-FFF2-40B4-BE49-F238E27FC236}">
                <a16:creationId xmlns:a16="http://schemas.microsoft.com/office/drawing/2014/main" id="{0A607244-E6B3-9F49-A8F7-9C20CEADD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066800"/>
            <a:ext cx="4889683" cy="3718782"/>
          </a:xfrm>
          <a:prstGeom prst="rect">
            <a:avLst/>
          </a:prstGeom>
        </p:spPr>
      </p:pic>
      <p:sp>
        <p:nvSpPr>
          <p:cNvPr id="9" name="Rectangle 8">
            <a:extLst>
              <a:ext uri="{FF2B5EF4-FFF2-40B4-BE49-F238E27FC236}">
                <a16:creationId xmlns:a16="http://schemas.microsoft.com/office/drawing/2014/main" id="{705FA3EA-8280-7E4E-90A7-FCD05A827F0F}"/>
              </a:ext>
            </a:extLst>
          </p:cNvPr>
          <p:cNvSpPr/>
          <p:nvPr/>
        </p:nvSpPr>
        <p:spPr>
          <a:xfrm>
            <a:off x="7202817" y="4798834"/>
            <a:ext cx="4707205" cy="369332"/>
          </a:xfrm>
          <a:prstGeom prst="rect">
            <a:avLst/>
          </a:prstGeom>
        </p:spPr>
        <p:txBody>
          <a:bodyPr wrap="square">
            <a:spAutoFit/>
          </a:bodyPr>
          <a:lstStyle/>
          <a:p>
            <a:r>
              <a:rPr lang="en-US" sz="1800" dirty="0"/>
              <a:t>https://</a:t>
            </a:r>
            <a:r>
              <a:rPr lang="en-US" sz="1800" dirty="0" err="1"/>
              <a:t>www.nescaum.org</a:t>
            </a:r>
            <a:r>
              <a:rPr lang="en-US" sz="1800" dirty="0"/>
              <a:t>/documents/</a:t>
            </a:r>
            <a:r>
              <a:rPr lang="en-US" sz="1800" dirty="0" err="1"/>
              <a:t>listos</a:t>
            </a:r>
            <a:endParaRPr lang="en-US" sz="1800" dirty="0"/>
          </a:p>
        </p:txBody>
      </p:sp>
      <p:sp>
        <p:nvSpPr>
          <p:cNvPr id="10" name="Content Placeholder 2">
            <a:extLst>
              <a:ext uri="{FF2B5EF4-FFF2-40B4-BE49-F238E27FC236}">
                <a16:creationId xmlns:a16="http://schemas.microsoft.com/office/drawing/2014/main" id="{942FABA3-692B-F54A-B9F6-C5F67959D467}"/>
              </a:ext>
            </a:extLst>
          </p:cNvPr>
          <p:cNvSpPr>
            <a:spLocks noGrp="1"/>
          </p:cNvSpPr>
          <p:nvPr>
            <p:ph idx="1"/>
          </p:nvPr>
        </p:nvSpPr>
        <p:spPr>
          <a:xfrm>
            <a:off x="609600" y="1066800"/>
            <a:ext cx="6400800" cy="4724400"/>
          </a:xfrm>
        </p:spPr>
        <p:txBody>
          <a:bodyPr/>
          <a:lstStyle/>
          <a:p>
            <a:pPr marL="0" indent="0">
              <a:buNone/>
            </a:pPr>
            <a:r>
              <a:rPr lang="en-US" dirty="0"/>
              <a:t>LISTOS was launched by NESCAUM to investigate the evolving nature of ozone formation and transport in the NYC region and downwind.</a:t>
            </a:r>
          </a:p>
          <a:p>
            <a:pPr>
              <a:buFont typeface="Wingdings" pitchFamily="2" charset="2"/>
              <a:buChar char="Ø"/>
            </a:pPr>
            <a:r>
              <a:rPr lang="en-US" dirty="0"/>
              <a:t>Key points: to understand the sources and temporal emission profiles of the ozone precursors nitrogen oxides (NOx) and volatile organic compounds (VOCs).</a:t>
            </a:r>
          </a:p>
          <a:p>
            <a:pPr>
              <a:buFont typeface="Wingdings" pitchFamily="2" charset="2"/>
              <a:buChar char="Ø"/>
            </a:pPr>
            <a:r>
              <a:rPr lang="en-US" dirty="0"/>
              <a:t>Resources: satellite, aircraft, balloon (ozone </a:t>
            </a:r>
            <a:r>
              <a:rPr lang="en-US" dirty="0" err="1"/>
              <a:t>sondes</a:t>
            </a:r>
            <a:r>
              <a:rPr lang="en-US" dirty="0"/>
              <a:t>), marine, and ground-based data, mobile data, air quality modeling.</a:t>
            </a:r>
          </a:p>
        </p:txBody>
      </p:sp>
      <p:sp>
        <p:nvSpPr>
          <p:cNvPr id="3" name="TextBox 2">
            <a:extLst>
              <a:ext uri="{FF2B5EF4-FFF2-40B4-BE49-F238E27FC236}">
                <a16:creationId xmlns:a16="http://schemas.microsoft.com/office/drawing/2014/main" id="{5F5B6BA7-2C5E-4245-A379-F56864B86935}"/>
              </a:ext>
            </a:extLst>
          </p:cNvPr>
          <p:cNvSpPr txBox="1"/>
          <p:nvPr/>
        </p:nvSpPr>
        <p:spPr>
          <a:xfrm>
            <a:off x="3200400" y="2846590"/>
            <a:ext cx="5373278" cy="1938992"/>
          </a:xfrm>
          <a:prstGeom prst="rect">
            <a:avLst/>
          </a:prstGeom>
          <a:solidFill>
            <a:schemeClr val="accent6">
              <a:lumMod val="60000"/>
              <a:lumOff val="40000"/>
            </a:schemeClr>
          </a:solidFill>
          <a:ln w="53975">
            <a:solidFill>
              <a:schemeClr val="tx1"/>
            </a:solidFill>
          </a:ln>
        </p:spPr>
        <p:txBody>
          <a:bodyPr wrap="square" rtlCol="0">
            <a:spAutoFit/>
          </a:bodyPr>
          <a:lstStyle/>
          <a:p>
            <a:r>
              <a:rPr lang="en-US" sz="4000" dirty="0">
                <a:solidFill>
                  <a:srgbClr val="FFFF00"/>
                </a:solidFill>
              </a:rPr>
              <a:t>What can we do from air quality modeling perspective?</a:t>
            </a:r>
          </a:p>
        </p:txBody>
      </p:sp>
      <p:sp>
        <p:nvSpPr>
          <p:cNvPr id="11" name="Rectangle 10">
            <a:extLst>
              <a:ext uri="{FF2B5EF4-FFF2-40B4-BE49-F238E27FC236}">
                <a16:creationId xmlns:a16="http://schemas.microsoft.com/office/drawing/2014/main" id="{F725F529-08FC-C24E-AF30-E035DC557D73}"/>
              </a:ext>
            </a:extLst>
          </p:cNvPr>
          <p:cNvSpPr/>
          <p:nvPr/>
        </p:nvSpPr>
        <p:spPr bwMode="auto">
          <a:xfrm>
            <a:off x="9372600" y="2438400"/>
            <a:ext cx="2527483" cy="2347182"/>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pitchFamily="1" charset="-128"/>
            </a:endParaRPr>
          </a:p>
        </p:txBody>
      </p:sp>
      <p:sp>
        <p:nvSpPr>
          <p:cNvPr id="13" name="TextBox 12">
            <a:extLst>
              <a:ext uri="{FF2B5EF4-FFF2-40B4-BE49-F238E27FC236}">
                <a16:creationId xmlns:a16="http://schemas.microsoft.com/office/drawing/2014/main" id="{E0E36BDB-E006-9C4C-A351-B6420E02D587}"/>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110237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358900" y="228600"/>
            <a:ext cx="9474200" cy="990600"/>
          </a:xfrm>
        </p:spPr>
        <p:txBody>
          <a:bodyPr/>
          <a:lstStyle/>
          <a:p>
            <a:r>
              <a:rPr lang="en-US" dirty="0"/>
              <a:t>Long Island Sound Tropospheric Ozone study</a:t>
            </a:r>
            <a:br>
              <a:rPr lang="en-US" dirty="0"/>
            </a:br>
            <a:endParaRPr lang="en-US" dirty="0"/>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4</a:t>
            </a:fld>
            <a:endParaRPr lang="en-US" dirty="0"/>
          </a:p>
        </p:txBody>
      </p:sp>
      <p:pic>
        <p:nvPicPr>
          <p:cNvPr id="8" name="Picture 7" descr="A close up of a map&#13;&#10;&#13;&#10;Description automatically generated">
            <a:extLst>
              <a:ext uri="{FF2B5EF4-FFF2-40B4-BE49-F238E27FC236}">
                <a16:creationId xmlns:a16="http://schemas.microsoft.com/office/drawing/2014/main" id="{0A607244-E6B3-9F49-A8F7-9C20CEADD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066800"/>
            <a:ext cx="4889683" cy="3718782"/>
          </a:xfrm>
          <a:prstGeom prst="rect">
            <a:avLst/>
          </a:prstGeom>
        </p:spPr>
      </p:pic>
      <p:sp>
        <p:nvSpPr>
          <p:cNvPr id="9" name="Rectangle 8">
            <a:extLst>
              <a:ext uri="{FF2B5EF4-FFF2-40B4-BE49-F238E27FC236}">
                <a16:creationId xmlns:a16="http://schemas.microsoft.com/office/drawing/2014/main" id="{705FA3EA-8280-7E4E-90A7-FCD05A827F0F}"/>
              </a:ext>
            </a:extLst>
          </p:cNvPr>
          <p:cNvSpPr/>
          <p:nvPr/>
        </p:nvSpPr>
        <p:spPr>
          <a:xfrm>
            <a:off x="7202817" y="4798834"/>
            <a:ext cx="4707205" cy="369332"/>
          </a:xfrm>
          <a:prstGeom prst="rect">
            <a:avLst/>
          </a:prstGeom>
        </p:spPr>
        <p:txBody>
          <a:bodyPr wrap="square">
            <a:spAutoFit/>
          </a:bodyPr>
          <a:lstStyle/>
          <a:p>
            <a:r>
              <a:rPr lang="en-US" sz="1800" dirty="0"/>
              <a:t>https://</a:t>
            </a:r>
            <a:r>
              <a:rPr lang="en-US" sz="1800" dirty="0" err="1"/>
              <a:t>www.nescaum.org</a:t>
            </a:r>
            <a:r>
              <a:rPr lang="en-US" sz="1800" dirty="0"/>
              <a:t>/documents/</a:t>
            </a:r>
            <a:r>
              <a:rPr lang="en-US" sz="1800" dirty="0" err="1"/>
              <a:t>listos</a:t>
            </a:r>
            <a:endParaRPr lang="en-US" sz="1800" dirty="0"/>
          </a:p>
        </p:txBody>
      </p:sp>
      <p:sp>
        <p:nvSpPr>
          <p:cNvPr id="10" name="Content Placeholder 2">
            <a:extLst>
              <a:ext uri="{FF2B5EF4-FFF2-40B4-BE49-F238E27FC236}">
                <a16:creationId xmlns:a16="http://schemas.microsoft.com/office/drawing/2014/main" id="{942FABA3-692B-F54A-B9F6-C5F67959D467}"/>
              </a:ext>
            </a:extLst>
          </p:cNvPr>
          <p:cNvSpPr>
            <a:spLocks noGrp="1"/>
          </p:cNvSpPr>
          <p:nvPr>
            <p:ph idx="1"/>
          </p:nvPr>
        </p:nvSpPr>
        <p:spPr>
          <a:xfrm>
            <a:off x="609600" y="1066800"/>
            <a:ext cx="6400800" cy="4724400"/>
          </a:xfrm>
        </p:spPr>
        <p:txBody>
          <a:bodyPr/>
          <a:lstStyle/>
          <a:p>
            <a:pPr marL="0" indent="0">
              <a:buNone/>
            </a:pPr>
            <a:r>
              <a:rPr lang="en-US" dirty="0"/>
              <a:t>LISTOS was launched by NESCAUM to investigate the evolving nature of ozone formation and transport in the NYC region and downwind.</a:t>
            </a:r>
          </a:p>
          <a:p>
            <a:pPr>
              <a:buFont typeface="Wingdings" pitchFamily="2" charset="2"/>
              <a:buChar char="Ø"/>
            </a:pPr>
            <a:r>
              <a:rPr lang="en-US" dirty="0"/>
              <a:t>Key points: to understand the sources and temporal emission profiles of the ozone precursors nitrogen oxides (NOx) and volatile organic compounds (VOCs).</a:t>
            </a:r>
          </a:p>
          <a:p>
            <a:pPr>
              <a:buFont typeface="Wingdings" pitchFamily="2" charset="2"/>
              <a:buChar char="Ø"/>
            </a:pPr>
            <a:r>
              <a:rPr lang="en-US" dirty="0"/>
              <a:t>Resources: satellite, aircraft, balloon (ozone </a:t>
            </a:r>
            <a:r>
              <a:rPr lang="en-US" dirty="0" err="1"/>
              <a:t>sondes</a:t>
            </a:r>
            <a:r>
              <a:rPr lang="en-US" dirty="0"/>
              <a:t>), marine, and ground-based data, mobile data, air quality modeling.</a:t>
            </a:r>
          </a:p>
        </p:txBody>
      </p:sp>
      <p:sp>
        <p:nvSpPr>
          <p:cNvPr id="11" name="Rectangle 10">
            <a:extLst>
              <a:ext uri="{FF2B5EF4-FFF2-40B4-BE49-F238E27FC236}">
                <a16:creationId xmlns:a16="http://schemas.microsoft.com/office/drawing/2014/main" id="{F725F529-08FC-C24E-AF30-E035DC557D73}"/>
              </a:ext>
            </a:extLst>
          </p:cNvPr>
          <p:cNvSpPr/>
          <p:nvPr/>
        </p:nvSpPr>
        <p:spPr bwMode="auto">
          <a:xfrm>
            <a:off x="9372600" y="2438400"/>
            <a:ext cx="2527483" cy="2347182"/>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pitchFamily="1" charset="-128"/>
            </a:endParaRPr>
          </a:p>
        </p:txBody>
      </p:sp>
      <p:sp>
        <p:nvSpPr>
          <p:cNvPr id="3" name="TextBox 2">
            <a:extLst>
              <a:ext uri="{FF2B5EF4-FFF2-40B4-BE49-F238E27FC236}">
                <a16:creationId xmlns:a16="http://schemas.microsoft.com/office/drawing/2014/main" id="{5F5B6BA7-2C5E-4245-A379-F56864B86935}"/>
              </a:ext>
            </a:extLst>
          </p:cNvPr>
          <p:cNvSpPr txBox="1"/>
          <p:nvPr/>
        </p:nvSpPr>
        <p:spPr>
          <a:xfrm>
            <a:off x="2051665" y="1920150"/>
            <a:ext cx="8534400" cy="3170099"/>
          </a:xfrm>
          <a:prstGeom prst="rect">
            <a:avLst/>
          </a:prstGeom>
          <a:solidFill>
            <a:schemeClr val="accent6">
              <a:lumMod val="60000"/>
              <a:lumOff val="40000"/>
            </a:schemeClr>
          </a:solidFill>
          <a:ln w="53975">
            <a:solidFill>
              <a:schemeClr val="tx1"/>
            </a:solidFill>
          </a:ln>
        </p:spPr>
        <p:txBody>
          <a:bodyPr wrap="square" rtlCol="0">
            <a:spAutoFit/>
          </a:bodyPr>
          <a:lstStyle/>
          <a:p>
            <a:pPr marL="742950" indent="-742950">
              <a:buAutoNum type="arabicPeriod"/>
            </a:pPr>
            <a:r>
              <a:rPr lang="en-US" sz="4000" dirty="0">
                <a:solidFill>
                  <a:srgbClr val="FFFF00"/>
                </a:solidFill>
              </a:rPr>
              <a:t>Simulate LISTOS episodes using CMAQ and do model-observation paired evaluation</a:t>
            </a:r>
          </a:p>
          <a:p>
            <a:pPr marL="742950" indent="-742950">
              <a:buAutoNum type="arabicPeriod"/>
            </a:pPr>
            <a:r>
              <a:rPr lang="en-US" sz="4000" dirty="0">
                <a:solidFill>
                  <a:srgbClr val="FFFF00"/>
                </a:solidFill>
              </a:rPr>
              <a:t>Source apportionment method using CMAQ-ISAM.</a:t>
            </a:r>
          </a:p>
        </p:txBody>
      </p:sp>
      <p:sp>
        <p:nvSpPr>
          <p:cNvPr id="13" name="TextBox 12">
            <a:extLst>
              <a:ext uri="{FF2B5EF4-FFF2-40B4-BE49-F238E27FC236}">
                <a16:creationId xmlns:a16="http://schemas.microsoft.com/office/drawing/2014/main" id="{5F6941E5-9B8A-F943-AD1C-686DB20EB060}"/>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361599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95B6-B83F-4D2B-810A-3AA6A9D5E073}"/>
              </a:ext>
            </a:extLst>
          </p:cNvPr>
          <p:cNvSpPr>
            <a:spLocks noGrp="1"/>
          </p:cNvSpPr>
          <p:nvPr>
            <p:ph type="title"/>
          </p:nvPr>
        </p:nvSpPr>
        <p:spPr/>
        <p:txBody>
          <a:bodyPr/>
          <a:lstStyle/>
          <a:p>
            <a:r>
              <a:rPr lang="en-US" dirty="0"/>
              <a:t>Integrated Source Apportionment Method</a:t>
            </a:r>
            <a:br>
              <a:rPr lang="en-US" dirty="0"/>
            </a:br>
            <a:r>
              <a:rPr lang="en-US" dirty="0"/>
              <a:t>CMAQ-ISAM</a:t>
            </a:r>
          </a:p>
        </p:txBody>
      </p:sp>
      <p:sp>
        <p:nvSpPr>
          <p:cNvPr id="3" name="Content Placeholder 2">
            <a:extLst>
              <a:ext uri="{FF2B5EF4-FFF2-40B4-BE49-F238E27FC236}">
                <a16:creationId xmlns:a16="http://schemas.microsoft.com/office/drawing/2014/main" id="{1B77FDEA-A65C-4750-89EB-72C7C113CFC1}"/>
              </a:ext>
            </a:extLst>
          </p:cNvPr>
          <p:cNvSpPr>
            <a:spLocks noGrp="1"/>
          </p:cNvSpPr>
          <p:nvPr>
            <p:ph idx="1"/>
          </p:nvPr>
        </p:nvSpPr>
        <p:spPr/>
        <p:txBody>
          <a:bodyPr/>
          <a:lstStyle/>
          <a:p>
            <a:r>
              <a:rPr lang="en-US" dirty="0"/>
              <a:t>CMAQ-ISAM provides source tracking information simultaneously with the concentrations/depositions outputs.</a:t>
            </a:r>
          </a:p>
          <a:p>
            <a:r>
              <a:rPr lang="en-US" dirty="0"/>
              <a:t>CMAQ-ISAM has been released previously in parallel to the base CMAQ release since version 5.0.2.</a:t>
            </a:r>
          </a:p>
          <a:p>
            <a:r>
              <a:rPr lang="en-US" dirty="0"/>
              <a:t>For the current version (5.3), the source apportionment model is built into the base CMAQ.</a:t>
            </a:r>
          </a:p>
          <a:p>
            <a:r>
              <a:rPr lang="en-US" dirty="0"/>
              <a:t>The current release ISAM implementation also addresses the main issue of the previous releases – slow run times.  </a:t>
            </a:r>
          </a:p>
          <a:p>
            <a:pPr lvl="1"/>
            <a:r>
              <a:rPr lang="en-US" dirty="0"/>
              <a:t>New ISAM gas chemistry module, new ISAM cloud treatment, new ISAM aerosol wrapper</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E7F7668F-DB84-4D7A-BB0A-8415A80E19D0}"/>
              </a:ext>
            </a:extLst>
          </p:cNvPr>
          <p:cNvSpPr>
            <a:spLocks noGrp="1"/>
          </p:cNvSpPr>
          <p:nvPr>
            <p:ph type="sldNum" sz="quarter" idx="12"/>
          </p:nvPr>
        </p:nvSpPr>
        <p:spPr/>
        <p:txBody>
          <a:bodyPr/>
          <a:lstStyle/>
          <a:p>
            <a:pPr>
              <a:defRPr/>
            </a:pPr>
            <a:fld id="{BEF2A795-0D1C-4340-A163-773CC4D3E4EC}" type="slidenum">
              <a:rPr lang="en-US" smtClean="0"/>
              <a:pPr>
                <a:defRPr/>
              </a:pPr>
              <a:t>5</a:t>
            </a:fld>
            <a:endParaRPr lang="en-US" dirty="0"/>
          </a:p>
        </p:txBody>
      </p:sp>
      <p:sp>
        <p:nvSpPr>
          <p:cNvPr id="6" name="TextBox 5">
            <a:extLst>
              <a:ext uri="{FF2B5EF4-FFF2-40B4-BE49-F238E27FC236}">
                <a16:creationId xmlns:a16="http://schemas.microsoft.com/office/drawing/2014/main" id="{22B37F6D-1AE2-CB43-9EF0-D00196B79562}"/>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987626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49F6-7B88-4197-B489-7604A36C78E8}"/>
              </a:ext>
            </a:extLst>
          </p:cNvPr>
          <p:cNvSpPr>
            <a:spLocks noGrp="1"/>
          </p:cNvSpPr>
          <p:nvPr>
            <p:ph type="title"/>
          </p:nvPr>
        </p:nvSpPr>
        <p:spPr/>
        <p:txBody>
          <a:bodyPr/>
          <a:lstStyle/>
          <a:p>
            <a:r>
              <a:rPr lang="en-US" dirty="0"/>
              <a:t>Current ISAM Capability</a:t>
            </a:r>
          </a:p>
        </p:txBody>
      </p:sp>
      <p:sp>
        <p:nvSpPr>
          <p:cNvPr id="3" name="Content Placeholder 2">
            <a:extLst>
              <a:ext uri="{FF2B5EF4-FFF2-40B4-BE49-F238E27FC236}">
                <a16:creationId xmlns:a16="http://schemas.microsoft.com/office/drawing/2014/main" id="{9EE20262-4C6D-4899-9B19-486FAEFEE8E2}"/>
              </a:ext>
            </a:extLst>
          </p:cNvPr>
          <p:cNvSpPr>
            <a:spLocks noGrp="1"/>
          </p:cNvSpPr>
          <p:nvPr>
            <p:ph idx="1"/>
          </p:nvPr>
        </p:nvSpPr>
        <p:spPr/>
        <p:txBody>
          <a:bodyPr/>
          <a:lstStyle/>
          <a:p>
            <a:r>
              <a:rPr lang="en-US" dirty="0"/>
              <a:t>CMAQ-ISAM is based around tracking species classes from user-specified sources.</a:t>
            </a:r>
          </a:p>
          <a:p>
            <a:r>
              <a:rPr lang="en-US" dirty="0"/>
              <a:t>Currently available Tag Classes are:</a:t>
            </a:r>
          </a:p>
          <a:p>
            <a:pPr lvl="1"/>
            <a:r>
              <a:rPr lang="en-US" sz="1600" dirty="0"/>
              <a:t>SULFATE: </a:t>
            </a:r>
            <a:r>
              <a:rPr lang="en-US" sz="1200" dirty="0"/>
              <a:t>ASO4I/J, SO2, SULF</a:t>
            </a:r>
          </a:p>
          <a:p>
            <a:pPr lvl="1"/>
            <a:r>
              <a:rPr lang="en-US" sz="1600" dirty="0"/>
              <a:t>NITRATE: </a:t>
            </a:r>
            <a:r>
              <a:rPr lang="pt-BR" sz="1200" dirty="0"/>
              <a:t>ANO3I/J, HNO3, HNO3, NO, NO2, NO3, HONO, N2O5, other </a:t>
            </a:r>
            <a:r>
              <a:rPr lang="en-US" sz="1200" dirty="0"/>
              <a:t>mechanism-dependent species </a:t>
            </a:r>
            <a:endParaRPr lang="pt-BR" sz="1200" dirty="0"/>
          </a:p>
          <a:p>
            <a:pPr lvl="1"/>
            <a:r>
              <a:rPr lang="en-US" sz="1600" dirty="0"/>
              <a:t>AMMONIUM: </a:t>
            </a:r>
            <a:r>
              <a:rPr lang="en-US" sz="1200" dirty="0"/>
              <a:t>ANH4I/J, NH3</a:t>
            </a:r>
          </a:p>
          <a:p>
            <a:pPr lvl="1"/>
            <a:r>
              <a:rPr lang="en-US" sz="1600" dirty="0"/>
              <a:t>EC: </a:t>
            </a:r>
            <a:r>
              <a:rPr lang="en-US" sz="1200" dirty="0"/>
              <a:t>AECI/J</a:t>
            </a:r>
          </a:p>
          <a:p>
            <a:pPr lvl="1"/>
            <a:r>
              <a:rPr lang="en-US" sz="1600" dirty="0"/>
              <a:t>OC:</a:t>
            </a:r>
            <a:r>
              <a:rPr lang="en-US" sz="1200" dirty="0"/>
              <a:t> APOCI, APOCJ, APNCOMI/J</a:t>
            </a:r>
          </a:p>
          <a:p>
            <a:pPr lvl="1"/>
            <a:r>
              <a:rPr lang="en-US" sz="1600" dirty="0"/>
              <a:t>VOC: </a:t>
            </a:r>
            <a:r>
              <a:rPr lang="en-US" sz="1200" dirty="0"/>
              <a:t>mechanism-dependent species participating in ozone chemistry</a:t>
            </a:r>
          </a:p>
          <a:p>
            <a:pPr lvl="1"/>
            <a:r>
              <a:rPr lang="en-US" sz="1600" dirty="0"/>
              <a:t>PM25_IONS*: </a:t>
            </a:r>
            <a:r>
              <a:rPr lang="en-US" sz="1200" dirty="0"/>
              <a:t>ACLI/J,  ANAI/J, AMGJ, AKJ, ACAJ, AFEJ, AALJ, ASIJ, ATIJ, AMNJ, AOTHRI/J</a:t>
            </a:r>
          </a:p>
          <a:p>
            <a:pPr lvl="1"/>
            <a:r>
              <a:rPr lang="en-US" sz="1600" dirty="0"/>
              <a:t>CO</a:t>
            </a:r>
          </a:p>
          <a:p>
            <a:pPr lvl="1"/>
            <a:r>
              <a:rPr lang="en-US" sz="1600" dirty="0"/>
              <a:t>OZONE*: </a:t>
            </a:r>
            <a:r>
              <a:rPr lang="en-US" sz="1200" dirty="0"/>
              <a:t>O3, all NITRATE species + all VOC species</a:t>
            </a:r>
          </a:p>
          <a:p>
            <a:r>
              <a:rPr lang="en-US" dirty="0"/>
              <a:t>The goal is complete, mechanism-specific species coverage</a:t>
            </a:r>
          </a:p>
          <a:p>
            <a:endParaRPr lang="en-US" dirty="0"/>
          </a:p>
        </p:txBody>
      </p:sp>
      <p:sp>
        <p:nvSpPr>
          <p:cNvPr id="4" name="Slide Number Placeholder 3">
            <a:extLst>
              <a:ext uri="{FF2B5EF4-FFF2-40B4-BE49-F238E27FC236}">
                <a16:creationId xmlns:a16="http://schemas.microsoft.com/office/drawing/2014/main" id="{B696D6C3-17DD-4C60-B6F3-73082629B52E}"/>
              </a:ext>
            </a:extLst>
          </p:cNvPr>
          <p:cNvSpPr>
            <a:spLocks noGrp="1"/>
          </p:cNvSpPr>
          <p:nvPr>
            <p:ph type="sldNum" sz="quarter" idx="12"/>
          </p:nvPr>
        </p:nvSpPr>
        <p:spPr/>
        <p:txBody>
          <a:bodyPr/>
          <a:lstStyle/>
          <a:p>
            <a:pPr>
              <a:defRPr/>
            </a:pPr>
            <a:fld id="{BEF2A795-0D1C-4340-A163-773CC4D3E4EC}" type="slidenum">
              <a:rPr lang="en-US" smtClean="0"/>
              <a:pPr>
                <a:defRPr/>
              </a:pPr>
              <a:t>6</a:t>
            </a:fld>
            <a:endParaRPr lang="en-US" dirty="0"/>
          </a:p>
        </p:txBody>
      </p:sp>
      <p:sp>
        <p:nvSpPr>
          <p:cNvPr id="5" name="TextBox 4">
            <a:extLst>
              <a:ext uri="{FF2B5EF4-FFF2-40B4-BE49-F238E27FC236}">
                <a16:creationId xmlns:a16="http://schemas.microsoft.com/office/drawing/2014/main" id="{25309743-BEB6-4536-8590-DB713728C065}"/>
              </a:ext>
            </a:extLst>
          </p:cNvPr>
          <p:cNvSpPr txBox="1"/>
          <p:nvPr/>
        </p:nvSpPr>
        <p:spPr>
          <a:xfrm>
            <a:off x="1143000" y="6345448"/>
            <a:ext cx="10820400" cy="338554"/>
          </a:xfrm>
          <a:prstGeom prst="rect">
            <a:avLst/>
          </a:prstGeom>
          <a:noFill/>
        </p:spPr>
        <p:txBody>
          <a:bodyPr wrap="square" rtlCol="0">
            <a:spAutoFit/>
          </a:bodyPr>
          <a:lstStyle/>
          <a:p>
            <a:r>
              <a:rPr lang="en-US" sz="1600" dirty="0"/>
              <a:t>*Expect a patch in the near future to improve the PM25_IONS and the OZONE Tag Classes</a:t>
            </a:r>
          </a:p>
        </p:txBody>
      </p:sp>
      <p:sp>
        <p:nvSpPr>
          <p:cNvPr id="7" name="TextBox 6">
            <a:extLst>
              <a:ext uri="{FF2B5EF4-FFF2-40B4-BE49-F238E27FC236}">
                <a16:creationId xmlns:a16="http://schemas.microsoft.com/office/drawing/2014/main" id="{E1F82EA6-53F7-8C4C-A21F-F8816BE02D9A}"/>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271908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49F6-7B88-4197-B489-7604A36C78E8}"/>
              </a:ext>
            </a:extLst>
          </p:cNvPr>
          <p:cNvSpPr>
            <a:spLocks noGrp="1"/>
          </p:cNvSpPr>
          <p:nvPr>
            <p:ph type="title"/>
          </p:nvPr>
        </p:nvSpPr>
        <p:spPr/>
        <p:txBody>
          <a:bodyPr/>
          <a:lstStyle/>
          <a:p>
            <a:r>
              <a:rPr lang="en-US" dirty="0"/>
              <a:t>Current ISAM Capability (2)</a:t>
            </a:r>
          </a:p>
        </p:txBody>
      </p:sp>
      <p:sp>
        <p:nvSpPr>
          <p:cNvPr id="3" name="Content Placeholder 2">
            <a:extLst>
              <a:ext uri="{FF2B5EF4-FFF2-40B4-BE49-F238E27FC236}">
                <a16:creationId xmlns:a16="http://schemas.microsoft.com/office/drawing/2014/main" id="{9EE20262-4C6D-4899-9B19-486FAEFEE8E2}"/>
              </a:ext>
            </a:extLst>
          </p:cNvPr>
          <p:cNvSpPr>
            <a:spLocks noGrp="1"/>
          </p:cNvSpPr>
          <p:nvPr>
            <p:ph idx="1"/>
          </p:nvPr>
        </p:nvSpPr>
        <p:spPr/>
        <p:txBody>
          <a:bodyPr/>
          <a:lstStyle/>
          <a:p>
            <a:r>
              <a:rPr lang="en-US" dirty="0"/>
              <a:t>Each CMAQ-ISAM simulation can track any number and any combination of Tag Classes.</a:t>
            </a:r>
          </a:p>
          <a:p>
            <a:r>
              <a:rPr lang="en-US" dirty="0"/>
              <a:t>The user must also specify which Emissions Streams and geographical regions (if any) are of interest .</a:t>
            </a:r>
          </a:p>
          <a:p>
            <a:pPr lvl="1"/>
            <a:r>
              <a:rPr lang="en-US" dirty="0"/>
              <a:t>Every simulation will also automatically track initial conditions (ICON) and boundary conditions (BCON) for the Tag Class species.</a:t>
            </a:r>
          </a:p>
          <a:p>
            <a:r>
              <a:rPr lang="en-US" dirty="0"/>
              <a:t>Emissions Streams that are not specified by the user for tracking will be aggregated and tracked as OTHR.  </a:t>
            </a:r>
          </a:p>
          <a:p>
            <a:r>
              <a:rPr lang="en-US" dirty="0"/>
              <a:t>It is possible to track any combination of Emissions Streams including the ones calculated inline (BIOG, LTNG, SEASPRAY, WBDUST).</a:t>
            </a:r>
          </a:p>
          <a:p>
            <a:r>
              <a:rPr lang="en-US" dirty="0"/>
              <a:t>Finally, it is possible to track the impact of stratospheric ozone through the potential vorticity calculations (PVO3).</a:t>
            </a:r>
          </a:p>
        </p:txBody>
      </p:sp>
      <p:sp>
        <p:nvSpPr>
          <p:cNvPr id="4" name="Slide Number Placeholder 3">
            <a:extLst>
              <a:ext uri="{FF2B5EF4-FFF2-40B4-BE49-F238E27FC236}">
                <a16:creationId xmlns:a16="http://schemas.microsoft.com/office/drawing/2014/main" id="{B696D6C3-17DD-4C60-B6F3-73082629B52E}"/>
              </a:ext>
            </a:extLst>
          </p:cNvPr>
          <p:cNvSpPr>
            <a:spLocks noGrp="1"/>
          </p:cNvSpPr>
          <p:nvPr>
            <p:ph type="sldNum" sz="quarter" idx="12"/>
          </p:nvPr>
        </p:nvSpPr>
        <p:spPr/>
        <p:txBody>
          <a:bodyPr/>
          <a:lstStyle/>
          <a:p>
            <a:pPr>
              <a:defRPr/>
            </a:pPr>
            <a:fld id="{BEF2A795-0D1C-4340-A163-773CC4D3E4EC}" type="slidenum">
              <a:rPr lang="en-US" smtClean="0"/>
              <a:pPr>
                <a:defRPr/>
              </a:pPr>
              <a:t>7</a:t>
            </a:fld>
            <a:endParaRPr lang="en-US" dirty="0"/>
          </a:p>
        </p:txBody>
      </p:sp>
      <p:sp>
        <p:nvSpPr>
          <p:cNvPr id="6" name="TextBox 5">
            <a:extLst>
              <a:ext uri="{FF2B5EF4-FFF2-40B4-BE49-F238E27FC236}">
                <a16:creationId xmlns:a16="http://schemas.microsoft.com/office/drawing/2014/main" id="{57E37343-F7E9-0E46-A9B4-0E75426C0FBA}"/>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99905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D680-8D32-46ED-B874-B4CB2B155F31}"/>
              </a:ext>
            </a:extLst>
          </p:cNvPr>
          <p:cNvSpPr>
            <a:spLocks noGrp="1"/>
          </p:cNvSpPr>
          <p:nvPr>
            <p:ph type="title"/>
          </p:nvPr>
        </p:nvSpPr>
        <p:spPr>
          <a:xfrm>
            <a:off x="1358900" y="228600"/>
            <a:ext cx="9474200" cy="990600"/>
          </a:xfrm>
        </p:spPr>
        <p:txBody>
          <a:bodyPr/>
          <a:lstStyle/>
          <a:p>
            <a:r>
              <a:rPr lang="en-US" dirty="0"/>
              <a:t>CMAQ Simulation</a:t>
            </a:r>
          </a:p>
        </p:txBody>
      </p:sp>
      <p:sp>
        <p:nvSpPr>
          <p:cNvPr id="4" name="Slide Number Placeholder 3">
            <a:extLst>
              <a:ext uri="{FF2B5EF4-FFF2-40B4-BE49-F238E27FC236}">
                <a16:creationId xmlns:a16="http://schemas.microsoft.com/office/drawing/2014/main" id="{7FCFF293-CA23-4DCF-B486-19D1DAACDF60}"/>
              </a:ext>
            </a:extLst>
          </p:cNvPr>
          <p:cNvSpPr>
            <a:spLocks noGrp="1"/>
          </p:cNvSpPr>
          <p:nvPr>
            <p:ph type="sldNum" sz="quarter" idx="12"/>
          </p:nvPr>
        </p:nvSpPr>
        <p:spPr/>
        <p:txBody>
          <a:bodyPr/>
          <a:lstStyle/>
          <a:p>
            <a:pPr>
              <a:defRPr/>
            </a:pPr>
            <a:fld id="{BEF2A795-0D1C-4340-A163-773CC4D3E4EC}" type="slidenum">
              <a:rPr lang="en-US" smtClean="0"/>
              <a:pPr>
                <a:defRPr/>
              </a:pPr>
              <a:t>8</a:t>
            </a:fld>
            <a:endParaRPr lang="en-US" dirty="0"/>
          </a:p>
        </p:txBody>
      </p:sp>
      <p:sp>
        <p:nvSpPr>
          <p:cNvPr id="5" name="Content Placeholder 2">
            <a:extLst>
              <a:ext uri="{FF2B5EF4-FFF2-40B4-BE49-F238E27FC236}">
                <a16:creationId xmlns:a16="http://schemas.microsoft.com/office/drawing/2014/main" id="{67EE3272-3A4F-42C3-8F7A-AF4471557CED}"/>
              </a:ext>
            </a:extLst>
          </p:cNvPr>
          <p:cNvSpPr txBox="1">
            <a:spLocks/>
          </p:cNvSpPr>
          <p:nvPr/>
        </p:nvSpPr>
        <p:spPr>
          <a:xfrm>
            <a:off x="762000" y="1059073"/>
            <a:ext cx="10820400" cy="5257800"/>
          </a:xfrm>
          <a:prstGeom prst="rect">
            <a:avLst/>
          </a:prstGeom>
        </p:spPr>
        <p:txBody>
          <a:bodyPr>
            <a:normAutofit/>
          </a:bodyPr>
          <a:lstStyle>
            <a:lvl1pPr marL="284163" indent="-284163" algn="l" rtl="0" eaLnBrk="1" fontAlgn="base" hangingPunct="1">
              <a:spcBef>
                <a:spcPct val="20000"/>
              </a:spcBef>
              <a:spcAft>
                <a:spcPct val="0"/>
              </a:spcAft>
              <a:buClr>
                <a:srgbClr val="355777"/>
              </a:buClr>
              <a:buSzPct val="150000"/>
              <a:buFont typeface="Times" pitchFamily="1" charset="0"/>
              <a:buChar char="•"/>
              <a:defRPr sz="2400">
                <a:solidFill>
                  <a:schemeClr val="tx1"/>
                </a:solidFill>
                <a:latin typeface="+mn-lt"/>
                <a:ea typeface="+mn-ea"/>
                <a:cs typeface="+mn-cs"/>
              </a:defRPr>
            </a:lvl1pPr>
            <a:lvl2pPr marL="569913" indent="-285750"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3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pPr marL="0" indent="0">
              <a:buNone/>
            </a:pPr>
            <a:r>
              <a:rPr lang="en-US" sz="2800" kern="0" dirty="0"/>
              <a:t>CMAQ v5.3 beta was used to conduct annual simulation for 2018.</a:t>
            </a:r>
          </a:p>
          <a:p>
            <a:pPr>
              <a:buFont typeface="Arial" panose="020B0604020202020204" pitchFamily="34" charset="0"/>
              <a:buChar char="•"/>
            </a:pPr>
            <a:r>
              <a:rPr lang="en-US" sz="2800" kern="0" dirty="0">
                <a:solidFill>
                  <a:srgbClr val="00B050"/>
                </a:solidFill>
              </a:rPr>
              <a:t>12km CONUS annual simulation with CMAQ-base</a:t>
            </a:r>
          </a:p>
          <a:p>
            <a:pPr marL="1087437" indent="-457200">
              <a:buFont typeface="Wingdings" pitchFamily="2" charset="2"/>
              <a:buChar char="Ø"/>
              <a:tabLst>
                <a:tab pos="914400" algn="l"/>
              </a:tabLst>
            </a:pPr>
            <a:r>
              <a:rPr lang="en-US" sz="2800" kern="0" dirty="0"/>
              <a:t>Need 5TB hardware storage </a:t>
            </a:r>
          </a:p>
          <a:p>
            <a:pPr marL="1087437" indent="-457200">
              <a:buFont typeface="Wingdings" pitchFamily="2" charset="2"/>
              <a:buChar char="Ø"/>
              <a:tabLst>
                <a:tab pos="914400" algn="l"/>
              </a:tabLst>
            </a:pPr>
            <a:r>
              <a:rPr lang="en-US" sz="2800" kern="0" dirty="0"/>
              <a:t>~1 week duration with 512 nodes</a:t>
            </a:r>
          </a:p>
          <a:p>
            <a:pPr>
              <a:buFont typeface="Arial" panose="020B0604020202020204" pitchFamily="34" charset="0"/>
              <a:buChar char="•"/>
            </a:pPr>
            <a:r>
              <a:rPr lang="en-US" sz="2800" kern="0" dirty="0">
                <a:solidFill>
                  <a:srgbClr val="00B050"/>
                </a:solidFill>
              </a:rPr>
              <a:t>12km CONUS annual simulation with CMAQ-ISAM</a:t>
            </a:r>
          </a:p>
          <a:p>
            <a:pPr marL="1087437" indent="-457200">
              <a:buFont typeface="Wingdings" pitchFamily="2" charset="2"/>
              <a:buChar char="Ø"/>
            </a:pPr>
            <a:r>
              <a:rPr lang="en-US" sz="2800" kern="0" dirty="0"/>
              <a:t>Need ~9TB hardware storage only for extracted CONC_SA* files, (52 variables = 13 sectors (10 tags + ICON, BCON, OTHR) * 4 species (NO, NO2, FORM, O3))</a:t>
            </a:r>
          </a:p>
          <a:p>
            <a:pPr marL="1087437" indent="-457200">
              <a:buFont typeface="Wingdings" pitchFamily="2" charset="2"/>
              <a:buChar char="Ø"/>
            </a:pPr>
            <a:r>
              <a:rPr lang="en-US" sz="2800" kern="0" dirty="0"/>
              <a:t>~3 weeks duration with 512 nodes (brute force: ~9 weeks)</a:t>
            </a:r>
          </a:p>
        </p:txBody>
      </p:sp>
      <p:sp>
        <p:nvSpPr>
          <p:cNvPr id="7" name="TextBox 6">
            <a:extLst>
              <a:ext uri="{FF2B5EF4-FFF2-40B4-BE49-F238E27FC236}">
                <a16:creationId xmlns:a16="http://schemas.microsoft.com/office/drawing/2014/main" id="{8214E93A-2ED2-024F-9344-7E0B35D3331D}"/>
              </a:ext>
            </a:extLst>
          </p:cNvPr>
          <p:cNvSpPr txBox="1"/>
          <p:nvPr/>
        </p:nvSpPr>
        <p:spPr>
          <a:xfrm>
            <a:off x="10515601" y="6550223"/>
            <a:ext cx="1676400" cy="307777"/>
          </a:xfrm>
          <a:prstGeom prst="rect">
            <a:avLst/>
          </a:prstGeom>
          <a:noFill/>
        </p:spPr>
        <p:txBody>
          <a:bodyPr wrap="square" rtlCol="0">
            <a:spAutoFit/>
          </a:bodyPr>
          <a:lstStyle/>
          <a:p>
            <a:r>
              <a:rPr lang="en-US" sz="1400" dirty="0" err="1"/>
              <a:t>shu.qian@epa.gov</a:t>
            </a:r>
            <a:endParaRPr lang="en-US" sz="1400" dirty="0"/>
          </a:p>
        </p:txBody>
      </p:sp>
    </p:spTree>
    <p:extLst>
      <p:ext uri="{BB962C8B-B14F-4D97-AF65-F5344CB8AC3E}">
        <p14:creationId xmlns:p14="http://schemas.microsoft.com/office/powerpoint/2010/main" val="396968440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thur_2017_AGU_newTemplate.pptx" id="{16030C92-FC7D-4861-82B4-72DB8C43A2ED}" vid="{2275B4CD-8F8D-43A7-8A2D-27BDCF65471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293.xml.rels><?xml version="1.0" encoding="UTF-8" standalone="yes"?>
<Relationships xmlns="http://schemas.openxmlformats.org/package/2006/relationships"><Relationship Id="rId1" Type="http://schemas.openxmlformats.org/officeDocument/2006/relationships/customXmlProps" Target="itemProps293.xml"/></Relationships>
</file>

<file path=customXml/_rels/item294.xml.rels><?xml version="1.0" encoding="UTF-8" standalone="yes"?>
<Relationships xmlns="http://schemas.openxmlformats.org/package/2006/relationships"><Relationship Id="rId1" Type="http://schemas.openxmlformats.org/officeDocument/2006/relationships/customXmlProps" Target="itemProps294.xml"/></Relationships>
</file>

<file path=customXml/_rels/item295.xml.rels><?xml version="1.0" encoding="UTF-8" standalone="yes"?>
<Relationships xmlns="http://schemas.openxmlformats.org/package/2006/relationships"><Relationship Id="rId1" Type="http://schemas.openxmlformats.org/officeDocument/2006/relationships/customXmlProps" Target="itemProps295.xml"/></Relationships>
</file>

<file path=customXml/_rels/item296.xml.rels><?xml version="1.0" encoding="UTF-8" standalone="yes"?>
<Relationships xmlns="http://schemas.openxmlformats.org/package/2006/relationships"><Relationship Id="rId1" Type="http://schemas.openxmlformats.org/officeDocument/2006/relationships/customXmlProps" Target="itemProps296.xml"/></Relationships>
</file>

<file path=customXml/_rels/item297.xml.rels><?xml version="1.0" encoding="UTF-8" standalone="yes"?>
<Relationships xmlns="http://schemas.openxmlformats.org/package/2006/relationships"><Relationship Id="rId1" Type="http://schemas.openxmlformats.org/officeDocument/2006/relationships/customXmlProps" Target="itemProps297.xml"/></Relationships>
</file>

<file path=customXml/_rels/item298.xml.rels><?xml version="1.0" encoding="UTF-8" standalone="yes"?>
<Relationships xmlns="http://schemas.openxmlformats.org/package/2006/relationships"><Relationship Id="rId1" Type="http://schemas.openxmlformats.org/officeDocument/2006/relationships/customXmlProps" Target="itemProps298.xml"/></Relationships>
</file>

<file path=customXml/_rels/item299.xml.rels><?xml version="1.0" encoding="UTF-8" standalone="yes"?>
<Relationships xmlns="http://schemas.openxmlformats.org/package/2006/relationships"><Relationship Id="rId1" Type="http://schemas.openxmlformats.org/officeDocument/2006/relationships/customXmlProps" Target="itemProps29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00.xml.rels><?xml version="1.0" encoding="UTF-8" standalone="yes"?>
<Relationships xmlns="http://schemas.openxmlformats.org/package/2006/relationships"><Relationship Id="rId1" Type="http://schemas.openxmlformats.org/officeDocument/2006/relationships/customXmlProps" Target="itemProps300.xml"/></Relationships>
</file>

<file path=customXml/_rels/item301.xml.rels><?xml version="1.0" encoding="UTF-8" standalone="yes"?>
<Relationships xmlns="http://schemas.openxmlformats.org/package/2006/relationships"><Relationship Id="rId1" Type="http://schemas.openxmlformats.org/officeDocument/2006/relationships/customXmlProps" Target="itemProps301.xml"/></Relationships>
</file>

<file path=customXml/_rels/item302.xml.rels><?xml version="1.0" encoding="UTF-8" standalone="yes"?>
<Relationships xmlns="http://schemas.openxmlformats.org/package/2006/relationships"><Relationship Id="rId1" Type="http://schemas.openxmlformats.org/officeDocument/2006/relationships/customXmlProps" Target="itemProps302.xml"/></Relationships>
</file>

<file path=customXml/_rels/item303.xml.rels><?xml version="1.0" encoding="UTF-8" standalone="yes"?>
<Relationships xmlns="http://schemas.openxmlformats.org/package/2006/relationships"><Relationship Id="rId1" Type="http://schemas.openxmlformats.org/officeDocument/2006/relationships/customXmlProps" Target="itemProps303.xml"/></Relationships>
</file>

<file path=customXml/_rels/item304.xml.rels><?xml version="1.0" encoding="UTF-8" standalone="yes"?>
<Relationships xmlns="http://schemas.openxmlformats.org/package/2006/relationships"><Relationship Id="rId1" Type="http://schemas.openxmlformats.org/officeDocument/2006/relationships/customXmlProps" Target="itemProps304.xml"/></Relationships>
</file>

<file path=customXml/_rels/item305.xml.rels><?xml version="1.0" encoding="UTF-8" standalone="yes"?>
<Relationships xmlns="http://schemas.openxmlformats.org/package/2006/relationships"><Relationship Id="rId1" Type="http://schemas.openxmlformats.org/officeDocument/2006/relationships/customXmlProps" Target="itemProps305.xml"/></Relationships>
</file>

<file path=customXml/_rels/item306.xml.rels><?xml version="1.0" encoding="UTF-8" standalone="yes"?>
<Relationships xmlns="http://schemas.openxmlformats.org/package/2006/relationships"><Relationship Id="rId1" Type="http://schemas.openxmlformats.org/officeDocument/2006/relationships/customXmlProps" Target="itemProps306.xml"/></Relationships>
</file>

<file path=customXml/_rels/item307.xml.rels><?xml version="1.0" encoding="UTF-8" standalone="yes"?>
<Relationships xmlns="http://schemas.openxmlformats.org/package/2006/relationships"><Relationship Id="rId1" Type="http://schemas.openxmlformats.org/officeDocument/2006/relationships/customXmlProps" Target="itemProps307.xml"/></Relationships>
</file>

<file path=customXml/_rels/item308.xml.rels><?xml version="1.0" encoding="UTF-8" standalone="yes"?>
<Relationships xmlns="http://schemas.openxmlformats.org/package/2006/relationships"><Relationship Id="rId1" Type="http://schemas.openxmlformats.org/officeDocument/2006/relationships/customXmlProps" Target="itemProps308.xml"/></Relationships>
</file>

<file path=customXml/_rels/item309.xml.rels><?xml version="1.0" encoding="UTF-8" standalone="yes"?>
<Relationships xmlns="http://schemas.openxmlformats.org/package/2006/relationships"><Relationship Id="rId1" Type="http://schemas.openxmlformats.org/officeDocument/2006/relationships/customXmlProps" Target="itemProps309.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10.xml.rels><?xml version="1.0" encoding="UTF-8" standalone="yes"?>
<Relationships xmlns="http://schemas.openxmlformats.org/package/2006/relationships"><Relationship Id="rId1" Type="http://schemas.openxmlformats.org/officeDocument/2006/relationships/customXmlProps" Target="itemProps310.xml"/></Relationships>
</file>

<file path=customXml/_rels/item311.xml.rels><?xml version="1.0" encoding="UTF-8" standalone="yes"?>
<Relationships xmlns="http://schemas.openxmlformats.org/package/2006/relationships"><Relationship Id="rId1" Type="http://schemas.openxmlformats.org/officeDocument/2006/relationships/customXmlProps" Target="itemProps311.xml"/></Relationships>
</file>

<file path=customXml/_rels/item312.xml.rels><?xml version="1.0" encoding="UTF-8" standalone="yes"?>
<Relationships xmlns="http://schemas.openxmlformats.org/package/2006/relationships"><Relationship Id="rId1" Type="http://schemas.openxmlformats.org/officeDocument/2006/relationships/customXmlProps" Target="itemProps312.xml"/></Relationships>
</file>

<file path=customXml/_rels/item313.xml.rels><?xml version="1.0" encoding="UTF-8" standalone="yes"?>
<Relationships xmlns="http://schemas.openxmlformats.org/package/2006/relationships"><Relationship Id="rId1" Type="http://schemas.openxmlformats.org/officeDocument/2006/relationships/customXmlProps" Target="itemProps313.xml"/></Relationships>
</file>

<file path=customXml/_rels/item314.xml.rels><?xml version="1.0" encoding="UTF-8" standalone="yes"?>
<Relationships xmlns="http://schemas.openxmlformats.org/package/2006/relationships"><Relationship Id="rId1" Type="http://schemas.openxmlformats.org/officeDocument/2006/relationships/customXmlProps" Target="itemProps314.xml"/></Relationships>
</file>

<file path=customXml/_rels/item315.xml.rels><?xml version="1.0" encoding="UTF-8" standalone="yes"?>
<Relationships xmlns="http://schemas.openxmlformats.org/package/2006/relationships"><Relationship Id="rId1" Type="http://schemas.openxmlformats.org/officeDocument/2006/relationships/customXmlProps" Target="itemProps315.xml"/></Relationships>
</file>

<file path=customXml/_rels/item316.xml.rels><?xml version="1.0" encoding="UTF-8" standalone="yes"?>
<Relationships xmlns="http://schemas.openxmlformats.org/package/2006/relationships"><Relationship Id="rId1" Type="http://schemas.openxmlformats.org/officeDocument/2006/relationships/customXmlProps" Target="itemProps316.xml"/></Relationships>
</file>

<file path=customXml/_rels/item317.xml.rels><?xml version="1.0" encoding="UTF-8" standalone="yes"?>
<Relationships xmlns="http://schemas.openxmlformats.org/package/2006/relationships"><Relationship Id="rId1" Type="http://schemas.openxmlformats.org/officeDocument/2006/relationships/customXmlProps" Target="itemProps317.xml"/></Relationships>
</file>

<file path=customXml/_rels/item318.xml.rels><?xml version="1.0" encoding="UTF-8" standalone="yes"?>
<Relationships xmlns="http://schemas.openxmlformats.org/package/2006/relationships"><Relationship Id="rId1" Type="http://schemas.openxmlformats.org/officeDocument/2006/relationships/customXmlProps" Target="itemProps318.xml"/></Relationships>
</file>

<file path=customXml/_rels/item319.xml.rels><?xml version="1.0" encoding="UTF-8" standalone="yes"?>
<Relationships xmlns="http://schemas.openxmlformats.org/package/2006/relationships"><Relationship Id="rId1" Type="http://schemas.openxmlformats.org/officeDocument/2006/relationships/customXmlProps" Target="itemProps319.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20.xml.rels><?xml version="1.0" encoding="UTF-8" standalone="yes"?>
<Relationships xmlns="http://schemas.openxmlformats.org/package/2006/relationships"><Relationship Id="rId1" Type="http://schemas.openxmlformats.org/officeDocument/2006/relationships/customXmlProps" Target="itemProps320.xml"/></Relationships>
</file>

<file path=customXml/_rels/item321.xml.rels><?xml version="1.0" encoding="UTF-8" standalone="yes"?>
<Relationships xmlns="http://schemas.openxmlformats.org/package/2006/relationships"><Relationship Id="rId1" Type="http://schemas.openxmlformats.org/officeDocument/2006/relationships/customXmlProps" Target="itemProps321.xml"/></Relationships>
</file>

<file path=customXml/_rels/item322.xml.rels><?xml version="1.0" encoding="UTF-8" standalone="yes"?>
<Relationships xmlns="http://schemas.openxmlformats.org/package/2006/relationships"><Relationship Id="rId1" Type="http://schemas.openxmlformats.org/officeDocument/2006/relationships/customXmlProps" Target="itemProps322.xml"/></Relationships>
</file>

<file path=customXml/_rels/item323.xml.rels><?xml version="1.0" encoding="UTF-8" standalone="yes"?>
<Relationships xmlns="http://schemas.openxmlformats.org/package/2006/relationships"><Relationship Id="rId1" Type="http://schemas.openxmlformats.org/officeDocument/2006/relationships/customXmlProps" Target="itemProps323.xml"/></Relationships>
</file>

<file path=customXml/_rels/item324.xml.rels><?xml version="1.0" encoding="UTF-8" standalone="yes"?>
<Relationships xmlns="http://schemas.openxmlformats.org/package/2006/relationships"><Relationship Id="rId1" Type="http://schemas.openxmlformats.org/officeDocument/2006/relationships/customXmlProps" Target="itemProps324.xml"/></Relationships>
</file>

<file path=customXml/_rels/item325.xml.rels><?xml version="1.0" encoding="UTF-8" standalone="yes"?>
<Relationships xmlns="http://schemas.openxmlformats.org/package/2006/relationships"><Relationship Id="rId1" Type="http://schemas.openxmlformats.org/officeDocument/2006/relationships/customXmlProps" Target="itemProps325.xml"/></Relationships>
</file>

<file path=customXml/_rels/item326.xml.rels><?xml version="1.0" encoding="UTF-8" standalone="yes"?>
<Relationships xmlns="http://schemas.openxmlformats.org/package/2006/relationships"><Relationship Id="rId1" Type="http://schemas.openxmlformats.org/officeDocument/2006/relationships/customXmlProps" Target="itemProps326.xml"/></Relationships>
</file>

<file path=customXml/_rels/item327.xml.rels><?xml version="1.0" encoding="UTF-8" standalone="yes"?>
<Relationships xmlns="http://schemas.openxmlformats.org/package/2006/relationships"><Relationship Id="rId1" Type="http://schemas.openxmlformats.org/officeDocument/2006/relationships/customXmlProps" Target="itemProps327.xml"/></Relationships>
</file>

<file path=customXml/_rels/item328.xml.rels><?xml version="1.0" encoding="UTF-8" standalone="yes"?>
<Relationships xmlns="http://schemas.openxmlformats.org/package/2006/relationships"><Relationship Id="rId1" Type="http://schemas.openxmlformats.org/officeDocument/2006/relationships/customXmlProps" Target="itemProps328.xml"/></Relationships>
</file>

<file path=customXml/_rels/item329.xml.rels><?xml version="1.0" encoding="UTF-8" standalone="yes"?>
<Relationships xmlns="http://schemas.openxmlformats.org/package/2006/relationships"><Relationship Id="rId1" Type="http://schemas.openxmlformats.org/officeDocument/2006/relationships/customXmlProps" Target="itemProps329.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30.xml.rels><?xml version="1.0" encoding="UTF-8" standalone="yes"?>
<Relationships xmlns="http://schemas.openxmlformats.org/package/2006/relationships"><Relationship Id="rId1" Type="http://schemas.openxmlformats.org/officeDocument/2006/relationships/customXmlProps" Target="itemProps330.xml"/></Relationships>
</file>

<file path=customXml/_rels/item331.xml.rels><?xml version="1.0" encoding="UTF-8" standalone="yes"?>
<Relationships xmlns="http://schemas.openxmlformats.org/package/2006/relationships"><Relationship Id="rId1" Type="http://schemas.openxmlformats.org/officeDocument/2006/relationships/customXmlProps" Target="itemProps331.xml"/></Relationships>
</file>

<file path=customXml/_rels/item332.xml.rels><?xml version="1.0" encoding="UTF-8" standalone="yes"?>
<Relationships xmlns="http://schemas.openxmlformats.org/package/2006/relationships"><Relationship Id="rId1" Type="http://schemas.openxmlformats.org/officeDocument/2006/relationships/customXmlProps" Target="itemProps332.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mso-contentType ?>
<SharedContentType xmlns="Microsoft.SharePoint.Taxonomy.ContentTypeSync" SourceId="29f62856-1543-49d4-a736-4569d363f533" ContentTypeId="0x0101" PreviousValue="false"/>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ct:contentTypeSchema xmlns:ct="http://schemas.microsoft.com/office/2006/metadata/contentType" xmlns:ma="http://schemas.microsoft.com/office/2006/metadata/properties/metaAttributes" ct:_="" ma:_="" ma:contentTypeName="Document" ma:contentTypeID="0x010100C2829260AF16E34DBF1C5D85224AC03E" ma:contentTypeVersion="10" ma:contentTypeDescription="Create a new document." ma:contentTypeScope="" ma:versionID="799a2f46701f349d7d266b17d6df415a">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a6445ac1-83ba-4cf8-8bad-2cc7124efc3a" targetNamespace="http://schemas.microsoft.com/office/2006/metadata/properties" ma:root="true" ma:fieldsID="bf73a5fb89ed04c03b96b17c70c92158" ns1:_="" ns3:_="" ns4:_="" ns5:_="" ns6:_="">
    <xsd:import namespace="http://schemas.microsoft.com/sharepoint/v3"/>
    <xsd:import namespace="4ffa91fb-a0ff-4ac5-b2db-65c790d184a4"/>
    <xsd:import namespace="http://schemas.microsoft.com/sharepoint.v3"/>
    <xsd:import namespace="http://schemas.microsoft.com/sharepoint/v3/fields"/>
    <xsd:import namespace="a6445ac1-83ba-4cf8-8bad-2cc7124efc3a"/>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6:MediaServiceDateTaken" minOccurs="0"/>
                <xsd:element ref="ns6:MediaServiceAutoTags" minOccurs="0"/>
                <xsd:element ref="ns6:MediaServiceLocation" minOccurs="0"/>
                <xsd:element ref="ns6:MediaServiceOCR" minOccurs="0"/>
                <xsd:element ref="ns6:MediaServiceGenerationTime" minOccurs="0"/>
                <xsd:element ref="ns6: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cc91dc34-652f-4175-9592-84f3fe70a6f8}" ma:internalName="TaxCatchAllLabel" ma:readOnly="true" ma:showField="CatchAllDataLabel" ma:web="abea36c1-78d0-4c1c-b7df-b0c956997054">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cc91dc34-652f-4175-9592-84f3fe70a6f8}" ma:internalName="TaxCatchAll" ma:showField="CatchAllData" ma:web="abea36c1-78d0-4c1c-b7df-b0c95699705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445ac1-83ba-4cf8-8bad-2cc7124efc3a"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Location" ma:index="32" nillable="true" ma:displayName="Location" ma:internalName="MediaServiceLocation"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64.xml><?xml version="1.0" encoding="utf-8"?>
<EsriMapsInfo xmlns="ESRI.ArcGIS.Mapping.OfficeIntegration.PowerPointInfo">
  <Version>Version1</Version>
  <RequiresSignIn>False</RequiresSignIn>
</EsriMapsInfo>
</file>

<file path=customXml/item265.xml><?xml version="1.0" encoding="utf-8"?>
<EsriMapsInfo xmlns="ESRI.ArcGIS.Mapping.OfficeIntegration.PowerPointInfo">
  <Version>Version1</Version>
  <RequiresSignIn>False</RequiresSignIn>
</EsriMapsInfo>
</file>

<file path=customXml/item266.xml><?xml version="1.0" encoding="utf-8"?>
<EsriMapsInfo xmlns="ESRI.ArcGIS.Mapping.OfficeIntegration.PowerPointInfo">
  <Version>Version1</Version>
  <RequiresSignIn>False</RequiresSignIn>
</EsriMapsInfo>
</file>

<file path=customXml/item267.xml><?xml version="1.0" encoding="utf-8"?>
<EsriMapsInfo xmlns="ESRI.ArcGIS.Mapping.OfficeIntegration.PowerPointInfo">
  <Version>Version1</Version>
  <RequiresSignIn>False</RequiresSignIn>
</EsriMapsInfo>
</file>

<file path=customXml/item268.xml><?xml version="1.0" encoding="utf-8"?>
<EsriMapsInfo xmlns="ESRI.ArcGIS.Mapping.OfficeIntegration.PowerPointInfo">
  <Version>Version1</Version>
  <RequiresSignIn>False</RequiresSignIn>
</EsriMapsInfo>
</file>

<file path=customXml/item269.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70.xml><?xml version="1.0" encoding="utf-8"?>
<EsriMapsInfo xmlns="ESRI.ArcGIS.Mapping.OfficeIntegration.PowerPointInfo">
  <Version>Version1</Version>
  <RequiresSignIn>False</RequiresSignIn>
</EsriMapsInfo>
</file>

<file path=customXml/item271.xml><?xml version="1.0" encoding="utf-8"?>
<EsriMapsInfo xmlns="ESRI.ArcGIS.Mapping.OfficeIntegration.PowerPointInfo">
  <Version>Version1</Version>
  <RequiresSignIn>False</RequiresSignIn>
</EsriMapsInfo>
</file>

<file path=customXml/item272.xml><?xml version="1.0" encoding="utf-8"?>
<EsriMapsInfo xmlns="ESRI.ArcGIS.Mapping.OfficeIntegration.PowerPointInfo">
  <Version>Version1</Version>
  <RequiresSignIn>False</RequiresSignIn>
</EsriMapsInfo>
</file>

<file path=customXml/item273.xml><?xml version="1.0" encoding="utf-8"?>
<EsriMapsInfo xmlns="ESRI.ArcGIS.Mapping.OfficeIntegration.PowerPointInfo">
  <Version>Version1</Version>
  <RequiresSignIn>False</RequiresSignIn>
</EsriMapsInfo>
</file>

<file path=customXml/item274.xml><?xml version="1.0" encoding="utf-8"?>
<EsriMapsInfo xmlns="ESRI.ArcGIS.Mapping.OfficeIntegration.PowerPointInfo">
  <Version>Version1</Version>
  <RequiresSignIn>False</RequiresSignIn>
</EsriMapsInfo>
</file>

<file path=customXml/item275.xml><?xml version="1.0" encoding="utf-8"?>
<EsriMapsInfo xmlns="ESRI.ArcGIS.Mapping.OfficeIntegration.PowerPointInfo">
  <Version>Version1</Version>
  <RequiresSignIn>False</RequiresSignIn>
</EsriMapsInfo>
</file>

<file path=customXml/item276.xml><?xml version="1.0" encoding="utf-8"?>
<EsriMapsInfo xmlns="ESRI.ArcGIS.Mapping.OfficeIntegration.PowerPointInfo">
  <Version>Version1</Version>
  <RequiresSignIn>False</RequiresSignIn>
</EsriMapsInfo>
</file>

<file path=customXml/item277.xml><?xml version="1.0" encoding="utf-8"?>
<EsriMapsInfo xmlns="ESRI.ArcGIS.Mapping.OfficeIntegration.PowerPointInfo">
  <Version>Version1</Version>
  <RequiresSignIn>False</RequiresSignIn>
</EsriMapsInfo>
</file>

<file path=customXml/item278.xml><?xml version="1.0" encoding="utf-8"?>
<EsriMapsInfo xmlns="ESRI.ArcGIS.Mapping.OfficeIntegration.PowerPointInfo">
  <Version>Version1</Version>
  <RequiresSignIn>False</RequiresSignIn>
</EsriMapsInfo>
</file>

<file path=customXml/item279.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80.xml><?xml version="1.0" encoding="utf-8"?>
<EsriMapsInfo xmlns="ESRI.ArcGIS.Mapping.OfficeIntegration.PowerPointInfo">
  <Version>Version1</Version>
  <RequiresSignIn>False</RequiresSignIn>
</EsriMapsInfo>
</file>

<file path=customXml/item281.xml><?xml version="1.0" encoding="utf-8"?>
<EsriMapsInfo xmlns="ESRI.ArcGIS.Mapping.OfficeIntegration.PowerPointInfo">
  <Version>Version1</Version>
  <RequiresSignIn>False</RequiresSignIn>
</EsriMapsInfo>
</file>

<file path=customXml/item282.xml><?xml version="1.0" encoding="utf-8"?>
<EsriMapsInfo xmlns="ESRI.ArcGIS.Mapping.OfficeIntegration.PowerPointInfo">
  <Version>Version1</Version>
  <RequiresSignIn>False</RequiresSignIn>
</EsriMapsInfo>
</file>

<file path=customXml/item283.xml><?xml version="1.0" encoding="utf-8"?>
<EsriMapsInfo xmlns="ESRI.ArcGIS.Mapping.OfficeIntegration.PowerPointInfo">
  <Version>Version1</Version>
  <RequiresSignIn>False</RequiresSignIn>
</EsriMapsInfo>
</file>

<file path=customXml/item284.xml><?xml version="1.0" encoding="utf-8"?>
<EsriMapsInfo xmlns="ESRI.ArcGIS.Mapping.OfficeIntegration.PowerPointInfo">
  <Version>Version1</Version>
  <RequiresSignIn>False</RequiresSignIn>
</EsriMapsInfo>
</file>

<file path=customXml/item285.xml><?xml version="1.0" encoding="utf-8"?>
<EsriMapsInfo xmlns="ESRI.ArcGIS.Mapping.OfficeIntegration.PowerPointInfo">
  <Version>Version1</Version>
  <RequiresSignIn>False</RequiresSignIn>
</EsriMapsInfo>
</file>

<file path=customXml/item286.xml><?xml version="1.0" encoding="utf-8"?>
<EsriMapsInfo xmlns="ESRI.ArcGIS.Mapping.OfficeIntegration.PowerPointInfo">
  <Version>Version1</Version>
  <RequiresSignIn>False</RequiresSignIn>
</EsriMapsInfo>
</file>

<file path=customXml/item287.xml><?xml version="1.0" encoding="utf-8"?>
<EsriMapsInfo xmlns="ESRI.ArcGIS.Mapping.OfficeIntegration.PowerPointInfo">
  <Version>Version1</Version>
  <RequiresSignIn>False</RequiresSignIn>
</EsriMapsInfo>
</file>

<file path=customXml/item288.xml><?xml version="1.0" encoding="utf-8"?>
<EsriMapsInfo xmlns="ESRI.ArcGIS.Mapping.OfficeIntegration.PowerPointInfo">
  <Version>Version1</Version>
  <RequiresSignIn>False</RequiresSignIn>
</EsriMapsInfo>
</file>

<file path=customXml/item289.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290.xml><?xml version="1.0" encoding="utf-8"?>
<EsriMapsInfo xmlns="ESRI.ArcGIS.Mapping.OfficeIntegration.PowerPointInfo">
  <Version>Version1</Version>
  <RequiresSignIn>False</RequiresSignIn>
</EsriMapsInfo>
</file>

<file path=customXml/item291.xml><?xml version="1.0" encoding="utf-8"?>
<EsriMapsInfo xmlns="ESRI.ArcGIS.Mapping.OfficeIntegration.PowerPointInfo">
  <Version>Version1</Version>
  <RequiresSignIn>False</RequiresSignIn>
</EsriMapsInfo>
</file>

<file path=customXml/item292.xml><?xml version="1.0" encoding="utf-8"?>
<EsriMapsInfo xmlns="ESRI.ArcGIS.Mapping.OfficeIntegration.PowerPointInfo">
  <Version>Version1</Version>
  <RequiresSignIn>False</RequiresSignIn>
</EsriMapsInfo>
</file>

<file path=customXml/item293.xml><?xml version="1.0" encoding="utf-8"?>
<EsriMapsInfo xmlns="ESRI.ArcGIS.Mapping.OfficeIntegration.PowerPointInfo">
  <Version>Version1</Version>
  <RequiresSignIn>False</RequiresSignIn>
</EsriMapsInfo>
</file>

<file path=customXml/item294.xml><?xml version="1.0" encoding="utf-8"?>
<EsriMapsInfo xmlns="ESRI.ArcGIS.Mapping.OfficeIntegration.PowerPointInfo">
  <Version>Version1</Version>
  <RequiresSignIn>False</RequiresSignIn>
</EsriMapsInfo>
</file>

<file path=customXml/item295.xml><?xml version="1.0" encoding="utf-8"?>
<EsriMapsInfo xmlns="ESRI.ArcGIS.Mapping.OfficeIntegration.PowerPointInfo">
  <Version>Version1</Version>
  <RequiresSignIn>False</RequiresSignIn>
</EsriMapsInfo>
</file>

<file path=customXml/item296.xml><?xml version="1.0" encoding="utf-8"?>
<EsriMapsInfo xmlns="ESRI.ArcGIS.Mapping.OfficeIntegration.PowerPointInfo">
  <Version>Version1</Version>
  <RequiresSignIn>False</RequiresSignIn>
</EsriMapsInfo>
</file>

<file path=customXml/item297.xml><?xml version="1.0" encoding="utf-8"?>
<EsriMapsInfo xmlns="ESRI.ArcGIS.Mapping.OfficeIntegration.PowerPointInfo">
  <Version>Version1</Version>
  <RequiresSignIn>False</RequiresSignIn>
</EsriMapsInfo>
</file>

<file path=customXml/item298.xml><?xml version="1.0" encoding="utf-8"?>
<EsriMapsInfo xmlns="ESRI.ArcGIS.Mapping.OfficeIntegration.PowerPointInfo">
  <Version>Version1</Version>
  <RequiresSignIn>False</RequiresSignIn>
</EsriMapsInfo>
</file>

<file path=customXml/item29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00.xml><?xml version="1.0" encoding="utf-8"?>
<EsriMapsInfo xmlns="ESRI.ArcGIS.Mapping.OfficeIntegration.PowerPointInfo">
  <Version>Version1</Version>
  <RequiresSignIn>False</RequiresSignIn>
</EsriMapsInfo>
</file>

<file path=customXml/item301.xml><?xml version="1.0" encoding="utf-8"?>
<EsriMapsInfo xmlns="ESRI.ArcGIS.Mapping.OfficeIntegration.PowerPointInfo">
  <Version>Version1</Version>
  <RequiresSignIn>False</RequiresSignIn>
</EsriMapsInfo>
</file>

<file path=customXml/item302.xml><?xml version="1.0" encoding="utf-8"?>
<EsriMapsInfo xmlns="ESRI.ArcGIS.Mapping.OfficeIntegration.PowerPointInfo">
  <Version>Version1</Version>
  <RequiresSignIn>False</RequiresSignIn>
</EsriMapsInfo>
</file>

<file path=customXml/item303.xml><?xml version="1.0" encoding="utf-8"?>
<EsriMapsInfo xmlns="ESRI.ArcGIS.Mapping.OfficeIntegration.PowerPointInfo">
  <Version>Version1</Version>
  <RequiresSignIn>False</RequiresSignIn>
</EsriMapsInfo>
</file>

<file path=customXml/item304.xml><?xml version="1.0" encoding="utf-8"?>
<EsriMapsInfo xmlns="ESRI.ArcGIS.Mapping.OfficeIntegration.PowerPointInfo">
  <Version>Version1</Version>
  <RequiresSignIn>False</RequiresSignIn>
</EsriMapsInfo>
</file>

<file path=customXml/item305.xml><?xml version="1.0" encoding="utf-8"?>
<EsriMapsInfo xmlns="ESRI.ArcGIS.Mapping.OfficeIntegration.PowerPointInfo">
  <Version>Version1</Version>
  <RequiresSignIn>False</RequiresSignIn>
</EsriMapsInfo>
</file>

<file path=customXml/item306.xml><?xml version="1.0" encoding="utf-8"?>
<EsriMapsInfo xmlns="ESRI.ArcGIS.Mapping.OfficeIntegration.PowerPointInfo">
  <Version>Version1</Version>
  <RequiresSignIn>False</RequiresSignIn>
</EsriMapsInfo>
</file>

<file path=customXml/item307.xml><?xml version="1.0" encoding="utf-8"?>
<EsriMapsInfo xmlns="ESRI.ArcGIS.Mapping.OfficeIntegration.PowerPointInfo">
  <Version>Version1</Version>
  <RequiresSignIn>False</RequiresSignIn>
</EsriMapsInfo>
</file>

<file path=customXml/item308.xml><?xml version="1.0" encoding="utf-8"?>
<EsriMapsInfo xmlns="ESRI.ArcGIS.Mapping.OfficeIntegration.PowerPointInfo">
  <Version>Version1</Version>
  <RequiresSignIn>False</RequiresSignIn>
</EsriMapsInfo>
</file>

<file path=customXml/item309.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10.xml><?xml version="1.0" encoding="utf-8"?>
<EsriMapsInfo xmlns="ESRI.ArcGIS.Mapping.OfficeIntegration.PowerPointInfo">
  <Version>Version1</Version>
  <RequiresSignIn>False</RequiresSignIn>
</EsriMapsInfo>
</file>

<file path=customXml/item311.xml><?xml version="1.0" encoding="utf-8"?>
<EsriMapsInfo xmlns="ESRI.ArcGIS.Mapping.OfficeIntegration.PowerPointInfo">
  <Version>Version1</Version>
  <RequiresSignIn>False</RequiresSignIn>
</EsriMapsInfo>
</file>

<file path=customXml/item312.xml><?xml version="1.0" encoding="utf-8"?>
<EsriMapsInfo xmlns="ESRI.ArcGIS.Mapping.OfficeIntegration.PowerPointInfo">
  <Version>Version1</Version>
  <RequiresSignIn>False</RequiresSignIn>
</EsriMapsInfo>
</file>

<file path=customXml/item313.xml><?xml version="1.0" encoding="utf-8"?>
<EsriMapsInfo xmlns="ESRI.ArcGIS.Mapping.OfficeIntegration.PowerPointInfo">
  <Version>Version1</Version>
  <RequiresSignIn>False</RequiresSignIn>
</EsriMapsInfo>
</file>

<file path=customXml/item314.xml><?xml version="1.0" encoding="utf-8"?>
<EsriMapsInfo xmlns="ESRI.ArcGIS.Mapping.OfficeIntegration.PowerPointInfo">
  <Version>Version1</Version>
  <RequiresSignIn>False</RequiresSignIn>
</EsriMapsInfo>
</file>

<file path=customXml/item315.xml><?xml version="1.0" encoding="utf-8"?>
<EsriMapsInfo xmlns="ESRI.ArcGIS.Mapping.OfficeIntegration.PowerPointInfo">
  <Version>Version1</Version>
  <RequiresSignIn>False</RequiresSignIn>
</EsriMapsInfo>
</file>

<file path=customXml/item316.xml><?xml version="1.0" encoding="utf-8"?>
<EsriMapsInfo xmlns="ESRI.ArcGIS.Mapping.OfficeIntegration.PowerPointInfo">
  <Version>Version1</Version>
  <RequiresSignIn>False</RequiresSignIn>
</EsriMapsInfo>
</file>

<file path=customXml/item317.xml><?xml version="1.0" encoding="utf-8"?>
<EsriMapsInfo xmlns="ESRI.ArcGIS.Mapping.OfficeIntegration.PowerPointInfo">
  <Version>Version1</Version>
  <RequiresSignIn>False</RequiresSignIn>
</EsriMapsInfo>
</file>

<file path=customXml/item318.xml><?xml version="1.0" encoding="utf-8"?>
<EsriMapsInfo xmlns="ESRI.ArcGIS.Mapping.OfficeIntegration.PowerPointInfo">
  <Version>Version1</Version>
  <RequiresSignIn>False</RequiresSignIn>
</EsriMapsInfo>
</file>

<file path=customXml/item319.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20.xml><?xml version="1.0" encoding="utf-8"?>
<EsriMapsInfo xmlns="ESRI.ArcGIS.Mapping.OfficeIntegration.PowerPointInfo">
  <Version>Version1</Version>
  <RequiresSignIn>False</RequiresSignIn>
</EsriMapsInfo>
</file>

<file path=customXml/item321.xml><?xml version="1.0" encoding="utf-8"?>
<EsriMapsInfo xmlns="ESRI.ArcGIS.Mapping.OfficeIntegration.PowerPointInfo">
  <Version>Version1</Version>
  <RequiresSignIn>False</RequiresSignIn>
</EsriMapsInfo>
</file>

<file path=customXml/item322.xml><?xml version="1.0" encoding="utf-8"?>
<EsriMapsInfo xmlns="ESRI.ArcGIS.Mapping.OfficeIntegration.PowerPointInfo">
  <Version>Version1</Version>
  <RequiresSignIn>False</RequiresSignIn>
</EsriMapsInfo>
</file>

<file path=customXml/item323.xml><?xml version="1.0" encoding="utf-8"?>
<EsriMapsInfo xmlns="ESRI.ArcGIS.Mapping.OfficeIntegration.PowerPointInfo">
  <Version>Version1</Version>
  <RequiresSignIn>False</RequiresSignIn>
</EsriMapsInfo>
</file>

<file path=customXml/item324.xml><?xml version="1.0" encoding="utf-8"?>
<EsriMapsInfo xmlns="ESRI.ArcGIS.Mapping.OfficeIntegration.PowerPointInfo">
  <Version>Version1</Version>
  <RequiresSignIn>False</RequiresSignIn>
</EsriMapsInfo>
</file>

<file path=customXml/item325.xml><?xml version="1.0" encoding="utf-8"?>
<EsriMapsInfo xmlns="ESRI.ArcGIS.Mapping.OfficeIntegration.PowerPointInfo">
  <Version>Version1</Version>
  <RequiresSignIn>False</RequiresSignIn>
</EsriMapsInfo>
</file>

<file path=customXml/item326.xml><?xml version="1.0" encoding="utf-8"?>
<EsriMapsInfo xmlns="ESRI.ArcGIS.Mapping.OfficeIntegration.PowerPointInfo">
  <Version>Version1</Version>
  <RequiresSignIn>False</RequiresSignIn>
</EsriMapsInfo>
</file>

<file path=customXml/item327.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2019-10-17T19:53:14+00:00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328.xml><?xml version="1.0" encoding="utf-8"?>
<EsriMapsInfo xmlns="ESRI.ArcGIS.Mapping.OfficeIntegration.PowerPointInfo">
  <Version>Version1</Version>
  <RequiresSignIn>False</RequiresSignIn>
</EsriMapsInfo>
</file>

<file path=customXml/item329.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30.xml><?xml version="1.0" encoding="utf-8"?>
<EsriMapsInfo xmlns="ESRI.ArcGIS.Mapping.OfficeIntegration.PowerPointInfo">
  <Version>Version1</Version>
  <RequiresSignIn>False</RequiresSignIn>
</EsriMapsInfo>
</file>

<file path=customXml/item331.xml><?xml version="1.0" encoding="utf-8"?>
<EsriMapsInfo xmlns="ESRI.ArcGIS.Mapping.OfficeIntegration.PowerPointInfo">
  <Version>Version1</Version>
  <RequiresSignIn>False</RequiresSignIn>
</EsriMapsInfo>
</file>

<file path=customXml/item332.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mso-contentType ?>
<FormTemplates xmlns="http://schemas.microsoft.com/sharepoint/v3/contenttype/forms">
  <Display>DocumentLibraryForm</Display>
  <Edit>DocumentLibraryForm</Edit>
  <New>DocumentLibraryForm</New>
</FormTemplates>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9180991-E1EC-4D7D-857F-BAE2F63235CD}">
  <ds:schemaRefs>
    <ds:schemaRef ds:uri="ESRI.ArcGIS.Mapping.OfficeIntegration.PowerPointInfo"/>
  </ds:schemaRefs>
</ds:datastoreItem>
</file>

<file path=customXml/itemProps10.xml><?xml version="1.0" encoding="utf-8"?>
<ds:datastoreItem xmlns:ds="http://schemas.openxmlformats.org/officeDocument/2006/customXml" ds:itemID="{242C86D8-8320-4FF2-A486-09893AC1424A}">
  <ds:schemaRefs>
    <ds:schemaRef ds:uri="ESRI.ArcGIS.Mapping.OfficeIntegration.PowerPointInfo"/>
  </ds:schemaRefs>
</ds:datastoreItem>
</file>

<file path=customXml/itemProps100.xml><?xml version="1.0" encoding="utf-8"?>
<ds:datastoreItem xmlns:ds="http://schemas.openxmlformats.org/officeDocument/2006/customXml" ds:itemID="{0A7B7A59-9670-4D52-817E-A62CE35CD750}">
  <ds:schemaRefs>
    <ds:schemaRef ds:uri="ESRI.ArcGIS.Mapping.OfficeIntegration.PowerPointInfo"/>
  </ds:schemaRefs>
</ds:datastoreItem>
</file>

<file path=customXml/itemProps101.xml><?xml version="1.0" encoding="utf-8"?>
<ds:datastoreItem xmlns:ds="http://schemas.openxmlformats.org/officeDocument/2006/customXml" ds:itemID="{0DC2F4E6-CDA2-466B-9BCD-FF36F33CE691}">
  <ds:schemaRefs>
    <ds:schemaRef ds:uri="ESRI.ArcGIS.Mapping.OfficeIntegration.PowerPointInfo"/>
  </ds:schemaRefs>
</ds:datastoreItem>
</file>

<file path=customXml/itemProps102.xml><?xml version="1.0" encoding="utf-8"?>
<ds:datastoreItem xmlns:ds="http://schemas.openxmlformats.org/officeDocument/2006/customXml" ds:itemID="{9CEE3844-A0A5-4D09-BA74-19D91AAF1795}">
  <ds:schemaRefs>
    <ds:schemaRef ds:uri="ESRI.ArcGIS.Mapping.OfficeIntegration.PowerPointInfo"/>
  </ds:schemaRefs>
</ds:datastoreItem>
</file>

<file path=customXml/itemProps103.xml><?xml version="1.0" encoding="utf-8"?>
<ds:datastoreItem xmlns:ds="http://schemas.openxmlformats.org/officeDocument/2006/customXml" ds:itemID="{631193E5-B837-463B-A54E-045A9E626DF9}">
  <ds:schemaRefs>
    <ds:schemaRef ds:uri="ESRI.ArcGIS.Mapping.OfficeIntegration.PowerPointInfo"/>
  </ds:schemaRefs>
</ds:datastoreItem>
</file>

<file path=customXml/itemProps104.xml><?xml version="1.0" encoding="utf-8"?>
<ds:datastoreItem xmlns:ds="http://schemas.openxmlformats.org/officeDocument/2006/customXml" ds:itemID="{8A7E3E18-6231-4476-8A26-E0E0795F08F1}">
  <ds:schemaRefs>
    <ds:schemaRef ds:uri="ESRI.ArcGIS.Mapping.OfficeIntegration.PowerPointInfo"/>
  </ds:schemaRefs>
</ds:datastoreItem>
</file>

<file path=customXml/itemProps105.xml><?xml version="1.0" encoding="utf-8"?>
<ds:datastoreItem xmlns:ds="http://schemas.openxmlformats.org/officeDocument/2006/customXml" ds:itemID="{C8928C10-8582-4D27-B6CB-126FEC89B7D2}">
  <ds:schemaRefs>
    <ds:schemaRef ds:uri="ESRI.ArcGIS.Mapping.OfficeIntegration.PowerPointInfo"/>
  </ds:schemaRefs>
</ds:datastoreItem>
</file>

<file path=customXml/itemProps106.xml><?xml version="1.0" encoding="utf-8"?>
<ds:datastoreItem xmlns:ds="http://schemas.openxmlformats.org/officeDocument/2006/customXml" ds:itemID="{47063FBD-F350-4F7F-A92B-D3E45BF8C9BB}">
  <ds:schemaRefs>
    <ds:schemaRef ds:uri="ESRI.ArcGIS.Mapping.OfficeIntegration.PowerPointInfo"/>
  </ds:schemaRefs>
</ds:datastoreItem>
</file>

<file path=customXml/itemProps107.xml><?xml version="1.0" encoding="utf-8"?>
<ds:datastoreItem xmlns:ds="http://schemas.openxmlformats.org/officeDocument/2006/customXml" ds:itemID="{8AEECF24-9745-45E8-9218-4F812FDF427F}">
  <ds:schemaRefs>
    <ds:schemaRef ds:uri="ESRI.ArcGIS.Mapping.OfficeIntegration.PowerPointInfo"/>
  </ds:schemaRefs>
</ds:datastoreItem>
</file>

<file path=customXml/itemProps108.xml><?xml version="1.0" encoding="utf-8"?>
<ds:datastoreItem xmlns:ds="http://schemas.openxmlformats.org/officeDocument/2006/customXml" ds:itemID="{02D57613-7116-4928-99DD-184DA0501B29}">
  <ds:schemaRefs>
    <ds:schemaRef ds:uri="ESRI.ArcGIS.Mapping.OfficeIntegration.PowerPointInfo"/>
  </ds:schemaRefs>
</ds:datastoreItem>
</file>

<file path=customXml/itemProps109.xml><?xml version="1.0" encoding="utf-8"?>
<ds:datastoreItem xmlns:ds="http://schemas.openxmlformats.org/officeDocument/2006/customXml" ds:itemID="{ED7EA983-102A-4C31-88BF-DCB910A89404}">
  <ds:schemaRefs>
    <ds:schemaRef ds:uri="ESRI.ArcGIS.Mapping.OfficeIntegration.PowerPointInfo"/>
  </ds:schemaRefs>
</ds:datastoreItem>
</file>

<file path=customXml/itemProps11.xml><?xml version="1.0" encoding="utf-8"?>
<ds:datastoreItem xmlns:ds="http://schemas.openxmlformats.org/officeDocument/2006/customXml" ds:itemID="{30B8BFC4-CD6A-41C2-8354-9F422D1E9477}">
  <ds:schemaRefs>
    <ds:schemaRef ds:uri="ESRI.ArcGIS.Mapping.OfficeIntegration.PowerPointInfo"/>
  </ds:schemaRefs>
</ds:datastoreItem>
</file>

<file path=customXml/itemProps110.xml><?xml version="1.0" encoding="utf-8"?>
<ds:datastoreItem xmlns:ds="http://schemas.openxmlformats.org/officeDocument/2006/customXml" ds:itemID="{7752C5C1-F800-4507-825A-92474EC6AE03}">
  <ds:schemaRefs>
    <ds:schemaRef ds:uri="ESRI.ArcGIS.Mapping.OfficeIntegration.PowerPointInfo"/>
  </ds:schemaRefs>
</ds:datastoreItem>
</file>

<file path=customXml/itemProps111.xml><?xml version="1.0" encoding="utf-8"?>
<ds:datastoreItem xmlns:ds="http://schemas.openxmlformats.org/officeDocument/2006/customXml" ds:itemID="{C8745DC6-0D70-48F8-9A37-E7B9843D5AF2}">
  <ds:schemaRefs>
    <ds:schemaRef ds:uri="ESRI.ArcGIS.Mapping.OfficeIntegration.PowerPointInfo"/>
  </ds:schemaRefs>
</ds:datastoreItem>
</file>

<file path=customXml/itemProps112.xml><?xml version="1.0" encoding="utf-8"?>
<ds:datastoreItem xmlns:ds="http://schemas.openxmlformats.org/officeDocument/2006/customXml" ds:itemID="{1FBF1BA4-6A9D-41C2-ADC4-EFA991D6CAF0}">
  <ds:schemaRefs>
    <ds:schemaRef ds:uri="ESRI.ArcGIS.Mapping.OfficeIntegration.PowerPointInfo"/>
  </ds:schemaRefs>
</ds:datastoreItem>
</file>

<file path=customXml/itemProps113.xml><?xml version="1.0" encoding="utf-8"?>
<ds:datastoreItem xmlns:ds="http://schemas.openxmlformats.org/officeDocument/2006/customXml" ds:itemID="{529D5338-A5FD-40E0-9172-1FA99BE77E57}">
  <ds:schemaRefs>
    <ds:schemaRef ds:uri="ESRI.ArcGIS.Mapping.OfficeIntegration.PowerPointInfo"/>
  </ds:schemaRefs>
</ds:datastoreItem>
</file>

<file path=customXml/itemProps114.xml><?xml version="1.0" encoding="utf-8"?>
<ds:datastoreItem xmlns:ds="http://schemas.openxmlformats.org/officeDocument/2006/customXml" ds:itemID="{20B2DF81-8B03-4EF5-AE84-B619B77FE45C}">
  <ds:schemaRefs>
    <ds:schemaRef ds:uri="ESRI.ArcGIS.Mapping.OfficeIntegration.PowerPointInfo"/>
  </ds:schemaRefs>
</ds:datastoreItem>
</file>

<file path=customXml/itemProps115.xml><?xml version="1.0" encoding="utf-8"?>
<ds:datastoreItem xmlns:ds="http://schemas.openxmlformats.org/officeDocument/2006/customXml" ds:itemID="{AD8862AB-C95F-42FE-B2FE-B6F098EB71FC}">
  <ds:schemaRefs>
    <ds:schemaRef ds:uri="ESRI.ArcGIS.Mapping.OfficeIntegration.PowerPointInfo"/>
  </ds:schemaRefs>
</ds:datastoreItem>
</file>

<file path=customXml/itemProps116.xml><?xml version="1.0" encoding="utf-8"?>
<ds:datastoreItem xmlns:ds="http://schemas.openxmlformats.org/officeDocument/2006/customXml" ds:itemID="{00D4E142-6E28-4289-8B71-4334E755195E}">
  <ds:schemaRefs>
    <ds:schemaRef ds:uri="ESRI.ArcGIS.Mapping.OfficeIntegration.PowerPointInfo"/>
  </ds:schemaRefs>
</ds:datastoreItem>
</file>

<file path=customXml/itemProps117.xml><?xml version="1.0" encoding="utf-8"?>
<ds:datastoreItem xmlns:ds="http://schemas.openxmlformats.org/officeDocument/2006/customXml" ds:itemID="{4A6A8BD6-18D2-491E-A3AD-F900CF251B2F}">
  <ds:schemaRefs>
    <ds:schemaRef ds:uri="ESRI.ArcGIS.Mapping.OfficeIntegration.PowerPointInfo"/>
  </ds:schemaRefs>
</ds:datastoreItem>
</file>

<file path=customXml/itemProps118.xml><?xml version="1.0" encoding="utf-8"?>
<ds:datastoreItem xmlns:ds="http://schemas.openxmlformats.org/officeDocument/2006/customXml" ds:itemID="{77EA1E43-39C0-44B8-A79A-AC79A1D00620}">
  <ds:schemaRefs>
    <ds:schemaRef ds:uri="ESRI.ArcGIS.Mapping.OfficeIntegration.PowerPointInfo"/>
  </ds:schemaRefs>
</ds:datastoreItem>
</file>

<file path=customXml/itemProps119.xml><?xml version="1.0" encoding="utf-8"?>
<ds:datastoreItem xmlns:ds="http://schemas.openxmlformats.org/officeDocument/2006/customXml" ds:itemID="{05A31810-8AB5-4281-85AA-A9A0D265EBDE}">
  <ds:schemaRefs>
    <ds:schemaRef ds:uri="ESRI.ArcGIS.Mapping.OfficeIntegration.PowerPointInfo"/>
  </ds:schemaRefs>
</ds:datastoreItem>
</file>

<file path=customXml/itemProps12.xml><?xml version="1.0" encoding="utf-8"?>
<ds:datastoreItem xmlns:ds="http://schemas.openxmlformats.org/officeDocument/2006/customXml" ds:itemID="{EE545D5B-98D6-4EFD-81EE-D11349E4130A}">
  <ds:schemaRefs>
    <ds:schemaRef ds:uri="ESRI.ArcGIS.Mapping.OfficeIntegration.PowerPointInfo"/>
  </ds:schemaRefs>
</ds:datastoreItem>
</file>

<file path=customXml/itemProps120.xml><?xml version="1.0" encoding="utf-8"?>
<ds:datastoreItem xmlns:ds="http://schemas.openxmlformats.org/officeDocument/2006/customXml" ds:itemID="{A567D4FD-3B33-477B-A218-F0F882EF9802}">
  <ds:schemaRefs>
    <ds:schemaRef ds:uri="ESRI.ArcGIS.Mapping.OfficeIntegration.PowerPointInfo"/>
  </ds:schemaRefs>
</ds:datastoreItem>
</file>

<file path=customXml/itemProps121.xml><?xml version="1.0" encoding="utf-8"?>
<ds:datastoreItem xmlns:ds="http://schemas.openxmlformats.org/officeDocument/2006/customXml" ds:itemID="{F4A7CD67-E03A-44D9-A1F0-B184B45502AD}">
  <ds:schemaRefs>
    <ds:schemaRef ds:uri="ESRI.ArcGIS.Mapping.OfficeIntegration.PowerPointInfo"/>
  </ds:schemaRefs>
</ds:datastoreItem>
</file>

<file path=customXml/itemProps122.xml><?xml version="1.0" encoding="utf-8"?>
<ds:datastoreItem xmlns:ds="http://schemas.openxmlformats.org/officeDocument/2006/customXml" ds:itemID="{D2F6B170-FF32-4F8F-9129-F5048A42D93E}">
  <ds:schemaRefs>
    <ds:schemaRef ds:uri="ESRI.ArcGIS.Mapping.OfficeIntegration.PowerPointInfo"/>
  </ds:schemaRefs>
</ds:datastoreItem>
</file>

<file path=customXml/itemProps123.xml><?xml version="1.0" encoding="utf-8"?>
<ds:datastoreItem xmlns:ds="http://schemas.openxmlformats.org/officeDocument/2006/customXml" ds:itemID="{05B0CA29-910B-4AAB-BD7D-7865C1B43F63}">
  <ds:schemaRefs>
    <ds:schemaRef ds:uri="ESRI.ArcGIS.Mapping.OfficeIntegration.PowerPointInfo"/>
  </ds:schemaRefs>
</ds:datastoreItem>
</file>

<file path=customXml/itemProps124.xml><?xml version="1.0" encoding="utf-8"?>
<ds:datastoreItem xmlns:ds="http://schemas.openxmlformats.org/officeDocument/2006/customXml" ds:itemID="{912E67DB-E4A6-4698-97D6-319FC9962F1A}">
  <ds:schemaRefs>
    <ds:schemaRef ds:uri="ESRI.ArcGIS.Mapping.OfficeIntegration.PowerPointInfo"/>
  </ds:schemaRefs>
</ds:datastoreItem>
</file>

<file path=customXml/itemProps125.xml><?xml version="1.0" encoding="utf-8"?>
<ds:datastoreItem xmlns:ds="http://schemas.openxmlformats.org/officeDocument/2006/customXml" ds:itemID="{3FE3D0E6-AD3B-44C7-A3E6-58FEF6E497D8}">
  <ds:schemaRefs>
    <ds:schemaRef ds:uri="ESRI.ArcGIS.Mapping.OfficeIntegration.PowerPointInfo"/>
  </ds:schemaRefs>
</ds:datastoreItem>
</file>

<file path=customXml/itemProps126.xml><?xml version="1.0" encoding="utf-8"?>
<ds:datastoreItem xmlns:ds="http://schemas.openxmlformats.org/officeDocument/2006/customXml" ds:itemID="{18E2F5B4-67DA-46E4-B8F8-51046D1E0584}">
  <ds:schemaRefs>
    <ds:schemaRef ds:uri="ESRI.ArcGIS.Mapping.OfficeIntegration.PowerPointInfo"/>
  </ds:schemaRefs>
</ds:datastoreItem>
</file>

<file path=customXml/itemProps127.xml><?xml version="1.0" encoding="utf-8"?>
<ds:datastoreItem xmlns:ds="http://schemas.openxmlformats.org/officeDocument/2006/customXml" ds:itemID="{98DC12FB-4D37-4104-BDF1-C2ACA953B281}">
  <ds:schemaRefs>
    <ds:schemaRef ds:uri="ESRI.ArcGIS.Mapping.OfficeIntegration.PowerPointInfo"/>
  </ds:schemaRefs>
</ds:datastoreItem>
</file>

<file path=customXml/itemProps128.xml><?xml version="1.0" encoding="utf-8"?>
<ds:datastoreItem xmlns:ds="http://schemas.openxmlformats.org/officeDocument/2006/customXml" ds:itemID="{2A5A0F3F-2198-46DF-A982-71F9BD983D49}">
  <ds:schemaRefs>
    <ds:schemaRef ds:uri="ESRI.ArcGIS.Mapping.OfficeIntegration.PowerPointInfo"/>
  </ds:schemaRefs>
</ds:datastoreItem>
</file>

<file path=customXml/itemProps129.xml><?xml version="1.0" encoding="utf-8"?>
<ds:datastoreItem xmlns:ds="http://schemas.openxmlformats.org/officeDocument/2006/customXml" ds:itemID="{0E6FC302-1950-4D8C-89EE-0F9405AD719A}">
  <ds:schemaRefs>
    <ds:schemaRef ds:uri="ESRI.ArcGIS.Mapping.OfficeIntegration.PowerPointInfo"/>
  </ds:schemaRefs>
</ds:datastoreItem>
</file>

<file path=customXml/itemProps13.xml><?xml version="1.0" encoding="utf-8"?>
<ds:datastoreItem xmlns:ds="http://schemas.openxmlformats.org/officeDocument/2006/customXml" ds:itemID="{F1C7BD74-8311-434C-A6D4-1605E8D52371}">
  <ds:schemaRefs>
    <ds:schemaRef ds:uri="ESRI.ArcGIS.Mapping.OfficeIntegration.PowerPointInfo"/>
  </ds:schemaRefs>
</ds:datastoreItem>
</file>

<file path=customXml/itemProps130.xml><?xml version="1.0" encoding="utf-8"?>
<ds:datastoreItem xmlns:ds="http://schemas.openxmlformats.org/officeDocument/2006/customXml" ds:itemID="{BC140EA5-7CA6-479F-AD66-B19A766A5A4D}">
  <ds:schemaRefs>
    <ds:schemaRef ds:uri="Microsoft.SharePoint.Taxonomy.ContentTypeSync"/>
  </ds:schemaRefs>
</ds:datastoreItem>
</file>

<file path=customXml/itemProps131.xml><?xml version="1.0" encoding="utf-8"?>
<ds:datastoreItem xmlns:ds="http://schemas.openxmlformats.org/officeDocument/2006/customXml" ds:itemID="{4C0D21DC-EE91-478D-96A3-D2361EE42171}">
  <ds:schemaRefs>
    <ds:schemaRef ds:uri="ESRI.ArcGIS.Mapping.OfficeIntegration.PowerPointInfo"/>
  </ds:schemaRefs>
</ds:datastoreItem>
</file>

<file path=customXml/itemProps132.xml><?xml version="1.0" encoding="utf-8"?>
<ds:datastoreItem xmlns:ds="http://schemas.openxmlformats.org/officeDocument/2006/customXml" ds:itemID="{BE94219F-B1B5-4676-A55F-D90B392EB8B6}">
  <ds:schemaRefs>
    <ds:schemaRef ds:uri="ESRI.ArcGIS.Mapping.OfficeIntegration.PowerPointInfo"/>
  </ds:schemaRefs>
</ds:datastoreItem>
</file>

<file path=customXml/itemProps133.xml><?xml version="1.0" encoding="utf-8"?>
<ds:datastoreItem xmlns:ds="http://schemas.openxmlformats.org/officeDocument/2006/customXml" ds:itemID="{324EBA02-2275-44CF-9544-90ED3E72F8C4}">
  <ds:schemaRefs>
    <ds:schemaRef ds:uri="ESRI.ArcGIS.Mapping.OfficeIntegration.PowerPointInfo"/>
  </ds:schemaRefs>
</ds:datastoreItem>
</file>

<file path=customXml/itemProps134.xml><?xml version="1.0" encoding="utf-8"?>
<ds:datastoreItem xmlns:ds="http://schemas.openxmlformats.org/officeDocument/2006/customXml" ds:itemID="{0948EDD5-2B59-486F-944C-6C8C5E106D4C}">
  <ds:schemaRefs>
    <ds:schemaRef ds:uri="ESRI.ArcGIS.Mapping.OfficeIntegration.PowerPointInfo"/>
  </ds:schemaRefs>
</ds:datastoreItem>
</file>

<file path=customXml/itemProps135.xml><?xml version="1.0" encoding="utf-8"?>
<ds:datastoreItem xmlns:ds="http://schemas.openxmlformats.org/officeDocument/2006/customXml" ds:itemID="{B538AAD6-D16F-41ED-95E3-27C4D2A3EA52}">
  <ds:schemaRefs>
    <ds:schemaRef ds:uri="ESRI.ArcGIS.Mapping.OfficeIntegration.PowerPointInfo"/>
  </ds:schemaRefs>
</ds:datastoreItem>
</file>

<file path=customXml/itemProps136.xml><?xml version="1.0" encoding="utf-8"?>
<ds:datastoreItem xmlns:ds="http://schemas.openxmlformats.org/officeDocument/2006/customXml" ds:itemID="{A10EDBF2-6AB1-4475-B1A7-0EF37EEE4E70}">
  <ds:schemaRefs>
    <ds:schemaRef ds:uri="ESRI.ArcGIS.Mapping.OfficeIntegration.PowerPointInfo"/>
  </ds:schemaRefs>
</ds:datastoreItem>
</file>

<file path=customXml/itemProps137.xml><?xml version="1.0" encoding="utf-8"?>
<ds:datastoreItem xmlns:ds="http://schemas.openxmlformats.org/officeDocument/2006/customXml" ds:itemID="{AB6A8009-3B29-48A9-95D4-4CAD0C481D2B}">
  <ds:schemaRefs>
    <ds:schemaRef ds:uri="ESRI.ArcGIS.Mapping.OfficeIntegration.PowerPointInfo"/>
  </ds:schemaRefs>
</ds:datastoreItem>
</file>

<file path=customXml/itemProps138.xml><?xml version="1.0" encoding="utf-8"?>
<ds:datastoreItem xmlns:ds="http://schemas.openxmlformats.org/officeDocument/2006/customXml" ds:itemID="{D8CFD997-8645-4486-813B-BF13864F132B}">
  <ds:schemaRefs>
    <ds:schemaRef ds:uri="ESRI.ArcGIS.Mapping.OfficeIntegration.PowerPointInfo"/>
  </ds:schemaRefs>
</ds:datastoreItem>
</file>

<file path=customXml/itemProps139.xml><?xml version="1.0" encoding="utf-8"?>
<ds:datastoreItem xmlns:ds="http://schemas.openxmlformats.org/officeDocument/2006/customXml" ds:itemID="{37D7A1CD-9304-484E-9D7C-ADDAE1C87295}">
  <ds:schemaRefs>
    <ds:schemaRef ds:uri="ESRI.ArcGIS.Mapping.OfficeIntegration.PowerPointInfo"/>
  </ds:schemaRefs>
</ds:datastoreItem>
</file>

<file path=customXml/itemProps14.xml><?xml version="1.0" encoding="utf-8"?>
<ds:datastoreItem xmlns:ds="http://schemas.openxmlformats.org/officeDocument/2006/customXml" ds:itemID="{6AC9B318-8BFE-4D8E-B76F-BF936B2D5B91}">
  <ds:schemaRefs>
    <ds:schemaRef ds:uri="ESRI.ArcGIS.Mapping.OfficeIntegration.PowerPointInfo"/>
  </ds:schemaRefs>
</ds:datastoreItem>
</file>

<file path=customXml/itemProps140.xml><?xml version="1.0" encoding="utf-8"?>
<ds:datastoreItem xmlns:ds="http://schemas.openxmlformats.org/officeDocument/2006/customXml" ds:itemID="{5752869B-9BA7-4945-99EA-5F3F4515E36B}">
  <ds:schemaRefs>
    <ds:schemaRef ds:uri="ESRI.ArcGIS.Mapping.OfficeIntegration.PowerPointInfo"/>
  </ds:schemaRefs>
</ds:datastoreItem>
</file>

<file path=customXml/itemProps141.xml><?xml version="1.0" encoding="utf-8"?>
<ds:datastoreItem xmlns:ds="http://schemas.openxmlformats.org/officeDocument/2006/customXml" ds:itemID="{1A0BDC5F-1AEA-438F-BAD9-5F6CC5AA1C3E}">
  <ds:schemaRefs>
    <ds:schemaRef ds:uri="ESRI.ArcGIS.Mapping.OfficeIntegration.PowerPointInfo"/>
  </ds:schemaRefs>
</ds:datastoreItem>
</file>

<file path=customXml/itemProps142.xml><?xml version="1.0" encoding="utf-8"?>
<ds:datastoreItem xmlns:ds="http://schemas.openxmlformats.org/officeDocument/2006/customXml" ds:itemID="{5F28F2F0-ABA8-403A-B7B7-B436A5D637F3}">
  <ds:schemaRefs>
    <ds:schemaRef ds:uri="ESRI.ArcGIS.Mapping.OfficeIntegration.PowerPointInfo"/>
  </ds:schemaRefs>
</ds:datastoreItem>
</file>

<file path=customXml/itemProps143.xml><?xml version="1.0" encoding="utf-8"?>
<ds:datastoreItem xmlns:ds="http://schemas.openxmlformats.org/officeDocument/2006/customXml" ds:itemID="{110F3D70-0D41-4E57-B3E0-D798366CA295}">
  <ds:schemaRefs>
    <ds:schemaRef ds:uri="ESRI.ArcGIS.Mapping.OfficeIntegration.PowerPointInfo"/>
  </ds:schemaRefs>
</ds:datastoreItem>
</file>

<file path=customXml/itemProps144.xml><?xml version="1.0" encoding="utf-8"?>
<ds:datastoreItem xmlns:ds="http://schemas.openxmlformats.org/officeDocument/2006/customXml" ds:itemID="{FFD5200E-9FE7-4429-BA33-9D04C7340558}">
  <ds:schemaRefs>
    <ds:schemaRef ds:uri="ESRI.ArcGIS.Mapping.OfficeIntegration.PowerPointInfo"/>
  </ds:schemaRefs>
</ds:datastoreItem>
</file>

<file path=customXml/itemProps145.xml><?xml version="1.0" encoding="utf-8"?>
<ds:datastoreItem xmlns:ds="http://schemas.openxmlformats.org/officeDocument/2006/customXml" ds:itemID="{D3E3258F-7BC8-4D8F-AFD8-564B45D4CC03}">
  <ds:schemaRefs>
    <ds:schemaRef ds:uri="ESRI.ArcGIS.Mapping.OfficeIntegration.PowerPointInfo"/>
  </ds:schemaRefs>
</ds:datastoreItem>
</file>

<file path=customXml/itemProps146.xml><?xml version="1.0" encoding="utf-8"?>
<ds:datastoreItem xmlns:ds="http://schemas.openxmlformats.org/officeDocument/2006/customXml" ds:itemID="{00CBA1C2-D337-4DD4-A890-8EFDE0C2DE48}">
  <ds:schemaRefs>
    <ds:schemaRef ds:uri="ESRI.ArcGIS.Mapping.OfficeIntegration.PowerPointInfo"/>
  </ds:schemaRefs>
</ds:datastoreItem>
</file>

<file path=customXml/itemProps147.xml><?xml version="1.0" encoding="utf-8"?>
<ds:datastoreItem xmlns:ds="http://schemas.openxmlformats.org/officeDocument/2006/customXml" ds:itemID="{93A1BD18-C342-45C2-A067-A85030439402}">
  <ds:schemaRefs>
    <ds:schemaRef ds:uri="ESRI.ArcGIS.Mapping.OfficeIntegration.PowerPointInfo"/>
  </ds:schemaRefs>
</ds:datastoreItem>
</file>

<file path=customXml/itemProps148.xml><?xml version="1.0" encoding="utf-8"?>
<ds:datastoreItem xmlns:ds="http://schemas.openxmlformats.org/officeDocument/2006/customXml" ds:itemID="{69FE13FE-D1D9-4DDB-BD21-68A7AD626A88}">
  <ds:schemaRefs>
    <ds:schemaRef ds:uri="ESRI.ArcGIS.Mapping.OfficeIntegration.PowerPointInfo"/>
  </ds:schemaRefs>
</ds:datastoreItem>
</file>

<file path=customXml/itemProps149.xml><?xml version="1.0" encoding="utf-8"?>
<ds:datastoreItem xmlns:ds="http://schemas.openxmlformats.org/officeDocument/2006/customXml" ds:itemID="{E4B1A0E9-B43F-4A73-97E1-7FA4A28CBD3F}">
  <ds:schemaRefs>
    <ds:schemaRef ds:uri="ESRI.ArcGIS.Mapping.OfficeIntegration.PowerPointInfo"/>
  </ds:schemaRefs>
</ds:datastoreItem>
</file>

<file path=customXml/itemProps15.xml><?xml version="1.0" encoding="utf-8"?>
<ds:datastoreItem xmlns:ds="http://schemas.openxmlformats.org/officeDocument/2006/customXml" ds:itemID="{5F3D19EC-A5B4-4C50-95D1-CC4A9DD14BA1}">
  <ds:schemaRefs>
    <ds:schemaRef ds:uri="ESRI.ArcGIS.Mapping.OfficeIntegration.PowerPointInfo"/>
  </ds:schemaRefs>
</ds:datastoreItem>
</file>

<file path=customXml/itemProps150.xml><?xml version="1.0" encoding="utf-8"?>
<ds:datastoreItem xmlns:ds="http://schemas.openxmlformats.org/officeDocument/2006/customXml" ds:itemID="{A31D00C5-3FFA-4ABC-8433-369C8F221277}">
  <ds:schemaRefs>
    <ds:schemaRef ds:uri="ESRI.ArcGIS.Mapping.OfficeIntegration.PowerPointInfo"/>
  </ds:schemaRefs>
</ds:datastoreItem>
</file>

<file path=customXml/itemProps151.xml><?xml version="1.0" encoding="utf-8"?>
<ds:datastoreItem xmlns:ds="http://schemas.openxmlformats.org/officeDocument/2006/customXml" ds:itemID="{36C384D9-3B72-4ED1-A817-A3892B457D86}">
  <ds:schemaRefs>
    <ds:schemaRef ds:uri="ESRI.ArcGIS.Mapping.OfficeIntegration.PowerPointInfo"/>
  </ds:schemaRefs>
</ds:datastoreItem>
</file>

<file path=customXml/itemProps152.xml><?xml version="1.0" encoding="utf-8"?>
<ds:datastoreItem xmlns:ds="http://schemas.openxmlformats.org/officeDocument/2006/customXml" ds:itemID="{6F99A27E-CB84-4A8A-A433-6940C90B4230}">
  <ds:schemaRefs>
    <ds:schemaRef ds:uri="ESRI.ArcGIS.Mapping.OfficeIntegration.PowerPointInfo"/>
  </ds:schemaRefs>
</ds:datastoreItem>
</file>

<file path=customXml/itemProps153.xml><?xml version="1.0" encoding="utf-8"?>
<ds:datastoreItem xmlns:ds="http://schemas.openxmlformats.org/officeDocument/2006/customXml" ds:itemID="{67EC3CBE-B05C-4254-AD45-DDE1E679C5B5}">
  <ds:schemaRefs>
    <ds:schemaRef ds:uri="ESRI.ArcGIS.Mapping.OfficeIntegration.PowerPointInfo"/>
  </ds:schemaRefs>
</ds:datastoreItem>
</file>

<file path=customXml/itemProps154.xml><?xml version="1.0" encoding="utf-8"?>
<ds:datastoreItem xmlns:ds="http://schemas.openxmlformats.org/officeDocument/2006/customXml" ds:itemID="{3D11C2D4-AEEC-41DE-95BA-8F9262C546DA}">
  <ds:schemaRefs>
    <ds:schemaRef ds:uri="ESRI.ArcGIS.Mapping.OfficeIntegration.PowerPointInfo"/>
  </ds:schemaRefs>
</ds:datastoreItem>
</file>

<file path=customXml/itemProps155.xml><?xml version="1.0" encoding="utf-8"?>
<ds:datastoreItem xmlns:ds="http://schemas.openxmlformats.org/officeDocument/2006/customXml" ds:itemID="{6D8123C4-2823-4016-839F-C83753C1EF78}">
  <ds:schemaRefs>
    <ds:schemaRef ds:uri="ESRI.ArcGIS.Mapping.OfficeIntegration.PowerPointInfo"/>
  </ds:schemaRefs>
</ds:datastoreItem>
</file>

<file path=customXml/itemProps156.xml><?xml version="1.0" encoding="utf-8"?>
<ds:datastoreItem xmlns:ds="http://schemas.openxmlformats.org/officeDocument/2006/customXml" ds:itemID="{C3D1DC79-936E-493D-9851-B6241D3FDDC2}">
  <ds:schemaRefs>
    <ds:schemaRef ds:uri="ESRI.ArcGIS.Mapping.OfficeIntegration.PowerPointInfo"/>
  </ds:schemaRefs>
</ds:datastoreItem>
</file>

<file path=customXml/itemProps157.xml><?xml version="1.0" encoding="utf-8"?>
<ds:datastoreItem xmlns:ds="http://schemas.openxmlformats.org/officeDocument/2006/customXml" ds:itemID="{A0649AE9-B47D-46C9-9901-F90243DDFDA1}">
  <ds:schemaRefs>
    <ds:schemaRef ds:uri="ESRI.ArcGIS.Mapping.OfficeIntegration.PowerPointInfo"/>
  </ds:schemaRefs>
</ds:datastoreItem>
</file>

<file path=customXml/itemProps158.xml><?xml version="1.0" encoding="utf-8"?>
<ds:datastoreItem xmlns:ds="http://schemas.openxmlformats.org/officeDocument/2006/customXml" ds:itemID="{B2083A60-CEDE-4035-BA44-8DB503A36D9B}">
  <ds:schemaRefs>
    <ds:schemaRef ds:uri="ESRI.ArcGIS.Mapping.OfficeIntegration.PowerPointInfo"/>
  </ds:schemaRefs>
</ds:datastoreItem>
</file>

<file path=customXml/itemProps159.xml><?xml version="1.0" encoding="utf-8"?>
<ds:datastoreItem xmlns:ds="http://schemas.openxmlformats.org/officeDocument/2006/customXml" ds:itemID="{A98B2006-82AD-4D24-B45E-61457B555A8F}">
  <ds:schemaRefs>
    <ds:schemaRef ds:uri="ESRI.ArcGIS.Mapping.OfficeIntegration.PowerPointInfo"/>
  </ds:schemaRefs>
</ds:datastoreItem>
</file>

<file path=customXml/itemProps16.xml><?xml version="1.0" encoding="utf-8"?>
<ds:datastoreItem xmlns:ds="http://schemas.openxmlformats.org/officeDocument/2006/customXml" ds:itemID="{940199D4-77BE-47D3-86C1-539EBD6DED33}">
  <ds:schemaRefs>
    <ds:schemaRef ds:uri="ESRI.ArcGIS.Mapping.OfficeIntegration.PowerPointInfo"/>
  </ds:schemaRefs>
</ds:datastoreItem>
</file>

<file path=customXml/itemProps160.xml><?xml version="1.0" encoding="utf-8"?>
<ds:datastoreItem xmlns:ds="http://schemas.openxmlformats.org/officeDocument/2006/customXml" ds:itemID="{E1DC0BB2-4BD0-43AD-8DEA-1C207DC63B6C}">
  <ds:schemaRefs>
    <ds:schemaRef ds:uri="ESRI.ArcGIS.Mapping.OfficeIntegration.PowerPointInfo"/>
  </ds:schemaRefs>
</ds:datastoreItem>
</file>

<file path=customXml/itemProps161.xml><?xml version="1.0" encoding="utf-8"?>
<ds:datastoreItem xmlns:ds="http://schemas.openxmlformats.org/officeDocument/2006/customXml" ds:itemID="{CD6E110B-7C0C-4E5C-BA56-982866A52D57}">
  <ds:schemaRefs>
    <ds:schemaRef ds:uri="ESRI.ArcGIS.Mapping.OfficeIntegration.PowerPointInfo"/>
  </ds:schemaRefs>
</ds:datastoreItem>
</file>

<file path=customXml/itemProps162.xml><?xml version="1.0" encoding="utf-8"?>
<ds:datastoreItem xmlns:ds="http://schemas.openxmlformats.org/officeDocument/2006/customXml" ds:itemID="{16DE51EF-8A27-4343-B6F8-D7136BA7F5DE}">
  <ds:schemaRefs>
    <ds:schemaRef ds:uri="ESRI.ArcGIS.Mapping.OfficeIntegration.PowerPointInfo"/>
  </ds:schemaRefs>
</ds:datastoreItem>
</file>

<file path=customXml/itemProps163.xml><?xml version="1.0" encoding="utf-8"?>
<ds:datastoreItem xmlns:ds="http://schemas.openxmlformats.org/officeDocument/2006/customXml" ds:itemID="{140B7721-ED79-43A5-8717-697D3623DFD7}">
  <ds:schemaRefs>
    <ds:schemaRef ds:uri="ESRI.ArcGIS.Mapping.OfficeIntegration.PowerPointInfo"/>
  </ds:schemaRefs>
</ds:datastoreItem>
</file>

<file path=customXml/itemProps164.xml><?xml version="1.0" encoding="utf-8"?>
<ds:datastoreItem xmlns:ds="http://schemas.openxmlformats.org/officeDocument/2006/customXml" ds:itemID="{26ADF5E8-98DB-46D3-B50A-720369E3F627}">
  <ds:schemaRefs>
    <ds:schemaRef ds:uri="ESRI.ArcGIS.Mapping.OfficeIntegration.PowerPointInfo"/>
  </ds:schemaRefs>
</ds:datastoreItem>
</file>

<file path=customXml/itemProps165.xml><?xml version="1.0" encoding="utf-8"?>
<ds:datastoreItem xmlns:ds="http://schemas.openxmlformats.org/officeDocument/2006/customXml" ds:itemID="{7FF82358-12CC-41E1-B7A1-2867E6C09205}">
  <ds:schemaRefs>
    <ds:schemaRef ds:uri="ESRI.ArcGIS.Mapping.OfficeIntegration.PowerPointInfo"/>
  </ds:schemaRefs>
</ds:datastoreItem>
</file>

<file path=customXml/itemProps166.xml><?xml version="1.0" encoding="utf-8"?>
<ds:datastoreItem xmlns:ds="http://schemas.openxmlformats.org/officeDocument/2006/customXml" ds:itemID="{015F6A7C-1A3E-47D4-82B4-E8BDA7EFA1CD}">
  <ds:schemaRefs>
    <ds:schemaRef ds:uri="ESRI.ArcGIS.Mapping.OfficeIntegration.PowerPointInfo"/>
  </ds:schemaRefs>
</ds:datastoreItem>
</file>

<file path=customXml/itemProps167.xml><?xml version="1.0" encoding="utf-8"?>
<ds:datastoreItem xmlns:ds="http://schemas.openxmlformats.org/officeDocument/2006/customXml" ds:itemID="{1748F7FC-17D5-4240-BA69-881A4FB6EB50}">
  <ds:schemaRefs>
    <ds:schemaRef ds:uri="ESRI.ArcGIS.Mapping.OfficeIntegration.PowerPointInfo"/>
  </ds:schemaRefs>
</ds:datastoreItem>
</file>

<file path=customXml/itemProps168.xml><?xml version="1.0" encoding="utf-8"?>
<ds:datastoreItem xmlns:ds="http://schemas.openxmlformats.org/officeDocument/2006/customXml" ds:itemID="{F57DF6B5-F123-4284-8BD0-80B738FC7C0B}">
  <ds:schemaRefs>
    <ds:schemaRef ds:uri="ESRI.ArcGIS.Mapping.OfficeIntegration.PowerPointInfo"/>
  </ds:schemaRefs>
</ds:datastoreItem>
</file>

<file path=customXml/itemProps169.xml><?xml version="1.0" encoding="utf-8"?>
<ds:datastoreItem xmlns:ds="http://schemas.openxmlformats.org/officeDocument/2006/customXml" ds:itemID="{DB6BEAE7-20E7-4B96-ADB0-46366E9526BB}">
  <ds:schemaRefs>
    <ds:schemaRef ds:uri="ESRI.ArcGIS.Mapping.OfficeIntegration.PowerPointInfo"/>
  </ds:schemaRefs>
</ds:datastoreItem>
</file>

<file path=customXml/itemProps17.xml><?xml version="1.0" encoding="utf-8"?>
<ds:datastoreItem xmlns:ds="http://schemas.openxmlformats.org/officeDocument/2006/customXml" ds:itemID="{11B7CE05-6026-4E4D-AC04-5847F1C92D92}">
  <ds:schemaRefs>
    <ds:schemaRef ds:uri="ESRI.ArcGIS.Mapping.OfficeIntegration.PowerPointInfo"/>
  </ds:schemaRefs>
</ds:datastoreItem>
</file>

<file path=customXml/itemProps170.xml><?xml version="1.0" encoding="utf-8"?>
<ds:datastoreItem xmlns:ds="http://schemas.openxmlformats.org/officeDocument/2006/customXml" ds:itemID="{3F272E3B-C3F9-4340-ABF2-1D01CA57AB71}">
  <ds:schemaRefs>
    <ds:schemaRef ds:uri="ESRI.ArcGIS.Mapping.OfficeIntegration.PowerPointInfo"/>
  </ds:schemaRefs>
</ds:datastoreItem>
</file>

<file path=customXml/itemProps171.xml><?xml version="1.0" encoding="utf-8"?>
<ds:datastoreItem xmlns:ds="http://schemas.openxmlformats.org/officeDocument/2006/customXml" ds:itemID="{6A16ECA6-3E03-4B08-A386-0BA17E1C2912}">
  <ds:schemaRefs>
    <ds:schemaRef ds:uri="ESRI.ArcGIS.Mapping.OfficeIntegration.PowerPointInfo"/>
  </ds:schemaRefs>
</ds:datastoreItem>
</file>

<file path=customXml/itemProps172.xml><?xml version="1.0" encoding="utf-8"?>
<ds:datastoreItem xmlns:ds="http://schemas.openxmlformats.org/officeDocument/2006/customXml" ds:itemID="{212DC594-28C2-4327-9C49-77B83EE84B3B}">
  <ds:schemaRefs>
    <ds:schemaRef ds:uri="ESRI.ArcGIS.Mapping.OfficeIntegration.PowerPointInfo"/>
  </ds:schemaRefs>
</ds:datastoreItem>
</file>

<file path=customXml/itemProps173.xml><?xml version="1.0" encoding="utf-8"?>
<ds:datastoreItem xmlns:ds="http://schemas.openxmlformats.org/officeDocument/2006/customXml" ds:itemID="{06E6C5FD-1731-4F33-BBDD-2A800A7364C7}">
  <ds:schemaRefs>
    <ds:schemaRef ds:uri="ESRI.ArcGIS.Mapping.OfficeIntegration.PowerPointInfo"/>
  </ds:schemaRefs>
</ds:datastoreItem>
</file>

<file path=customXml/itemProps174.xml><?xml version="1.0" encoding="utf-8"?>
<ds:datastoreItem xmlns:ds="http://schemas.openxmlformats.org/officeDocument/2006/customXml" ds:itemID="{640A943A-3B59-4F5A-BAD6-78E22671EBEA}">
  <ds:schemaRefs>
    <ds:schemaRef ds:uri="ESRI.ArcGIS.Mapping.OfficeIntegration.PowerPointInfo"/>
  </ds:schemaRefs>
</ds:datastoreItem>
</file>

<file path=customXml/itemProps175.xml><?xml version="1.0" encoding="utf-8"?>
<ds:datastoreItem xmlns:ds="http://schemas.openxmlformats.org/officeDocument/2006/customXml" ds:itemID="{F16C22E0-12B5-481A-9C15-FA6409C1BB7F}">
  <ds:schemaRefs>
    <ds:schemaRef ds:uri="ESRI.ArcGIS.Mapping.OfficeIntegration.PowerPointInfo"/>
  </ds:schemaRefs>
</ds:datastoreItem>
</file>

<file path=customXml/itemProps176.xml><?xml version="1.0" encoding="utf-8"?>
<ds:datastoreItem xmlns:ds="http://schemas.openxmlformats.org/officeDocument/2006/customXml" ds:itemID="{6C70E487-0A4E-4790-908F-EB5075339057}">
  <ds:schemaRefs>
    <ds:schemaRef ds:uri="ESRI.ArcGIS.Mapping.OfficeIntegration.PowerPointInfo"/>
  </ds:schemaRefs>
</ds:datastoreItem>
</file>

<file path=customXml/itemProps177.xml><?xml version="1.0" encoding="utf-8"?>
<ds:datastoreItem xmlns:ds="http://schemas.openxmlformats.org/officeDocument/2006/customXml" ds:itemID="{35A54AEF-7E06-4D5B-9EC7-33F235511422}">
  <ds:schemaRefs>
    <ds:schemaRef ds:uri="ESRI.ArcGIS.Mapping.OfficeIntegration.PowerPointInfo"/>
  </ds:schemaRefs>
</ds:datastoreItem>
</file>

<file path=customXml/itemProps178.xml><?xml version="1.0" encoding="utf-8"?>
<ds:datastoreItem xmlns:ds="http://schemas.openxmlformats.org/officeDocument/2006/customXml" ds:itemID="{3A5F2D7E-D57A-49A9-9214-47823985C240}">
  <ds:schemaRefs>
    <ds:schemaRef ds:uri="ESRI.ArcGIS.Mapping.OfficeIntegration.PowerPointInfo"/>
  </ds:schemaRefs>
</ds:datastoreItem>
</file>

<file path=customXml/itemProps179.xml><?xml version="1.0" encoding="utf-8"?>
<ds:datastoreItem xmlns:ds="http://schemas.openxmlformats.org/officeDocument/2006/customXml" ds:itemID="{81BE9F1D-CED5-4046-8A41-CF066D9E1396}">
  <ds:schemaRefs>
    <ds:schemaRef ds:uri="ESRI.ArcGIS.Mapping.OfficeIntegration.PowerPointInfo"/>
  </ds:schemaRefs>
</ds:datastoreItem>
</file>

<file path=customXml/itemProps18.xml><?xml version="1.0" encoding="utf-8"?>
<ds:datastoreItem xmlns:ds="http://schemas.openxmlformats.org/officeDocument/2006/customXml" ds:itemID="{934DC88A-9597-41A4-9C94-65466926E8F7}">
  <ds:schemaRefs>
    <ds:schemaRef ds:uri="ESRI.ArcGIS.Mapping.OfficeIntegration.PowerPointInfo"/>
  </ds:schemaRefs>
</ds:datastoreItem>
</file>

<file path=customXml/itemProps180.xml><?xml version="1.0" encoding="utf-8"?>
<ds:datastoreItem xmlns:ds="http://schemas.openxmlformats.org/officeDocument/2006/customXml" ds:itemID="{E15D7D32-D525-4B0F-8E38-94772D0FE05C}">
  <ds:schemaRefs>
    <ds:schemaRef ds:uri="ESRI.ArcGIS.Mapping.OfficeIntegration.PowerPointInfo"/>
  </ds:schemaRefs>
</ds:datastoreItem>
</file>

<file path=customXml/itemProps181.xml><?xml version="1.0" encoding="utf-8"?>
<ds:datastoreItem xmlns:ds="http://schemas.openxmlformats.org/officeDocument/2006/customXml" ds:itemID="{7B9BD32A-DE49-4D17-824D-6D07237559D4}">
  <ds:schemaRefs>
    <ds:schemaRef ds:uri="ESRI.ArcGIS.Mapping.OfficeIntegration.PowerPointInfo"/>
  </ds:schemaRefs>
</ds:datastoreItem>
</file>

<file path=customXml/itemProps182.xml><?xml version="1.0" encoding="utf-8"?>
<ds:datastoreItem xmlns:ds="http://schemas.openxmlformats.org/officeDocument/2006/customXml" ds:itemID="{8A3E7E46-4CDD-49B7-A896-781B749FAD67}">
  <ds:schemaRefs>
    <ds:schemaRef ds:uri="ESRI.ArcGIS.Mapping.OfficeIntegration.PowerPointInfo"/>
  </ds:schemaRefs>
</ds:datastoreItem>
</file>

<file path=customXml/itemProps183.xml><?xml version="1.0" encoding="utf-8"?>
<ds:datastoreItem xmlns:ds="http://schemas.openxmlformats.org/officeDocument/2006/customXml" ds:itemID="{5D3FA05F-2179-483F-AA22-AB8D9BE652E7}">
  <ds:schemaRefs>
    <ds:schemaRef ds:uri="ESRI.ArcGIS.Mapping.OfficeIntegration.PowerPointInfo"/>
  </ds:schemaRefs>
</ds:datastoreItem>
</file>

<file path=customXml/itemProps184.xml><?xml version="1.0" encoding="utf-8"?>
<ds:datastoreItem xmlns:ds="http://schemas.openxmlformats.org/officeDocument/2006/customXml" ds:itemID="{650B3DB9-9760-4E44-AA54-EEFB23264678}">
  <ds:schemaRefs>
    <ds:schemaRef ds:uri="ESRI.ArcGIS.Mapping.OfficeIntegration.PowerPointInfo"/>
  </ds:schemaRefs>
</ds:datastoreItem>
</file>

<file path=customXml/itemProps185.xml><?xml version="1.0" encoding="utf-8"?>
<ds:datastoreItem xmlns:ds="http://schemas.openxmlformats.org/officeDocument/2006/customXml" ds:itemID="{CE8B6AF0-5AE4-4467-969D-E38C503BAA20}">
  <ds:schemaRefs>
    <ds:schemaRef ds:uri="ESRI.ArcGIS.Mapping.OfficeIntegration.PowerPointInfo"/>
  </ds:schemaRefs>
</ds:datastoreItem>
</file>

<file path=customXml/itemProps186.xml><?xml version="1.0" encoding="utf-8"?>
<ds:datastoreItem xmlns:ds="http://schemas.openxmlformats.org/officeDocument/2006/customXml" ds:itemID="{D0816B14-7983-44F6-BD4F-6E8C513879B2}">
  <ds:schemaRefs>
    <ds:schemaRef ds:uri="ESRI.ArcGIS.Mapping.OfficeIntegration.PowerPointInfo"/>
  </ds:schemaRefs>
</ds:datastoreItem>
</file>

<file path=customXml/itemProps187.xml><?xml version="1.0" encoding="utf-8"?>
<ds:datastoreItem xmlns:ds="http://schemas.openxmlformats.org/officeDocument/2006/customXml" ds:itemID="{DDA8FA28-3785-44D8-8145-90F53D62C522}">
  <ds:schemaRefs>
    <ds:schemaRef ds:uri="ESRI.ArcGIS.Mapping.OfficeIntegration.PowerPointInfo"/>
  </ds:schemaRefs>
</ds:datastoreItem>
</file>

<file path=customXml/itemProps188.xml><?xml version="1.0" encoding="utf-8"?>
<ds:datastoreItem xmlns:ds="http://schemas.openxmlformats.org/officeDocument/2006/customXml" ds:itemID="{8C88B345-7926-46FB-955B-50DCB9574E89}">
  <ds:schemaRefs>
    <ds:schemaRef ds:uri="ESRI.ArcGIS.Mapping.OfficeIntegration.PowerPointInfo"/>
  </ds:schemaRefs>
</ds:datastoreItem>
</file>

<file path=customXml/itemProps189.xml><?xml version="1.0" encoding="utf-8"?>
<ds:datastoreItem xmlns:ds="http://schemas.openxmlformats.org/officeDocument/2006/customXml" ds:itemID="{A6513B72-14C2-4C0E-9AE0-12711EA6F743}">
  <ds:schemaRefs>
    <ds:schemaRef ds:uri="ESRI.ArcGIS.Mapping.OfficeIntegration.PowerPointInfo"/>
  </ds:schemaRefs>
</ds:datastoreItem>
</file>

<file path=customXml/itemProps19.xml><?xml version="1.0" encoding="utf-8"?>
<ds:datastoreItem xmlns:ds="http://schemas.openxmlformats.org/officeDocument/2006/customXml" ds:itemID="{E02A7214-6202-48F3-AB8B-C62C19F60CA7}">
  <ds:schemaRefs>
    <ds:schemaRef ds:uri="ESRI.ArcGIS.Mapping.OfficeIntegration.PowerPointInfo"/>
  </ds:schemaRefs>
</ds:datastoreItem>
</file>

<file path=customXml/itemProps190.xml><?xml version="1.0" encoding="utf-8"?>
<ds:datastoreItem xmlns:ds="http://schemas.openxmlformats.org/officeDocument/2006/customXml" ds:itemID="{869B37DC-A162-4409-BCD2-85AEC136D435}">
  <ds:schemaRefs>
    <ds:schemaRef ds:uri="ESRI.ArcGIS.Mapping.OfficeIntegration.PowerPointInfo"/>
  </ds:schemaRefs>
</ds:datastoreItem>
</file>

<file path=customXml/itemProps191.xml><?xml version="1.0" encoding="utf-8"?>
<ds:datastoreItem xmlns:ds="http://schemas.openxmlformats.org/officeDocument/2006/customXml" ds:itemID="{18CBE8E5-F86C-4BDC-80D1-68BBDED35687}">
  <ds:schemaRefs>
    <ds:schemaRef ds:uri="ESRI.ArcGIS.Mapping.OfficeIntegration.PowerPointInfo"/>
  </ds:schemaRefs>
</ds:datastoreItem>
</file>

<file path=customXml/itemProps192.xml><?xml version="1.0" encoding="utf-8"?>
<ds:datastoreItem xmlns:ds="http://schemas.openxmlformats.org/officeDocument/2006/customXml" ds:itemID="{4A4179C5-A6BA-4B20-8109-6D9743567593}">
  <ds:schemaRefs>
    <ds:schemaRef ds:uri="ESRI.ArcGIS.Mapping.OfficeIntegration.PowerPointInfo"/>
  </ds:schemaRefs>
</ds:datastoreItem>
</file>

<file path=customXml/itemProps193.xml><?xml version="1.0" encoding="utf-8"?>
<ds:datastoreItem xmlns:ds="http://schemas.openxmlformats.org/officeDocument/2006/customXml" ds:itemID="{C3818800-CBAF-431C-A2DE-E9754D0BEE3F}">
  <ds:schemaRefs>
    <ds:schemaRef ds:uri="ESRI.ArcGIS.Mapping.OfficeIntegration.PowerPointInfo"/>
  </ds:schemaRefs>
</ds:datastoreItem>
</file>

<file path=customXml/itemProps194.xml><?xml version="1.0" encoding="utf-8"?>
<ds:datastoreItem xmlns:ds="http://schemas.openxmlformats.org/officeDocument/2006/customXml" ds:itemID="{60C601FE-95FB-4B40-ADF5-1BC5ED838025}">
  <ds:schemaRefs>
    <ds:schemaRef ds:uri="ESRI.ArcGIS.Mapping.OfficeIntegration.PowerPointInfo"/>
  </ds:schemaRefs>
</ds:datastoreItem>
</file>

<file path=customXml/itemProps195.xml><?xml version="1.0" encoding="utf-8"?>
<ds:datastoreItem xmlns:ds="http://schemas.openxmlformats.org/officeDocument/2006/customXml" ds:itemID="{803DBCC8-7AE7-4C29-B509-06E3CB1743EE}">
  <ds:schemaRefs>
    <ds:schemaRef ds:uri="ESRI.ArcGIS.Mapping.OfficeIntegration.PowerPointInfo"/>
  </ds:schemaRefs>
</ds:datastoreItem>
</file>

<file path=customXml/itemProps196.xml><?xml version="1.0" encoding="utf-8"?>
<ds:datastoreItem xmlns:ds="http://schemas.openxmlformats.org/officeDocument/2006/customXml" ds:itemID="{20FDB05F-B21F-4E92-8A42-A34A0DB6368A}">
  <ds:schemaRefs>
    <ds:schemaRef ds:uri="ESRI.ArcGIS.Mapping.OfficeIntegration.PowerPointInfo"/>
  </ds:schemaRefs>
</ds:datastoreItem>
</file>

<file path=customXml/itemProps197.xml><?xml version="1.0" encoding="utf-8"?>
<ds:datastoreItem xmlns:ds="http://schemas.openxmlformats.org/officeDocument/2006/customXml" ds:itemID="{6AEC63ED-EC99-44AC-97C5-C4D0C5F3FAD2}">
  <ds:schemaRefs>
    <ds:schemaRef ds:uri="ESRI.ArcGIS.Mapping.OfficeIntegration.PowerPointInfo"/>
  </ds:schemaRefs>
</ds:datastoreItem>
</file>

<file path=customXml/itemProps198.xml><?xml version="1.0" encoding="utf-8"?>
<ds:datastoreItem xmlns:ds="http://schemas.openxmlformats.org/officeDocument/2006/customXml" ds:itemID="{7B860FEE-3B2C-426D-A75E-EEC2B46009F8}">
  <ds:schemaRefs>
    <ds:schemaRef ds:uri="ESRI.ArcGIS.Mapping.OfficeIntegration.PowerPointInfo"/>
  </ds:schemaRefs>
</ds:datastoreItem>
</file>

<file path=customXml/itemProps199.xml><?xml version="1.0" encoding="utf-8"?>
<ds:datastoreItem xmlns:ds="http://schemas.openxmlformats.org/officeDocument/2006/customXml" ds:itemID="{D586C18E-46F4-4CBA-B40E-2F1FAE25A140}">
  <ds:schemaRefs>
    <ds:schemaRef ds:uri="ESRI.ArcGIS.Mapping.OfficeIntegration.PowerPointInfo"/>
  </ds:schemaRefs>
</ds:datastoreItem>
</file>

<file path=customXml/itemProps2.xml><?xml version="1.0" encoding="utf-8"?>
<ds:datastoreItem xmlns:ds="http://schemas.openxmlformats.org/officeDocument/2006/customXml" ds:itemID="{B0D17632-8D9E-4328-8249-649CC78AB7F1}">
  <ds:schemaRefs>
    <ds:schemaRef ds:uri="ESRI.ArcGIS.Mapping.OfficeIntegration.PowerPointInfo"/>
  </ds:schemaRefs>
</ds:datastoreItem>
</file>

<file path=customXml/itemProps20.xml><?xml version="1.0" encoding="utf-8"?>
<ds:datastoreItem xmlns:ds="http://schemas.openxmlformats.org/officeDocument/2006/customXml" ds:itemID="{2B57E4F6-F525-49B4-8325-859CAA74DF6E}">
  <ds:schemaRefs>
    <ds:schemaRef ds:uri="ESRI.ArcGIS.Mapping.OfficeIntegration.PowerPointInfo"/>
  </ds:schemaRefs>
</ds:datastoreItem>
</file>

<file path=customXml/itemProps200.xml><?xml version="1.0" encoding="utf-8"?>
<ds:datastoreItem xmlns:ds="http://schemas.openxmlformats.org/officeDocument/2006/customXml" ds:itemID="{E0654EE7-2324-472F-8B0D-11BBE557D188}">
  <ds:schemaRefs>
    <ds:schemaRef ds:uri="ESRI.ArcGIS.Mapping.OfficeIntegration.PowerPointInfo"/>
  </ds:schemaRefs>
</ds:datastoreItem>
</file>

<file path=customXml/itemProps201.xml><?xml version="1.0" encoding="utf-8"?>
<ds:datastoreItem xmlns:ds="http://schemas.openxmlformats.org/officeDocument/2006/customXml" ds:itemID="{D16BACC4-D526-4131-ABE7-01E7BA42053B}">
  <ds:schemaRefs>
    <ds:schemaRef ds:uri="ESRI.ArcGIS.Mapping.OfficeIntegration.PowerPointInfo"/>
  </ds:schemaRefs>
</ds:datastoreItem>
</file>

<file path=customXml/itemProps202.xml><?xml version="1.0" encoding="utf-8"?>
<ds:datastoreItem xmlns:ds="http://schemas.openxmlformats.org/officeDocument/2006/customXml" ds:itemID="{D6016729-7B3B-4631-B3B3-7AB50A7B0640}">
  <ds:schemaRefs>
    <ds:schemaRef ds:uri="ESRI.ArcGIS.Mapping.OfficeIntegration.PowerPointInfo"/>
  </ds:schemaRefs>
</ds:datastoreItem>
</file>

<file path=customXml/itemProps203.xml><?xml version="1.0" encoding="utf-8"?>
<ds:datastoreItem xmlns:ds="http://schemas.openxmlformats.org/officeDocument/2006/customXml" ds:itemID="{52B18C07-666D-4C32-B6D7-A6306472DACB}">
  <ds:schemaRefs>
    <ds:schemaRef ds:uri="ESRI.ArcGIS.Mapping.OfficeIntegration.PowerPointInfo"/>
  </ds:schemaRefs>
</ds:datastoreItem>
</file>

<file path=customXml/itemProps204.xml><?xml version="1.0" encoding="utf-8"?>
<ds:datastoreItem xmlns:ds="http://schemas.openxmlformats.org/officeDocument/2006/customXml" ds:itemID="{7C5BB383-AB8F-4A7F-9963-CE00A92F54AB}">
  <ds:schemaRefs>
    <ds:schemaRef ds:uri="ESRI.ArcGIS.Mapping.OfficeIntegration.PowerPointInfo"/>
  </ds:schemaRefs>
</ds:datastoreItem>
</file>

<file path=customXml/itemProps205.xml><?xml version="1.0" encoding="utf-8"?>
<ds:datastoreItem xmlns:ds="http://schemas.openxmlformats.org/officeDocument/2006/customXml" ds:itemID="{50DF924C-46AF-4364-9A83-274A2C1FF3FA}">
  <ds:schemaRefs>
    <ds:schemaRef ds:uri="ESRI.ArcGIS.Mapping.OfficeIntegration.PowerPointInfo"/>
  </ds:schemaRefs>
</ds:datastoreItem>
</file>

<file path=customXml/itemProps206.xml><?xml version="1.0" encoding="utf-8"?>
<ds:datastoreItem xmlns:ds="http://schemas.openxmlformats.org/officeDocument/2006/customXml" ds:itemID="{E814DC9D-D842-453B-9F32-A703A003F327}">
  <ds:schemaRefs>
    <ds:schemaRef ds:uri="ESRI.ArcGIS.Mapping.OfficeIntegration.PowerPointInfo"/>
  </ds:schemaRefs>
</ds:datastoreItem>
</file>

<file path=customXml/itemProps207.xml><?xml version="1.0" encoding="utf-8"?>
<ds:datastoreItem xmlns:ds="http://schemas.openxmlformats.org/officeDocument/2006/customXml" ds:itemID="{618DA297-1A2D-4BAF-9F2C-25A1688961F6}">
  <ds:schemaRefs>
    <ds:schemaRef ds:uri="ESRI.ArcGIS.Mapping.OfficeIntegration.PowerPointInfo"/>
  </ds:schemaRefs>
</ds:datastoreItem>
</file>

<file path=customXml/itemProps208.xml><?xml version="1.0" encoding="utf-8"?>
<ds:datastoreItem xmlns:ds="http://schemas.openxmlformats.org/officeDocument/2006/customXml" ds:itemID="{D99E4478-51A4-45D1-B1C5-ADA50225D62A}">
  <ds:schemaRefs>
    <ds:schemaRef ds:uri="ESRI.ArcGIS.Mapping.OfficeIntegration.PowerPointInfo"/>
  </ds:schemaRefs>
</ds:datastoreItem>
</file>

<file path=customXml/itemProps209.xml><?xml version="1.0" encoding="utf-8"?>
<ds:datastoreItem xmlns:ds="http://schemas.openxmlformats.org/officeDocument/2006/customXml" ds:itemID="{28F4F57F-F040-4EEC-B605-70AA4F64BD12}">
  <ds:schemaRefs>
    <ds:schemaRef ds:uri="ESRI.ArcGIS.Mapping.OfficeIntegration.PowerPointInfo"/>
  </ds:schemaRefs>
</ds:datastoreItem>
</file>

<file path=customXml/itemProps21.xml><?xml version="1.0" encoding="utf-8"?>
<ds:datastoreItem xmlns:ds="http://schemas.openxmlformats.org/officeDocument/2006/customXml" ds:itemID="{C229708E-FC50-4429-8C1F-F78C16F463FD}">
  <ds:schemaRefs>
    <ds:schemaRef ds:uri="ESRI.ArcGIS.Mapping.OfficeIntegration.PowerPointInfo"/>
  </ds:schemaRefs>
</ds:datastoreItem>
</file>

<file path=customXml/itemProps210.xml><?xml version="1.0" encoding="utf-8"?>
<ds:datastoreItem xmlns:ds="http://schemas.openxmlformats.org/officeDocument/2006/customXml" ds:itemID="{B8EB14AA-62B4-4E49-87DC-25771B5A5248}">
  <ds:schemaRefs>
    <ds:schemaRef ds:uri="ESRI.ArcGIS.Mapping.OfficeIntegration.PowerPointInfo"/>
  </ds:schemaRefs>
</ds:datastoreItem>
</file>

<file path=customXml/itemProps211.xml><?xml version="1.0" encoding="utf-8"?>
<ds:datastoreItem xmlns:ds="http://schemas.openxmlformats.org/officeDocument/2006/customXml" ds:itemID="{64E2E21B-C28A-427F-9C42-ADA15B8DE673}">
  <ds:schemaRefs>
    <ds:schemaRef ds:uri="ESRI.ArcGIS.Mapping.OfficeIntegration.PowerPointInfo"/>
  </ds:schemaRefs>
</ds:datastoreItem>
</file>

<file path=customXml/itemProps212.xml><?xml version="1.0" encoding="utf-8"?>
<ds:datastoreItem xmlns:ds="http://schemas.openxmlformats.org/officeDocument/2006/customXml" ds:itemID="{1C083AB9-1A8D-44CF-9220-760861742AD0}">
  <ds:schemaRefs>
    <ds:schemaRef ds:uri="ESRI.ArcGIS.Mapping.OfficeIntegration.PowerPointInfo"/>
  </ds:schemaRefs>
</ds:datastoreItem>
</file>

<file path=customXml/itemProps213.xml><?xml version="1.0" encoding="utf-8"?>
<ds:datastoreItem xmlns:ds="http://schemas.openxmlformats.org/officeDocument/2006/customXml" ds:itemID="{7216BB79-F0A8-4D9C-AFD3-63458BC4BEF3}">
  <ds:schemaRefs>
    <ds:schemaRef ds:uri="ESRI.ArcGIS.Mapping.OfficeIntegration.PowerPointInfo"/>
  </ds:schemaRefs>
</ds:datastoreItem>
</file>

<file path=customXml/itemProps214.xml><?xml version="1.0" encoding="utf-8"?>
<ds:datastoreItem xmlns:ds="http://schemas.openxmlformats.org/officeDocument/2006/customXml" ds:itemID="{BD6F52EE-4572-4E2E-AB46-6776E975C326}">
  <ds:schemaRefs>
    <ds:schemaRef ds:uri="ESRI.ArcGIS.Mapping.OfficeIntegration.PowerPointInfo"/>
  </ds:schemaRefs>
</ds:datastoreItem>
</file>

<file path=customXml/itemProps215.xml><?xml version="1.0" encoding="utf-8"?>
<ds:datastoreItem xmlns:ds="http://schemas.openxmlformats.org/officeDocument/2006/customXml" ds:itemID="{22837D85-11BC-405A-96F9-226402B008A3}">
  <ds:schemaRefs>
    <ds:schemaRef ds:uri="ESRI.ArcGIS.Mapping.OfficeIntegration.PowerPointInfo"/>
  </ds:schemaRefs>
</ds:datastoreItem>
</file>

<file path=customXml/itemProps216.xml><?xml version="1.0" encoding="utf-8"?>
<ds:datastoreItem xmlns:ds="http://schemas.openxmlformats.org/officeDocument/2006/customXml" ds:itemID="{B27F357F-E6C6-4B3D-B63E-49D1A62C3243}">
  <ds:schemaRefs>
    <ds:schemaRef ds:uri="ESRI.ArcGIS.Mapping.OfficeIntegration.PowerPointInfo"/>
  </ds:schemaRefs>
</ds:datastoreItem>
</file>

<file path=customXml/itemProps217.xml><?xml version="1.0" encoding="utf-8"?>
<ds:datastoreItem xmlns:ds="http://schemas.openxmlformats.org/officeDocument/2006/customXml" ds:itemID="{BD4DD7AA-9632-4A59-BD39-8E5757D14333}">
  <ds:schemaRefs>
    <ds:schemaRef ds:uri="ESRI.ArcGIS.Mapping.OfficeIntegration.PowerPointInfo"/>
  </ds:schemaRefs>
</ds:datastoreItem>
</file>

<file path=customXml/itemProps218.xml><?xml version="1.0" encoding="utf-8"?>
<ds:datastoreItem xmlns:ds="http://schemas.openxmlformats.org/officeDocument/2006/customXml" ds:itemID="{FE36C59D-78B9-41C0-AA56-8F269C32C135}">
  <ds:schemaRefs>
    <ds:schemaRef ds:uri="ESRI.ArcGIS.Mapping.OfficeIntegration.PowerPointInfo"/>
  </ds:schemaRefs>
</ds:datastoreItem>
</file>

<file path=customXml/itemProps219.xml><?xml version="1.0" encoding="utf-8"?>
<ds:datastoreItem xmlns:ds="http://schemas.openxmlformats.org/officeDocument/2006/customXml" ds:itemID="{782A147D-04ED-4C4A-85B0-F0A5206BDFDE}">
  <ds:schemaRefs>
    <ds:schemaRef ds:uri="ESRI.ArcGIS.Mapping.OfficeIntegration.PowerPointInfo"/>
  </ds:schemaRefs>
</ds:datastoreItem>
</file>

<file path=customXml/itemProps22.xml><?xml version="1.0" encoding="utf-8"?>
<ds:datastoreItem xmlns:ds="http://schemas.openxmlformats.org/officeDocument/2006/customXml" ds:itemID="{2003D11C-8869-48B2-B43A-5BAA1B8CF2DC}">
  <ds:schemaRefs>
    <ds:schemaRef ds:uri="ESRI.ArcGIS.Mapping.OfficeIntegration.PowerPointInfo"/>
  </ds:schemaRefs>
</ds:datastoreItem>
</file>

<file path=customXml/itemProps220.xml><?xml version="1.0" encoding="utf-8"?>
<ds:datastoreItem xmlns:ds="http://schemas.openxmlformats.org/officeDocument/2006/customXml" ds:itemID="{B5A3D5EA-7B58-4DE9-AF5E-A46B98B21F96}">
  <ds:schemaRefs>
    <ds:schemaRef ds:uri="ESRI.ArcGIS.Mapping.OfficeIntegration.PowerPointInfo"/>
  </ds:schemaRefs>
</ds:datastoreItem>
</file>

<file path=customXml/itemProps221.xml><?xml version="1.0" encoding="utf-8"?>
<ds:datastoreItem xmlns:ds="http://schemas.openxmlformats.org/officeDocument/2006/customXml" ds:itemID="{A7AC422C-D6B5-4235-89C5-05C0E32879DE}">
  <ds:schemaRefs>
    <ds:schemaRef ds:uri="ESRI.ArcGIS.Mapping.OfficeIntegration.PowerPointInfo"/>
  </ds:schemaRefs>
</ds:datastoreItem>
</file>

<file path=customXml/itemProps222.xml><?xml version="1.0" encoding="utf-8"?>
<ds:datastoreItem xmlns:ds="http://schemas.openxmlformats.org/officeDocument/2006/customXml" ds:itemID="{326D3BA8-201E-422D-9046-DC5281E4A3C3}">
  <ds:schemaRefs>
    <ds:schemaRef ds:uri="ESRI.ArcGIS.Mapping.OfficeIntegration.PowerPointInfo"/>
  </ds:schemaRefs>
</ds:datastoreItem>
</file>

<file path=customXml/itemProps223.xml><?xml version="1.0" encoding="utf-8"?>
<ds:datastoreItem xmlns:ds="http://schemas.openxmlformats.org/officeDocument/2006/customXml" ds:itemID="{CF5D2A18-66CD-44AD-9AB3-5047A68E546A}">
  <ds:schemaRefs>
    <ds:schemaRef ds:uri="ESRI.ArcGIS.Mapping.OfficeIntegration.PowerPointInfo"/>
  </ds:schemaRefs>
</ds:datastoreItem>
</file>

<file path=customXml/itemProps224.xml><?xml version="1.0" encoding="utf-8"?>
<ds:datastoreItem xmlns:ds="http://schemas.openxmlformats.org/officeDocument/2006/customXml" ds:itemID="{11DC77F2-5323-4D66-816B-29520849F202}">
  <ds:schemaRefs>
    <ds:schemaRef ds:uri="ESRI.ArcGIS.Mapping.OfficeIntegration.PowerPointInfo"/>
  </ds:schemaRefs>
</ds:datastoreItem>
</file>

<file path=customXml/itemProps225.xml><?xml version="1.0" encoding="utf-8"?>
<ds:datastoreItem xmlns:ds="http://schemas.openxmlformats.org/officeDocument/2006/customXml" ds:itemID="{55D21232-7939-4F60-999F-0000AAC2143E}">
  <ds:schemaRefs>
    <ds:schemaRef ds:uri="ESRI.ArcGIS.Mapping.OfficeIntegration.PowerPointInfo"/>
  </ds:schemaRefs>
</ds:datastoreItem>
</file>

<file path=customXml/itemProps226.xml><?xml version="1.0" encoding="utf-8"?>
<ds:datastoreItem xmlns:ds="http://schemas.openxmlformats.org/officeDocument/2006/customXml" ds:itemID="{8F4F065F-EC75-464A-AABB-BDF46A919155}">
  <ds:schemaRefs>
    <ds:schemaRef ds:uri="ESRI.ArcGIS.Mapping.OfficeIntegration.PowerPointInfo"/>
  </ds:schemaRefs>
</ds:datastoreItem>
</file>

<file path=customXml/itemProps227.xml><?xml version="1.0" encoding="utf-8"?>
<ds:datastoreItem xmlns:ds="http://schemas.openxmlformats.org/officeDocument/2006/customXml" ds:itemID="{89B0AFDC-5E02-40AB-8CA9-ACC181D5C282}">
  <ds:schemaRefs>
    <ds:schemaRef ds:uri="ESRI.ArcGIS.Mapping.OfficeIntegration.PowerPointInfo"/>
  </ds:schemaRefs>
</ds:datastoreItem>
</file>

<file path=customXml/itemProps228.xml><?xml version="1.0" encoding="utf-8"?>
<ds:datastoreItem xmlns:ds="http://schemas.openxmlformats.org/officeDocument/2006/customXml" ds:itemID="{E28E4625-9FA3-4D46-90C0-1BAAFB7F0E9E}">
  <ds:schemaRefs>
    <ds:schemaRef ds:uri="ESRI.ArcGIS.Mapping.OfficeIntegration.PowerPointInfo"/>
  </ds:schemaRefs>
</ds:datastoreItem>
</file>

<file path=customXml/itemProps229.xml><?xml version="1.0" encoding="utf-8"?>
<ds:datastoreItem xmlns:ds="http://schemas.openxmlformats.org/officeDocument/2006/customXml" ds:itemID="{A9CD9C8E-563A-49B9-AAD6-065E133E3D2A}">
  <ds:schemaRefs>
    <ds:schemaRef ds:uri="ESRI.ArcGIS.Mapping.OfficeIntegration.PowerPointInfo"/>
  </ds:schemaRefs>
</ds:datastoreItem>
</file>

<file path=customXml/itemProps23.xml><?xml version="1.0" encoding="utf-8"?>
<ds:datastoreItem xmlns:ds="http://schemas.openxmlformats.org/officeDocument/2006/customXml" ds:itemID="{B4305A86-279E-4FBA-A9F6-FA171AD62BFF}">
  <ds:schemaRefs>
    <ds:schemaRef ds:uri="ESRI.ArcGIS.Mapping.OfficeIntegration.PowerPointInfo"/>
  </ds:schemaRefs>
</ds:datastoreItem>
</file>

<file path=customXml/itemProps230.xml><?xml version="1.0" encoding="utf-8"?>
<ds:datastoreItem xmlns:ds="http://schemas.openxmlformats.org/officeDocument/2006/customXml" ds:itemID="{11D427BD-6A1A-413E-9A36-C3F2CDA19353}">
  <ds:schemaRefs>
    <ds:schemaRef ds:uri="ESRI.ArcGIS.Mapping.OfficeIntegration.PowerPointInfo"/>
  </ds:schemaRefs>
</ds:datastoreItem>
</file>

<file path=customXml/itemProps231.xml><?xml version="1.0" encoding="utf-8"?>
<ds:datastoreItem xmlns:ds="http://schemas.openxmlformats.org/officeDocument/2006/customXml" ds:itemID="{57398BA8-42AD-4F0A-A6FB-D74ADFEF05BB}">
  <ds:schemaRefs>
    <ds:schemaRef ds:uri="ESRI.ArcGIS.Mapping.OfficeIntegration.PowerPointInfo"/>
  </ds:schemaRefs>
</ds:datastoreItem>
</file>

<file path=customXml/itemProps232.xml><?xml version="1.0" encoding="utf-8"?>
<ds:datastoreItem xmlns:ds="http://schemas.openxmlformats.org/officeDocument/2006/customXml" ds:itemID="{1D4A8031-266C-422F-908F-7D066751B6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a6445ac1-83ba-4cf8-8bad-2cc7124efc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33.xml><?xml version="1.0" encoding="utf-8"?>
<ds:datastoreItem xmlns:ds="http://schemas.openxmlformats.org/officeDocument/2006/customXml" ds:itemID="{58B45191-2400-4545-8FA8-00F44A6B688E}">
  <ds:schemaRefs>
    <ds:schemaRef ds:uri="ESRI.ArcGIS.Mapping.OfficeIntegration.PowerPointInfo"/>
  </ds:schemaRefs>
</ds:datastoreItem>
</file>

<file path=customXml/itemProps234.xml><?xml version="1.0" encoding="utf-8"?>
<ds:datastoreItem xmlns:ds="http://schemas.openxmlformats.org/officeDocument/2006/customXml" ds:itemID="{0E4C6A2D-A6AB-4CFA-BDC5-DDD66ADC817B}">
  <ds:schemaRefs>
    <ds:schemaRef ds:uri="ESRI.ArcGIS.Mapping.OfficeIntegration.PowerPointInfo"/>
  </ds:schemaRefs>
</ds:datastoreItem>
</file>

<file path=customXml/itemProps235.xml><?xml version="1.0" encoding="utf-8"?>
<ds:datastoreItem xmlns:ds="http://schemas.openxmlformats.org/officeDocument/2006/customXml" ds:itemID="{A2AB4EA6-31AE-46AF-AD51-2C7846F5420F}">
  <ds:schemaRefs>
    <ds:schemaRef ds:uri="ESRI.ArcGIS.Mapping.OfficeIntegration.PowerPointInfo"/>
  </ds:schemaRefs>
</ds:datastoreItem>
</file>

<file path=customXml/itemProps236.xml><?xml version="1.0" encoding="utf-8"?>
<ds:datastoreItem xmlns:ds="http://schemas.openxmlformats.org/officeDocument/2006/customXml" ds:itemID="{17C7A402-33A5-4433-85C8-BDF6A55096CF}">
  <ds:schemaRefs>
    <ds:schemaRef ds:uri="ESRI.ArcGIS.Mapping.OfficeIntegration.PowerPointInfo"/>
  </ds:schemaRefs>
</ds:datastoreItem>
</file>

<file path=customXml/itemProps237.xml><?xml version="1.0" encoding="utf-8"?>
<ds:datastoreItem xmlns:ds="http://schemas.openxmlformats.org/officeDocument/2006/customXml" ds:itemID="{22261C6F-6039-47AB-B36E-C1267D17B000}">
  <ds:schemaRefs>
    <ds:schemaRef ds:uri="ESRI.ArcGIS.Mapping.OfficeIntegration.PowerPointInfo"/>
  </ds:schemaRefs>
</ds:datastoreItem>
</file>

<file path=customXml/itemProps238.xml><?xml version="1.0" encoding="utf-8"?>
<ds:datastoreItem xmlns:ds="http://schemas.openxmlformats.org/officeDocument/2006/customXml" ds:itemID="{B4C92B09-9335-441A-B9CB-4434E746D0EE}">
  <ds:schemaRefs>
    <ds:schemaRef ds:uri="ESRI.ArcGIS.Mapping.OfficeIntegration.PowerPointInfo"/>
  </ds:schemaRefs>
</ds:datastoreItem>
</file>

<file path=customXml/itemProps239.xml><?xml version="1.0" encoding="utf-8"?>
<ds:datastoreItem xmlns:ds="http://schemas.openxmlformats.org/officeDocument/2006/customXml" ds:itemID="{A84D25E6-5DBC-4EB0-B838-92D5ADC4FFA5}">
  <ds:schemaRefs>
    <ds:schemaRef ds:uri="ESRI.ArcGIS.Mapping.OfficeIntegration.PowerPointInfo"/>
  </ds:schemaRefs>
</ds:datastoreItem>
</file>

<file path=customXml/itemProps24.xml><?xml version="1.0" encoding="utf-8"?>
<ds:datastoreItem xmlns:ds="http://schemas.openxmlformats.org/officeDocument/2006/customXml" ds:itemID="{120A418C-A2FA-497B-BEE1-757D6DAF46F3}">
  <ds:schemaRefs>
    <ds:schemaRef ds:uri="ESRI.ArcGIS.Mapping.OfficeIntegration.PowerPointInfo"/>
  </ds:schemaRefs>
</ds:datastoreItem>
</file>

<file path=customXml/itemProps240.xml><?xml version="1.0" encoding="utf-8"?>
<ds:datastoreItem xmlns:ds="http://schemas.openxmlformats.org/officeDocument/2006/customXml" ds:itemID="{07478AAE-8DCC-4F61-A2B8-09A385B0C9B4}">
  <ds:schemaRefs>
    <ds:schemaRef ds:uri="ESRI.ArcGIS.Mapping.OfficeIntegration.PowerPointInfo"/>
  </ds:schemaRefs>
</ds:datastoreItem>
</file>

<file path=customXml/itemProps241.xml><?xml version="1.0" encoding="utf-8"?>
<ds:datastoreItem xmlns:ds="http://schemas.openxmlformats.org/officeDocument/2006/customXml" ds:itemID="{C6EE7D41-A064-4D06-99F5-370B68F07258}">
  <ds:schemaRefs>
    <ds:schemaRef ds:uri="ESRI.ArcGIS.Mapping.OfficeIntegration.PowerPointInfo"/>
  </ds:schemaRefs>
</ds:datastoreItem>
</file>

<file path=customXml/itemProps242.xml><?xml version="1.0" encoding="utf-8"?>
<ds:datastoreItem xmlns:ds="http://schemas.openxmlformats.org/officeDocument/2006/customXml" ds:itemID="{3A38AD5E-328E-41A2-A0CD-5FA66F778BA1}">
  <ds:schemaRefs>
    <ds:schemaRef ds:uri="ESRI.ArcGIS.Mapping.OfficeIntegration.PowerPointInfo"/>
  </ds:schemaRefs>
</ds:datastoreItem>
</file>

<file path=customXml/itemProps243.xml><?xml version="1.0" encoding="utf-8"?>
<ds:datastoreItem xmlns:ds="http://schemas.openxmlformats.org/officeDocument/2006/customXml" ds:itemID="{48F59829-88FB-4FC1-96A8-01C23328D9CF}">
  <ds:schemaRefs>
    <ds:schemaRef ds:uri="ESRI.ArcGIS.Mapping.OfficeIntegration.PowerPointInfo"/>
  </ds:schemaRefs>
</ds:datastoreItem>
</file>

<file path=customXml/itemProps244.xml><?xml version="1.0" encoding="utf-8"?>
<ds:datastoreItem xmlns:ds="http://schemas.openxmlformats.org/officeDocument/2006/customXml" ds:itemID="{9A9CFBE3-A16D-407D-B691-B8C7B5770DC0}">
  <ds:schemaRefs>
    <ds:schemaRef ds:uri="ESRI.ArcGIS.Mapping.OfficeIntegration.PowerPointInfo"/>
  </ds:schemaRefs>
</ds:datastoreItem>
</file>

<file path=customXml/itemProps245.xml><?xml version="1.0" encoding="utf-8"?>
<ds:datastoreItem xmlns:ds="http://schemas.openxmlformats.org/officeDocument/2006/customXml" ds:itemID="{B1169836-4627-4A9D-A6C6-61828B006D6B}">
  <ds:schemaRefs>
    <ds:schemaRef ds:uri="ESRI.ArcGIS.Mapping.OfficeIntegration.PowerPointInfo"/>
  </ds:schemaRefs>
</ds:datastoreItem>
</file>

<file path=customXml/itemProps246.xml><?xml version="1.0" encoding="utf-8"?>
<ds:datastoreItem xmlns:ds="http://schemas.openxmlformats.org/officeDocument/2006/customXml" ds:itemID="{4F2C5537-3317-4F2D-8B76-7242C98E0FBA}">
  <ds:schemaRefs>
    <ds:schemaRef ds:uri="ESRI.ArcGIS.Mapping.OfficeIntegration.PowerPointInfo"/>
  </ds:schemaRefs>
</ds:datastoreItem>
</file>

<file path=customXml/itemProps247.xml><?xml version="1.0" encoding="utf-8"?>
<ds:datastoreItem xmlns:ds="http://schemas.openxmlformats.org/officeDocument/2006/customXml" ds:itemID="{CC7EC08E-CD88-4366-83C0-073A502ECF6C}">
  <ds:schemaRefs>
    <ds:schemaRef ds:uri="ESRI.ArcGIS.Mapping.OfficeIntegration.PowerPointInfo"/>
  </ds:schemaRefs>
</ds:datastoreItem>
</file>

<file path=customXml/itemProps248.xml><?xml version="1.0" encoding="utf-8"?>
<ds:datastoreItem xmlns:ds="http://schemas.openxmlformats.org/officeDocument/2006/customXml" ds:itemID="{DF4A3AC0-82D4-4AD8-A41C-8B3496A3A37C}">
  <ds:schemaRefs>
    <ds:schemaRef ds:uri="ESRI.ArcGIS.Mapping.OfficeIntegration.PowerPointInfo"/>
  </ds:schemaRefs>
</ds:datastoreItem>
</file>

<file path=customXml/itemProps249.xml><?xml version="1.0" encoding="utf-8"?>
<ds:datastoreItem xmlns:ds="http://schemas.openxmlformats.org/officeDocument/2006/customXml" ds:itemID="{9B7357A6-6E30-4C90-B531-4DF34C09D1AD}">
  <ds:schemaRefs>
    <ds:schemaRef ds:uri="ESRI.ArcGIS.Mapping.OfficeIntegration.PowerPointInfo"/>
  </ds:schemaRefs>
</ds:datastoreItem>
</file>

<file path=customXml/itemProps25.xml><?xml version="1.0" encoding="utf-8"?>
<ds:datastoreItem xmlns:ds="http://schemas.openxmlformats.org/officeDocument/2006/customXml" ds:itemID="{4648B582-399D-4CA1-88F3-E5F5F6FD1EF4}">
  <ds:schemaRefs>
    <ds:schemaRef ds:uri="ESRI.ArcGIS.Mapping.OfficeIntegration.PowerPointInfo"/>
  </ds:schemaRefs>
</ds:datastoreItem>
</file>

<file path=customXml/itemProps250.xml><?xml version="1.0" encoding="utf-8"?>
<ds:datastoreItem xmlns:ds="http://schemas.openxmlformats.org/officeDocument/2006/customXml" ds:itemID="{38F1A970-25D7-44A1-A858-A9FE0B66C4C0}">
  <ds:schemaRefs>
    <ds:schemaRef ds:uri="ESRI.ArcGIS.Mapping.OfficeIntegration.PowerPointInfo"/>
  </ds:schemaRefs>
</ds:datastoreItem>
</file>

<file path=customXml/itemProps251.xml><?xml version="1.0" encoding="utf-8"?>
<ds:datastoreItem xmlns:ds="http://schemas.openxmlformats.org/officeDocument/2006/customXml" ds:itemID="{BEEBEA4B-A531-4797-8211-64CE234389D4}">
  <ds:schemaRefs>
    <ds:schemaRef ds:uri="ESRI.ArcGIS.Mapping.OfficeIntegration.PowerPointInfo"/>
  </ds:schemaRefs>
</ds:datastoreItem>
</file>

<file path=customXml/itemProps252.xml><?xml version="1.0" encoding="utf-8"?>
<ds:datastoreItem xmlns:ds="http://schemas.openxmlformats.org/officeDocument/2006/customXml" ds:itemID="{FF97B0FB-239C-44CD-9161-C4F7D7D48A69}">
  <ds:schemaRefs>
    <ds:schemaRef ds:uri="ESRI.ArcGIS.Mapping.OfficeIntegration.PowerPointInfo"/>
  </ds:schemaRefs>
</ds:datastoreItem>
</file>

<file path=customXml/itemProps253.xml><?xml version="1.0" encoding="utf-8"?>
<ds:datastoreItem xmlns:ds="http://schemas.openxmlformats.org/officeDocument/2006/customXml" ds:itemID="{185188A0-3CA9-4B6F-8242-5BE9A4788987}">
  <ds:schemaRefs>
    <ds:schemaRef ds:uri="ESRI.ArcGIS.Mapping.OfficeIntegration.PowerPointInfo"/>
  </ds:schemaRefs>
</ds:datastoreItem>
</file>

<file path=customXml/itemProps254.xml><?xml version="1.0" encoding="utf-8"?>
<ds:datastoreItem xmlns:ds="http://schemas.openxmlformats.org/officeDocument/2006/customXml" ds:itemID="{74CE1F23-EF45-4ADE-8C00-4415A70542BF}">
  <ds:schemaRefs>
    <ds:schemaRef ds:uri="ESRI.ArcGIS.Mapping.OfficeIntegration.PowerPointInfo"/>
  </ds:schemaRefs>
</ds:datastoreItem>
</file>

<file path=customXml/itemProps255.xml><?xml version="1.0" encoding="utf-8"?>
<ds:datastoreItem xmlns:ds="http://schemas.openxmlformats.org/officeDocument/2006/customXml" ds:itemID="{904515D8-EE79-4D98-A1D9-9B10138D7B4C}">
  <ds:schemaRefs>
    <ds:schemaRef ds:uri="ESRI.ArcGIS.Mapping.OfficeIntegration.PowerPointInfo"/>
  </ds:schemaRefs>
</ds:datastoreItem>
</file>

<file path=customXml/itemProps256.xml><?xml version="1.0" encoding="utf-8"?>
<ds:datastoreItem xmlns:ds="http://schemas.openxmlformats.org/officeDocument/2006/customXml" ds:itemID="{6E7E0863-5AE8-47A8-ADC9-B55462C076B4}">
  <ds:schemaRefs>
    <ds:schemaRef ds:uri="ESRI.ArcGIS.Mapping.OfficeIntegration.PowerPointInfo"/>
  </ds:schemaRefs>
</ds:datastoreItem>
</file>

<file path=customXml/itemProps257.xml><?xml version="1.0" encoding="utf-8"?>
<ds:datastoreItem xmlns:ds="http://schemas.openxmlformats.org/officeDocument/2006/customXml" ds:itemID="{5BF38C71-6102-4D50-BA18-521A305F85F8}">
  <ds:schemaRefs>
    <ds:schemaRef ds:uri="ESRI.ArcGIS.Mapping.OfficeIntegration.PowerPointInfo"/>
  </ds:schemaRefs>
</ds:datastoreItem>
</file>

<file path=customXml/itemProps258.xml><?xml version="1.0" encoding="utf-8"?>
<ds:datastoreItem xmlns:ds="http://schemas.openxmlformats.org/officeDocument/2006/customXml" ds:itemID="{4C69AA03-E4FE-452A-8DB9-5DF8738C3451}">
  <ds:schemaRefs>
    <ds:schemaRef ds:uri="ESRI.ArcGIS.Mapping.OfficeIntegration.PowerPointInfo"/>
  </ds:schemaRefs>
</ds:datastoreItem>
</file>

<file path=customXml/itemProps259.xml><?xml version="1.0" encoding="utf-8"?>
<ds:datastoreItem xmlns:ds="http://schemas.openxmlformats.org/officeDocument/2006/customXml" ds:itemID="{719423F0-25AA-4F9E-8650-301196F375D3}">
  <ds:schemaRefs>
    <ds:schemaRef ds:uri="ESRI.ArcGIS.Mapping.OfficeIntegration.PowerPointInfo"/>
  </ds:schemaRefs>
</ds:datastoreItem>
</file>

<file path=customXml/itemProps26.xml><?xml version="1.0" encoding="utf-8"?>
<ds:datastoreItem xmlns:ds="http://schemas.openxmlformats.org/officeDocument/2006/customXml" ds:itemID="{97D6C672-9AB8-46B6-A6CE-67EE8DC3FB7A}">
  <ds:schemaRefs>
    <ds:schemaRef ds:uri="ESRI.ArcGIS.Mapping.OfficeIntegration.PowerPointInfo"/>
  </ds:schemaRefs>
</ds:datastoreItem>
</file>

<file path=customXml/itemProps260.xml><?xml version="1.0" encoding="utf-8"?>
<ds:datastoreItem xmlns:ds="http://schemas.openxmlformats.org/officeDocument/2006/customXml" ds:itemID="{E34597F1-468C-447F-8D55-AAF8ED495E85}">
  <ds:schemaRefs>
    <ds:schemaRef ds:uri="ESRI.ArcGIS.Mapping.OfficeIntegration.PowerPointInfo"/>
  </ds:schemaRefs>
</ds:datastoreItem>
</file>

<file path=customXml/itemProps261.xml><?xml version="1.0" encoding="utf-8"?>
<ds:datastoreItem xmlns:ds="http://schemas.openxmlformats.org/officeDocument/2006/customXml" ds:itemID="{C4E36DCA-F389-46FD-8631-C499C82296AC}">
  <ds:schemaRefs>
    <ds:schemaRef ds:uri="ESRI.ArcGIS.Mapping.OfficeIntegration.PowerPointInfo"/>
  </ds:schemaRefs>
</ds:datastoreItem>
</file>

<file path=customXml/itemProps262.xml><?xml version="1.0" encoding="utf-8"?>
<ds:datastoreItem xmlns:ds="http://schemas.openxmlformats.org/officeDocument/2006/customXml" ds:itemID="{914EE5AC-912A-42A8-A1B8-43F8D9B9D34C}">
  <ds:schemaRefs>
    <ds:schemaRef ds:uri="ESRI.ArcGIS.Mapping.OfficeIntegration.PowerPointInfo"/>
  </ds:schemaRefs>
</ds:datastoreItem>
</file>

<file path=customXml/itemProps263.xml><?xml version="1.0" encoding="utf-8"?>
<ds:datastoreItem xmlns:ds="http://schemas.openxmlformats.org/officeDocument/2006/customXml" ds:itemID="{AEA693EC-4D02-42FA-AA82-C4ED4A740CB6}">
  <ds:schemaRefs>
    <ds:schemaRef ds:uri="ESRI.ArcGIS.Mapping.OfficeIntegration.PowerPointInfo"/>
  </ds:schemaRefs>
</ds:datastoreItem>
</file>

<file path=customXml/itemProps264.xml><?xml version="1.0" encoding="utf-8"?>
<ds:datastoreItem xmlns:ds="http://schemas.openxmlformats.org/officeDocument/2006/customXml" ds:itemID="{F2234F18-29EB-436F-AC48-35F24D1FC5FA}">
  <ds:schemaRefs>
    <ds:schemaRef ds:uri="ESRI.ArcGIS.Mapping.OfficeIntegration.PowerPointInfo"/>
  </ds:schemaRefs>
</ds:datastoreItem>
</file>

<file path=customXml/itemProps265.xml><?xml version="1.0" encoding="utf-8"?>
<ds:datastoreItem xmlns:ds="http://schemas.openxmlformats.org/officeDocument/2006/customXml" ds:itemID="{709DF848-CAF2-4C0D-9269-E4F4C5305778}">
  <ds:schemaRefs>
    <ds:schemaRef ds:uri="ESRI.ArcGIS.Mapping.OfficeIntegration.PowerPointInfo"/>
  </ds:schemaRefs>
</ds:datastoreItem>
</file>

<file path=customXml/itemProps266.xml><?xml version="1.0" encoding="utf-8"?>
<ds:datastoreItem xmlns:ds="http://schemas.openxmlformats.org/officeDocument/2006/customXml" ds:itemID="{E58A0FC6-C9D9-434D-BA93-34CCF46CF259}">
  <ds:schemaRefs>
    <ds:schemaRef ds:uri="ESRI.ArcGIS.Mapping.OfficeIntegration.PowerPointInfo"/>
  </ds:schemaRefs>
</ds:datastoreItem>
</file>

<file path=customXml/itemProps267.xml><?xml version="1.0" encoding="utf-8"?>
<ds:datastoreItem xmlns:ds="http://schemas.openxmlformats.org/officeDocument/2006/customXml" ds:itemID="{69049E2C-F61B-48E3-B0CA-33D00AA237D5}">
  <ds:schemaRefs>
    <ds:schemaRef ds:uri="ESRI.ArcGIS.Mapping.OfficeIntegration.PowerPointInfo"/>
  </ds:schemaRefs>
</ds:datastoreItem>
</file>

<file path=customXml/itemProps268.xml><?xml version="1.0" encoding="utf-8"?>
<ds:datastoreItem xmlns:ds="http://schemas.openxmlformats.org/officeDocument/2006/customXml" ds:itemID="{DAC8BF26-D98E-4915-B6EA-193F7E77BBA1}">
  <ds:schemaRefs>
    <ds:schemaRef ds:uri="ESRI.ArcGIS.Mapping.OfficeIntegration.PowerPointInfo"/>
  </ds:schemaRefs>
</ds:datastoreItem>
</file>

<file path=customXml/itemProps269.xml><?xml version="1.0" encoding="utf-8"?>
<ds:datastoreItem xmlns:ds="http://schemas.openxmlformats.org/officeDocument/2006/customXml" ds:itemID="{8343CB0D-C744-48FE-B814-66A9740ACFA5}">
  <ds:schemaRefs>
    <ds:schemaRef ds:uri="ESRI.ArcGIS.Mapping.OfficeIntegration.PowerPointInfo"/>
  </ds:schemaRefs>
</ds:datastoreItem>
</file>

<file path=customXml/itemProps27.xml><?xml version="1.0" encoding="utf-8"?>
<ds:datastoreItem xmlns:ds="http://schemas.openxmlformats.org/officeDocument/2006/customXml" ds:itemID="{7759CE6B-8221-4EA5-B65D-35ED12AD7AE6}">
  <ds:schemaRefs>
    <ds:schemaRef ds:uri="ESRI.ArcGIS.Mapping.OfficeIntegration.PowerPointInfo"/>
  </ds:schemaRefs>
</ds:datastoreItem>
</file>

<file path=customXml/itemProps270.xml><?xml version="1.0" encoding="utf-8"?>
<ds:datastoreItem xmlns:ds="http://schemas.openxmlformats.org/officeDocument/2006/customXml" ds:itemID="{F71EDA83-3EB0-4621-A5DA-B2E11F761F6F}">
  <ds:schemaRefs>
    <ds:schemaRef ds:uri="ESRI.ArcGIS.Mapping.OfficeIntegration.PowerPointInfo"/>
  </ds:schemaRefs>
</ds:datastoreItem>
</file>

<file path=customXml/itemProps271.xml><?xml version="1.0" encoding="utf-8"?>
<ds:datastoreItem xmlns:ds="http://schemas.openxmlformats.org/officeDocument/2006/customXml" ds:itemID="{C2A2890B-554C-410C-B006-A6A0E1239AEE}">
  <ds:schemaRefs>
    <ds:schemaRef ds:uri="ESRI.ArcGIS.Mapping.OfficeIntegration.PowerPointInfo"/>
  </ds:schemaRefs>
</ds:datastoreItem>
</file>

<file path=customXml/itemProps272.xml><?xml version="1.0" encoding="utf-8"?>
<ds:datastoreItem xmlns:ds="http://schemas.openxmlformats.org/officeDocument/2006/customXml" ds:itemID="{23AD73DF-D6CD-4C40-8AB8-689AF838578B}">
  <ds:schemaRefs>
    <ds:schemaRef ds:uri="ESRI.ArcGIS.Mapping.OfficeIntegration.PowerPointInfo"/>
  </ds:schemaRefs>
</ds:datastoreItem>
</file>

<file path=customXml/itemProps273.xml><?xml version="1.0" encoding="utf-8"?>
<ds:datastoreItem xmlns:ds="http://schemas.openxmlformats.org/officeDocument/2006/customXml" ds:itemID="{4A22D2E0-2EBB-42EF-923E-BBCA87CA89C2}">
  <ds:schemaRefs>
    <ds:schemaRef ds:uri="ESRI.ArcGIS.Mapping.OfficeIntegration.PowerPointInfo"/>
  </ds:schemaRefs>
</ds:datastoreItem>
</file>

<file path=customXml/itemProps274.xml><?xml version="1.0" encoding="utf-8"?>
<ds:datastoreItem xmlns:ds="http://schemas.openxmlformats.org/officeDocument/2006/customXml" ds:itemID="{A3D06BB2-A61D-4155-A603-3C744C6211F0}">
  <ds:schemaRefs>
    <ds:schemaRef ds:uri="ESRI.ArcGIS.Mapping.OfficeIntegration.PowerPointInfo"/>
  </ds:schemaRefs>
</ds:datastoreItem>
</file>

<file path=customXml/itemProps275.xml><?xml version="1.0" encoding="utf-8"?>
<ds:datastoreItem xmlns:ds="http://schemas.openxmlformats.org/officeDocument/2006/customXml" ds:itemID="{415E2EEE-0CFF-4FB9-B8DE-A8A8FA236394}">
  <ds:schemaRefs>
    <ds:schemaRef ds:uri="ESRI.ArcGIS.Mapping.OfficeIntegration.PowerPointInfo"/>
  </ds:schemaRefs>
</ds:datastoreItem>
</file>

<file path=customXml/itemProps276.xml><?xml version="1.0" encoding="utf-8"?>
<ds:datastoreItem xmlns:ds="http://schemas.openxmlformats.org/officeDocument/2006/customXml" ds:itemID="{14C34D84-EAA6-416A-AB7E-5BD6CB67BDF3}">
  <ds:schemaRefs>
    <ds:schemaRef ds:uri="ESRI.ArcGIS.Mapping.OfficeIntegration.PowerPointInfo"/>
  </ds:schemaRefs>
</ds:datastoreItem>
</file>

<file path=customXml/itemProps277.xml><?xml version="1.0" encoding="utf-8"?>
<ds:datastoreItem xmlns:ds="http://schemas.openxmlformats.org/officeDocument/2006/customXml" ds:itemID="{3505B283-26EF-4F18-880C-F5D6A1D646F9}">
  <ds:schemaRefs>
    <ds:schemaRef ds:uri="ESRI.ArcGIS.Mapping.OfficeIntegration.PowerPointInfo"/>
  </ds:schemaRefs>
</ds:datastoreItem>
</file>

<file path=customXml/itemProps278.xml><?xml version="1.0" encoding="utf-8"?>
<ds:datastoreItem xmlns:ds="http://schemas.openxmlformats.org/officeDocument/2006/customXml" ds:itemID="{F72180D9-2CD1-4041-A83E-5B1FA6B62E78}">
  <ds:schemaRefs>
    <ds:schemaRef ds:uri="ESRI.ArcGIS.Mapping.OfficeIntegration.PowerPointInfo"/>
  </ds:schemaRefs>
</ds:datastoreItem>
</file>

<file path=customXml/itemProps279.xml><?xml version="1.0" encoding="utf-8"?>
<ds:datastoreItem xmlns:ds="http://schemas.openxmlformats.org/officeDocument/2006/customXml" ds:itemID="{F08F4442-22DB-4EDA-B6DB-B77864E6CDA9}">
  <ds:schemaRefs>
    <ds:schemaRef ds:uri="ESRI.ArcGIS.Mapping.OfficeIntegration.PowerPointInfo"/>
  </ds:schemaRefs>
</ds:datastoreItem>
</file>

<file path=customXml/itemProps28.xml><?xml version="1.0" encoding="utf-8"?>
<ds:datastoreItem xmlns:ds="http://schemas.openxmlformats.org/officeDocument/2006/customXml" ds:itemID="{BBABC71F-70E6-41E5-BF46-125FFE695F76}">
  <ds:schemaRefs>
    <ds:schemaRef ds:uri="ESRI.ArcGIS.Mapping.OfficeIntegration.PowerPointInfo"/>
  </ds:schemaRefs>
</ds:datastoreItem>
</file>

<file path=customXml/itemProps280.xml><?xml version="1.0" encoding="utf-8"?>
<ds:datastoreItem xmlns:ds="http://schemas.openxmlformats.org/officeDocument/2006/customXml" ds:itemID="{7EB383B6-D88B-4FD1-B494-82FC481596FB}">
  <ds:schemaRefs>
    <ds:schemaRef ds:uri="ESRI.ArcGIS.Mapping.OfficeIntegration.PowerPointInfo"/>
  </ds:schemaRefs>
</ds:datastoreItem>
</file>

<file path=customXml/itemProps281.xml><?xml version="1.0" encoding="utf-8"?>
<ds:datastoreItem xmlns:ds="http://schemas.openxmlformats.org/officeDocument/2006/customXml" ds:itemID="{EB86F6AE-D79B-488D-B90D-930D59917284}">
  <ds:schemaRefs>
    <ds:schemaRef ds:uri="ESRI.ArcGIS.Mapping.OfficeIntegration.PowerPointInfo"/>
  </ds:schemaRefs>
</ds:datastoreItem>
</file>

<file path=customXml/itemProps282.xml><?xml version="1.0" encoding="utf-8"?>
<ds:datastoreItem xmlns:ds="http://schemas.openxmlformats.org/officeDocument/2006/customXml" ds:itemID="{5A49EE92-21A9-43B2-AD00-0CA107604BC9}">
  <ds:schemaRefs>
    <ds:schemaRef ds:uri="ESRI.ArcGIS.Mapping.OfficeIntegration.PowerPointInfo"/>
  </ds:schemaRefs>
</ds:datastoreItem>
</file>

<file path=customXml/itemProps283.xml><?xml version="1.0" encoding="utf-8"?>
<ds:datastoreItem xmlns:ds="http://schemas.openxmlformats.org/officeDocument/2006/customXml" ds:itemID="{6555B996-15EA-4C91-9E34-A42D678CD296}">
  <ds:schemaRefs>
    <ds:schemaRef ds:uri="ESRI.ArcGIS.Mapping.OfficeIntegration.PowerPointInfo"/>
  </ds:schemaRefs>
</ds:datastoreItem>
</file>

<file path=customXml/itemProps284.xml><?xml version="1.0" encoding="utf-8"?>
<ds:datastoreItem xmlns:ds="http://schemas.openxmlformats.org/officeDocument/2006/customXml" ds:itemID="{098731B0-690C-4D08-81B8-6068FADB6AF5}">
  <ds:schemaRefs>
    <ds:schemaRef ds:uri="ESRI.ArcGIS.Mapping.OfficeIntegration.PowerPointInfo"/>
  </ds:schemaRefs>
</ds:datastoreItem>
</file>

<file path=customXml/itemProps285.xml><?xml version="1.0" encoding="utf-8"?>
<ds:datastoreItem xmlns:ds="http://schemas.openxmlformats.org/officeDocument/2006/customXml" ds:itemID="{6D97FA74-E8DB-49AE-9C2E-EF5C600C14BB}">
  <ds:schemaRefs>
    <ds:schemaRef ds:uri="ESRI.ArcGIS.Mapping.OfficeIntegration.PowerPointInfo"/>
  </ds:schemaRefs>
</ds:datastoreItem>
</file>

<file path=customXml/itemProps286.xml><?xml version="1.0" encoding="utf-8"?>
<ds:datastoreItem xmlns:ds="http://schemas.openxmlformats.org/officeDocument/2006/customXml" ds:itemID="{1E96186F-A7F1-42EF-8BA9-EC93ABFFFF16}">
  <ds:schemaRefs>
    <ds:schemaRef ds:uri="ESRI.ArcGIS.Mapping.OfficeIntegration.PowerPointInfo"/>
  </ds:schemaRefs>
</ds:datastoreItem>
</file>

<file path=customXml/itemProps287.xml><?xml version="1.0" encoding="utf-8"?>
<ds:datastoreItem xmlns:ds="http://schemas.openxmlformats.org/officeDocument/2006/customXml" ds:itemID="{852F8437-701B-40C3-8449-912710BDC179}">
  <ds:schemaRefs>
    <ds:schemaRef ds:uri="ESRI.ArcGIS.Mapping.OfficeIntegration.PowerPointInfo"/>
  </ds:schemaRefs>
</ds:datastoreItem>
</file>

<file path=customXml/itemProps288.xml><?xml version="1.0" encoding="utf-8"?>
<ds:datastoreItem xmlns:ds="http://schemas.openxmlformats.org/officeDocument/2006/customXml" ds:itemID="{938EE1F1-9C97-4233-9A48-FCE10672BFCB}">
  <ds:schemaRefs>
    <ds:schemaRef ds:uri="ESRI.ArcGIS.Mapping.OfficeIntegration.PowerPointInfo"/>
  </ds:schemaRefs>
</ds:datastoreItem>
</file>

<file path=customXml/itemProps289.xml><?xml version="1.0" encoding="utf-8"?>
<ds:datastoreItem xmlns:ds="http://schemas.openxmlformats.org/officeDocument/2006/customXml" ds:itemID="{CBF413D8-4A6D-4E12-862F-D8CDC8DCF610}">
  <ds:schemaRefs>
    <ds:schemaRef ds:uri="ESRI.ArcGIS.Mapping.OfficeIntegration.PowerPointInfo"/>
  </ds:schemaRefs>
</ds:datastoreItem>
</file>

<file path=customXml/itemProps29.xml><?xml version="1.0" encoding="utf-8"?>
<ds:datastoreItem xmlns:ds="http://schemas.openxmlformats.org/officeDocument/2006/customXml" ds:itemID="{C1DC1890-796E-4346-9AAF-6516D0EE62C9}">
  <ds:schemaRefs>
    <ds:schemaRef ds:uri="ESRI.ArcGIS.Mapping.OfficeIntegration.PowerPointInfo"/>
  </ds:schemaRefs>
</ds:datastoreItem>
</file>

<file path=customXml/itemProps290.xml><?xml version="1.0" encoding="utf-8"?>
<ds:datastoreItem xmlns:ds="http://schemas.openxmlformats.org/officeDocument/2006/customXml" ds:itemID="{F152BF2E-36DE-4678-8E97-EF491D9D0B07}">
  <ds:schemaRefs>
    <ds:schemaRef ds:uri="ESRI.ArcGIS.Mapping.OfficeIntegration.PowerPointInfo"/>
  </ds:schemaRefs>
</ds:datastoreItem>
</file>

<file path=customXml/itemProps291.xml><?xml version="1.0" encoding="utf-8"?>
<ds:datastoreItem xmlns:ds="http://schemas.openxmlformats.org/officeDocument/2006/customXml" ds:itemID="{21A07038-033A-473D-8C5B-F5E26741FA83}">
  <ds:schemaRefs>
    <ds:schemaRef ds:uri="ESRI.ArcGIS.Mapping.OfficeIntegration.PowerPointInfo"/>
  </ds:schemaRefs>
</ds:datastoreItem>
</file>

<file path=customXml/itemProps292.xml><?xml version="1.0" encoding="utf-8"?>
<ds:datastoreItem xmlns:ds="http://schemas.openxmlformats.org/officeDocument/2006/customXml" ds:itemID="{AF973D94-B102-42EB-9DAD-073B66B2B462}">
  <ds:schemaRefs>
    <ds:schemaRef ds:uri="ESRI.ArcGIS.Mapping.OfficeIntegration.PowerPointInfo"/>
  </ds:schemaRefs>
</ds:datastoreItem>
</file>

<file path=customXml/itemProps293.xml><?xml version="1.0" encoding="utf-8"?>
<ds:datastoreItem xmlns:ds="http://schemas.openxmlformats.org/officeDocument/2006/customXml" ds:itemID="{3AA49CD6-6584-4B86-BE35-4583F737B816}">
  <ds:schemaRefs>
    <ds:schemaRef ds:uri="ESRI.ArcGIS.Mapping.OfficeIntegration.PowerPointInfo"/>
  </ds:schemaRefs>
</ds:datastoreItem>
</file>

<file path=customXml/itemProps294.xml><?xml version="1.0" encoding="utf-8"?>
<ds:datastoreItem xmlns:ds="http://schemas.openxmlformats.org/officeDocument/2006/customXml" ds:itemID="{E8397D7E-CCD8-44D7-A5F9-2BC17A77E8C7}">
  <ds:schemaRefs>
    <ds:schemaRef ds:uri="ESRI.ArcGIS.Mapping.OfficeIntegration.PowerPointInfo"/>
  </ds:schemaRefs>
</ds:datastoreItem>
</file>

<file path=customXml/itemProps295.xml><?xml version="1.0" encoding="utf-8"?>
<ds:datastoreItem xmlns:ds="http://schemas.openxmlformats.org/officeDocument/2006/customXml" ds:itemID="{B962EE76-38A8-46CA-86A1-31FB4D3B20A3}">
  <ds:schemaRefs>
    <ds:schemaRef ds:uri="ESRI.ArcGIS.Mapping.OfficeIntegration.PowerPointInfo"/>
  </ds:schemaRefs>
</ds:datastoreItem>
</file>

<file path=customXml/itemProps296.xml><?xml version="1.0" encoding="utf-8"?>
<ds:datastoreItem xmlns:ds="http://schemas.openxmlformats.org/officeDocument/2006/customXml" ds:itemID="{4576AFB3-3242-49CB-BBC4-CE30895F38B4}">
  <ds:schemaRefs>
    <ds:schemaRef ds:uri="ESRI.ArcGIS.Mapping.OfficeIntegration.PowerPointInfo"/>
  </ds:schemaRefs>
</ds:datastoreItem>
</file>

<file path=customXml/itemProps297.xml><?xml version="1.0" encoding="utf-8"?>
<ds:datastoreItem xmlns:ds="http://schemas.openxmlformats.org/officeDocument/2006/customXml" ds:itemID="{E8F745F3-5804-42C0-9D26-915D63D6E04B}">
  <ds:schemaRefs>
    <ds:schemaRef ds:uri="ESRI.ArcGIS.Mapping.OfficeIntegration.PowerPointInfo"/>
  </ds:schemaRefs>
</ds:datastoreItem>
</file>

<file path=customXml/itemProps298.xml><?xml version="1.0" encoding="utf-8"?>
<ds:datastoreItem xmlns:ds="http://schemas.openxmlformats.org/officeDocument/2006/customXml" ds:itemID="{B28B852D-F686-4A35-93B6-F0027F497217}">
  <ds:schemaRefs>
    <ds:schemaRef ds:uri="ESRI.ArcGIS.Mapping.OfficeIntegration.PowerPointInfo"/>
  </ds:schemaRefs>
</ds:datastoreItem>
</file>

<file path=customXml/itemProps299.xml><?xml version="1.0" encoding="utf-8"?>
<ds:datastoreItem xmlns:ds="http://schemas.openxmlformats.org/officeDocument/2006/customXml" ds:itemID="{1665DBFF-3CC2-4FF0-A087-3BA063AC5F60}">
  <ds:schemaRefs>
    <ds:schemaRef ds:uri="ESRI.ArcGIS.Mapping.OfficeIntegration.PowerPointInfo"/>
  </ds:schemaRefs>
</ds:datastoreItem>
</file>

<file path=customXml/itemProps3.xml><?xml version="1.0" encoding="utf-8"?>
<ds:datastoreItem xmlns:ds="http://schemas.openxmlformats.org/officeDocument/2006/customXml" ds:itemID="{EF3DA6E7-C879-42DD-A52F-54D81E5D61F6}">
  <ds:schemaRefs>
    <ds:schemaRef ds:uri="ESRI.ArcGIS.Mapping.OfficeIntegration.PowerPointInfo"/>
  </ds:schemaRefs>
</ds:datastoreItem>
</file>

<file path=customXml/itemProps30.xml><?xml version="1.0" encoding="utf-8"?>
<ds:datastoreItem xmlns:ds="http://schemas.openxmlformats.org/officeDocument/2006/customXml" ds:itemID="{033495AC-A258-4DE7-A8DB-AE045FCC7873}">
  <ds:schemaRefs>
    <ds:schemaRef ds:uri="ESRI.ArcGIS.Mapping.OfficeIntegration.PowerPointInfo"/>
  </ds:schemaRefs>
</ds:datastoreItem>
</file>

<file path=customXml/itemProps300.xml><?xml version="1.0" encoding="utf-8"?>
<ds:datastoreItem xmlns:ds="http://schemas.openxmlformats.org/officeDocument/2006/customXml" ds:itemID="{912B6121-1F6E-4C95-959A-309968EFCBF9}">
  <ds:schemaRefs>
    <ds:schemaRef ds:uri="ESRI.ArcGIS.Mapping.OfficeIntegration.PowerPointInfo"/>
  </ds:schemaRefs>
</ds:datastoreItem>
</file>

<file path=customXml/itemProps301.xml><?xml version="1.0" encoding="utf-8"?>
<ds:datastoreItem xmlns:ds="http://schemas.openxmlformats.org/officeDocument/2006/customXml" ds:itemID="{2A11D108-2EC0-4B2C-9497-ABE6C769861F}">
  <ds:schemaRefs>
    <ds:schemaRef ds:uri="ESRI.ArcGIS.Mapping.OfficeIntegration.PowerPointInfo"/>
  </ds:schemaRefs>
</ds:datastoreItem>
</file>

<file path=customXml/itemProps302.xml><?xml version="1.0" encoding="utf-8"?>
<ds:datastoreItem xmlns:ds="http://schemas.openxmlformats.org/officeDocument/2006/customXml" ds:itemID="{6CF2C123-C098-4351-89E3-BAEEBF8E37E5}">
  <ds:schemaRefs>
    <ds:schemaRef ds:uri="ESRI.ArcGIS.Mapping.OfficeIntegration.PowerPointInfo"/>
  </ds:schemaRefs>
</ds:datastoreItem>
</file>

<file path=customXml/itemProps303.xml><?xml version="1.0" encoding="utf-8"?>
<ds:datastoreItem xmlns:ds="http://schemas.openxmlformats.org/officeDocument/2006/customXml" ds:itemID="{A7BA102D-23C4-4FF2-AF5A-F8ED60EDC4E8}">
  <ds:schemaRefs>
    <ds:schemaRef ds:uri="ESRI.ArcGIS.Mapping.OfficeIntegration.PowerPointInfo"/>
  </ds:schemaRefs>
</ds:datastoreItem>
</file>

<file path=customXml/itemProps304.xml><?xml version="1.0" encoding="utf-8"?>
<ds:datastoreItem xmlns:ds="http://schemas.openxmlformats.org/officeDocument/2006/customXml" ds:itemID="{59E71A95-0718-4CB1-A3F8-14581B88D3A4}">
  <ds:schemaRefs>
    <ds:schemaRef ds:uri="ESRI.ArcGIS.Mapping.OfficeIntegration.PowerPointInfo"/>
  </ds:schemaRefs>
</ds:datastoreItem>
</file>

<file path=customXml/itemProps305.xml><?xml version="1.0" encoding="utf-8"?>
<ds:datastoreItem xmlns:ds="http://schemas.openxmlformats.org/officeDocument/2006/customXml" ds:itemID="{F853472E-6864-46C1-BCFC-0F149F887373}">
  <ds:schemaRefs>
    <ds:schemaRef ds:uri="ESRI.ArcGIS.Mapping.OfficeIntegration.PowerPointInfo"/>
  </ds:schemaRefs>
</ds:datastoreItem>
</file>

<file path=customXml/itemProps306.xml><?xml version="1.0" encoding="utf-8"?>
<ds:datastoreItem xmlns:ds="http://schemas.openxmlformats.org/officeDocument/2006/customXml" ds:itemID="{F06DD3BB-EA33-477F-AEAA-4C75B1520B9A}">
  <ds:schemaRefs>
    <ds:schemaRef ds:uri="ESRI.ArcGIS.Mapping.OfficeIntegration.PowerPointInfo"/>
  </ds:schemaRefs>
</ds:datastoreItem>
</file>

<file path=customXml/itemProps307.xml><?xml version="1.0" encoding="utf-8"?>
<ds:datastoreItem xmlns:ds="http://schemas.openxmlformats.org/officeDocument/2006/customXml" ds:itemID="{B9109D20-6635-4394-BB5B-B021A5E4E6C0}">
  <ds:schemaRefs>
    <ds:schemaRef ds:uri="ESRI.ArcGIS.Mapping.OfficeIntegration.PowerPointInfo"/>
  </ds:schemaRefs>
</ds:datastoreItem>
</file>

<file path=customXml/itemProps308.xml><?xml version="1.0" encoding="utf-8"?>
<ds:datastoreItem xmlns:ds="http://schemas.openxmlformats.org/officeDocument/2006/customXml" ds:itemID="{B4FBED2C-E812-45AB-8EC6-37D3211DDC04}">
  <ds:schemaRefs>
    <ds:schemaRef ds:uri="ESRI.ArcGIS.Mapping.OfficeIntegration.PowerPointInfo"/>
  </ds:schemaRefs>
</ds:datastoreItem>
</file>

<file path=customXml/itemProps309.xml><?xml version="1.0" encoding="utf-8"?>
<ds:datastoreItem xmlns:ds="http://schemas.openxmlformats.org/officeDocument/2006/customXml" ds:itemID="{A53D83D8-105C-442F-8A90-AC54244EC47D}">
  <ds:schemaRefs>
    <ds:schemaRef ds:uri="ESRI.ArcGIS.Mapping.OfficeIntegration.PowerPointInfo"/>
  </ds:schemaRefs>
</ds:datastoreItem>
</file>

<file path=customXml/itemProps31.xml><?xml version="1.0" encoding="utf-8"?>
<ds:datastoreItem xmlns:ds="http://schemas.openxmlformats.org/officeDocument/2006/customXml" ds:itemID="{F8453DBF-D023-4C6A-973E-EDB7493A5631}">
  <ds:schemaRefs>
    <ds:schemaRef ds:uri="ESRI.ArcGIS.Mapping.OfficeIntegration.PowerPointInfo"/>
  </ds:schemaRefs>
</ds:datastoreItem>
</file>

<file path=customXml/itemProps310.xml><?xml version="1.0" encoding="utf-8"?>
<ds:datastoreItem xmlns:ds="http://schemas.openxmlformats.org/officeDocument/2006/customXml" ds:itemID="{6EA9BC0B-DF15-4D07-B41F-01792D6EBEA5}">
  <ds:schemaRefs>
    <ds:schemaRef ds:uri="ESRI.ArcGIS.Mapping.OfficeIntegration.PowerPointInfo"/>
  </ds:schemaRefs>
</ds:datastoreItem>
</file>

<file path=customXml/itemProps311.xml><?xml version="1.0" encoding="utf-8"?>
<ds:datastoreItem xmlns:ds="http://schemas.openxmlformats.org/officeDocument/2006/customXml" ds:itemID="{BFC19C86-E218-48CD-8250-A2EC436002AD}">
  <ds:schemaRefs>
    <ds:schemaRef ds:uri="ESRI.ArcGIS.Mapping.OfficeIntegration.PowerPointInfo"/>
  </ds:schemaRefs>
</ds:datastoreItem>
</file>

<file path=customXml/itemProps312.xml><?xml version="1.0" encoding="utf-8"?>
<ds:datastoreItem xmlns:ds="http://schemas.openxmlformats.org/officeDocument/2006/customXml" ds:itemID="{236E11D0-3056-4F4B-A995-BBFE72D7366A}">
  <ds:schemaRefs>
    <ds:schemaRef ds:uri="ESRI.ArcGIS.Mapping.OfficeIntegration.PowerPointInfo"/>
  </ds:schemaRefs>
</ds:datastoreItem>
</file>

<file path=customXml/itemProps313.xml><?xml version="1.0" encoding="utf-8"?>
<ds:datastoreItem xmlns:ds="http://schemas.openxmlformats.org/officeDocument/2006/customXml" ds:itemID="{828D8E87-DA69-4909-87C2-6ABC07E1BAC1}">
  <ds:schemaRefs>
    <ds:schemaRef ds:uri="ESRI.ArcGIS.Mapping.OfficeIntegration.PowerPointInfo"/>
  </ds:schemaRefs>
</ds:datastoreItem>
</file>

<file path=customXml/itemProps314.xml><?xml version="1.0" encoding="utf-8"?>
<ds:datastoreItem xmlns:ds="http://schemas.openxmlformats.org/officeDocument/2006/customXml" ds:itemID="{40195846-C6BD-4B7F-B606-E7996E356DAC}">
  <ds:schemaRefs>
    <ds:schemaRef ds:uri="ESRI.ArcGIS.Mapping.OfficeIntegration.PowerPointInfo"/>
  </ds:schemaRefs>
</ds:datastoreItem>
</file>

<file path=customXml/itemProps315.xml><?xml version="1.0" encoding="utf-8"?>
<ds:datastoreItem xmlns:ds="http://schemas.openxmlformats.org/officeDocument/2006/customXml" ds:itemID="{BD1BA988-3306-4496-B12C-B30224E59EB9}">
  <ds:schemaRefs>
    <ds:schemaRef ds:uri="ESRI.ArcGIS.Mapping.OfficeIntegration.PowerPointInfo"/>
  </ds:schemaRefs>
</ds:datastoreItem>
</file>

<file path=customXml/itemProps316.xml><?xml version="1.0" encoding="utf-8"?>
<ds:datastoreItem xmlns:ds="http://schemas.openxmlformats.org/officeDocument/2006/customXml" ds:itemID="{FEF2F5A6-738B-4A7B-9A4B-4DB0C02EAD94}">
  <ds:schemaRefs>
    <ds:schemaRef ds:uri="ESRI.ArcGIS.Mapping.OfficeIntegration.PowerPointInfo"/>
  </ds:schemaRefs>
</ds:datastoreItem>
</file>

<file path=customXml/itemProps317.xml><?xml version="1.0" encoding="utf-8"?>
<ds:datastoreItem xmlns:ds="http://schemas.openxmlformats.org/officeDocument/2006/customXml" ds:itemID="{04AF89EC-69AC-4684-AD12-9578C1F89743}">
  <ds:schemaRefs>
    <ds:schemaRef ds:uri="ESRI.ArcGIS.Mapping.OfficeIntegration.PowerPointInfo"/>
  </ds:schemaRefs>
</ds:datastoreItem>
</file>

<file path=customXml/itemProps318.xml><?xml version="1.0" encoding="utf-8"?>
<ds:datastoreItem xmlns:ds="http://schemas.openxmlformats.org/officeDocument/2006/customXml" ds:itemID="{32163574-99E5-4479-B721-7F05DE8714DC}">
  <ds:schemaRefs>
    <ds:schemaRef ds:uri="ESRI.ArcGIS.Mapping.OfficeIntegration.PowerPointInfo"/>
  </ds:schemaRefs>
</ds:datastoreItem>
</file>

<file path=customXml/itemProps319.xml><?xml version="1.0" encoding="utf-8"?>
<ds:datastoreItem xmlns:ds="http://schemas.openxmlformats.org/officeDocument/2006/customXml" ds:itemID="{F15DF2FF-51FD-4CE1-A8E7-83E334720554}">
  <ds:schemaRefs>
    <ds:schemaRef ds:uri="ESRI.ArcGIS.Mapping.OfficeIntegration.PowerPointInfo"/>
  </ds:schemaRefs>
</ds:datastoreItem>
</file>

<file path=customXml/itemProps32.xml><?xml version="1.0" encoding="utf-8"?>
<ds:datastoreItem xmlns:ds="http://schemas.openxmlformats.org/officeDocument/2006/customXml" ds:itemID="{459F576A-719A-4C7B-A80C-0FBE5BAA775F}">
  <ds:schemaRefs>
    <ds:schemaRef ds:uri="ESRI.ArcGIS.Mapping.OfficeIntegration.PowerPointInfo"/>
  </ds:schemaRefs>
</ds:datastoreItem>
</file>

<file path=customXml/itemProps320.xml><?xml version="1.0" encoding="utf-8"?>
<ds:datastoreItem xmlns:ds="http://schemas.openxmlformats.org/officeDocument/2006/customXml" ds:itemID="{0D8054F9-9C5B-473D-B210-71A07A1129F0}">
  <ds:schemaRefs>
    <ds:schemaRef ds:uri="ESRI.ArcGIS.Mapping.OfficeIntegration.PowerPointInfo"/>
  </ds:schemaRefs>
</ds:datastoreItem>
</file>

<file path=customXml/itemProps321.xml><?xml version="1.0" encoding="utf-8"?>
<ds:datastoreItem xmlns:ds="http://schemas.openxmlformats.org/officeDocument/2006/customXml" ds:itemID="{606AC6E5-5CD1-48F6-A828-EA32AB14A9D8}">
  <ds:schemaRefs>
    <ds:schemaRef ds:uri="ESRI.ArcGIS.Mapping.OfficeIntegration.PowerPointInfo"/>
  </ds:schemaRefs>
</ds:datastoreItem>
</file>

<file path=customXml/itemProps322.xml><?xml version="1.0" encoding="utf-8"?>
<ds:datastoreItem xmlns:ds="http://schemas.openxmlformats.org/officeDocument/2006/customXml" ds:itemID="{9212FFDC-534B-4334-AC0F-942EAB84A5CA}">
  <ds:schemaRefs>
    <ds:schemaRef ds:uri="ESRI.ArcGIS.Mapping.OfficeIntegration.PowerPointInfo"/>
  </ds:schemaRefs>
</ds:datastoreItem>
</file>

<file path=customXml/itemProps323.xml><?xml version="1.0" encoding="utf-8"?>
<ds:datastoreItem xmlns:ds="http://schemas.openxmlformats.org/officeDocument/2006/customXml" ds:itemID="{1C8262AB-FD84-4C08-9A82-D58B6EE2F9D5}">
  <ds:schemaRefs>
    <ds:schemaRef ds:uri="ESRI.ArcGIS.Mapping.OfficeIntegration.PowerPointInfo"/>
  </ds:schemaRefs>
</ds:datastoreItem>
</file>

<file path=customXml/itemProps324.xml><?xml version="1.0" encoding="utf-8"?>
<ds:datastoreItem xmlns:ds="http://schemas.openxmlformats.org/officeDocument/2006/customXml" ds:itemID="{58C52FA9-A7CF-4BE9-9FB9-5D526CF15B09}">
  <ds:schemaRefs>
    <ds:schemaRef ds:uri="ESRI.ArcGIS.Mapping.OfficeIntegration.PowerPointInfo"/>
  </ds:schemaRefs>
</ds:datastoreItem>
</file>

<file path=customXml/itemProps325.xml><?xml version="1.0" encoding="utf-8"?>
<ds:datastoreItem xmlns:ds="http://schemas.openxmlformats.org/officeDocument/2006/customXml" ds:itemID="{42FCD6F1-F823-4582-9404-F737BCB81AF9}">
  <ds:schemaRefs>
    <ds:schemaRef ds:uri="ESRI.ArcGIS.Mapping.OfficeIntegration.PowerPointInfo"/>
  </ds:schemaRefs>
</ds:datastoreItem>
</file>

<file path=customXml/itemProps326.xml><?xml version="1.0" encoding="utf-8"?>
<ds:datastoreItem xmlns:ds="http://schemas.openxmlformats.org/officeDocument/2006/customXml" ds:itemID="{3A2A1B8D-9B55-4E18-A9AB-9AA05AB3F1BE}">
  <ds:schemaRefs>
    <ds:schemaRef ds:uri="ESRI.ArcGIS.Mapping.OfficeIntegration.PowerPointInfo"/>
  </ds:schemaRefs>
</ds:datastoreItem>
</file>

<file path=customXml/itemProps327.xml><?xml version="1.0" encoding="utf-8"?>
<ds:datastoreItem xmlns:ds="http://schemas.openxmlformats.org/officeDocument/2006/customXml" ds:itemID="{C4128620-5B93-4CF0-B47F-A63C6A4DC40B}">
  <ds:schemaRefs>
    <ds:schemaRef ds:uri="http://schemas.microsoft.com/office/2006/metadata/properties"/>
    <ds:schemaRef ds:uri="a6445ac1-83ba-4cf8-8bad-2cc7124efc3a"/>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fields"/>
    <ds:schemaRef ds:uri="http://schemas.microsoft.com/sharepoint.v3"/>
    <ds:schemaRef ds:uri="http://purl.org/dc/elements/1.1/"/>
    <ds:schemaRef ds:uri="4ffa91fb-a0ff-4ac5-b2db-65c790d184a4"/>
    <ds:schemaRef ds:uri="http://www.w3.org/XML/1998/namespace"/>
    <ds:schemaRef ds:uri="http://purl.org/dc/dcmitype/"/>
  </ds:schemaRefs>
</ds:datastoreItem>
</file>

<file path=customXml/itemProps328.xml><?xml version="1.0" encoding="utf-8"?>
<ds:datastoreItem xmlns:ds="http://schemas.openxmlformats.org/officeDocument/2006/customXml" ds:itemID="{1E34F805-0B5A-4722-A58B-E1692121315C}">
  <ds:schemaRefs>
    <ds:schemaRef ds:uri="ESRI.ArcGIS.Mapping.OfficeIntegration.PowerPointInfo"/>
  </ds:schemaRefs>
</ds:datastoreItem>
</file>

<file path=customXml/itemProps329.xml><?xml version="1.0" encoding="utf-8"?>
<ds:datastoreItem xmlns:ds="http://schemas.openxmlformats.org/officeDocument/2006/customXml" ds:itemID="{6704A06E-9044-40E8-A50A-7060EC97C1A1}">
  <ds:schemaRefs>
    <ds:schemaRef ds:uri="ESRI.ArcGIS.Mapping.OfficeIntegration.PowerPointInfo"/>
  </ds:schemaRefs>
</ds:datastoreItem>
</file>

<file path=customXml/itemProps33.xml><?xml version="1.0" encoding="utf-8"?>
<ds:datastoreItem xmlns:ds="http://schemas.openxmlformats.org/officeDocument/2006/customXml" ds:itemID="{DD1E8239-2754-4F5B-B83E-21FFB797501B}">
  <ds:schemaRefs>
    <ds:schemaRef ds:uri="ESRI.ArcGIS.Mapping.OfficeIntegration.PowerPointInfo"/>
  </ds:schemaRefs>
</ds:datastoreItem>
</file>

<file path=customXml/itemProps330.xml><?xml version="1.0" encoding="utf-8"?>
<ds:datastoreItem xmlns:ds="http://schemas.openxmlformats.org/officeDocument/2006/customXml" ds:itemID="{D8A6835F-F9B4-459C-9A29-43E8BE82B4D0}">
  <ds:schemaRefs>
    <ds:schemaRef ds:uri="ESRI.ArcGIS.Mapping.OfficeIntegration.PowerPointInfo"/>
  </ds:schemaRefs>
</ds:datastoreItem>
</file>

<file path=customXml/itemProps331.xml><?xml version="1.0" encoding="utf-8"?>
<ds:datastoreItem xmlns:ds="http://schemas.openxmlformats.org/officeDocument/2006/customXml" ds:itemID="{0C9BB897-A60B-4A18-AF81-A72158323914}">
  <ds:schemaRefs>
    <ds:schemaRef ds:uri="ESRI.ArcGIS.Mapping.OfficeIntegration.PowerPointInfo"/>
  </ds:schemaRefs>
</ds:datastoreItem>
</file>

<file path=customXml/itemProps332.xml><?xml version="1.0" encoding="utf-8"?>
<ds:datastoreItem xmlns:ds="http://schemas.openxmlformats.org/officeDocument/2006/customXml" ds:itemID="{8397DF58-4CD0-4B85-959C-AD94F81B9D62}">
  <ds:schemaRefs>
    <ds:schemaRef ds:uri="ESRI.ArcGIS.Mapping.OfficeIntegration.PowerPointInfo"/>
  </ds:schemaRefs>
</ds:datastoreItem>
</file>

<file path=customXml/itemProps34.xml><?xml version="1.0" encoding="utf-8"?>
<ds:datastoreItem xmlns:ds="http://schemas.openxmlformats.org/officeDocument/2006/customXml" ds:itemID="{F677FEA8-B92C-4A02-BD2C-1AE7BE471A57}">
  <ds:schemaRefs>
    <ds:schemaRef ds:uri="ESRI.ArcGIS.Mapping.OfficeIntegration.PowerPointInfo"/>
  </ds:schemaRefs>
</ds:datastoreItem>
</file>

<file path=customXml/itemProps35.xml><?xml version="1.0" encoding="utf-8"?>
<ds:datastoreItem xmlns:ds="http://schemas.openxmlformats.org/officeDocument/2006/customXml" ds:itemID="{10AD1DFB-9D81-417B-9E27-3136B74E5FF0}">
  <ds:schemaRefs>
    <ds:schemaRef ds:uri="ESRI.ArcGIS.Mapping.OfficeIntegration.PowerPointInfo"/>
  </ds:schemaRefs>
</ds:datastoreItem>
</file>

<file path=customXml/itemProps36.xml><?xml version="1.0" encoding="utf-8"?>
<ds:datastoreItem xmlns:ds="http://schemas.openxmlformats.org/officeDocument/2006/customXml" ds:itemID="{2EF1CD3B-A728-47DC-A50F-8DB2F62A7690}">
  <ds:schemaRefs>
    <ds:schemaRef ds:uri="ESRI.ArcGIS.Mapping.OfficeIntegration.PowerPointInfo"/>
  </ds:schemaRefs>
</ds:datastoreItem>
</file>

<file path=customXml/itemProps37.xml><?xml version="1.0" encoding="utf-8"?>
<ds:datastoreItem xmlns:ds="http://schemas.openxmlformats.org/officeDocument/2006/customXml" ds:itemID="{3F482EDC-5A2A-4BB3-A376-D63BD7F08CBA}">
  <ds:schemaRefs>
    <ds:schemaRef ds:uri="ESRI.ArcGIS.Mapping.OfficeIntegration.PowerPointInfo"/>
  </ds:schemaRefs>
</ds:datastoreItem>
</file>

<file path=customXml/itemProps38.xml><?xml version="1.0" encoding="utf-8"?>
<ds:datastoreItem xmlns:ds="http://schemas.openxmlformats.org/officeDocument/2006/customXml" ds:itemID="{6831B158-A59F-4861-AC0C-28F1B3051019}">
  <ds:schemaRefs>
    <ds:schemaRef ds:uri="ESRI.ArcGIS.Mapping.OfficeIntegration.PowerPointInfo"/>
  </ds:schemaRefs>
</ds:datastoreItem>
</file>

<file path=customXml/itemProps39.xml><?xml version="1.0" encoding="utf-8"?>
<ds:datastoreItem xmlns:ds="http://schemas.openxmlformats.org/officeDocument/2006/customXml" ds:itemID="{E4ACD4CE-9AD1-400D-841E-02BE7EE506C7}">
  <ds:schemaRefs>
    <ds:schemaRef ds:uri="ESRI.ArcGIS.Mapping.OfficeIntegration.PowerPointInfo"/>
  </ds:schemaRefs>
</ds:datastoreItem>
</file>

<file path=customXml/itemProps4.xml><?xml version="1.0" encoding="utf-8"?>
<ds:datastoreItem xmlns:ds="http://schemas.openxmlformats.org/officeDocument/2006/customXml" ds:itemID="{6C23CFC0-08F6-4B64-AB14-443911C2FCA9}">
  <ds:schemaRefs>
    <ds:schemaRef ds:uri="ESRI.ArcGIS.Mapping.OfficeIntegration.PowerPointInfo"/>
  </ds:schemaRefs>
</ds:datastoreItem>
</file>

<file path=customXml/itemProps40.xml><?xml version="1.0" encoding="utf-8"?>
<ds:datastoreItem xmlns:ds="http://schemas.openxmlformats.org/officeDocument/2006/customXml" ds:itemID="{0C2AB1EB-C889-4467-84A4-5292A9DF2BBA}">
  <ds:schemaRefs>
    <ds:schemaRef ds:uri="ESRI.ArcGIS.Mapping.OfficeIntegration.PowerPointInfo"/>
  </ds:schemaRefs>
</ds:datastoreItem>
</file>

<file path=customXml/itemProps41.xml><?xml version="1.0" encoding="utf-8"?>
<ds:datastoreItem xmlns:ds="http://schemas.openxmlformats.org/officeDocument/2006/customXml" ds:itemID="{9E82D6AD-F119-45D7-804A-2E2DD6AF9216}">
  <ds:schemaRefs>
    <ds:schemaRef ds:uri="ESRI.ArcGIS.Mapping.OfficeIntegration.PowerPointInfo"/>
  </ds:schemaRefs>
</ds:datastoreItem>
</file>

<file path=customXml/itemProps42.xml><?xml version="1.0" encoding="utf-8"?>
<ds:datastoreItem xmlns:ds="http://schemas.openxmlformats.org/officeDocument/2006/customXml" ds:itemID="{6A90AB02-0C97-4990-ACC7-0D4A49F95A0B}">
  <ds:schemaRefs>
    <ds:schemaRef ds:uri="ESRI.ArcGIS.Mapping.OfficeIntegration.PowerPointInfo"/>
  </ds:schemaRefs>
</ds:datastoreItem>
</file>

<file path=customXml/itemProps43.xml><?xml version="1.0" encoding="utf-8"?>
<ds:datastoreItem xmlns:ds="http://schemas.openxmlformats.org/officeDocument/2006/customXml" ds:itemID="{1087E468-EF48-41B9-B9A7-6BA408398DC6}">
  <ds:schemaRefs>
    <ds:schemaRef ds:uri="ESRI.ArcGIS.Mapping.OfficeIntegration.PowerPointInfo"/>
  </ds:schemaRefs>
</ds:datastoreItem>
</file>

<file path=customXml/itemProps44.xml><?xml version="1.0" encoding="utf-8"?>
<ds:datastoreItem xmlns:ds="http://schemas.openxmlformats.org/officeDocument/2006/customXml" ds:itemID="{ECA865E7-BE2E-4336-B88F-744590AE6A54}">
  <ds:schemaRefs>
    <ds:schemaRef ds:uri="ESRI.ArcGIS.Mapping.OfficeIntegration.PowerPointInfo"/>
  </ds:schemaRefs>
</ds:datastoreItem>
</file>

<file path=customXml/itemProps45.xml><?xml version="1.0" encoding="utf-8"?>
<ds:datastoreItem xmlns:ds="http://schemas.openxmlformats.org/officeDocument/2006/customXml" ds:itemID="{4333DAA6-7C0D-4D8F-8EBE-7FFF5F7A3353}">
  <ds:schemaRefs>
    <ds:schemaRef ds:uri="ESRI.ArcGIS.Mapping.OfficeIntegration.PowerPointInfo"/>
  </ds:schemaRefs>
</ds:datastoreItem>
</file>

<file path=customXml/itemProps46.xml><?xml version="1.0" encoding="utf-8"?>
<ds:datastoreItem xmlns:ds="http://schemas.openxmlformats.org/officeDocument/2006/customXml" ds:itemID="{1CBAFC9E-76E5-48C3-8ABD-D8D7644BDFD7}">
  <ds:schemaRefs>
    <ds:schemaRef ds:uri="ESRI.ArcGIS.Mapping.OfficeIntegration.PowerPointInfo"/>
  </ds:schemaRefs>
</ds:datastoreItem>
</file>

<file path=customXml/itemProps47.xml><?xml version="1.0" encoding="utf-8"?>
<ds:datastoreItem xmlns:ds="http://schemas.openxmlformats.org/officeDocument/2006/customXml" ds:itemID="{C87EEAC2-799A-47A2-BFF0-6E3915041939}">
  <ds:schemaRefs>
    <ds:schemaRef ds:uri="ESRI.ArcGIS.Mapping.OfficeIntegration.PowerPointInfo"/>
  </ds:schemaRefs>
</ds:datastoreItem>
</file>

<file path=customXml/itemProps48.xml><?xml version="1.0" encoding="utf-8"?>
<ds:datastoreItem xmlns:ds="http://schemas.openxmlformats.org/officeDocument/2006/customXml" ds:itemID="{322F2ACB-5643-46D5-8AB8-7AF2C5CF5B42}">
  <ds:schemaRefs>
    <ds:schemaRef ds:uri="ESRI.ArcGIS.Mapping.OfficeIntegration.PowerPointInfo"/>
  </ds:schemaRefs>
</ds:datastoreItem>
</file>

<file path=customXml/itemProps49.xml><?xml version="1.0" encoding="utf-8"?>
<ds:datastoreItem xmlns:ds="http://schemas.openxmlformats.org/officeDocument/2006/customXml" ds:itemID="{45142F62-B25B-47B7-918F-778154A2F2B7}">
  <ds:schemaRefs>
    <ds:schemaRef ds:uri="ESRI.ArcGIS.Mapping.OfficeIntegration.PowerPointInfo"/>
  </ds:schemaRefs>
</ds:datastoreItem>
</file>

<file path=customXml/itemProps5.xml><?xml version="1.0" encoding="utf-8"?>
<ds:datastoreItem xmlns:ds="http://schemas.openxmlformats.org/officeDocument/2006/customXml" ds:itemID="{9C1144CC-D960-4702-8706-B0A1E15ABC27}">
  <ds:schemaRefs>
    <ds:schemaRef ds:uri="ESRI.ArcGIS.Mapping.OfficeIntegration.PowerPointInfo"/>
  </ds:schemaRefs>
</ds:datastoreItem>
</file>

<file path=customXml/itemProps50.xml><?xml version="1.0" encoding="utf-8"?>
<ds:datastoreItem xmlns:ds="http://schemas.openxmlformats.org/officeDocument/2006/customXml" ds:itemID="{7F0BA1A1-37F9-49E4-94B2-2E626D14BF60}">
  <ds:schemaRefs>
    <ds:schemaRef ds:uri="ESRI.ArcGIS.Mapping.OfficeIntegration.PowerPointInfo"/>
  </ds:schemaRefs>
</ds:datastoreItem>
</file>

<file path=customXml/itemProps51.xml><?xml version="1.0" encoding="utf-8"?>
<ds:datastoreItem xmlns:ds="http://schemas.openxmlformats.org/officeDocument/2006/customXml" ds:itemID="{62E19FC8-9261-46A1-B760-2B900CB8A65C}">
  <ds:schemaRefs>
    <ds:schemaRef ds:uri="ESRI.ArcGIS.Mapping.OfficeIntegration.PowerPointInfo"/>
  </ds:schemaRefs>
</ds:datastoreItem>
</file>

<file path=customXml/itemProps52.xml><?xml version="1.0" encoding="utf-8"?>
<ds:datastoreItem xmlns:ds="http://schemas.openxmlformats.org/officeDocument/2006/customXml" ds:itemID="{AA376FDA-5275-4BF9-80DD-E61E7FD48C79}">
  <ds:schemaRefs>
    <ds:schemaRef ds:uri="ESRI.ArcGIS.Mapping.OfficeIntegration.PowerPointInfo"/>
  </ds:schemaRefs>
</ds:datastoreItem>
</file>

<file path=customXml/itemProps53.xml><?xml version="1.0" encoding="utf-8"?>
<ds:datastoreItem xmlns:ds="http://schemas.openxmlformats.org/officeDocument/2006/customXml" ds:itemID="{FD7C0297-B405-4B8E-924E-E7558E740857}">
  <ds:schemaRefs>
    <ds:schemaRef ds:uri="ESRI.ArcGIS.Mapping.OfficeIntegration.PowerPointInfo"/>
  </ds:schemaRefs>
</ds:datastoreItem>
</file>

<file path=customXml/itemProps54.xml><?xml version="1.0" encoding="utf-8"?>
<ds:datastoreItem xmlns:ds="http://schemas.openxmlformats.org/officeDocument/2006/customXml" ds:itemID="{5C483DF3-9697-4C68-A48E-1281E12CEE8C}">
  <ds:schemaRefs>
    <ds:schemaRef ds:uri="ESRI.ArcGIS.Mapping.OfficeIntegration.PowerPointInfo"/>
  </ds:schemaRefs>
</ds:datastoreItem>
</file>

<file path=customXml/itemProps55.xml><?xml version="1.0" encoding="utf-8"?>
<ds:datastoreItem xmlns:ds="http://schemas.openxmlformats.org/officeDocument/2006/customXml" ds:itemID="{B90A1EF7-A368-4B23-BE7C-764B73107D42}">
  <ds:schemaRefs>
    <ds:schemaRef ds:uri="ESRI.ArcGIS.Mapping.OfficeIntegration.PowerPointInfo"/>
  </ds:schemaRefs>
</ds:datastoreItem>
</file>

<file path=customXml/itemProps56.xml><?xml version="1.0" encoding="utf-8"?>
<ds:datastoreItem xmlns:ds="http://schemas.openxmlformats.org/officeDocument/2006/customXml" ds:itemID="{390CAA9C-F6F6-4670-8CFD-5E8BAF59BF9A}">
  <ds:schemaRefs>
    <ds:schemaRef ds:uri="ESRI.ArcGIS.Mapping.OfficeIntegration.PowerPointInfo"/>
  </ds:schemaRefs>
</ds:datastoreItem>
</file>

<file path=customXml/itemProps57.xml><?xml version="1.0" encoding="utf-8"?>
<ds:datastoreItem xmlns:ds="http://schemas.openxmlformats.org/officeDocument/2006/customXml" ds:itemID="{A8C00B52-EBD8-482B-9110-8E3850249D4D}">
  <ds:schemaRefs>
    <ds:schemaRef ds:uri="ESRI.ArcGIS.Mapping.OfficeIntegration.PowerPointInfo"/>
  </ds:schemaRefs>
</ds:datastoreItem>
</file>

<file path=customXml/itemProps58.xml><?xml version="1.0" encoding="utf-8"?>
<ds:datastoreItem xmlns:ds="http://schemas.openxmlformats.org/officeDocument/2006/customXml" ds:itemID="{2D59F26D-D27B-40B0-A4E1-FE03442A8EBC}">
  <ds:schemaRefs>
    <ds:schemaRef ds:uri="ESRI.ArcGIS.Mapping.OfficeIntegration.PowerPointInfo"/>
  </ds:schemaRefs>
</ds:datastoreItem>
</file>

<file path=customXml/itemProps59.xml><?xml version="1.0" encoding="utf-8"?>
<ds:datastoreItem xmlns:ds="http://schemas.openxmlformats.org/officeDocument/2006/customXml" ds:itemID="{85213E09-CBB3-4318-A409-2979B0B804AB}">
  <ds:schemaRefs>
    <ds:schemaRef ds:uri="http://schemas.microsoft.com/sharepoint/v3/contenttype/forms"/>
  </ds:schemaRefs>
</ds:datastoreItem>
</file>

<file path=customXml/itemProps6.xml><?xml version="1.0" encoding="utf-8"?>
<ds:datastoreItem xmlns:ds="http://schemas.openxmlformats.org/officeDocument/2006/customXml" ds:itemID="{7CCD2FB0-4741-4955-B5EF-51107095A7FE}">
  <ds:schemaRefs>
    <ds:schemaRef ds:uri="ESRI.ArcGIS.Mapping.OfficeIntegration.PowerPointInfo"/>
  </ds:schemaRefs>
</ds:datastoreItem>
</file>

<file path=customXml/itemProps60.xml><?xml version="1.0" encoding="utf-8"?>
<ds:datastoreItem xmlns:ds="http://schemas.openxmlformats.org/officeDocument/2006/customXml" ds:itemID="{D2061116-7437-40FF-951E-8FB6EF73107B}">
  <ds:schemaRefs>
    <ds:schemaRef ds:uri="ESRI.ArcGIS.Mapping.OfficeIntegration.PowerPointInfo"/>
  </ds:schemaRefs>
</ds:datastoreItem>
</file>

<file path=customXml/itemProps61.xml><?xml version="1.0" encoding="utf-8"?>
<ds:datastoreItem xmlns:ds="http://schemas.openxmlformats.org/officeDocument/2006/customXml" ds:itemID="{3B9155CA-E5F4-4106-8DEA-3A0D7A4648D7}">
  <ds:schemaRefs>
    <ds:schemaRef ds:uri="ESRI.ArcGIS.Mapping.OfficeIntegration.PowerPointInfo"/>
  </ds:schemaRefs>
</ds:datastoreItem>
</file>

<file path=customXml/itemProps62.xml><?xml version="1.0" encoding="utf-8"?>
<ds:datastoreItem xmlns:ds="http://schemas.openxmlformats.org/officeDocument/2006/customXml" ds:itemID="{0C9F1FC7-B15F-4B61-9FCB-FFCEC01254A4}">
  <ds:schemaRefs>
    <ds:schemaRef ds:uri="ESRI.ArcGIS.Mapping.OfficeIntegration.PowerPointInfo"/>
  </ds:schemaRefs>
</ds:datastoreItem>
</file>

<file path=customXml/itemProps63.xml><?xml version="1.0" encoding="utf-8"?>
<ds:datastoreItem xmlns:ds="http://schemas.openxmlformats.org/officeDocument/2006/customXml" ds:itemID="{78BB9BB8-5C62-4C7E-AADD-75F1CB8AFF7F}">
  <ds:schemaRefs>
    <ds:schemaRef ds:uri="ESRI.ArcGIS.Mapping.OfficeIntegration.PowerPointInfo"/>
  </ds:schemaRefs>
</ds:datastoreItem>
</file>

<file path=customXml/itemProps64.xml><?xml version="1.0" encoding="utf-8"?>
<ds:datastoreItem xmlns:ds="http://schemas.openxmlformats.org/officeDocument/2006/customXml" ds:itemID="{B988E58A-FCBC-46FC-A79C-023E1ED97170}">
  <ds:schemaRefs>
    <ds:schemaRef ds:uri="ESRI.ArcGIS.Mapping.OfficeIntegration.PowerPointInfo"/>
  </ds:schemaRefs>
</ds:datastoreItem>
</file>

<file path=customXml/itemProps65.xml><?xml version="1.0" encoding="utf-8"?>
<ds:datastoreItem xmlns:ds="http://schemas.openxmlformats.org/officeDocument/2006/customXml" ds:itemID="{9DFCAE17-BEFC-4A51-8FE9-97D7BB915039}">
  <ds:schemaRefs>
    <ds:schemaRef ds:uri="ESRI.ArcGIS.Mapping.OfficeIntegration.PowerPointInfo"/>
  </ds:schemaRefs>
</ds:datastoreItem>
</file>

<file path=customXml/itemProps66.xml><?xml version="1.0" encoding="utf-8"?>
<ds:datastoreItem xmlns:ds="http://schemas.openxmlformats.org/officeDocument/2006/customXml" ds:itemID="{B962514C-E38F-4401-B644-321E371E4917}">
  <ds:schemaRefs>
    <ds:schemaRef ds:uri="ESRI.ArcGIS.Mapping.OfficeIntegration.PowerPointInfo"/>
  </ds:schemaRefs>
</ds:datastoreItem>
</file>

<file path=customXml/itemProps67.xml><?xml version="1.0" encoding="utf-8"?>
<ds:datastoreItem xmlns:ds="http://schemas.openxmlformats.org/officeDocument/2006/customXml" ds:itemID="{A5838972-7622-4B79-A79B-13674EFD8EBD}">
  <ds:schemaRefs>
    <ds:schemaRef ds:uri="ESRI.ArcGIS.Mapping.OfficeIntegration.PowerPointInfo"/>
  </ds:schemaRefs>
</ds:datastoreItem>
</file>

<file path=customXml/itemProps68.xml><?xml version="1.0" encoding="utf-8"?>
<ds:datastoreItem xmlns:ds="http://schemas.openxmlformats.org/officeDocument/2006/customXml" ds:itemID="{0484AAA5-8314-45B1-83E7-E7BBD260EBDC}">
  <ds:schemaRefs>
    <ds:schemaRef ds:uri="ESRI.ArcGIS.Mapping.OfficeIntegration.PowerPointInfo"/>
  </ds:schemaRefs>
</ds:datastoreItem>
</file>

<file path=customXml/itemProps69.xml><?xml version="1.0" encoding="utf-8"?>
<ds:datastoreItem xmlns:ds="http://schemas.openxmlformats.org/officeDocument/2006/customXml" ds:itemID="{2D82F34A-07B6-4C38-A636-187FFB323504}">
  <ds:schemaRefs>
    <ds:schemaRef ds:uri="ESRI.ArcGIS.Mapping.OfficeIntegration.PowerPointInfo"/>
  </ds:schemaRefs>
</ds:datastoreItem>
</file>

<file path=customXml/itemProps7.xml><?xml version="1.0" encoding="utf-8"?>
<ds:datastoreItem xmlns:ds="http://schemas.openxmlformats.org/officeDocument/2006/customXml" ds:itemID="{9D55A3F3-D8A5-4584-ACC3-C2229094D6D2}">
  <ds:schemaRefs>
    <ds:schemaRef ds:uri="ESRI.ArcGIS.Mapping.OfficeIntegration.PowerPointInfo"/>
  </ds:schemaRefs>
</ds:datastoreItem>
</file>

<file path=customXml/itemProps70.xml><?xml version="1.0" encoding="utf-8"?>
<ds:datastoreItem xmlns:ds="http://schemas.openxmlformats.org/officeDocument/2006/customXml" ds:itemID="{0DADCBF3-A8D7-4E55-928F-5B9228D2711A}">
  <ds:schemaRefs>
    <ds:schemaRef ds:uri="ESRI.ArcGIS.Mapping.OfficeIntegration.PowerPointInfo"/>
  </ds:schemaRefs>
</ds:datastoreItem>
</file>

<file path=customXml/itemProps71.xml><?xml version="1.0" encoding="utf-8"?>
<ds:datastoreItem xmlns:ds="http://schemas.openxmlformats.org/officeDocument/2006/customXml" ds:itemID="{04F116C3-BA7E-4577-856A-BEA40A2A7323}">
  <ds:schemaRefs>
    <ds:schemaRef ds:uri="ESRI.ArcGIS.Mapping.OfficeIntegration.PowerPointInfo"/>
  </ds:schemaRefs>
</ds:datastoreItem>
</file>

<file path=customXml/itemProps72.xml><?xml version="1.0" encoding="utf-8"?>
<ds:datastoreItem xmlns:ds="http://schemas.openxmlformats.org/officeDocument/2006/customXml" ds:itemID="{CB678394-694F-4EE5-A5D6-966686FBF388}">
  <ds:schemaRefs>
    <ds:schemaRef ds:uri="ESRI.ArcGIS.Mapping.OfficeIntegration.PowerPointInfo"/>
  </ds:schemaRefs>
</ds:datastoreItem>
</file>

<file path=customXml/itemProps73.xml><?xml version="1.0" encoding="utf-8"?>
<ds:datastoreItem xmlns:ds="http://schemas.openxmlformats.org/officeDocument/2006/customXml" ds:itemID="{E84B7602-7422-45B4-AEEC-467ED44B03A3}">
  <ds:schemaRefs>
    <ds:schemaRef ds:uri="ESRI.ArcGIS.Mapping.OfficeIntegration.PowerPointInfo"/>
  </ds:schemaRefs>
</ds:datastoreItem>
</file>

<file path=customXml/itemProps74.xml><?xml version="1.0" encoding="utf-8"?>
<ds:datastoreItem xmlns:ds="http://schemas.openxmlformats.org/officeDocument/2006/customXml" ds:itemID="{E7657B01-71B2-422E-A55B-2511C92967F2}">
  <ds:schemaRefs>
    <ds:schemaRef ds:uri="ESRI.ArcGIS.Mapping.OfficeIntegration.PowerPointInfo"/>
  </ds:schemaRefs>
</ds:datastoreItem>
</file>

<file path=customXml/itemProps75.xml><?xml version="1.0" encoding="utf-8"?>
<ds:datastoreItem xmlns:ds="http://schemas.openxmlformats.org/officeDocument/2006/customXml" ds:itemID="{69549136-3D28-4EF7-A4DF-B1B38F3D99C9}">
  <ds:schemaRefs>
    <ds:schemaRef ds:uri="ESRI.ArcGIS.Mapping.OfficeIntegration.PowerPointInfo"/>
  </ds:schemaRefs>
</ds:datastoreItem>
</file>

<file path=customXml/itemProps76.xml><?xml version="1.0" encoding="utf-8"?>
<ds:datastoreItem xmlns:ds="http://schemas.openxmlformats.org/officeDocument/2006/customXml" ds:itemID="{09354E33-FE82-46B1-A5CE-E8701B802ADB}">
  <ds:schemaRefs>
    <ds:schemaRef ds:uri="ESRI.ArcGIS.Mapping.OfficeIntegration.PowerPointInfo"/>
  </ds:schemaRefs>
</ds:datastoreItem>
</file>

<file path=customXml/itemProps77.xml><?xml version="1.0" encoding="utf-8"?>
<ds:datastoreItem xmlns:ds="http://schemas.openxmlformats.org/officeDocument/2006/customXml" ds:itemID="{9D0B84C2-0CE2-4717-BE0F-6DDBED9B07DD}">
  <ds:schemaRefs>
    <ds:schemaRef ds:uri="ESRI.ArcGIS.Mapping.OfficeIntegration.PowerPointInfo"/>
  </ds:schemaRefs>
</ds:datastoreItem>
</file>

<file path=customXml/itemProps78.xml><?xml version="1.0" encoding="utf-8"?>
<ds:datastoreItem xmlns:ds="http://schemas.openxmlformats.org/officeDocument/2006/customXml" ds:itemID="{071F21D0-BDC1-40DE-80DD-64F053548AF7}">
  <ds:schemaRefs>
    <ds:schemaRef ds:uri="ESRI.ArcGIS.Mapping.OfficeIntegration.PowerPointInfo"/>
  </ds:schemaRefs>
</ds:datastoreItem>
</file>

<file path=customXml/itemProps79.xml><?xml version="1.0" encoding="utf-8"?>
<ds:datastoreItem xmlns:ds="http://schemas.openxmlformats.org/officeDocument/2006/customXml" ds:itemID="{A51C1245-9FC0-4D5C-A53C-E48115426470}">
  <ds:schemaRefs>
    <ds:schemaRef ds:uri="ESRI.ArcGIS.Mapping.OfficeIntegration.PowerPointInfo"/>
  </ds:schemaRefs>
</ds:datastoreItem>
</file>

<file path=customXml/itemProps8.xml><?xml version="1.0" encoding="utf-8"?>
<ds:datastoreItem xmlns:ds="http://schemas.openxmlformats.org/officeDocument/2006/customXml" ds:itemID="{16388583-08B4-45FE-9284-A62A097C908F}">
  <ds:schemaRefs>
    <ds:schemaRef ds:uri="ESRI.ArcGIS.Mapping.OfficeIntegration.PowerPointInfo"/>
  </ds:schemaRefs>
</ds:datastoreItem>
</file>

<file path=customXml/itemProps80.xml><?xml version="1.0" encoding="utf-8"?>
<ds:datastoreItem xmlns:ds="http://schemas.openxmlformats.org/officeDocument/2006/customXml" ds:itemID="{5364FBC4-8036-42CA-8B36-C39AA3B83C4B}">
  <ds:schemaRefs>
    <ds:schemaRef ds:uri="ESRI.ArcGIS.Mapping.OfficeIntegration.PowerPointInfo"/>
  </ds:schemaRefs>
</ds:datastoreItem>
</file>

<file path=customXml/itemProps81.xml><?xml version="1.0" encoding="utf-8"?>
<ds:datastoreItem xmlns:ds="http://schemas.openxmlformats.org/officeDocument/2006/customXml" ds:itemID="{7B65FC74-0064-4030-8549-8987B66B0EB1}">
  <ds:schemaRefs>
    <ds:schemaRef ds:uri="ESRI.ArcGIS.Mapping.OfficeIntegration.PowerPointInfo"/>
  </ds:schemaRefs>
</ds:datastoreItem>
</file>

<file path=customXml/itemProps82.xml><?xml version="1.0" encoding="utf-8"?>
<ds:datastoreItem xmlns:ds="http://schemas.openxmlformats.org/officeDocument/2006/customXml" ds:itemID="{CC834084-764B-431E-9FC9-330C3AEB3BF9}">
  <ds:schemaRefs>
    <ds:schemaRef ds:uri="ESRI.ArcGIS.Mapping.OfficeIntegration.PowerPointInfo"/>
  </ds:schemaRefs>
</ds:datastoreItem>
</file>

<file path=customXml/itemProps83.xml><?xml version="1.0" encoding="utf-8"?>
<ds:datastoreItem xmlns:ds="http://schemas.openxmlformats.org/officeDocument/2006/customXml" ds:itemID="{6380AEED-DF29-4B6F-A30F-FBF6A8D5C933}">
  <ds:schemaRefs>
    <ds:schemaRef ds:uri="ESRI.ArcGIS.Mapping.OfficeIntegration.PowerPointInfo"/>
  </ds:schemaRefs>
</ds:datastoreItem>
</file>

<file path=customXml/itemProps84.xml><?xml version="1.0" encoding="utf-8"?>
<ds:datastoreItem xmlns:ds="http://schemas.openxmlformats.org/officeDocument/2006/customXml" ds:itemID="{395DA576-691D-4087-B83F-86DF612D7BD2}">
  <ds:schemaRefs>
    <ds:schemaRef ds:uri="ESRI.ArcGIS.Mapping.OfficeIntegration.PowerPointInfo"/>
  </ds:schemaRefs>
</ds:datastoreItem>
</file>

<file path=customXml/itemProps85.xml><?xml version="1.0" encoding="utf-8"?>
<ds:datastoreItem xmlns:ds="http://schemas.openxmlformats.org/officeDocument/2006/customXml" ds:itemID="{42E5A46F-29A5-427D-A761-92B347AE7750}">
  <ds:schemaRefs>
    <ds:schemaRef ds:uri="ESRI.ArcGIS.Mapping.OfficeIntegration.PowerPointInfo"/>
  </ds:schemaRefs>
</ds:datastoreItem>
</file>

<file path=customXml/itemProps86.xml><?xml version="1.0" encoding="utf-8"?>
<ds:datastoreItem xmlns:ds="http://schemas.openxmlformats.org/officeDocument/2006/customXml" ds:itemID="{FC80CE7A-12C2-400C-9542-5048A7092A9F}">
  <ds:schemaRefs>
    <ds:schemaRef ds:uri="ESRI.ArcGIS.Mapping.OfficeIntegration.PowerPointInfo"/>
  </ds:schemaRefs>
</ds:datastoreItem>
</file>

<file path=customXml/itemProps87.xml><?xml version="1.0" encoding="utf-8"?>
<ds:datastoreItem xmlns:ds="http://schemas.openxmlformats.org/officeDocument/2006/customXml" ds:itemID="{B18715EC-351A-4DFA-B76C-8EFFE464231A}">
  <ds:schemaRefs>
    <ds:schemaRef ds:uri="ESRI.ArcGIS.Mapping.OfficeIntegration.PowerPointInfo"/>
  </ds:schemaRefs>
</ds:datastoreItem>
</file>

<file path=customXml/itemProps88.xml><?xml version="1.0" encoding="utf-8"?>
<ds:datastoreItem xmlns:ds="http://schemas.openxmlformats.org/officeDocument/2006/customXml" ds:itemID="{287638E3-B693-4FDE-A73D-FC99F7FAB5EC}">
  <ds:schemaRefs>
    <ds:schemaRef ds:uri="ESRI.ArcGIS.Mapping.OfficeIntegration.PowerPointInfo"/>
  </ds:schemaRefs>
</ds:datastoreItem>
</file>

<file path=customXml/itemProps89.xml><?xml version="1.0" encoding="utf-8"?>
<ds:datastoreItem xmlns:ds="http://schemas.openxmlformats.org/officeDocument/2006/customXml" ds:itemID="{C54BB46E-5BEF-417D-82DA-513DF85A8B72}">
  <ds:schemaRefs>
    <ds:schemaRef ds:uri="ESRI.ArcGIS.Mapping.OfficeIntegration.PowerPointInfo"/>
  </ds:schemaRefs>
</ds:datastoreItem>
</file>

<file path=customXml/itemProps9.xml><?xml version="1.0" encoding="utf-8"?>
<ds:datastoreItem xmlns:ds="http://schemas.openxmlformats.org/officeDocument/2006/customXml" ds:itemID="{F59AF4BC-1207-47B8-92D0-DF6DEE506FF9}">
  <ds:schemaRefs>
    <ds:schemaRef ds:uri="ESRI.ArcGIS.Mapping.OfficeIntegration.PowerPointInfo"/>
  </ds:schemaRefs>
</ds:datastoreItem>
</file>

<file path=customXml/itemProps90.xml><?xml version="1.0" encoding="utf-8"?>
<ds:datastoreItem xmlns:ds="http://schemas.openxmlformats.org/officeDocument/2006/customXml" ds:itemID="{52B60834-BCCC-4FAA-B7CA-C7878590E89B}">
  <ds:schemaRefs>
    <ds:schemaRef ds:uri="ESRI.ArcGIS.Mapping.OfficeIntegration.PowerPointInfo"/>
  </ds:schemaRefs>
</ds:datastoreItem>
</file>

<file path=customXml/itemProps91.xml><?xml version="1.0" encoding="utf-8"?>
<ds:datastoreItem xmlns:ds="http://schemas.openxmlformats.org/officeDocument/2006/customXml" ds:itemID="{D7358232-7BCF-4917-871D-4ADACEAA5A73}">
  <ds:schemaRefs>
    <ds:schemaRef ds:uri="ESRI.ArcGIS.Mapping.OfficeIntegration.PowerPointInfo"/>
  </ds:schemaRefs>
</ds:datastoreItem>
</file>

<file path=customXml/itemProps92.xml><?xml version="1.0" encoding="utf-8"?>
<ds:datastoreItem xmlns:ds="http://schemas.openxmlformats.org/officeDocument/2006/customXml" ds:itemID="{26EE28A4-3C16-4CD9-9AE7-3716B08BA980}">
  <ds:schemaRefs>
    <ds:schemaRef ds:uri="ESRI.ArcGIS.Mapping.OfficeIntegration.PowerPointInfo"/>
  </ds:schemaRefs>
</ds:datastoreItem>
</file>

<file path=customXml/itemProps93.xml><?xml version="1.0" encoding="utf-8"?>
<ds:datastoreItem xmlns:ds="http://schemas.openxmlformats.org/officeDocument/2006/customXml" ds:itemID="{1F09768A-032E-4AB2-BACE-D4B61505CBAA}">
  <ds:schemaRefs>
    <ds:schemaRef ds:uri="ESRI.ArcGIS.Mapping.OfficeIntegration.PowerPointInfo"/>
  </ds:schemaRefs>
</ds:datastoreItem>
</file>

<file path=customXml/itemProps94.xml><?xml version="1.0" encoding="utf-8"?>
<ds:datastoreItem xmlns:ds="http://schemas.openxmlformats.org/officeDocument/2006/customXml" ds:itemID="{0809E198-0D12-42D4-BDD1-BD5C8CEC6C71}">
  <ds:schemaRefs>
    <ds:schemaRef ds:uri="ESRI.ArcGIS.Mapping.OfficeIntegration.PowerPointInfo"/>
  </ds:schemaRefs>
</ds:datastoreItem>
</file>

<file path=customXml/itemProps95.xml><?xml version="1.0" encoding="utf-8"?>
<ds:datastoreItem xmlns:ds="http://schemas.openxmlformats.org/officeDocument/2006/customXml" ds:itemID="{7E68FFF1-637E-437F-ADEF-D5064E880A8F}">
  <ds:schemaRefs>
    <ds:schemaRef ds:uri="ESRI.ArcGIS.Mapping.OfficeIntegration.PowerPointInfo"/>
  </ds:schemaRefs>
</ds:datastoreItem>
</file>

<file path=customXml/itemProps96.xml><?xml version="1.0" encoding="utf-8"?>
<ds:datastoreItem xmlns:ds="http://schemas.openxmlformats.org/officeDocument/2006/customXml" ds:itemID="{CAD7AAFF-200C-4396-8C2C-80E0D1C54167}">
  <ds:schemaRefs>
    <ds:schemaRef ds:uri="ESRI.ArcGIS.Mapping.OfficeIntegration.PowerPointInfo"/>
  </ds:schemaRefs>
</ds:datastoreItem>
</file>

<file path=customXml/itemProps97.xml><?xml version="1.0" encoding="utf-8"?>
<ds:datastoreItem xmlns:ds="http://schemas.openxmlformats.org/officeDocument/2006/customXml" ds:itemID="{B8AFD744-B057-472E-8425-016656A501AC}">
  <ds:schemaRefs>
    <ds:schemaRef ds:uri="ESRI.ArcGIS.Mapping.OfficeIntegration.PowerPointInfo"/>
  </ds:schemaRefs>
</ds:datastoreItem>
</file>

<file path=customXml/itemProps98.xml><?xml version="1.0" encoding="utf-8"?>
<ds:datastoreItem xmlns:ds="http://schemas.openxmlformats.org/officeDocument/2006/customXml" ds:itemID="{43830DB5-B306-4C48-9860-FBE4291BB4B7}">
  <ds:schemaRefs>
    <ds:schemaRef ds:uri="ESRI.ArcGIS.Mapping.OfficeIntegration.PowerPointInfo"/>
  </ds:schemaRefs>
</ds:datastoreItem>
</file>

<file path=customXml/itemProps99.xml><?xml version="1.0" encoding="utf-8"?>
<ds:datastoreItem xmlns:ds="http://schemas.openxmlformats.org/officeDocument/2006/customXml" ds:itemID="{01766085-A6C7-4293-9976-79A18C040A4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425</TotalTime>
  <Words>2955</Words>
  <Application>Microsoft Macintosh PowerPoint</Application>
  <PresentationFormat>Widescreen</PresentationFormat>
  <Paragraphs>272</Paragraphs>
  <Slides>27</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Times</vt:lpstr>
      <vt:lpstr>Times New Roman</vt:lpstr>
      <vt:lpstr>Wingdings</vt:lpstr>
      <vt:lpstr>Blank Presentation</vt:lpstr>
      <vt:lpstr>Application of Ozone Source Apportionment using CMAQ-ISAM during Long Island  Sound Tropospheric Ozone Study (LISTOS) </vt:lpstr>
      <vt:lpstr>Motivation</vt:lpstr>
      <vt:lpstr>Long Island Sound Tropospheric Ozone study </vt:lpstr>
      <vt:lpstr>Long Island Sound Tropospheric Ozone study </vt:lpstr>
      <vt:lpstr>Long Island Sound Tropospheric Ozone study </vt:lpstr>
      <vt:lpstr>Integrated Source Apportionment Method CMAQ-ISAM</vt:lpstr>
      <vt:lpstr>Current ISAM Capability</vt:lpstr>
      <vt:lpstr>Current ISAM Capability (2)</vt:lpstr>
      <vt:lpstr>CMAQ Simulation</vt:lpstr>
      <vt:lpstr>Model evaluation for 12km CMAQ simulation</vt:lpstr>
      <vt:lpstr>TROPOMI vs Modeled Column</vt:lpstr>
      <vt:lpstr>TROPOMI vs Modeled Column</vt:lpstr>
      <vt:lpstr>TROPOMI vs Modeled Column</vt:lpstr>
      <vt:lpstr>TROPOMI vs Modeled Column</vt:lpstr>
      <vt:lpstr>LISTOS ground measurements vs Modeled surface at paired sites </vt:lpstr>
      <vt:lpstr>LISTOS ground measurements vs Modeled surface at paired sites </vt:lpstr>
      <vt:lpstr>LISTOS ground measurements vs Modeled surface at paired sites </vt:lpstr>
      <vt:lpstr>Sector contributions</vt:lpstr>
      <vt:lpstr>Seasonal summarized sector contributions for NO2 in Q1 (Jan-Mar)</vt:lpstr>
      <vt:lpstr>Seasonal summarized sector contributions for NO2 in Q1 (Jan-Mar)</vt:lpstr>
      <vt:lpstr>Seasonal summarized sector contributions for NO2 in Q1 (Jan-Mar)</vt:lpstr>
      <vt:lpstr>Seasonal summarized sector contributions for HCHO in Q1 (Jan-Mar)</vt:lpstr>
      <vt:lpstr>Seasonal summarized sector contributions for HCHO in Q1 (Jan-Mar)</vt:lpstr>
      <vt:lpstr>Seasonal summarized sector contributions for HCHO in Q1 (Jan-Mar)</vt:lpstr>
      <vt:lpstr> Seasonal summarized sector contributions for Q1 (Jan-Mar)</vt:lpstr>
      <vt:lpstr>Take-home-message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Ozone Source Apportionment using CMAQ-ISAM during Long Island  Sound Tropospheric Ozone Study (LISTOS) </dc:title>
  <dc:creator>Shu, Qian</dc:creator>
  <cp:lastModifiedBy>Shu,Qian</cp:lastModifiedBy>
  <cp:revision>38</cp:revision>
  <dcterms:created xsi:type="dcterms:W3CDTF">2019-10-20T15:48:01Z</dcterms:created>
  <dcterms:modified xsi:type="dcterms:W3CDTF">2019-10-22T15:36:02Z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0x010100C2829260AF16E34DBF1C5D85224AC03E</vt:lpwstr>
  </property>
</Properties>
</file>