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5"/>
  </p:notesMasterIdLst>
  <p:handoutMasterIdLst>
    <p:handoutMasterId r:id="rId16"/>
  </p:handoutMasterIdLst>
  <p:sldIdLst>
    <p:sldId id="300" r:id="rId2"/>
    <p:sldId id="346" r:id="rId3"/>
    <p:sldId id="282" r:id="rId4"/>
    <p:sldId id="326" r:id="rId5"/>
    <p:sldId id="330" r:id="rId6"/>
    <p:sldId id="342" r:id="rId7"/>
    <p:sldId id="343" r:id="rId8"/>
    <p:sldId id="345" r:id="rId9"/>
    <p:sldId id="337" r:id="rId10"/>
    <p:sldId id="338" r:id="rId11"/>
    <p:sldId id="339" r:id="rId12"/>
    <p:sldId id="340" r:id="rId13"/>
    <p:sldId id="341" r:id="rId14"/>
  </p:sldIdLst>
  <p:sldSz cx="9144000" cy="5143500" type="screen16x9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A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3FDEF85-DE64-45EE-B07D-AA0BD8DE74AC}" v="257" dt="2019-10-17T02:43:47.0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69"/>
    <p:restoredTop sz="94635"/>
  </p:normalViewPr>
  <p:slideViewPr>
    <p:cSldViewPr snapToGrid="0" snapToObjects="1">
      <p:cViewPr varScale="1">
        <p:scale>
          <a:sx n="130" d="100"/>
          <a:sy n="130" d="100"/>
        </p:scale>
        <p:origin x="156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15" d="100"/>
          <a:sy n="115" d="100"/>
        </p:scale>
        <p:origin x="3280" y="21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ofei Yu" userId="433cc246-98e3-4bc1-a4d6-5bc40572162f" providerId="ADAL" clId="{D3FDEF85-DE64-45EE-B07D-AA0BD8DE74AC}"/>
    <pc:docChg chg="undo custSel addSld delSld modSld">
      <pc:chgData name="Haofei Yu" userId="433cc246-98e3-4bc1-a4d6-5bc40572162f" providerId="ADAL" clId="{D3FDEF85-DE64-45EE-B07D-AA0BD8DE74AC}" dt="2019-10-17T03:02:35.644" v="951" actId="20577"/>
      <pc:docMkLst>
        <pc:docMk/>
      </pc:docMkLst>
      <pc:sldChg chg="del">
        <pc:chgData name="Haofei Yu" userId="433cc246-98e3-4bc1-a4d6-5bc40572162f" providerId="ADAL" clId="{D3FDEF85-DE64-45EE-B07D-AA0BD8DE74AC}" dt="2019-10-17T02:16:21.450" v="4" actId="47"/>
        <pc:sldMkLst>
          <pc:docMk/>
          <pc:sldMk cId="1916507826" sldId="259"/>
        </pc:sldMkLst>
      </pc:sldChg>
      <pc:sldChg chg="add del">
        <pc:chgData name="Haofei Yu" userId="433cc246-98e3-4bc1-a4d6-5bc40572162f" providerId="ADAL" clId="{D3FDEF85-DE64-45EE-B07D-AA0BD8DE74AC}" dt="2019-10-17T02:16:27.987" v="8" actId="47"/>
        <pc:sldMkLst>
          <pc:docMk/>
          <pc:sldMk cId="1294304356" sldId="260"/>
        </pc:sldMkLst>
      </pc:sldChg>
      <pc:sldChg chg="del">
        <pc:chgData name="Haofei Yu" userId="433cc246-98e3-4bc1-a4d6-5bc40572162f" providerId="ADAL" clId="{D3FDEF85-DE64-45EE-B07D-AA0BD8DE74AC}" dt="2019-10-17T02:16:19.381" v="1" actId="47"/>
        <pc:sldMkLst>
          <pc:docMk/>
          <pc:sldMk cId="1674422526" sldId="264"/>
        </pc:sldMkLst>
      </pc:sldChg>
      <pc:sldChg chg="add">
        <pc:chgData name="Haofei Yu" userId="433cc246-98e3-4bc1-a4d6-5bc40572162f" providerId="ADAL" clId="{D3FDEF85-DE64-45EE-B07D-AA0BD8DE74AC}" dt="2019-10-17T02:23:18.593" v="391"/>
        <pc:sldMkLst>
          <pc:docMk/>
          <pc:sldMk cId="1487317221" sldId="265"/>
        </pc:sldMkLst>
      </pc:sldChg>
      <pc:sldChg chg="del">
        <pc:chgData name="Haofei Yu" userId="433cc246-98e3-4bc1-a4d6-5bc40572162f" providerId="ADAL" clId="{D3FDEF85-DE64-45EE-B07D-AA0BD8DE74AC}" dt="2019-10-17T02:12:11.792" v="0" actId="47"/>
        <pc:sldMkLst>
          <pc:docMk/>
          <pc:sldMk cId="1844144459" sldId="265"/>
        </pc:sldMkLst>
      </pc:sldChg>
      <pc:sldChg chg="del">
        <pc:chgData name="Haofei Yu" userId="433cc246-98e3-4bc1-a4d6-5bc40572162f" providerId="ADAL" clId="{D3FDEF85-DE64-45EE-B07D-AA0BD8DE74AC}" dt="2019-10-17T02:16:20.088" v="2" actId="47"/>
        <pc:sldMkLst>
          <pc:docMk/>
          <pc:sldMk cId="1404746542" sldId="266"/>
        </pc:sldMkLst>
      </pc:sldChg>
      <pc:sldChg chg="del">
        <pc:chgData name="Haofei Yu" userId="433cc246-98e3-4bc1-a4d6-5bc40572162f" providerId="ADAL" clId="{D3FDEF85-DE64-45EE-B07D-AA0BD8DE74AC}" dt="2019-10-17T02:16:20.666" v="3" actId="47"/>
        <pc:sldMkLst>
          <pc:docMk/>
          <pc:sldMk cId="798648684" sldId="267"/>
        </pc:sldMkLst>
      </pc:sldChg>
      <pc:sldChg chg="addSp delSp modSp add">
        <pc:chgData name="Haofei Yu" userId="433cc246-98e3-4bc1-a4d6-5bc40572162f" providerId="ADAL" clId="{D3FDEF85-DE64-45EE-B07D-AA0BD8DE74AC}" dt="2019-10-17T03:02:35.644" v="951" actId="20577"/>
        <pc:sldMkLst>
          <pc:docMk/>
          <pc:sldMk cId="2642933027" sldId="282"/>
        </pc:sldMkLst>
        <pc:spChg chg="del mod">
          <ac:chgData name="Haofei Yu" userId="433cc246-98e3-4bc1-a4d6-5bc40572162f" providerId="ADAL" clId="{D3FDEF85-DE64-45EE-B07D-AA0BD8DE74AC}" dt="2019-10-17T02:24:38.344" v="431" actId="478"/>
          <ac:spMkLst>
            <pc:docMk/>
            <pc:sldMk cId="2642933027" sldId="282"/>
            <ac:spMk id="2" creationId="{00000000-0000-0000-0000-000000000000}"/>
          </ac:spMkLst>
        </pc:spChg>
        <pc:spChg chg="del mod">
          <ac:chgData name="Haofei Yu" userId="433cc246-98e3-4bc1-a4d6-5bc40572162f" providerId="ADAL" clId="{D3FDEF85-DE64-45EE-B07D-AA0BD8DE74AC}" dt="2019-10-17T02:25:07.770" v="438" actId="478"/>
          <ac:spMkLst>
            <pc:docMk/>
            <pc:sldMk cId="2642933027" sldId="282"/>
            <ac:spMk id="3" creationId="{AA468385-1F95-417C-9746-7A1C7B8C165D}"/>
          </ac:spMkLst>
        </pc:spChg>
        <pc:spChg chg="mod">
          <ac:chgData name="Haofei Yu" userId="433cc246-98e3-4bc1-a4d6-5bc40572162f" providerId="ADAL" clId="{D3FDEF85-DE64-45EE-B07D-AA0BD8DE74AC}" dt="2019-10-17T02:47:38.124" v="934" actId="14"/>
          <ac:spMkLst>
            <pc:docMk/>
            <pc:sldMk cId="2642933027" sldId="282"/>
            <ac:spMk id="9" creationId="{853116A7-E6F8-F141-A78E-5FDA862D8084}"/>
          </ac:spMkLst>
        </pc:spChg>
        <pc:spChg chg="add mod">
          <ac:chgData name="Haofei Yu" userId="433cc246-98e3-4bc1-a4d6-5bc40572162f" providerId="ADAL" clId="{D3FDEF85-DE64-45EE-B07D-AA0BD8DE74AC}" dt="2019-10-17T02:43:09.381" v="840" actId="1035"/>
          <ac:spMkLst>
            <pc:docMk/>
            <pc:sldMk cId="2642933027" sldId="282"/>
            <ac:spMk id="10" creationId="{32CB6117-C64B-40DA-8DAA-8082BEA243F3}"/>
          </ac:spMkLst>
        </pc:spChg>
        <pc:spChg chg="add mod">
          <ac:chgData name="Haofei Yu" userId="433cc246-98e3-4bc1-a4d6-5bc40572162f" providerId="ADAL" clId="{D3FDEF85-DE64-45EE-B07D-AA0BD8DE74AC}" dt="2019-10-17T02:43:09.381" v="840" actId="1035"/>
          <ac:spMkLst>
            <pc:docMk/>
            <pc:sldMk cId="2642933027" sldId="282"/>
            <ac:spMk id="12" creationId="{7C7E06E6-2A41-4633-BE52-8EDFDB2D3DF9}"/>
          </ac:spMkLst>
        </pc:spChg>
        <pc:spChg chg="del mod">
          <ac:chgData name="Haofei Yu" userId="433cc246-98e3-4bc1-a4d6-5bc40572162f" providerId="ADAL" clId="{D3FDEF85-DE64-45EE-B07D-AA0BD8DE74AC}" dt="2019-10-17T02:43:34.281" v="852" actId="478"/>
          <ac:spMkLst>
            <pc:docMk/>
            <pc:sldMk cId="2642933027" sldId="282"/>
            <ac:spMk id="14" creationId="{8BC9E360-3436-5246-8ACC-53F5A88BFEC4}"/>
          </ac:spMkLst>
        </pc:spChg>
        <pc:spChg chg="del mod">
          <ac:chgData name="Haofei Yu" userId="433cc246-98e3-4bc1-a4d6-5bc40572162f" providerId="ADAL" clId="{D3FDEF85-DE64-45EE-B07D-AA0BD8DE74AC}" dt="2019-10-17T02:33:35.216" v="760" actId="478"/>
          <ac:spMkLst>
            <pc:docMk/>
            <pc:sldMk cId="2642933027" sldId="282"/>
            <ac:spMk id="15" creationId="{5C2DA9A1-79AF-0F44-8D2D-EBEA15DC1976}"/>
          </ac:spMkLst>
        </pc:spChg>
        <pc:spChg chg="add mod">
          <ac:chgData name="Haofei Yu" userId="433cc246-98e3-4bc1-a4d6-5bc40572162f" providerId="ADAL" clId="{D3FDEF85-DE64-45EE-B07D-AA0BD8DE74AC}" dt="2019-10-17T02:43:09.381" v="840" actId="1035"/>
          <ac:spMkLst>
            <pc:docMk/>
            <pc:sldMk cId="2642933027" sldId="282"/>
            <ac:spMk id="16" creationId="{378330E8-DD9A-493C-AA17-780EC820B463}"/>
          </ac:spMkLst>
        </pc:spChg>
        <pc:spChg chg="add mod">
          <ac:chgData name="Haofei Yu" userId="433cc246-98e3-4bc1-a4d6-5bc40572162f" providerId="ADAL" clId="{D3FDEF85-DE64-45EE-B07D-AA0BD8DE74AC}" dt="2019-10-17T02:43:09.381" v="840" actId="1035"/>
          <ac:spMkLst>
            <pc:docMk/>
            <pc:sldMk cId="2642933027" sldId="282"/>
            <ac:spMk id="17" creationId="{435D26DF-FCA7-4C44-BE4C-502CB84ACD04}"/>
          </ac:spMkLst>
        </pc:spChg>
        <pc:spChg chg="add del mod">
          <ac:chgData name="Haofei Yu" userId="433cc246-98e3-4bc1-a4d6-5bc40572162f" providerId="ADAL" clId="{D3FDEF85-DE64-45EE-B07D-AA0BD8DE74AC}" dt="2019-10-17T02:41:52.312" v="785"/>
          <ac:spMkLst>
            <pc:docMk/>
            <pc:sldMk cId="2642933027" sldId="282"/>
            <ac:spMk id="18" creationId="{D074D776-BC59-4CC1-A088-69B5AFD561E2}"/>
          </ac:spMkLst>
        </pc:spChg>
        <pc:spChg chg="mod">
          <ac:chgData name="Haofei Yu" userId="433cc246-98e3-4bc1-a4d6-5bc40572162f" providerId="ADAL" clId="{D3FDEF85-DE64-45EE-B07D-AA0BD8DE74AC}" dt="2019-10-17T03:02:35.644" v="951" actId="20577"/>
          <ac:spMkLst>
            <pc:docMk/>
            <pc:sldMk cId="2642933027" sldId="282"/>
            <ac:spMk id="19" creationId="{00000000-0000-0000-0000-000000000000}"/>
          </ac:spMkLst>
        </pc:spChg>
        <pc:picChg chg="del">
          <ac:chgData name="Haofei Yu" userId="433cc246-98e3-4bc1-a4d6-5bc40572162f" providerId="ADAL" clId="{D3FDEF85-DE64-45EE-B07D-AA0BD8DE74AC}" dt="2019-10-17T02:33:32.200" v="759" actId="478"/>
          <ac:picMkLst>
            <pc:docMk/>
            <pc:sldMk cId="2642933027" sldId="282"/>
            <ac:picMk id="11" creationId="{2D7533D0-1709-7D4D-B061-A2BDC5B01221}"/>
          </ac:picMkLst>
        </pc:picChg>
        <pc:picChg chg="add mod">
          <ac:chgData name="Haofei Yu" userId="433cc246-98e3-4bc1-a4d6-5bc40572162f" providerId="ADAL" clId="{D3FDEF85-DE64-45EE-B07D-AA0BD8DE74AC}" dt="2019-10-17T02:43:09.381" v="840" actId="1035"/>
          <ac:picMkLst>
            <pc:docMk/>
            <pc:sldMk cId="2642933027" sldId="282"/>
            <ac:picMk id="13" creationId="{FC9ED179-13FB-4130-A185-942A558F31F8}"/>
          </ac:picMkLst>
        </pc:picChg>
      </pc:sldChg>
      <pc:sldChg chg="delSp add del">
        <pc:chgData name="Haofei Yu" userId="433cc246-98e3-4bc1-a4d6-5bc40572162f" providerId="ADAL" clId="{D3FDEF85-DE64-45EE-B07D-AA0BD8DE74AC}" dt="2019-10-17T02:16:38.629" v="14" actId="478"/>
        <pc:sldMkLst>
          <pc:docMk/>
          <pc:sldMk cId="1838962596" sldId="288"/>
        </pc:sldMkLst>
        <pc:picChg chg="del">
          <ac:chgData name="Haofei Yu" userId="433cc246-98e3-4bc1-a4d6-5bc40572162f" providerId="ADAL" clId="{D3FDEF85-DE64-45EE-B07D-AA0BD8DE74AC}" dt="2019-10-17T02:16:38.629" v="14" actId="478"/>
          <ac:picMkLst>
            <pc:docMk/>
            <pc:sldMk cId="1838962596" sldId="288"/>
            <ac:picMk id="3" creationId="{692FB90A-F75A-9F48-8453-E0D951941D28}"/>
          </ac:picMkLst>
        </pc:picChg>
      </pc:sldChg>
      <pc:sldChg chg="addSp delSp add del">
        <pc:chgData name="Haofei Yu" userId="433cc246-98e3-4bc1-a4d6-5bc40572162f" providerId="ADAL" clId="{D3FDEF85-DE64-45EE-B07D-AA0BD8DE74AC}" dt="2019-10-17T02:16:36.957" v="13" actId="47"/>
        <pc:sldMkLst>
          <pc:docMk/>
          <pc:sldMk cId="456608641" sldId="298"/>
        </pc:sldMkLst>
        <pc:picChg chg="add del">
          <ac:chgData name="Haofei Yu" userId="433cc246-98e3-4bc1-a4d6-5bc40572162f" providerId="ADAL" clId="{D3FDEF85-DE64-45EE-B07D-AA0BD8DE74AC}" dt="2019-10-17T02:16:33.675" v="11" actId="478"/>
          <ac:picMkLst>
            <pc:docMk/>
            <pc:sldMk cId="456608641" sldId="298"/>
            <ac:picMk id="3" creationId="{8DDBE20E-AFA9-5D4F-A6E7-694D5A400CF9}"/>
          </ac:picMkLst>
        </pc:picChg>
      </pc:sldChg>
      <pc:sldChg chg="addSp modSp add">
        <pc:chgData name="Haofei Yu" userId="433cc246-98e3-4bc1-a4d6-5bc40572162f" providerId="ADAL" clId="{D3FDEF85-DE64-45EE-B07D-AA0BD8DE74AC}" dt="2019-10-17T02:22:58.097" v="390" actId="1037"/>
        <pc:sldMkLst>
          <pc:docMk/>
          <pc:sldMk cId="1791235122" sldId="300"/>
        </pc:sldMkLst>
        <pc:spChg chg="mod">
          <ac:chgData name="Haofei Yu" userId="433cc246-98e3-4bc1-a4d6-5bc40572162f" providerId="ADAL" clId="{D3FDEF85-DE64-45EE-B07D-AA0BD8DE74AC}" dt="2019-10-17T02:19:45.265" v="127" actId="1035"/>
          <ac:spMkLst>
            <pc:docMk/>
            <pc:sldMk cId="1791235122" sldId="300"/>
            <ac:spMk id="2" creationId="{00000000-0000-0000-0000-000000000000}"/>
          </ac:spMkLst>
        </pc:spChg>
        <pc:spChg chg="mod">
          <ac:chgData name="Haofei Yu" userId="433cc246-98e3-4bc1-a4d6-5bc40572162f" providerId="ADAL" clId="{D3FDEF85-DE64-45EE-B07D-AA0BD8DE74AC}" dt="2019-10-17T02:19:43.124" v="117" actId="14100"/>
          <ac:spMkLst>
            <pc:docMk/>
            <pc:sldMk cId="1791235122" sldId="300"/>
            <ac:spMk id="14337" creationId="{00000000-0000-0000-0000-000000000000}"/>
          </ac:spMkLst>
        </pc:spChg>
        <pc:picChg chg="mod">
          <ac:chgData name="Haofei Yu" userId="433cc246-98e3-4bc1-a4d6-5bc40572162f" providerId="ADAL" clId="{D3FDEF85-DE64-45EE-B07D-AA0BD8DE74AC}" dt="2019-10-17T02:22:56.363" v="386" actId="1038"/>
          <ac:picMkLst>
            <pc:docMk/>
            <pc:sldMk cId="1791235122" sldId="300"/>
            <ac:picMk id="12" creationId="{6EB9DD79-A79C-494A-BD02-9906DB43C73E}"/>
          </ac:picMkLst>
        </pc:picChg>
        <pc:picChg chg="mod">
          <ac:chgData name="Haofei Yu" userId="433cc246-98e3-4bc1-a4d6-5bc40572162f" providerId="ADAL" clId="{D3FDEF85-DE64-45EE-B07D-AA0BD8DE74AC}" dt="2019-10-17T02:22:53.909" v="380" actId="1037"/>
          <ac:picMkLst>
            <pc:docMk/>
            <pc:sldMk cId="1791235122" sldId="300"/>
            <ac:picMk id="13" creationId="{39D0C9EE-087B-F24A-AF89-CA879EEA9B6F}"/>
          </ac:picMkLst>
        </pc:picChg>
        <pc:picChg chg="add mod">
          <ac:chgData name="Haofei Yu" userId="433cc246-98e3-4bc1-a4d6-5bc40572162f" providerId="ADAL" clId="{D3FDEF85-DE64-45EE-B07D-AA0BD8DE74AC}" dt="2019-10-17T02:22:57.519" v="389" actId="1038"/>
          <ac:picMkLst>
            <pc:docMk/>
            <pc:sldMk cId="1791235122" sldId="300"/>
            <ac:picMk id="1026" creationId="{6DB9D0E8-C329-448E-A2FC-2C1D72CA85C8}"/>
          </ac:picMkLst>
        </pc:picChg>
        <pc:picChg chg="add mod">
          <ac:chgData name="Haofei Yu" userId="433cc246-98e3-4bc1-a4d6-5bc40572162f" providerId="ADAL" clId="{D3FDEF85-DE64-45EE-B07D-AA0BD8DE74AC}" dt="2019-10-17T02:22:58.097" v="390" actId="1037"/>
          <ac:picMkLst>
            <pc:docMk/>
            <pc:sldMk cId="1791235122" sldId="300"/>
            <ac:picMk id="1028" creationId="{062318B4-9032-4325-BB8A-2E684264465D}"/>
          </ac:picMkLst>
        </pc:picChg>
      </pc:sldChg>
      <pc:sldChg chg="add">
        <pc:chgData name="Haofei Yu" userId="433cc246-98e3-4bc1-a4d6-5bc40572162f" providerId="ADAL" clId="{D3FDEF85-DE64-45EE-B07D-AA0BD8DE74AC}" dt="2019-10-17T02:23:18.593" v="391"/>
        <pc:sldMkLst>
          <pc:docMk/>
          <pc:sldMk cId="1771275347" sldId="319"/>
        </pc:sldMkLst>
      </pc:sldChg>
      <pc:sldChg chg="addSp delSp modSp add">
        <pc:chgData name="Haofei Yu" userId="433cc246-98e3-4bc1-a4d6-5bc40572162f" providerId="ADAL" clId="{D3FDEF85-DE64-45EE-B07D-AA0BD8DE74AC}" dt="2019-10-17T02:27:54.593" v="504" actId="478"/>
        <pc:sldMkLst>
          <pc:docMk/>
          <pc:sldMk cId="446449107" sldId="326"/>
        </pc:sldMkLst>
        <pc:spChg chg="del">
          <ac:chgData name="Haofei Yu" userId="433cc246-98e3-4bc1-a4d6-5bc40572162f" providerId="ADAL" clId="{D3FDEF85-DE64-45EE-B07D-AA0BD8DE74AC}" dt="2019-10-17T02:27:54.593" v="504" actId="478"/>
          <ac:spMkLst>
            <pc:docMk/>
            <pc:sldMk cId="446449107" sldId="326"/>
            <ac:spMk id="2" creationId="{00000000-0000-0000-0000-000000000000}"/>
          </ac:spMkLst>
        </pc:spChg>
        <pc:spChg chg="mod">
          <ac:chgData name="Haofei Yu" userId="433cc246-98e3-4bc1-a4d6-5bc40572162f" providerId="ADAL" clId="{D3FDEF85-DE64-45EE-B07D-AA0BD8DE74AC}" dt="2019-10-17T02:26:15.314" v="448" actId="113"/>
          <ac:spMkLst>
            <pc:docMk/>
            <pc:sldMk cId="446449107" sldId="326"/>
            <ac:spMk id="6" creationId="{77F8108E-5F21-BD44-B097-19630EA809F3}"/>
          </ac:spMkLst>
        </pc:spChg>
        <pc:spChg chg="mod">
          <ac:chgData name="Haofei Yu" userId="433cc246-98e3-4bc1-a4d6-5bc40572162f" providerId="ADAL" clId="{D3FDEF85-DE64-45EE-B07D-AA0BD8DE74AC}" dt="2019-10-17T02:26:38.555" v="488" actId="1035"/>
          <ac:spMkLst>
            <pc:docMk/>
            <pc:sldMk cId="446449107" sldId="326"/>
            <ac:spMk id="39" creationId="{00000000-0000-0000-0000-000000000000}"/>
          </ac:spMkLst>
        </pc:spChg>
        <pc:picChg chg="add mod">
          <ac:chgData name="Haofei Yu" userId="433cc246-98e3-4bc1-a4d6-5bc40572162f" providerId="ADAL" clId="{D3FDEF85-DE64-45EE-B07D-AA0BD8DE74AC}" dt="2019-10-17T02:27:32.997" v="497" actId="1076"/>
          <ac:picMkLst>
            <pc:docMk/>
            <pc:sldMk cId="446449107" sldId="326"/>
            <ac:picMk id="4" creationId="{47D32EB0-99DE-4E38-A326-4AFA94397AA5}"/>
          </ac:picMkLst>
        </pc:picChg>
        <pc:picChg chg="del mod">
          <ac:chgData name="Haofei Yu" userId="433cc246-98e3-4bc1-a4d6-5bc40572162f" providerId="ADAL" clId="{D3FDEF85-DE64-45EE-B07D-AA0BD8DE74AC}" dt="2019-10-17T02:26:44.349" v="492" actId="478"/>
          <ac:picMkLst>
            <pc:docMk/>
            <pc:sldMk cId="446449107" sldId="326"/>
            <ac:picMk id="8" creationId="{0D4CD66D-B60C-0C44-B434-8498A0DA54B6}"/>
          </ac:picMkLst>
        </pc:picChg>
      </pc:sldChg>
      <pc:sldChg chg="modSp add">
        <pc:chgData name="Haofei Yu" userId="433cc246-98e3-4bc1-a4d6-5bc40572162f" providerId="ADAL" clId="{D3FDEF85-DE64-45EE-B07D-AA0BD8DE74AC}" dt="2019-10-17T02:25:52.748" v="443" actId="6549"/>
        <pc:sldMkLst>
          <pc:docMk/>
          <pc:sldMk cId="3002875474" sldId="329"/>
        </pc:sldMkLst>
        <pc:spChg chg="mod">
          <ac:chgData name="Haofei Yu" userId="433cc246-98e3-4bc1-a4d6-5bc40572162f" providerId="ADAL" clId="{D3FDEF85-DE64-45EE-B07D-AA0BD8DE74AC}" dt="2019-10-17T02:25:52.748" v="443" actId="6549"/>
          <ac:spMkLst>
            <pc:docMk/>
            <pc:sldMk cId="3002875474" sldId="329"/>
            <ac:spMk id="9" creationId="{853116A7-E6F8-F141-A78E-5FDA862D8084}"/>
          </ac:spMkLst>
        </pc:spChg>
        <pc:spChg chg="mod">
          <ac:chgData name="Haofei Yu" userId="433cc246-98e3-4bc1-a4d6-5bc40572162f" providerId="ADAL" clId="{D3FDEF85-DE64-45EE-B07D-AA0BD8DE74AC}" dt="2019-10-17T02:25:39.541" v="442" actId="2711"/>
          <ac:spMkLst>
            <pc:docMk/>
            <pc:sldMk cId="3002875474" sldId="329"/>
            <ac:spMk id="14" creationId="{8BC9E360-3436-5246-8ACC-53F5A88BFEC4}"/>
          </ac:spMkLst>
        </pc:spChg>
        <pc:spChg chg="mod">
          <ac:chgData name="Haofei Yu" userId="433cc246-98e3-4bc1-a4d6-5bc40572162f" providerId="ADAL" clId="{D3FDEF85-DE64-45EE-B07D-AA0BD8DE74AC}" dt="2019-10-17T02:25:22.523" v="439" actId="2711"/>
          <ac:spMkLst>
            <pc:docMk/>
            <pc:sldMk cId="3002875474" sldId="329"/>
            <ac:spMk id="19" creationId="{00000000-0000-0000-0000-000000000000}"/>
          </ac:spMkLst>
        </pc:spChg>
      </pc:sldChg>
      <pc:sldChg chg="addSp delSp modSp add">
        <pc:chgData name="Haofei Yu" userId="433cc246-98e3-4bc1-a4d6-5bc40572162f" providerId="ADAL" clId="{D3FDEF85-DE64-45EE-B07D-AA0BD8DE74AC}" dt="2019-10-17T02:32:39.405" v="757" actId="1038"/>
        <pc:sldMkLst>
          <pc:docMk/>
          <pc:sldMk cId="2579910882" sldId="330"/>
        </pc:sldMkLst>
        <pc:spChg chg="del mod">
          <ac:chgData name="Haofei Yu" userId="433cc246-98e3-4bc1-a4d6-5bc40572162f" providerId="ADAL" clId="{D3FDEF85-DE64-45EE-B07D-AA0BD8DE74AC}" dt="2019-10-17T02:27:48.098" v="503" actId="478"/>
          <ac:spMkLst>
            <pc:docMk/>
            <pc:sldMk cId="2579910882" sldId="330"/>
            <ac:spMk id="2" creationId="{00000000-0000-0000-0000-000000000000}"/>
          </ac:spMkLst>
        </pc:spChg>
        <pc:spChg chg="mod">
          <ac:chgData name="Haofei Yu" userId="433cc246-98e3-4bc1-a4d6-5bc40572162f" providerId="ADAL" clId="{D3FDEF85-DE64-45EE-B07D-AA0BD8DE74AC}" dt="2019-10-17T02:32:17.588" v="712" actId="1036"/>
          <ac:spMkLst>
            <pc:docMk/>
            <pc:sldMk cId="2579910882" sldId="330"/>
            <ac:spMk id="9" creationId="{853116A7-E6F8-F141-A78E-5FDA862D8084}"/>
          </ac:spMkLst>
        </pc:spChg>
        <pc:spChg chg="del mod">
          <ac:chgData name="Haofei Yu" userId="433cc246-98e3-4bc1-a4d6-5bc40572162f" providerId="ADAL" clId="{D3FDEF85-DE64-45EE-B07D-AA0BD8DE74AC}" dt="2019-10-17T02:28:29.368" v="508" actId="478"/>
          <ac:spMkLst>
            <pc:docMk/>
            <pc:sldMk cId="2579910882" sldId="330"/>
            <ac:spMk id="15" creationId="{8392ED5C-CD41-E743-8717-B0959A525831}"/>
          </ac:spMkLst>
        </pc:spChg>
        <pc:spChg chg="mod">
          <ac:chgData name="Haofei Yu" userId="433cc246-98e3-4bc1-a4d6-5bc40572162f" providerId="ADAL" clId="{D3FDEF85-DE64-45EE-B07D-AA0BD8DE74AC}" dt="2019-10-17T02:32:39.405" v="757" actId="1038"/>
          <ac:spMkLst>
            <pc:docMk/>
            <pc:sldMk cId="2579910882" sldId="330"/>
            <ac:spMk id="17" creationId="{C2140C4A-B148-E947-BFDE-232344DA47DA}"/>
          </ac:spMkLst>
        </pc:spChg>
        <pc:spChg chg="mod">
          <ac:chgData name="Haofei Yu" userId="433cc246-98e3-4bc1-a4d6-5bc40572162f" providerId="ADAL" clId="{D3FDEF85-DE64-45EE-B07D-AA0BD8DE74AC}" dt="2019-10-17T02:29:10.849" v="528" actId="20577"/>
          <ac:spMkLst>
            <pc:docMk/>
            <pc:sldMk cId="2579910882" sldId="330"/>
            <ac:spMk id="19" creationId="{00000000-0000-0000-0000-000000000000}"/>
          </ac:spMkLst>
        </pc:spChg>
        <pc:picChg chg="add mod">
          <ac:chgData name="Haofei Yu" userId="433cc246-98e3-4bc1-a4d6-5bc40572162f" providerId="ADAL" clId="{D3FDEF85-DE64-45EE-B07D-AA0BD8DE74AC}" dt="2019-10-17T02:29:29.821" v="533" actId="554"/>
          <ac:picMkLst>
            <pc:docMk/>
            <pc:sldMk cId="2579910882" sldId="330"/>
            <ac:picMk id="8" creationId="{D52B2479-A6AF-4CFE-808A-46760E6FBCB8}"/>
          </ac:picMkLst>
        </pc:picChg>
        <pc:picChg chg="del">
          <ac:chgData name="Haofei Yu" userId="433cc246-98e3-4bc1-a4d6-5bc40572162f" providerId="ADAL" clId="{D3FDEF85-DE64-45EE-B07D-AA0BD8DE74AC}" dt="2019-10-17T02:28:22.039" v="506" actId="478"/>
          <ac:picMkLst>
            <pc:docMk/>
            <pc:sldMk cId="2579910882" sldId="330"/>
            <ac:picMk id="18" creationId="{92E3B8A4-0B49-FF43-9E05-B6FA14FE7403}"/>
          </ac:picMkLst>
        </pc:picChg>
      </pc:sldChg>
      <pc:sldChg chg="add">
        <pc:chgData name="Haofei Yu" userId="433cc246-98e3-4bc1-a4d6-5bc40572162f" providerId="ADAL" clId="{D3FDEF85-DE64-45EE-B07D-AA0BD8DE74AC}" dt="2019-10-17T02:23:18.593" v="391"/>
        <pc:sldMkLst>
          <pc:docMk/>
          <pc:sldMk cId="1475880682" sldId="331"/>
        </pc:sldMkLst>
      </pc:sldChg>
      <pc:sldChg chg="modSp add del">
        <pc:chgData name="Haofei Yu" userId="433cc246-98e3-4bc1-a4d6-5bc40572162f" providerId="ADAL" clId="{D3FDEF85-DE64-45EE-B07D-AA0BD8DE74AC}" dt="2019-10-17T02:33:24.098" v="758" actId="47"/>
        <pc:sldMkLst>
          <pc:docMk/>
          <pc:sldMk cId="3240602195" sldId="333"/>
        </pc:sldMkLst>
        <pc:spChg chg="mod">
          <ac:chgData name="Haofei Yu" userId="433cc246-98e3-4bc1-a4d6-5bc40572162f" providerId="ADAL" clId="{D3FDEF85-DE64-45EE-B07D-AA0BD8DE74AC}" dt="2019-10-17T02:29:55.971" v="540" actId="207"/>
          <ac:spMkLst>
            <pc:docMk/>
            <pc:sldMk cId="3240602195" sldId="333"/>
            <ac:spMk id="9" creationId="{853116A7-E6F8-F141-A78E-5FDA862D8084}"/>
          </ac:spMkLst>
        </pc:spChg>
      </pc:sldChg>
      <pc:sldChg chg="add">
        <pc:chgData name="Haofei Yu" userId="433cc246-98e3-4bc1-a4d6-5bc40572162f" providerId="ADAL" clId="{D3FDEF85-DE64-45EE-B07D-AA0BD8DE74AC}" dt="2019-10-17T02:23:18.593" v="391"/>
        <pc:sldMkLst>
          <pc:docMk/>
          <pc:sldMk cId="1532584384" sldId="334"/>
        </pc:sldMkLst>
      </pc:sldChg>
      <pc:sldChg chg="add">
        <pc:chgData name="Haofei Yu" userId="433cc246-98e3-4bc1-a4d6-5bc40572162f" providerId="ADAL" clId="{D3FDEF85-DE64-45EE-B07D-AA0BD8DE74AC}" dt="2019-10-17T02:23:18.593" v="391"/>
        <pc:sldMkLst>
          <pc:docMk/>
          <pc:sldMk cId="1956921798" sldId="335"/>
        </pc:sldMkLst>
      </pc:sldChg>
      <pc:sldChg chg="add">
        <pc:chgData name="Haofei Yu" userId="433cc246-98e3-4bc1-a4d6-5bc40572162f" providerId="ADAL" clId="{D3FDEF85-DE64-45EE-B07D-AA0BD8DE74AC}" dt="2019-10-17T02:23:18.593" v="391"/>
        <pc:sldMkLst>
          <pc:docMk/>
          <pc:sldMk cId="4036934386" sldId="336"/>
        </pc:sldMkLst>
      </pc:sldChg>
      <pc:sldChg chg="add">
        <pc:chgData name="Haofei Yu" userId="433cc246-98e3-4bc1-a4d6-5bc40572162f" providerId="ADAL" clId="{D3FDEF85-DE64-45EE-B07D-AA0BD8DE74AC}" dt="2019-10-17T02:23:18.593" v="391"/>
        <pc:sldMkLst>
          <pc:docMk/>
          <pc:sldMk cId="1614706346" sldId="337"/>
        </pc:sldMkLst>
      </pc:sldChg>
      <pc:sldChg chg="add">
        <pc:chgData name="Haofei Yu" userId="433cc246-98e3-4bc1-a4d6-5bc40572162f" providerId="ADAL" clId="{D3FDEF85-DE64-45EE-B07D-AA0BD8DE74AC}" dt="2019-10-17T02:23:18.593" v="391"/>
        <pc:sldMkLst>
          <pc:docMk/>
          <pc:sldMk cId="1926583681" sldId="338"/>
        </pc:sldMkLst>
      </pc:sldChg>
      <pc:sldChg chg="add">
        <pc:chgData name="Haofei Yu" userId="433cc246-98e3-4bc1-a4d6-5bc40572162f" providerId="ADAL" clId="{D3FDEF85-DE64-45EE-B07D-AA0BD8DE74AC}" dt="2019-10-17T02:23:18.593" v="391"/>
        <pc:sldMkLst>
          <pc:docMk/>
          <pc:sldMk cId="1064952661" sldId="339"/>
        </pc:sldMkLst>
      </pc:sldChg>
      <pc:sldChg chg="add">
        <pc:chgData name="Haofei Yu" userId="433cc246-98e3-4bc1-a4d6-5bc40572162f" providerId="ADAL" clId="{D3FDEF85-DE64-45EE-B07D-AA0BD8DE74AC}" dt="2019-10-17T02:23:18.593" v="391"/>
        <pc:sldMkLst>
          <pc:docMk/>
          <pc:sldMk cId="1511684848" sldId="340"/>
        </pc:sldMkLst>
      </pc:sldChg>
      <pc:sldChg chg="add">
        <pc:chgData name="Haofei Yu" userId="433cc246-98e3-4bc1-a4d6-5bc40572162f" providerId="ADAL" clId="{D3FDEF85-DE64-45EE-B07D-AA0BD8DE74AC}" dt="2019-10-17T02:23:18.593" v="391"/>
        <pc:sldMkLst>
          <pc:docMk/>
          <pc:sldMk cId="3775277646" sldId="341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2B353B-17DE-F24E-9686-9B8AC9ABF674}" type="datetimeFigureOut">
              <a:rPr lang="en-US" smtClean="0"/>
              <a:t>10/17/2019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3FAFBE-6A90-E941-9DCD-9279D83C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5855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5E00F6-FCEB-3240-BF91-2FE8D291BB05}" type="datetimeFigureOut">
              <a:rPr lang="en-US" smtClean="0"/>
              <a:t>10/17/2019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01AEB7-DF1E-074E-AD3C-BD912806E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3817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110941-0377-44FF-B5BE-B250D7C9E4E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2025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kern="0" dirty="0">
                <a:sym typeface="Wingdings" panose="05000000000000000000" pitchFamily="2" charset="2"/>
              </a:rPr>
              <a:t>lower R</a:t>
            </a:r>
            <a:r>
              <a:rPr lang="en-US" kern="0" baseline="30000" dirty="0">
                <a:sym typeface="Wingdings" panose="05000000000000000000" pitchFamily="2" charset="2"/>
              </a:rPr>
              <a:t>2</a:t>
            </a:r>
            <a:r>
              <a:rPr lang="en-US" kern="0" dirty="0">
                <a:sym typeface="Wingdings" panose="05000000000000000000" pitchFamily="2" charset="2"/>
              </a:rPr>
              <a:t> and mean normalized error (MNE) between HBE and CDRE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3EC87-004D-4841-9A3E-A571ECE52D12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32676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kern="0" dirty="0">
                <a:sym typeface="Wingdings" panose="05000000000000000000" pitchFamily="2" charset="2"/>
              </a:rPr>
              <a:t>lower R</a:t>
            </a:r>
            <a:r>
              <a:rPr lang="en-US" kern="0" baseline="30000" dirty="0">
                <a:sym typeface="Wingdings" panose="05000000000000000000" pitchFamily="2" charset="2"/>
              </a:rPr>
              <a:t>2</a:t>
            </a:r>
            <a:r>
              <a:rPr lang="en-US" kern="0" dirty="0">
                <a:sym typeface="Wingdings" panose="05000000000000000000" pitchFamily="2" charset="2"/>
              </a:rPr>
              <a:t> and mean normalized error (MNE) between HBE and CDRE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3EC87-004D-4841-9A3E-A571ECE52D12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7848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kern="0" dirty="0">
                <a:sym typeface="Wingdings" panose="05000000000000000000" pitchFamily="2" charset="2"/>
              </a:rPr>
              <a:t>lower R</a:t>
            </a:r>
            <a:r>
              <a:rPr lang="en-US" kern="0" baseline="30000" dirty="0">
                <a:sym typeface="Wingdings" panose="05000000000000000000" pitchFamily="2" charset="2"/>
              </a:rPr>
              <a:t>2</a:t>
            </a:r>
            <a:r>
              <a:rPr lang="en-US" kern="0" dirty="0">
                <a:sym typeface="Wingdings" panose="05000000000000000000" pitchFamily="2" charset="2"/>
              </a:rPr>
              <a:t> and mean normalized error (MNE) between HBE and CDRE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3EC87-004D-4841-9A3E-A571ECE52D12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44106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3EC87-004D-4841-9A3E-A571ECE52D12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8450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Historical and forecast simulations for human health</a:t>
            </a:r>
            <a:r>
              <a:rPr lang="en-US" baseline="0" dirty="0"/>
              <a:t> and welfare protection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3EC87-004D-4841-9A3E-A571ECE52D12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28070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3EC87-004D-4841-9A3E-A571ECE52D12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70411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3EC87-004D-4841-9A3E-A571ECE52D12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361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3EC87-004D-4841-9A3E-A571ECE52D12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61358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3EC87-004D-4841-9A3E-A571ECE52D12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0439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3EC87-004D-4841-9A3E-A571ECE52D12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0453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3EC87-004D-4841-9A3E-A571ECE52D12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8152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kern="0" dirty="0">
                <a:sym typeface="Wingdings" panose="05000000000000000000" pitchFamily="2" charset="2"/>
              </a:rPr>
              <a:t>lower R</a:t>
            </a:r>
            <a:r>
              <a:rPr lang="en-US" kern="0" baseline="30000" dirty="0">
                <a:sym typeface="Wingdings" panose="05000000000000000000" pitchFamily="2" charset="2"/>
              </a:rPr>
              <a:t>2</a:t>
            </a:r>
            <a:r>
              <a:rPr lang="en-US" kern="0" dirty="0">
                <a:sym typeface="Wingdings" panose="05000000000000000000" pitchFamily="2" charset="2"/>
              </a:rPr>
              <a:t> and mean normalized error (MNE) between HBE and CDRE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3EC87-004D-4841-9A3E-A571ECE52D12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17823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226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925989"/>
            <a:ext cx="1914368" cy="204692"/>
          </a:xfrm>
          <a:prstGeom prst="rect">
            <a:avLst/>
          </a:prstGeom>
        </p:spPr>
        <p:txBody>
          <a:bodyPr/>
          <a:lstStyle/>
          <a:p>
            <a:fld id="{AFA37E93-F31C-42F6-88B1-2A9AA29B4947}" type="datetime1">
              <a:rPr lang="en-US" smtClean="0"/>
              <a:t>10/17/2019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8650" y="4885441"/>
            <a:ext cx="4909025" cy="15566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5012500"/>
            <a:ext cx="628650" cy="210906"/>
          </a:xfrm>
          <a:prstGeom prst="rect">
            <a:avLst/>
          </a:prstGeom>
        </p:spPr>
        <p:txBody>
          <a:bodyPr/>
          <a:lstStyle/>
          <a:p>
            <a:fld id="{D0B5CDF8-54D5-6043-A52E-76818AC5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39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925989"/>
            <a:ext cx="1914368" cy="204692"/>
          </a:xfrm>
          <a:prstGeom prst="rect">
            <a:avLst/>
          </a:prstGeom>
        </p:spPr>
        <p:txBody>
          <a:bodyPr/>
          <a:lstStyle/>
          <a:p>
            <a:fld id="{B7A44BAD-FAB5-4F12-8E94-2D431721FF2E}" type="datetime1">
              <a:rPr lang="en-US" smtClean="0"/>
              <a:t>10/17/2019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8650" y="4885441"/>
            <a:ext cx="4909025" cy="15566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5012500"/>
            <a:ext cx="628650" cy="210906"/>
          </a:xfrm>
          <a:prstGeom prst="rect">
            <a:avLst/>
          </a:prstGeom>
        </p:spPr>
        <p:txBody>
          <a:bodyPr/>
          <a:lstStyle/>
          <a:p>
            <a:fld id="{D0B5CDF8-54D5-6043-A52E-76818AC5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192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925989"/>
            <a:ext cx="1914368" cy="204692"/>
          </a:xfrm>
          <a:prstGeom prst="rect">
            <a:avLst/>
          </a:prstGeom>
        </p:spPr>
        <p:txBody>
          <a:bodyPr/>
          <a:lstStyle/>
          <a:p>
            <a:fld id="{CD01B3EA-84B3-4C78-AAC8-153CF5BAFEB2}" type="datetime1">
              <a:rPr lang="en-US" smtClean="0"/>
              <a:t>10/17/2019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8650" y="4885441"/>
            <a:ext cx="4909025" cy="15566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912" y="4925990"/>
            <a:ext cx="551738" cy="210906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D0B5CDF8-54D5-6043-A52E-76818AC5EA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492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925989"/>
            <a:ext cx="1914368" cy="204692"/>
          </a:xfrm>
          <a:prstGeom prst="rect">
            <a:avLst/>
          </a:prstGeom>
        </p:spPr>
        <p:txBody>
          <a:bodyPr/>
          <a:lstStyle/>
          <a:p>
            <a:fld id="{21B8AD55-2270-4B7A-BE88-2CCC9E8867B6}" type="datetime1">
              <a:rPr lang="en-US" smtClean="0"/>
              <a:t>10/17/2019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8650" y="4885441"/>
            <a:ext cx="4909025" cy="15566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5012500"/>
            <a:ext cx="628650" cy="210906"/>
          </a:xfrm>
          <a:prstGeom prst="rect">
            <a:avLst/>
          </a:prstGeom>
        </p:spPr>
        <p:txBody>
          <a:bodyPr/>
          <a:lstStyle/>
          <a:p>
            <a:fld id="{D0B5CDF8-54D5-6043-A52E-76818AC5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83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925989"/>
            <a:ext cx="1914368" cy="204692"/>
          </a:xfrm>
          <a:prstGeom prst="rect">
            <a:avLst/>
          </a:prstGeom>
        </p:spPr>
        <p:txBody>
          <a:bodyPr/>
          <a:lstStyle/>
          <a:p>
            <a:fld id="{814DA682-A2B7-408A-AF06-D45826530EA0}" type="datetime1">
              <a:rPr lang="en-US" smtClean="0"/>
              <a:t>10/17/2019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28650" y="4885441"/>
            <a:ext cx="4909025" cy="15566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0" y="5012500"/>
            <a:ext cx="628650" cy="210906"/>
          </a:xfrm>
          <a:prstGeom prst="rect">
            <a:avLst/>
          </a:prstGeom>
        </p:spPr>
        <p:txBody>
          <a:bodyPr/>
          <a:lstStyle/>
          <a:p>
            <a:fld id="{D0B5CDF8-54D5-6043-A52E-76818AC5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373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4925989"/>
            <a:ext cx="1914368" cy="204692"/>
          </a:xfrm>
          <a:prstGeom prst="rect">
            <a:avLst/>
          </a:prstGeom>
        </p:spPr>
        <p:txBody>
          <a:bodyPr/>
          <a:lstStyle/>
          <a:p>
            <a:fld id="{57CF2228-CB3E-46A2-849C-DEB2E68989A5}" type="datetime1">
              <a:rPr lang="en-US" smtClean="0"/>
              <a:t>10/17/2019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28650" y="4885441"/>
            <a:ext cx="4909025" cy="15566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0" y="5012500"/>
            <a:ext cx="628650" cy="210906"/>
          </a:xfrm>
          <a:prstGeom prst="rect">
            <a:avLst/>
          </a:prstGeom>
        </p:spPr>
        <p:txBody>
          <a:bodyPr/>
          <a:lstStyle/>
          <a:p>
            <a:fld id="{D0B5CDF8-54D5-6043-A52E-76818AC5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5136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5012500"/>
            <a:ext cx="628650" cy="210906"/>
          </a:xfrm>
          <a:prstGeom prst="rect">
            <a:avLst/>
          </a:prstGeom>
        </p:spPr>
        <p:txBody>
          <a:bodyPr/>
          <a:lstStyle/>
          <a:p>
            <a:fld id="{D0B5CDF8-54D5-6043-A52E-76818AC5EAB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406581" y="273845"/>
            <a:ext cx="7096625" cy="1072118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</a:lstStyle>
          <a:p>
            <a:endParaRPr lang="en-US" sz="3300" dirty="0"/>
          </a:p>
        </p:txBody>
      </p:sp>
      <p:sp>
        <p:nvSpPr>
          <p:cNvPr id="8" name="Chart Placeholder 7"/>
          <p:cNvSpPr>
            <a:spLocks noGrp="1"/>
          </p:cNvSpPr>
          <p:nvPr>
            <p:ph type="chart" sz="quarter" idx="13"/>
          </p:nvPr>
        </p:nvSpPr>
        <p:spPr>
          <a:xfrm>
            <a:off x="406581" y="1454922"/>
            <a:ext cx="8472500" cy="3038030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011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925989"/>
            <a:ext cx="1914368" cy="204692"/>
          </a:xfrm>
          <a:prstGeom prst="rect">
            <a:avLst/>
          </a:prstGeom>
        </p:spPr>
        <p:txBody>
          <a:bodyPr/>
          <a:lstStyle/>
          <a:p>
            <a:fld id="{AABD5AC1-B348-4897-85C9-8C0F9BF8F68A}" type="datetime1">
              <a:rPr lang="en-US" smtClean="0"/>
              <a:t>10/17/2019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28650" y="4885441"/>
            <a:ext cx="4909025" cy="15566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5012500"/>
            <a:ext cx="628650" cy="210906"/>
          </a:xfrm>
          <a:prstGeom prst="rect">
            <a:avLst/>
          </a:prstGeom>
        </p:spPr>
        <p:txBody>
          <a:bodyPr/>
          <a:lstStyle/>
          <a:p>
            <a:fld id="{D0B5CDF8-54D5-6043-A52E-76818AC5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226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925989"/>
            <a:ext cx="1914368" cy="204692"/>
          </a:xfrm>
          <a:prstGeom prst="rect">
            <a:avLst/>
          </a:prstGeom>
        </p:spPr>
        <p:txBody>
          <a:bodyPr/>
          <a:lstStyle/>
          <a:p>
            <a:fld id="{688C4353-F46A-4EB5-A3C8-57FFCA70FB1B}" type="datetime1">
              <a:rPr lang="en-US" smtClean="0"/>
              <a:t>10/17/2019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28650" y="4885441"/>
            <a:ext cx="4909025" cy="15566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0" y="5012500"/>
            <a:ext cx="628650" cy="210906"/>
          </a:xfrm>
          <a:prstGeom prst="rect">
            <a:avLst/>
          </a:prstGeom>
        </p:spPr>
        <p:txBody>
          <a:bodyPr/>
          <a:lstStyle/>
          <a:p>
            <a:fld id="{D0B5CDF8-54D5-6043-A52E-76818AC5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36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925989"/>
            <a:ext cx="1914368" cy="204692"/>
          </a:xfrm>
          <a:prstGeom prst="rect">
            <a:avLst/>
          </a:prstGeom>
        </p:spPr>
        <p:txBody>
          <a:bodyPr/>
          <a:lstStyle/>
          <a:p>
            <a:fld id="{9A1896AC-4443-4883-91D4-72FFF51C08F0}" type="datetime1">
              <a:rPr lang="en-US" smtClean="0"/>
              <a:t>10/17/2019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28650" y="4885441"/>
            <a:ext cx="4909025" cy="15566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0" y="5012500"/>
            <a:ext cx="628650" cy="210906"/>
          </a:xfrm>
          <a:prstGeom prst="rect">
            <a:avLst/>
          </a:prstGeom>
        </p:spPr>
        <p:txBody>
          <a:bodyPr/>
          <a:lstStyle/>
          <a:p>
            <a:fld id="{D0B5CDF8-54D5-6043-A52E-76818AC5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041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0818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kern="1200">
          <a:solidFill>
            <a:schemeClr val="tx1"/>
          </a:solidFill>
          <a:latin typeface="Helvetica Neue Medium" charset="0"/>
          <a:ea typeface="Helvetica Neue Medium" charset="0"/>
          <a:cs typeface="Helvetica Neue Medium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3" Type="http://schemas.openxmlformats.org/officeDocument/2006/relationships/image" Target="../media/image1.png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tiff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86771" y="1439491"/>
            <a:ext cx="7170458" cy="1219425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184DC2"/>
                </a:solidFill>
              </a:rPr>
              <a:t>Using mobile phone data to quantify the impact of spatiotemporal human mobility on air pollution exposure estimation</a:t>
            </a:r>
            <a:endParaRPr lang="en-US" sz="3000" dirty="0">
              <a:solidFill>
                <a:srgbClr val="184DC2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91744" y="2732215"/>
            <a:ext cx="7997702" cy="14219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Haofei Yu</a:t>
            </a:r>
            <a:r>
              <a:rPr lang="en-US" baseline="30000" dirty="0">
                <a:solidFill>
                  <a:schemeClr val="bg2"/>
                </a:solidFill>
                <a:latin typeface="Arial" charset="0"/>
                <a:cs typeface="Arial" charset="0"/>
              </a:rPr>
              <a:t>1,*</a:t>
            </a:r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, Cesunica E. Ivey</a:t>
            </a:r>
            <a:r>
              <a:rPr lang="en-US" baseline="30000" dirty="0">
                <a:solidFill>
                  <a:schemeClr val="bg2"/>
                </a:solidFill>
                <a:latin typeface="Arial" charset="0"/>
                <a:cs typeface="Arial" charset="0"/>
              </a:rPr>
              <a:t>2</a:t>
            </a:r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, Xiaonan Yu</a:t>
            </a:r>
            <a:r>
              <a:rPr lang="en-US" baseline="30000" dirty="0">
                <a:solidFill>
                  <a:schemeClr val="bg2"/>
                </a:solidFill>
                <a:latin typeface="Arial" charset="0"/>
                <a:cs typeface="Arial" charset="0"/>
              </a:rPr>
              <a:t>1</a:t>
            </a:r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,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Lucas Henneman</a:t>
            </a:r>
            <a:r>
              <a:rPr lang="en-US" baseline="30000" dirty="0">
                <a:solidFill>
                  <a:schemeClr val="bg2"/>
                </a:solidFill>
                <a:latin typeface="Arial" charset="0"/>
                <a:cs typeface="Arial" charset="0"/>
              </a:rPr>
              <a:t>3</a:t>
            </a:r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, </a:t>
            </a:r>
            <a:r>
              <a:rPr lang="en-US" dirty="0" err="1">
                <a:solidFill>
                  <a:schemeClr val="bg2"/>
                </a:solidFill>
                <a:latin typeface="Arial" charset="0"/>
                <a:cs typeface="Arial" charset="0"/>
              </a:rPr>
              <a:t>Zhijiong</a:t>
            </a:r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 Huang</a:t>
            </a:r>
            <a:r>
              <a:rPr lang="en-US" baseline="30000" dirty="0">
                <a:solidFill>
                  <a:schemeClr val="bg2"/>
                </a:solidFill>
                <a:latin typeface="Arial" charset="0"/>
                <a:cs typeface="Arial" charset="0"/>
              </a:rPr>
              <a:t>4</a:t>
            </a:r>
          </a:p>
          <a:p>
            <a:pPr algn="ctr">
              <a:lnSpc>
                <a:spcPct val="90000"/>
              </a:lnSpc>
            </a:pPr>
            <a:endParaRPr lang="en-US" baseline="30000" dirty="0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pPr algn="ctr">
              <a:lnSpc>
                <a:spcPct val="90000"/>
              </a:lnSpc>
            </a:pPr>
            <a:r>
              <a:rPr lang="en-US" sz="1200" baseline="30000" dirty="0">
                <a:solidFill>
                  <a:schemeClr val="bg2"/>
                </a:solidFill>
                <a:latin typeface="Arial" charset="0"/>
                <a:cs typeface="Arial" charset="0"/>
              </a:rPr>
              <a:t>1</a:t>
            </a:r>
            <a:r>
              <a:rPr lang="en-US" sz="1200" dirty="0">
                <a:solidFill>
                  <a:schemeClr val="bg2"/>
                </a:solidFill>
                <a:latin typeface="Arial" charset="0"/>
                <a:cs typeface="Arial" charset="0"/>
              </a:rPr>
              <a:t>Department of Civil, Environmental, and Construction Engineering. University of Central Florida. Orlando, FL. USA</a:t>
            </a:r>
          </a:p>
          <a:p>
            <a:pPr algn="ctr">
              <a:lnSpc>
                <a:spcPct val="90000"/>
              </a:lnSpc>
            </a:pPr>
            <a:r>
              <a:rPr lang="en-US" sz="1200" baseline="30000" dirty="0">
                <a:solidFill>
                  <a:schemeClr val="bg2"/>
                </a:solidFill>
                <a:latin typeface="Arial" charset="0"/>
                <a:cs typeface="Arial" charset="0"/>
              </a:rPr>
              <a:t>2</a:t>
            </a:r>
            <a:r>
              <a:rPr lang="en-US" sz="1200" dirty="0">
                <a:solidFill>
                  <a:schemeClr val="bg2"/>
                </a:solidFill>
                <a:latin typeface="Arial" charset="0"/>
                <a:cs typeface="Arial" charset="0"/>
              </a:rPr>
              <a:t>Department of Chemical and Environmental Engineering, University of California Riverside. Riverside, CA. USA</a:t>
            </a:r>
          </a:p>
          <a:p>
            <a:pPr algn="ctr">
              <a:lnSpc>
                <a:spcPct val="90000"/>
              </a:lnSpc>
            </a:pPr>
            <a:r>
              <a:rPr lang="en-US" sz="1200" baseline="30000" dirty="0">
                <a:solidFill>
                  <a:schemeClr val="bg2"/>
                </a:solidFill>
                <a:latin typeface="Arial" charset="0"/>
                <a:cs typeface="Arial" charset="0"/>
              </a:rPr>
              <a:t>3</a:t>
            </a:r>
            <a:r>
              <a:rPr lang="en-US" sz="1200" dirty="0">
                <a:solidFill>
                  <a:schemeClr val="bg2"/>
                </a:solidFill>
                <a:latin typeface="Arial" charset="0"/>
                <a:cs typeface="Arial" charset="0"/>
              </a:rPr>
              <a:t>T.H. Chan School of Public Health, Harvard University. Cambridge, MA. USA</a:t>
            </a:r>
          </a:p>
          <a:p>
            <a:pPr algn="ctr">
              <a:lnSpc>
                <a:spcPct val="90000"/>
              </a:lnSpc>
            </a:pPr>
            <a:r>
              <a:rPr lang="en-US" sz="1200" baseline="30000" dirty="0">
                <a:solidFill>
                  <a:schemeClr val="bg2"/>
                </a:solidFill>
                <a:latin typeface="Arial" charset="0"/>
                <a:cs typeface="Arial" charset="0"/>
              </a:rPr>
              <a:t>4</a:t>
            </a:r>
            <a:r>
              <a:rPr lang="en-US" sz="1200" dirty="0">
                <a:solidFill>
                  <a:schemeClr val="bg2"/>
                </a:solidFill>
                <a:latin typeface="Arial" charset="0"/>
                <a:cs typeface="Arial" charset="0"/>
              </a:rPr>
              <a:t>Inisitute for Environmental and Climate Research, Jinan University, Guangzhou, China.</a:t>
            </a:r>
            <a:endParaRPr lang="en-US" dirty="0">
              <a:solidFill>
                <a:schemeClr val="bg2"/>
              </a:solidFill>
              <a:latin typeface="Arial" charset="0"/>
              <a:cs typeface="Arial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EB9DD79-A79C-494A-BD02-9906DB43C7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6" t="21141" r="10962" b="20701"/>
          <a:stretch/>
        </p:blipFill>
        <p:spPr>
          <a:xfrm>
            <a:off x="463721" y="4518292"/>
            <a:ext cx="1828800" cy="407090"/>
          </a:xfrm>
          <a:prstGeom prst="rect">
            <a:avLst/>
          </a:prstGeom>
        </p:spPr>
      </p:pic>
      <p:pic>
        <p:nvPicPr>
          <p:cNvPr id="13" name="Picture 365">
            <a:extLst>
              <a:ext uri="{FF2B5EF4-FFF2-40B4-BE49-F238E27FC236}">
                <a16:creationId xmlns:a16="http://schemas.microsoft.com/office/drawing/2014/main" id="{39D0C9EE-087B-F24A-AF89-CA879EEA9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57519" y="4539685"/>
            <a:ext cx="1828800" cy="364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95DCF6A3-B397-EF4D-BEC0-6A89E31995DF}"/>
              </a:ext>
            </a:extLst>
          </p:cNvPr>
          <p:cNvGrpSpPr/>
          <p:nvPr/>
        </p:nvGrpSpPr>
        <p:grpSpPr>
          <a:xfrm>
            <a:off x="-10551" y="2828"/>
            <a:ext cx="9189720" cy="1436663"/>
            <a:chOff x="-14068" y="3770"/>
            <a:chExt cx="12252960" cy="1915551"/>
          </a:xfrm>
        </p:grpSpPr>
        <p:pic>
          <p:nvPicPr>
            <p:cNvPr id="6" name="Picture 5" descr="هاتف محمول صورة">
              <a:extLst>
                <a:ext uri="{FF2B5EF4-FFF2-40B4-BE49-F238E27FC236}">
                  <a16:creationId xmlns:a16="http://schemas.microsoft.com/office/drawing/2014/main" id="{B902E6F9-987E-3045-9594-6F1E4AE02D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0489" y="319676"/>
              <a:ext cx="1342209" cy="1371290"/>
            </a:xfrm>
            <a:prstGeom prst="rect">
              <a:avLst/>
            </a:prstGeom>
          </p:spPr>
        </p:pic>
        <p:pic>
          <p:nvPicPr>
            <p:cNvPr id="7" name="Content Placeholder 3">
              <a:extLst>
                <a:ext uri="{FF2B5EF4-FFF2-40B4-BE49-F238E27FC236}">
                  <a16:creationId xmlns:a16="http://schemas.microsoft.com/office/drawing/2014/main" id="{DA890E53-1921-864C-B5A0-E589B56B38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4025" b="27773"/>
            <a:stretch/>
          </p:blipFill>
          <p:spPr bwMode="auto">
            <a:xfrm>
              <a:off x="763069" y="186226"/>
              <a:ext cx="2188303" cy="15544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8" name="Picture 7" descr="C:\Users\haofe\OneDrive\Documents\Manuscripts\2017 BigDataExposure\Figure 2.tif">
              <a:extLst>
                <a:ext uri="{FF2B5EF4-FFF2-40B4-BE49-F238E27FC236}">
                  <a16:creationId xmlns:a16="http://schemas.microsoft.com/office/drawing/2014/main" id="{CBEDDC58-BBC9-9E43-9B25-FF88E7982B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449" t="49151" r="32194" b="177"/>
            <a:stretch/>
          </p:blipFill>
          <p:spPr bwMode="auto">
            <a:xfrm>
              <a:off x="3464935" y="208446"/>
              <a:ext cx="1715117" cy="15544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A1D9927-07B4-FA4C-A0A0-E7BA1A47545F}"/>
                </a:ext>
              </a:extLst>
            </p:cNvPr>
            <p:cNvSpPr txBox="1"/>
            <p:nvPr/>
          </p:nvSpPr>
          <p:spPr>
            <a:xfrm>
              <a:off x="5349712" y="524021"/>
              <a:ext cx="590333" cy="954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50" dirty="0">
                  <a:solidFill>
                    <a:schemeClr val="accent4">
                      <a:lumMod val="50000"/>
                      <a:lumOff val="50000"/>
                    </a:schemeClr>
                  </a:solidFill>
                </a:rPr>
                <a:t>+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1EE7F10-7D65-7149-BB96-5DBD96F34F29}"/>
                </a:ext>
              </a:extLst>
            </p:cNvPr>
            <p:cNvSpPr txBox="1"/>
            <p:nvPr/>
          </p:nvSpPr>
          <p:spPr>
            <a:xfrm>
              <a:off x="7742635" y="524021"/>
              <a:ext cx="590333" cy="954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50" dirty="0">
                  <a:solidFill>
                    <a:schemeClr val="accent4">
                      <a:lumMod val="50000"/>
                      <a:lumOff val="50000"/>
                    </a:schemeClr>
                  </a:solidFill>
                </a:rPr>
                <a:t>=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F2710FA-7F3A-874B-B2E9-5D9B8973B41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6126" y="219972"/>
              <a:ext cx="2938051" cy="1554480"/>
            </a:xfrm>
            <a:prstGeom prst="rect">
              <a:avLst/>
            </a:prstGeom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3C4076A-BA31-FC4A-84B2-F9FB25B067F0}"/>
                </a:ext>
              </a:extLst>
            </p:cNvPr>
            <p:cNvCxnSpPr/>
            <p:nvPr/>
          </p:nvCxnSpPr>
          <p:spPr>
            <a:xfrm>
              <a:off x="-14068" y="1919321"/>
              <a:ext cx="12252960" cy="0"/>
            </a:xfrm>
            <a:prstGeom prst="line">
              <a:avLst/>
            </a:prstGeom>
            <a:ln>
              <a:solidFill>
                <a:srgbClr val="184DC2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A5E33E48-0D13-DB4D-8140-891BF6EE6F9F}"/>
                </a:ext>
              </a:extLst>
            </p:cNvPr>
            <p:cNvCxnSpPr>
              <a:cxnSpLocks/>
            </p:cNvCxnSpPr>
            <p:nvPr/>
          </p:nvCxnSpPr>
          <p:spPr>
            <a:xfrm>
              <a:off x="-14068" y="3770"/>
              <a:ext cx="12252960" cy="0"/>
            </a:xfrm>
            <a:prstGeom prst="line">
              <a:avLst/>
            </a:prstGeom>
            <a:ln>
              <a:solidFill>
                <a:srgbClr val="184DC2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026" name="Picture 2" descr="Image result for university of california riverside logo">
            <a:extLst>
              <a:ext uri="{FF2B5EF4-FFF2-40B4-BE49-F238E27FC236}">
                <a16:creationId xmlns:a16="http://schemas.microsoft.com/office/drawing/2014/main" id="{6DB9D0E8-C329-448E-A2FC-2C1D72CA85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1" t="33624" r="11474" b="34005"/>
          <a:stretch/>
        </p:blipFill>
        <p:spPr bwMode="auto">
          <a:xfrm>
            <a:off x="2597557" y="4530208"/>
            <a:ext cx="1828800" cy="38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Jinan University logo">
            <a:extLst>
              <a:ext uri="{FF2B5EF4-FFF2-40B4-BE49-F238E27FC236}">
                <a16:creationId xmlns:a16="http://schemas.microsoft.com/office/drawing/2014/main" id="{062318B4-9032-4325-BB8A-2E68426446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480" y="4416253"/>
            <a:ext cx="1828800" cy="611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1235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" y="68839"/>
            <a:ext cx="4736306" cy="369332"/>
          </a:xfrm>
          <a:prstGeom prst="rect">
            <a:avLst/>
          </a:prstGeom>
          <a:solidFill>
            <a:srgbClr val="2D6CC0"/>
          </a:solidFill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Results: CDRE vs. HBE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65477A-1DA2-4075-99C9-1FE5A6F1CA19}" type="slidenum"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10</a:t>
            </a:fld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B18B19-30E1-4644-B917-6C0716A230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794" y="1798823"/>
            <a:ext cx="8584414" cy="257651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DEA7CC1-688B-644E-9A6C-B3DBE344EED3}"/>
              </a:ext>
            </a:extLst>
          </p:cNvPr>
          <p:cNvSpPr/>
          <p:nvPr/>
        </p:nvSpPr>
        <p:spPr>
          <a:xfrm>
            <a:off x="754664" y="743474"/>
            <a:ext cx="76346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184D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difference is less apparent when using IDW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DAFAFB-DFF7-0242-8FAA-C0E6B94CB53D}"/>
              </a:ext>
            </a:extLst>
          </p:cNvPr>
          <p:cNvSpPr/>
          <p:nvPr/>
        </p:nvSpPr>
        <p:spPr>
          <a:xfrm>
            <a:off x="1213338" y="3706614"/>
            <a:ext cx="7650869" cy="4220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8F823D8-BDDE-D54C-9AAA-CCCF62D46477}"/>
              </a:ext>
            </a:extLst>
          </p:cNvPr>
          <p:cNvSpPr/>
          <p:nvPr/>
        </p:nvSpPr>
        <p:spPr>
          <a:xfrm>
            <a:off x="2817676" y="1554628"/>
            <a:ext cx="3330821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50" b="1" dirty="0">
                <a:latin typeface="Arial" panose="020B0604020202020204" pitchFamily="34" charset="0"/>
                <a:cs typeface="Arial" panose="020B0604020202020204" pitchFamily="34" charset="0"/>
              </a:rPr>
              <a:t>Exposure Estimates for NO</a:t>
            </a:r>
            <a:r>
              <a:rPr lang="en-US" sz="135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140C4A-B148-E947-BFDE-232344DA47DA}"/>
              </a:ext>
            </a:extLst>
          </p:cNvPr>
          <p:cNvSpPr txBox="1"/>
          <p:nvPr/>
        </p:nvSpPr>
        <p:spPr>
          <a:xfrm>
            <a:off x="3666626" y="4375335"/>
            <a:ext cx="14788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57175">
              <a:spcAft>
                <a:spcPts val="56"/>
              </a:spcAft>
            </a:pPr>
            <a:r>
              <a:rPr lang="en-US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 et al., Under review</a:t>
            </a:r>
          </a:p>
        </p:txBody>
      </p:sp>
    </p:spTree>
    <p:extLst>
      <p:ext uri="{BB962C8B-B14F-4D97-AF65-F5344CB8AC3E}">
        <p14:creationId xmlns:p14="http://schemas.microsoft.com/office/powerpoint/2010/main" val="1926583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" y="68839"/>
            <a:ext cx="4736306" cy="369332"/>
          </a:xfrm>
          <a:prstGeom prst="rect">
            <a:avLst/>
          </a:prstGeom>
          <a:solidFill>
            <a:srgbClr val="2D6CC0"/>
          </a:solidFill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Results: Temporal Analysis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65477A-1DA2-4075-99C9-1FE5A6F1CA19}" type="slidenum"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11</a:t>
            </a:fld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DEA7CC1-688B-644E-9A6C-B3DBE344EED3}"/>
              </a:ext>
            </a:extLst>
          </p:cNvPr>
          <p:cNvSpPr/>
          <p:nvPr/>
        </p:nvSpPr>
        <p:spPr>
          <a:xfrm>
            <a:off x="754664" y="743474"/>
            <a:ext cx="76346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184D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Temporal bias varies by pollutant and individual mobility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64" y="631045"/>
            <a:ext cx="7806776" cy="4456250"/>
          </a:xfr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C1807B5-E4B2-5043-A6C9-7FCE783106D5}"/>
              </a:ext>
            </a:extLst>
          </p:cNvPr>
          <p:cNvSpPr/>
          <p:nvPr/>
        </p:nvSpPr>
        <p:spPr>
          <a:xfrm>
            <a:off x="4544579" y="3799714"/>
            <a:ext cx="432851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175" indent="-257175">
              <a:buClr>
                <a:srgbClr val="184DC2"/>
              </a:buClr>
              <a:buSzPct val="75000"/>
              <a:buFont typeface="Wingdings" pitchFamily="2" charset="2"/>
              <a:buChar char="q"/>
            </a:pPr>
            <a:r>
              <a:rPr lang="en-US" sz="15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CO, NO</a:t>
            </a:r>
            <a:r>
              <a:rPr lang="en-US" sz="1500" b="1" kern="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5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PM</a:t>
            </a:r>
            <a:r>
              <a:rPr lang="en-US" sz="1500" b="1" kern="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  <a:r>
              <a:rPr lang="en-US" sz="15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largest error at afternoon rush hour, and HBE underestimates exposure</a:t>
            </a:r>
          </a:p>
          <a:p>
            <a:pPr marL="257175" indent="-257175">
              <a:buClr>
                <a:srgbClr val="184DC2"/>
              </a:buClr>
              <a:buSzPct val="75000"/>
              <a:buFont typeface="Wingdings" pitchFamily="2" charset="2"/>
              <a:buChar char="q"/>
            </a:pPr>
            <a:r>
              <a:rPr lang="en-US" sz="15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500" b="1" kern="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5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biggest error at around 4 pm, and HBE overestimates exposure</a:t>
            </a:r>
            <a:endParaRPr lang="en-US" sz="1500" kern="0" baseline="-25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4952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" y="68839"/>
            <a:ext cx="4736306" cy="369332"/>
          </a:xfrm>
          <a:prstGeom prst="rect">
            <a:avLst/>
          </a:prstGeom>
          <a:solidFill>
            <a:srgbClr val="2D6CC0"/>
          </a:solidFill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Results: Exposure Misclassification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65477A-1DA2-4075-99C9-1FE5A6F1CA19}" type="slidenum"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12</a:t>
            </a:fld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DEA7CC1-688B-644E-9A6C-B3DBE344EED3}"/>
              </a:ext>
            </a:extLst>
          </p:cNvPr>
          <p:cNvSpPr/>
          <p:nvPr/>
        </p:nvSpPr>
        <p:spPr>
          <a:xfrm>
            <a:off x="754664" y="743474"/>
            <a:ext cx="76346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184D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Misclassification is likely when individuals are highly mobile </a:t>
            </a:r>
          </a:p>
        </p:txBody>
      </p:sp>
      <p:pic>
        <p:nvPicPr>
          <p:cNvPr id="13" name="Content Placeholder 4">
            <a:extLst>
              <a:ext uri="{FF2B5EF4-FFF2-40B4-BE49-F238E27FC236}">
                <a16:creationId xmlns:a16="http://schemas.microsoft.com/office/drawing/2014/main" id="{17E3DBD2-2F4C-2D49-9E0A-DCCC336BA8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16" y="1521917"/>
            <a:ext cx="7718141" cy="3337098"/>
          </a:xfr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30F7B6A-E8F3-5C46-8616-835038FD5C77}"/>
              </a:ext>
            </a:extLst>
          </p:cNvPr>
          <p:cNvSpPr/>
          <p:nvPr/>
        </p:nvSpPr>
        <p:spPr>
          <a:xfrm>
            <a:off x="2699076" y="1244917"/>
            <a:ext cx="3330821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50" b="1" dirty="0">
                <a:latin typeface="Arial" panose="020B0604020202020204" pitchFamily="34" charset="0"/>
                <a:cs typeface="Arial" panose="020B0604020202020204" pitchFamily="34" charset="0"/>
              </a:rPr>
              <a:t>Exposure Estimates for CO</a:t>
            </a:r>
            <a:endParaRPr lang="en-US" sz="135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684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" y="68839"/>
            <a:ext cx="4736306" cy="415498"/>
          </a:xfrm>
          <a:prstGeom prst="rect">
            <a:avLst/>
          </a:prstGeom>
          <a:solidFill>
            <a:srgbClr val="2D6CC0"/>
          </a:solidFill>
        </p:spPr>
        <p:txBody>
          <a:bodyPr wrap="square">
            <a:spAutoFit/>
          </a:bodyPr>
          <a:lstStyle/>
          <a:p>
            <a:r>
              <a:rPr lang="en-US" sz="21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Takeaways</a:t>
            </a:r>
            <a:endParaRPr lang="en-US" sz="2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65477A-1DA2-4075-99C9-1FE5A6F1CA19}" type="slidenum"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13</a:t>
            </a:fld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3116A7-E6F8-F141-A78E-5FDA862D8084}"/>
              </a:ext>
            </a:extLst>
          </p:cNvPr>
          <p:cNvSpPr txBox="1"/>
          <p:nvPr/>
        </p:nvSpPr>
        <p:spPr>
          <a:xfrm>
            <a:off x="304050" y="866150"/>
            <a:ext cx="8559731" cy="2793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184DC2"/>
              </a:buClr>
              <a:buSzPct val="75000"/>
            </a:pPr>
            <a:r>
              <a:rPr lang="en-US" sz="19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Population level</a:t>
            </a:r>
            <a:r>
              <a:rPr lang="en-US" sz="19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342900" indent="-342900">
              <a:buClr>
                <a:srgbClr val="184DC2"/>
              </a:buClr>
              <a:buSzPct val="75000"/>
              <a:buFont typeface="Wingdings" pitchFamily="2" charset="2"/>
              <a:buChar char="q"/>
            </a:pPr>
            <a:r>
              <a:rPr lang="en-US" sz="19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considerable differences between HBE and CDRE mean exposures</a:t>
            </a:r>
          </a:p>
          <a:p>
            <a:pPr marL="342900" indent="-342900">
              <a:buClr>
                <a:srgbClr val="184DC2"/>
              </a:buClr>
              <a:buSzPct val="75000"/>
              <a:buFont typeface="Wingdings" pitchFamily="2" charset="2"/>
              <a:buChar char="q"/>
            </a:pPr>
            <a:r>
              <a:rPr lang="en-US" sz="19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HBE method still informative when only averaged exposures on a large population is needed</a:t>
            </a:r>
          </a:p>
          <a:p>
            <a:pPr marL="342900" indent="-342900">
              <a:buClr>
                <a:srgbClr val="184DC2"/>
              </a:buClr>
              <a:buSzPct val="75000"/>
              <a:buFont typeface="Wingdings" pitchFamily="2" charset="2"/>
              <a:buChar char="q"/>
            </a:pPr>
            <a:endParaRPr lang="en-US" sz="19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184DC2"/>
              </a:buClr>
              <a:buSzPct val="75000"/>
            </a:pPr>
            <a:r>
              <a:rPr lang="en-US" sz="19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Individual level:</a:t>
            </a:r>
          </a:p>
          <a:p>
            <a:pPr marL="342900" indent="-342900">
              <a:buClr>
                <a:srgbClr val="184DC2"/>
              </a:buClr>
              <a:buSzPct val="75000"/>
              <a:buFont typeface="Wingdings" pitchFamily="2" charset="2"/>
              <a:buChar char="q"/>
            </a:pPr>
            <a:r>
              <a:rPr lang="en-US" sz="19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Higher mobility = higher exposure misclassification</a:t>
            </a:r>
          </a:p>
          <a:p>
            <a:pPr marL="342900" indent="-342900">
              <a:buClr>
                <a:srgbClr val="184DC2"/>
              </a:buClr>
              <a:buSzPct val="75000"/>
              <a:buFont typeface="Wingdings" pitchFamily="2" charset="2"/>
              <a:buChar char="q"/>
            </a:pPr>
            <a:r>
              <a:rPr lang="en-US" sz="19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HBE under-estimated exposure to TRAPs at afternoon rush hour, and over-estimated O</a:t>
            </a:r>
            <a:r>
              <a:rPr lang="en-US" sz="195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9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exposure at </a:t>
            </a:r>
            <a:r>
              <a:rPr lang="en-US" sz="195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mid-afternoon</a:t>
            </a:r>
            <a:endParaRPr lang="en-US" sz="19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5277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555542" y="700550"/>
            <a:ext cx="7025128" cy="4055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Blip>
                <a:blip r:embed="rId3"/>
              </a:buBlip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2150" indent="-3476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sz="2600">
                <a:solidFill>
                  <a:schemeClr val="tx1"/>
                </a:solidFill>
                <a:latin typeface="+mn-lt"/>
              </a:defRPr>
            </a:lvl2pPr>
            <a:lvl3pPr marL="987425" indent="-293688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Blip>
                <a:blip r:embed="rId5"/>
              </a:buBlip>
              <a:defRPr sz="2300">
                <a:solidFill>
                  <a:schemeClr val="tx1"/>
                </a:solidFill>
                <a:latin typeface="+mn-lt"/>
              </a:defRPr>
            </a:lvl3pPr>
            <a:lvl4pPr marL="1281113" indent="-2921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+mn-lt"/>
              </a:defRPr>
            </a:lvl4pPr>
            <a:lvl5pPr marL="15986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5pPr>
            <a:lvl6pPr marL="20558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6pPr>
            <a:lvl7pPr marL="25130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7pPr>
            <a:lvl8pPr marL="29702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8pPr>
            <a:lvl9pPr marL="34274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50000"/>
              </a:lnSpc>
              <a:buClr>
                <a:srgbClr val="184DC2"/>
              </a:buClr>
              <a:buFont typeface="Arial" panose="020B0604020202020204" pitchFamily="34" charset="0"/>
              <a:buChar char="•"/>
              <a:defRPr/>
            </a:pPr>
            <a:r>
              <a:rPr lang="en-US" sz="20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Rutgers </a:t>
            </a:r>
            <a:r>
              <a:rPr lang="en-US" sz="2000" kern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University: Desheng Zhang</a:t>
            </a:r>
            <a:endParaRPr lang="en-US" sz="2000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Clr>
                <a:srgbClr val="184DC2"/>
              </a:buClr>
              <a:buFont typeface="Arial" panose="020B0604020202020204" pitchFamily="34" charset="0"/>
              <a:buChar char="•"/>
              <a:defRPr/>
            </a:pPr>
            <a:r>
              <a:rPr lang="en-US" sz="2000" kern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 Riverside</a:t>
            </a:r>
            <a:r>
              <a:rPr lang="en-US" sz="20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Cesunica (Sunni) Ivey</a:t>
            </a:r>
          </a:p>
          <a:p>
            <a:pPr>
              <a:lnSpc>
                <a:spcPct val="150000"/>
              </a:lnSpc>
              <a:buClr>
                <a:srgbClr val="184DC2"/>
              </a:buClr>
              <a:buFont typeface="Arial" panose="020B0604020202020204" pitchFamily="34" charset="0"/>
              <a:buChar char="•"/>
              <a:defRPr/>
            </a:pPr>
            <a:r>
              <a:rPr lang="en-US" sz="2000" kern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Jinan University: </a:t>
            </a:r>
            <a:r>
              <a:rPr lang="en-US" sz="2000" kern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Zhijiong</a:t>
            </a:r>
            <a:r>
              <a:rPr lang="en-US" sz="20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Huang, </a:t>
            </a:r>
            <a:r>
              <a:rPr lang="en-US" sz="2000" kern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Junyu</a:t>
            </a:r>
            <a:r>
              <a:rPr lang="en-US" sz="20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Zheng</a:t>
            </a:r>
          </a:p>
          <a:p>
            <a:pPr>
              <a:lnSpc>
                <a:spcPct val="150000"/>
              </a:lnSpc>
              <a:buClr>
                <a:srgbClr val="184DC2"/>
              </a:buClr>
              <a:buFont typeface="Arial" panose="020B0604020202020204" pitchFamily="34" charset="0"/>
              <a:buChar char="•"/>
              <a:defRPr/>
            </a:pPr>
            <a:r>
              <a:rPr lang="en-US" sz="2000" kern="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AirSage</a:t>
            </a:r>
            <a:r>
              <a:rPr lang="en-US" sz="2000" kern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Sashi </a:t>
            </a:r>
            <a:r>
              <a:rPr lang="en-US" sz="20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Gurram, Vijay </a:t>
            </a:r>
            <a:r>
              <a:rPr lang="en-US" sz="2000" kern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Sivaraman</a:t>
            </a:r>
          </a:p>
          <a:p>
            <a:pPr>
              <a:lnSpc>
                <a:spcPct val="150000"/>
              </a:lnSpc>
              <a:buClr>
                <a:srgbClr val="184DC2"/>
              </a:buClr>
              <a:buFont typeface="Arial" panose="020B0604020202020204" pitchFamily="34" charset="0"/>
              <a:buChar char="•"/>
              <a:defRPr/>
            </a:pPr>
            <a:r>
              <a:rPr lang="en-US" sz="2000" kern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Georgia Tech: </a:t>
            </a:r>
            <a:r>
              <a:rPr lang="en-US" sz="2000" kern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Huizhong </a:t>
            </a:r>
            <a:r>
              <a:rPr lang="en-US" sz="20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Shen, </a:t>
            </a:r>
            <a:r>
              <a:rPr lang="en-US" sz="20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Armistead </a:t>
            </a:r>
            <a:r>
              <a:rPr lang="en-US" sz="2000" kern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Russell</a:t>
            </a:r>
            <a:endParaRPr lang="en-US" sz="2000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Clr>
                <a:srgbClr val="184DC2"/>
              </a:buClr>
              <a:buFont typeface="Arial" panose="020B0604020202020204" pitchFamily="34" charset="0"/>
              <a:buChar char="•"/>
              <a:defRPr/>
            </a:pPr>
            <a:r>
              <a:rPr lang="en-US" sz="2000" kern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Harvard </a:t>
            </a:r>
            <a:r>
              <a:rPr lang="en-US" sz="20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</a:t>
            </a:r>
            <a:r>
              <a:rPr lang="en-US" sz="2000" kern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kern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Lucas Henneman</a:t>
            </a:r>
          </a:p>
          <a:p>
            <a:pPr>
              <a:lnSpc>
                <a:spcPct val="150000"/>
              </a:lnSpc>
              <a:buClr>
                <a:srgbClr val="184DC2"/>
              </a:buClr>
              <a:buFont typeface="Arial" panose="020B0604020202020204" pitchFamily="34" charset="0"/>
              <a:buChar char="•"/>
              <a:defRPr/>
            </a:pPr>
            <a:r>
              <a:rPr lang="en-US" sz="2000" kern="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Nankai</a:t>
            </a:r>
            <a:r>
              <a:rPr lang="en-US" sz="2000" kern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University: </a:t>
            </a:r>
            <a:r>
              <a:rPr lang="en-US" sz="2000" kern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Guoliang Shi</a:t>
            </a:r>
          </a:p>
          <a:p>
            <a:pPr>
              <a:lnSpc>
                <a:spcPct val="150000"/>
              </a:lnSpc>
              <a:buClr>
                <a:srgbClr val="184DC2"/>
              </a:buClr>
              <a:buFont typeface="Arial" panose="020B0604020202020204" pitchFamily="34" charset="0"/>
              <a:buChar char="•"/>
              <a:defRPr/>
            </a:pPr>
            <a:r>
              <a:rPr lang="en-US" sz="20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of Central Florida: Naveen Eluru, Samiul </a:t>
            </a:r>
            <a:r>
              <a:rPr lang="en-US" sz="2000" kern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Hasan</a:t>
            </a:r>
            <a:endParaRPr lang="en-US" sz="2000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65477A-1DA2-4075-99C9-1FE5A6F1CA19}" type="slidenum"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2</a:t>
            </a:fld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76B4E4D-E203-2148-B46B-65E5BC64F7F5}"/>
              </a:ext>
            </a:extLst>
          </p:cNvPr>
          <p:cNvSpPr/>
          <p:nvPr/>
        </p:nvSpPr>
        <p:spPr>
          <a:xfrm>
            <a:off x="1" y="68839"/>
            <a:ext cx="4736306" cy="415498"/>
          </a:xfrm>
          <a:prstGeom prst="rect">
            <a:avLst/>
          </a:prstGeom>
          <a:solidFill>
            <a:srgbClr val="2D6CC0"/>
          </a:solidFill>
        </p:spPr>
        <p:txBody>
          <a:bodyPr wrap="square">
            <a:spAutoFit/>
          </a:bodyPr>
          <a:lstStyle/>
          <a:p>
            <a:r>
              <a:rPr lang="en-US" sz="21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  <a:endParaRPr lang="en-US" sz="2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1706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" y="100493"/>
            <a:ext cx="4736306" cy="369332"/>
          </a:xfrm>
          <a:prstGeom prst="rect">
            <a:avLst/>
          </a:prstGeom>
          <a:solidFill>
            <a:srgbClr val="2D6CC0"/>
          </a:solidFill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Motivation and Background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3116A7-E6F8-F141-A78E-5FDA862D8084}"/>
              </a:ext>
            </a:extLst>
          </p:cNvPr>
          <p:cNvSpPr txBox="1"/>
          <p:nvPr/>
        </p:nvSpPr>
        <p:spPr>
          <a:xfrm>
            <a:off x="261515" y="1497404"/>
            <a:ext cx="504085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184DC2"/>
              </a:buClr>
              <a:buSzPct val="75000"/>
              <a:buFont typeface="Wingdings" pitchFamily="2" charset="2"/>
              <a:buChar char="q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 address often used in air pollution exposure estimation</a:t>
            </a:r>
          </a:p>
          <a:p>
            <a:pPr marL="800100" lvl="1" indent="-342900">
              <a:buClr>
                <a:srgbClr val="184DC2"/>
              </a:buClr>
              <a:buSzPct val="75000"/>
              <a:buFont typeface="Wingdings" pitchFamily="2" charset="2"/>
              <a:buChar char="q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Lack data on individual mobility</a:t>
            </a:r>
          </a:p>
          <a:p>
            <a:pPr marL="800100" lvl="1" indent="-342900">
              <a:buClr>
                <a:srgbClr val="184DC2"/>
              </a:buClr>
              <a:buSzPct val="75000"/>
              <a:buFont typeface="Wingdings" pitchFamily="2" charset="2"/>
              <a:buChar char="q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exposure misclassification</a:t>
            </a:r>
          </a:p>
          <a:p>
            <a:pPr marL="342900" indent="-342900">
              <a:buClr>
                <a:srgbClr val="184DC2"/>
              </a:buClr>
              <a:buSzPct val="75000"/>
              <a:buFont typeface="Wingdings" pitchFamily="2" charset="2"/>
              <a:buChar char="q"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184DC2"/>
              </a:buClr>
              <a:buSzPct val="75000"/>
              <a:buFont typeface="Wingdings" pitchFamily="2" charset="2"/>
              <a:buChar char="q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people own a cell phone, Call detail record (CDR) is collected when cellphone connected to nearby tower</a:t>
            </a:r>
          </a:p>
          <a:p>
            <a:pPr marL="800100" lvl="1" indent="-342900">
              <a:buClr>
                <a:srgbClr val="184DC2"/>
              </a:buClr>
              <a:buSzPct val="75000"/>
              <a:buFont typeface="Wingdings" pitchFamily="2" charset="2"/>
              <a:buChar char="q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Tower location known</a:t>
            </a:r>
          </a:p>
          <a:p>
            <a:pPr marL="342900" indent="-342900">
              <a:buClr>
                <a:srgbClr val="184DC2"/>
              </a:buClr>
              <a:buSzPct val="75000"/>
              <a:buFont typeface="Wingdings" pitchFamily="2" charset="2"/>
              <a:buChar char="q"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7E06E6-2A41-4633-BE52-8EDFDB2D3DF9}"/>
              </a:ext>
            </a:extLst>
          </p:cNvPr>
          <p:cNvSpPr/>
          <p:nvPr/>
        </p:nvSpPr>
        <p:spPr>
          <a:xfrm>
            <a:off x="5501521" y="1032601"/>
            <a:ext cx="28169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individual’s </a:t>
            </a: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CDR data (&gt;300 records)</a:t>
            </a:r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C9ED179-13FB-4130-A185-942A558F31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366" y="1702090"/>
            <a:ext cx="3751809" cy="2578463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378330E8-DD9A-493C-AA17-780EC820B463}"/>
              </a:ext>
            </a:extLst>
          </p:cNvPr>
          <p:cNvSpPr/>
          <p:nvPr/>
        </p:nvSpPr>
        <p:spPr bwMode="auto">
          <a:xfrm>
            <a:off x="6559357" y="1702090"/>
            <a:ext cx="753036" cy="43945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Book Antiqua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35D26DF-FCA7-4C44-BE4C-502CB84ACD04}"/>
              </a:ext>
            </a:extLst>
          </p:cNvPr>
          <p:cNvSpPr txBox="1"/>
          <p:nvPr/>
        </p:nvSpPr>
        <p:spPr>
          <a:xfrm>
            <a:off x="7312393" y="1744237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2642933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/>
        </p:nvSpPr>
        <p:spPr>
          <a:xfrm>
            <a:off x="2270669" y="649075"/>
            <a:ext cx="44762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184D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Shenzhen, Guangdong Province, China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7F8108E-5F21-BD44-B097-19630EA809F3}"/>
              </a:ext>
            </a:extLst>
          </p:cNvPr>
          <p:cNvSpPr/>
          <p:nvPr/>
        </p:nvSpPr>
        <p:spPr>
          <a:xfrm>
            <a:off x="1" y="68839"/>
            <a:ext cx="4736306" cy="369332"/>
          </a:xfrm>
          <a:prstGeom prst="rect">
            <a:avLst/>
          </a:prstGeom>
          <a:solidFill>
            <a:srgbClr val="2D6CC0"/>
          </a:solidFill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 Region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47D32EB0-99DE-4E38-A326-4AFA94397A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6302" y="1018407"/>
            <a:ext cx="5990787" cy="4078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449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" y="68839"/>
            <a:ext cx="5235676" cy="369332"/>
          </a:xfrm>
          <a:prstGeom prst="rect">
            <a:avLst/>
          </a:prstGeom>
          <a:solidFill>
            <a:srgbClr val="2D6CC0"/>
          </a:solidFill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Location </a:t>
            </a:r>
            <a:r>
              <a:rPr lang="en-US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Data, Pollution Field, and Exposure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3116A7-E6F8-F141-A78E-5FDA862D8084}"/>
              </a:ext>
            </a:extLst>
          </p:cNvPr>
          <p:cNvSpPr txBox="1"/>
          <p:nvPr/>
        </p:nvSpPr>
        <p:spPr>
          <a:xfrm>
            <a:off x="423889" y="870538"/>
            <a:ext cx="8270285" cy="374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buClr>
                <a:srgbClr val="184DC2"/>
              </a:buClr>
              <a:buSzPct val="75000"/>
              <a:buFont typeface="Wingdings" pitchFamily="2" charset="2"/>
              <a:buChar char="q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CDR data collected from Shenzhen, 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China (One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mid-week day in 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 2013)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10000"/>
              </a:lnSpc>
              <a:buClr>
                <a:srgbClr val="184DC2"/>
              </a:buClr>
              <a:buSzPct val="75000"/>
              <a:buFont typeface="Wingdings" pitchFamily="2" charset="2"/>
              <a:buChar char="q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 million records, 310,989 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subjects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10000"/>
              </a:lnSpc>
              <a:buClr>
                <a:srgbClr val="184DC2"/>
              </a:buClr>
              <a:buSzPct val="75000"/>
              <a:buFont typeface="Wingdings" pitchFamily="2" charset="2"/>
              <a:buChar char="q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pollution concentration fields</a:t>
            </a:r>
          </a:p>
          <a:p>
            <a:pPr marL="800100" lvl="1" indent="-342900">
              <a:lnSpc>
                <a:spcPct val="110000"/>
              </a:lnSpc>
              <a:buClr>
                <a:srgbClr val="184DC2"/>
              </a:buClr>
              <a:buSzPct val="75000"/>
              <a:buFont typeface="Wingdings" pitchFamily="2" charset="2"/>
              <a:buChar char="q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CMAQ: 3 km, adjusted using measurement data from 12 stations</a:t>
            </a:r>
          </a:p>
          <a:p>
            <a:pPr marL="800100" lvl="1" indent="-342900">
              <a:lnSpc>
                <a:spcPct val="110000"/>
              </a:lnSpc>
              <a:buClr>
                <a:srgbClr val="184DC2"/>
              </a:buClr>
              <a:buSzPct val="75000"/>
              <a:buFont typeface="Wingdings" pitchFamily="2" charset="2"/>
              <a:buChar char="q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IDW: Inverse Distance Weighting </a:t>
            </a:r>
          </a:p>
          <a:p>
            <a:pPr marL="342900" indent="-342900">
              <a:lnSpc>
                <a:spcPct val="110000"/>
              </a:lnSpc>
              <a:buClr>
                <a:srgbClr val="184DC2"/>
              </a:buClr>
              <a:buSzPct val="75000"/>
              <a:buFont typeface="Wingdings" pitchFamily="2" charset="2"/>
              <a:buChar char="q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Six pollutants: PM</a:t>
            </a:r>
            <a:r>
              <a:rPr lang="en-US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EC, CO, NO</a:t>
            </a:r>
            <a:r>
              <a:rPr lang="en-US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SO</a:t>
            </a:r>
            <a:r>
              <a:rPr lang="en-US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baseline="-25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pPr marL="342900" indent="-342900">
              <a:lnSpc>
                <a:spcPct val="110000"/>
              </a:lnSpc>
              <a:buClr>
                <a:srgbClr val="184DC2"/>
              </a:buClr>
              <a:buSzPct val="75000"/>
              <a:buFont typeface="Wingdings" pitchFamily="2" charset="2"/>
              <a:buChar char="q"/>
            </a:pP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exposure estimates:</a:t>
            </a:r>
          </a:p>
          <a:p>
            <a:pPr marL="800100" lvl="1" indent="-342900">
              <a:lnSpc>
                <a:spcPct val="110000"/>
              </a:lnSpc>
              <a:buClr>
                <a:srgbClr val="184DC2"/>
              </a:buClr>
              <a:buSzPct val="75000"/>
              <a:buFont typeface="Wingdings" pitchFamily="2" charset="2"/>
              <a:buChar char="q"/>
            </a:pP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CDR-based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exposure (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CDRE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): 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Detailed CDR data + CMAQ data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110000"/>
              </a:lnSpc>
              <a:buClr>
                <a:srgbClr val="184DC2"/>
              </a:buClr>
              <a:buSzPct val="75000"/>
              <a:buFont typeface="Wingdings" pitchFamily="2" charset="2"/>
              <a:buChar char="q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Home-based exposure (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HBE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): CMAQ average at home location, determined as the most frequent place at night (8:00 PM - 7:00 AM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>
              <a:lnSpc>
                <a:spcPct val="110000"/>
              </a:lnSpc>
              <a:buClr>
                <a:srgbClr val="184DC2"/>
              </a:buClr>
              <a:buSzPct val="75000"/>
              <a:buFont typeface="Wingdings" pitchFamily="2" charset="2"/>
              <a:buChar char="q"/>
            </a:pP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Exposure also estimated for 10 groups with different mobility levels</a:t>
            </a:r>
          </a:p>
          <a:p>
            <a:pPr marL="800100" lvl="1" indent="-342900">
              <a:lnSpc>
                <a:spcPct val="110000"/>
              </a:lnSpc>
              <a:buClr>
                <a:srgbClr val="184DC2"/>
              </a:buClr>
              <a:buSzPct val="75000"/>
              <a:buFont typeface="Wingdings" pitchFamily="2" charset="2"/>
              <a:buChar char="q"/>
            </a:pP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unique CMAQ grid cells 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visited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9910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" y="68839"/>
            <a:ext cx="1976283" cy="369332"/>
          </a:xfrm>
          <a:prstGeom prst="rect">
            <a:avLst/>
          </a:prstGeom>
          <a:solidFill>
            <a:srgbClr val="2D6CC0"/>
          </a:solidFill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Pollution fields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2140C4A-B148-E947-BFDE-232344DA47DA}"/>
              </a:ext>
            </a:extLst>
          </p:cNvPr>
          <p:cNvSpPr txBox="1"/>
          <p:nvPr/>
        </p:nvSpPr>
        <p:spPr>
          <a:xfrm rot="16200000">
            <a:off x="1211020" y="2456333"/>
            <a:ext cx="14788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57175">
              <a:spcAft>
                <a:spcPts val="56"/>
              </a:spcAft>
            </a:pPr>
            <a:r>
              <a:rPr lang="en-US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 et al., Under review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475" y="0"/>
            <a:ext cx="468556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145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" y="68839"/>
            <a:ext cx="4736306" cy="369332"/>
          </a:xfrm>
          <a:prstGeom prst="rect">
            <a:avLst/>
          </a:prstGeom>
          <a:solidFill>
            <a:srgbClr val="2D6CC0"/>
          </a:solidFill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Results: CDRE vs. </a:t>
            </a:r>
            <a:r>
              <a:rPr lang="en-US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HBE with CMAQ field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65477A-1DA2-4075-99C9-1FE5A6F1CA19}" type="slidenum">
              <a:rPr lang="en-US" altLang="en-US" smtClean="0"/>
              <a:pPr>
                <a:defRPr/>
              </a:pPr>
              <a:t>7</a:t>
            </a:fld>
            <a:endParaRPr lang="en-US" alt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A9A5706-D20D-D744-B60A-994C78E87E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835" y="648195"/>
            <a:ext cx="6583680" cy="43724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140C4A-B148-E947-BFDE-232344DA47DA}"/>
              </a:ext>
            </a:extLst>
          </p:cNvPr>
          <p:cNvSpPr txBox="1"/>
          <p:nvPr/>
        </p:nvSpPr>
        <p:spPr>
          <a:xfrm>
            <a:off x="6262344" y="4718007"/>
            <a:ext cx="14788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57175">
              <a:spcAft>
                <a:spcPts val="56"/>
              </a:spcAft>
            </a:pPr>
            <a:r>
              <a:rPr lang="en-US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 et al., Under review</a:t>
            </a:r>
          </a:p>
        </p:txBody>
      </p:sp>
    </p:spTree>
    <p:extLst>
      <p:ext uri="{BB962C8B-B14F-4D97-AF65-F5344CB8AC3E}">
        <p14:creationId xmlns:p14="http://schemas.microsoft.com/office/powerpoint/2010/main" val="1921293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" y="68839"/>
            <a:ext cx="4736306" cy="369332"/>
          </a:xfrm>
          <a:prstGeom prst="rect">
            <a:avLst/>
          </a:prstGeom>
          <a:solidFill>
            <a:srgbClr val="2D6CC0"/>
          </a:solidFill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Results: CDRE vs. </a:t>
            </a:r>
            <a:r>
              <a:rPr lang="en-US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HBE with IDW field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65477A-1DA2-4075-99C9-1FE5A6F1CA19}" type="slidenum">
              <a:rPr lang="en-US" altLang="en-US" smtClean="0"/>
              <a:pPr>
                <a:defRPr/>
              </a:pPr>
              <a:t>8</a:t>
            </a:fld>
            <a:endParaRPr lang="en-US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691" y="671655"/>
            <a:ext cx="6400800" cy="42996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140C4A-B148-E947-BFDE-232344DA47DA}"/>
              </a:ext>
            </a:extLst>
          </p:cNvPr>
          <p:cNvSpPr txBox="1"/>
          <p:nvPr/>
        </p:nvSpPr>
        <p:spPr>
          <a:xfrm>
            <a:off x="6181226" y="4731640"/>
            <a:ext cx="14788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57175">
              <a:spcAft>
                <a:spcPts val="56"/>
              </a:spcAft>
            </a:pPr>
            <a:r>
              <a:rPr lang="en-US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 et al., Under review</a:t>
            </a:r>
          </a:p>
        </p:txBody>
      </p:sp>
    </p:spTree>
    <p:extLst>
      <p:ext uri="{BB962C8B-B14F-4D97-AF65-F5344CB8AC3E}">
        <p14:creationId xmlns:p14="http://schemas.microsoft.com/office/powerpoint/2010/main" val="3501457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" y="68839"/>
            <a:ext cx="4736306" cy="369332"/>
          </a:xfrm>
          <a:prstGeom prst="rect">
            <a:avLst/>
          </a:prstGeom>
          <a:solidFill>
            <a:srgbClr val="2D6CC0"/>
          </a:solidFill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Results: CDRE vs. HBE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65477A-1DA2-4075-99C9-1FE5A6F1CA19}" type="slidenum"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9</a:t>
            </a:fld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B18B19-30E1-4644-B917-6C0716A230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794" y="1798823"/>
            <a:ext cx="8584414" cy="257651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DEA7CC1-688B-644E-9A6C-B3DBE344EED3}"/>
              </a:ext>
            </a:extLst>
          </p:cNvPr>
          <p:cNvSpPr/>
          <p:nvPr/>
        </p:nvSpPr>
        <p:spPr>
          <a:xfrm>
            <a:off x="754664" y="743474"/>
            <a:ext cx="76346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184D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While mean exposures were similar, correlations worsened with increasing mobility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DD9F141-D9BB-8F42-849C-FBBC256CFF24}"/>
              </a:ext>
            </a:extLst>
          </p:cNvPr>
          <p:cNvSpPr/>
          <p:nvPr/>
        </p:nvSpPr>
        <p:spPr>
          <a:xfrm>
            <a:off x="1202787" y="2746494"/>
            <a:ext cx="7650869" cy="4220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9620FB4-A917-5C41-B300-942AE9AF3775}"/>
              </a:ext>
            </a:extLst>
          </p:cNvPr>
          <p:cNvSpPr/>
          <p:nvPr/>
        </p:nvSpPr>
        <p:spPr>
          <a:xfrm>
            <a:off x="2817676" y="1547254"/>
            <a:ext cx="3330821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50" b="1" dirty="0">
                <a:latin typeface="Arial" panose="020B0604020202020204" pitchFamily="34" charset="0"/>
                <a:cs typeface="Arial" panose="020B0604020202020204" pitchFamily="34" charset="0"/>
              </a:rPr>
              <a:t>Exposure Estimates for NO</a:t>
            </a:r>
            <a:r>
              <a:rPr lang="en-US" sz="135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140C4A-B148-E947-BFDE-232344DA47DA}"/>
              </a:ext>
            </a:extLst>
          </p:cNvPr>
          <p:cNvSpPr txBox="1"/>
          <p:nvPr/>
        </p:nvSpPr>
        <p:spPr>
          <a:xfrm>
            <a:off x="3666626" y="4375335"/>
            <a:ext cx="14788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57175">
              <a:spcAft>
                <a:spcPts val="56"/>
              </a:spcAft>
            </a:pPr>
            <a:r>
              <a:rPr lang="en-US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 et al., Under review</a:t>
            </a:r>
          </a:p>
        </p:txBody>
      </p:sp>
    </p:spTree>
    <p:extLst>
      <p:ext uri="{BB962C8B-B14F-4D97-AF65-F5344CB8AC3E}">
        <p14:creationId xmlns:p14="http://schemas.microsoft.com/office/powerpoint/2010/main" val="1614706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2D7B9216-7398-604A-B9FD-D1480978F082}" vid="{A9DCC503-974D-6543-8D56-03BC16D151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3994</TotalTime>
  <Words>624</Words>
  <Application>Microsoft Office PowerPoint</Application>
  <PresentationFormat>On-screen Show (16:9)</PresentationFormat>
  <Paragraphs>97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Helvetica Neue</vt:lpstr>
      <vt:lpstr>Helvetica Neue Medium</vt:lpstr>
      <vt:lpstr>Arial</vt:lpstr>
      <vt:lpstr>Book Antiqua</vt:lpstr>
      <vt:lpstr>Calibri</vt:lpstr>
      <vt:lpstr>Wingdings</vt:lpstr>
      <vt:lpstr>Office Theme</vt:lpstr>
      <vt:lpstr>Using mobile phone data to quantify the impact of spatiotemporal human mobility on air pollution exposure estimation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Opening Title VERSION A</dc:title>
  <dc:creator>Microsoft Office User</dc:creator>
  <cp:lastModifiedBy>Haofei Yu</cp:lastModifiedBy>
  <cp:revision>42</cp:revision>
  <cp:lastPrinted>2017-11-07T21:20:52Z</cp:lastPrinted>
  <dcterms:created xsi:type="dcterms:W3CDTF">2016-09-13T13:48:42Z</dcterms:created>
  <dcterms:modified xsi:type="dcterms:W3CDTF">2019-10-17T20:47:18Z</dcterms:modified>
</cp:coreProperties>
</file>