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308" r:id="rId4"/>
    <p:sldId id="258" r:id="rId5"/>
    <p:sldId id="309" r:id="rId6"/>
    <p:sldId id="503" r:id="rId7"/>
    <p:sldId id="511" r:id="rId8"/>
    <p:sldId id="508" r:id="rId9"/>
    <p:sldId id="507" r:id="rId10"/>
    <p:sldId id="495" r:id="rId11"/>
    <p:sldId id="498" r:id="rId12"/>
    <p:sldId id="525" r:id="rId13"/>
    <p:sldId id="531" r:id="rId14"/>
    <p:sldId id="532" r:id="rId15"/>
    <p:sldId id="528" r:id="rId16"/>
    <p:sldId id="502" r:id="rId17"/>
    <p:sldId id="504" r:id="rId18"/>
    <p:sldId id="288" r:id="rId19"/>
    <p:sldId id="533" r:id="rId20"/>
    <p:sldId id="529" r:id="rId21"/>
    <p:sldId id="5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5EDEBA-B4D1-264E-81A0-6C07A52AC0DD}">
          <p14:sldIdLst>
            <p14:sldId id="256"/>
            <p14:sldId id="257"/>
            <p14:sldId id="308"/>
            <p14:sldId id="258"/>
            <p14:sldId id="309"/>
            <p14:sldId id="503"/>
            <p14:sldId id="511"/>
            <p14:sldId id="508"/>
            <p14:sldId id="507"/>
            <p14:sldId id="495"/>
            <p14:sldId id="498"/>
            <p14:sldId id="525"/>
            <p14:sldId id="531"/>
            <p14:sldId id="532"/>
            <p14:sldId id="528"/>
            <p14:sldId id="502"/>
            <p14:sldId id="504"/>
            <p14:sldId id="288"/>
            <p14:sldId id="533"/>
            <p14:sldId id="529"/>
            <p14:sldId id="52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cia Arias, Alejandro" initials="VAA" lastIdx="2" clrIdx="0">
    <p:extLst>
      <p:ext uri="{19B8F6BF-5375-455C-9EA6-DF929625EA0E}">
        <p15:presenceInfo xmlns:p15="http://schemas.microsoft.com/office/powerpoint/2012/main" userId="S::valenal@ad.unc.edu::f27a85d7-b649-4139-9ddd-6b79469f1e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B3FCE-9420-304D-894D-8F6D323EC72D}" v="52" dt="2019-10-21T13:02:20.413"/>
    <p1510:client id="{9D40348F-A0DD-44E3-B209-80B1683FE532}" v="83" dt="2019-10-20T17:00:49.04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9"/>
    <p:restoredTop sz="73174"/>
  </p:normalViewPr>
  <p:slideViewPr>
    <p:cSldViewPr snapToGrid="0" snapToObjects="1">
      <p:cViewPr varScale="1">
        <p:scale>
          <a:sx n="89" d="100"/>
          <a:sy n="89" d="100"/>
        </p:scale>
        <p:origin x="14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ncia Arias, Alejandro" userId="f27a85d7-b649-4139-9ddd-6b79469f1e0f" providerId="ADAL" clId="{6BE9581F-7E0C-C440-B73C-37D798B3BDA5}"/>
    <pc:docChg chg="undo redo custSel mod addSld delSld modSld sldOrd delSection modSection">
      <pc:chgData name="Valencia Arias, Alejandro" userId="f27a85d7-b649-4139-9ddd-6b79469f1e0f" providerId="ADAL" clId="{6BE9581F-7E0C-C440-B73C-37D798B3BDA5}" dt="2019-09-22T09:30:17.091" v="15651" actId="2696"/>
      <pc:docMkLst>
        <pc:docMk/>
      </pc:docMkLst>
      <pc:sldChg chg="addSp delSp modSp addCm delCm modCm modNotesTx">
        <pc:chgData name="Valencia Arias, Alejandro" userId="f27a85d7-b649-4139-9ddd-6b79469f1e0f" providerId="ADAL" clId="{6BE9581F-7E0C-C440-B73C-37D798B3BDA5}" dt="2019-09-21T17:40:14.058" v="15318"/>
        <pc:sldMkLst>
          <pc:docMk/>
          <pc:sldMk cId="3017485255" sldId="256"/>
        </pc:sldMkLst>
        <pc:spChg chg="mod">
          <ac:chgData name="Valencia Arias, Alejandro" userId="f27a85d7-b649-4139-9ddd-6b79469f1e0f" providerId="ADAL" clId="{6BE9581F-7E0C-C440-B73C-37D798B3BDA5}" dt="2019-09-06T19:11:53.865" v="4656" actId="58"/>
          <ac:spMkLst>
            <pc:docMk/>
            <pc:sldMk cId="3017485255" sldId="256"/>
            <ac:spMk id="2" creationId="{159DB8E1-A534-D749-91DE-640923E65C85}"/>
          </ac:spMkLst>
        </pc:spChg>
        <pc:spChg chg="mod">
          <ac:chgData name="Valencia Arias, Alejandro" userId="f27a85d7-b649-4139-9ddd-6b79469f1e0f" providerId="ADAL" clId="{6BE9581F-7E0C-C440-B73C-37D798B3BDA5}" dt="2019-09-21T10:20:40.758" v="15291" actId="20577"/>
          <ac:spMkLst>
            <pc:docMk/>
            <pc:sldMk cId="3017485255" sldId="256"/>
            <ac:spMk id="3" creationId="{BD03A5F5-A33D-7145-841E-EF5A5D85E85E}"/>
          </ac:spMkLst>
        </pc:spChg>
        <pc:spChg chg="add del mod">
          <ac:chgData name="Valencia Arias, Alejandro" userId="f27a85d7-b649-4139-9ddd-6b79469f1e0f" providerId="ADAL" clId="{6BE9581F-7E0C-C440-B73C-37D798B3BDA5}" dt="2019-09-10T20:34:15.932" v="5158"/>
          <ac:spMkLst>
            <pc:docMk/>
            <pc:sldMk cId="3017485255" sldId="256"/>
            <ac:spMk id="4" creationId="{4EA06747-9735-9842-A712-3C466E558BFF}"/>
          </ac:spMkLst>
        </pc:spChg>
        <pc:spChg chg="add mod">
          <ac:chgData name="Valencia Arias, Alejandro" userId="f27a85d7-b649-4139-9ddd-6b79469f1e0f" providerId="ADAL" clId="{6BE9581F-7E0C-C440-B73C-37D798B3BDA5}" dt="2019-09-19T19:11:18.018" v="9714"/>
          <ac:spMkLst>
            <pc:docMk/>
            <pc:sldMk cId="3017485255" sldId="256"/>
            <ac:spMk id="4" creationId="{C2A77BED-933D-A746-BD60-964857B2D62C}"/>
          </ac:spMkLst>
        </pc:spChg>
        <pc:picChg chg="add del mod">
          <ac:chgData name="Valencia Arias, Alejandro" userId="f27a85d7-b649-4139-9ddd-6b79469f1e0f" providerId="ADAL" clId="{6BE9581F-7E0C-C440-B73C-37D798B3BDA5}" dt="2019-09-21T17:40:14.058" v="15318"/>
          <ac:picMkLst>
            <pc:docMk/>
            <pc:sldMk cId="3017485255" sldId="256"/>
            <ac:picMk id="5" creationId="{F06C8772-6246-6B4F-9B83-550456BE4798}"/>
          </ac:picMkLst>
        </pc:picChg>
        <pc:cxnChg chg="mod">
          <ac:chgData name="Valencia Arias, Alejandro" userId="f27a85d7-b649-4139-9ddd-6b79469f1e0f" providerId="ADAL" clId="{6BE9581F-7E0C-C440-B73C-37D798B3BDA5}" dt="2019-09-02T15:51:34.405" v="1158" actId="1076"/>
          <ac:cxnSpMkLst>
            <pc:docMk/>
            <pc:sldMk cId="3017485255" sldId="256"/>
            <ac:cxnSpMk id="7" creationId="{0B1592F1-40E2-1445-A04E-E751BC34B5CA}"/>
          </ac:cxnSpMkLst>
        </pc:cxnChg>
      </pc:sldChg>
      <pc:sldChg chg="addSp delSp modSp mod setBg">
        <pc:chgData name="Valencia Arias, Alejandro" userId="f27a85d7-b649-4139-9ddd-6b79469f1e0f" providerId="ADAL" clId="{6BE9581F-7E0C-C440-B73C-37D798B3BDA5}" dt="2019-09-19T19:11:18.018" v="9714"/>
        <pc:sldMkLst>
          <pc:docMk/>
          <pc:sldMk cId="4079454998" sldId="257"/>
        </pc:sldMkLst>
        <pc:spChg chg="mod">
          <ac:chgData name="Valencia Arias, Alejandro" userId="f27a85d7-b649-4139-9ddd-6b79469f1e0f" providerId="ADAL" clId="{6BE9581F-7E0C-C440-B73C-37D798B3BDA5}" dt="2019-09-02T15:51:08.414" v="1155" actId="108"/>
          <ac:spMkLst>
            <pc:docMk/>
            <pc:sldMk cId="4079454998" sldId="257"/>
            <ac:spMk id="2" creationId="{735006B4-8FA0-B442-91A7-54DE7938B96B}"/>
          </ac:spMkLst>
        </pc:spChg>
        <pc:spChg chg="add mod">
          <ac:chgData name="Valencia Arias, Alejandro" userId="f27a85d7-b649-4139-9ddd-6b79469f1e0f" providerId="ADAL" clId="{6BE9581F-7E0C-C440-B73C-37D798B3BDA5}" dt="2019-09-19T19:11:18.018" v="9714"/>
          <ac:spMkLst>
            <pc:docMk/>
            <pc:sldMk cId="4079454998" sldId="257"/>
            <ac:spMk id="3" creationId="{15C6BF5E-E55E-6A44-9C95-69DC3DA26574}"/>
          </ac:spMkLst>
        </pc:spChg>
        <pc:spChg chg="add del mod">
          <ac:chgData name="Valencia Arias, Alejandro" userId="f27a85d7-b649-4139-9ddd-6b79469f1e0f" providerId="ADAL" clId="{6BE9581F-7E0C-C440-B73C-37D798B3BDA5}" dt="2019-09-10T20:34:15.932" v="5158"/>
          <ac:spMkLst>
            <pc:docMk/>
            <pc:sldMk cId="4079454998" sldId="257"/>
            <ac:spMk id="3" creationId="{236203EB-B05E-A744-9109-D4D30AC021C8}"/>
          </ac:spMkLst>
        </pc:spChg>
        <pc:spChg chg="del mod">
          <ac:chgData name="Valencia Arias, Alejandro" userId="f27a85d7-b649-4139-9ddd-6b79469f1e0f" providerId="ADAL" clId="{6BE9581F-7E0C-C440-B73C-37D798B3BDA5}" dt="2019-08-30T15:19:31.601" v="68" actId="26606"/>
          <ac:spMkLst>
            <pc:docMk/>
            <pc:sldMk cId="4079454998" sldId="257"/>
            <ac:spMk id="3" creationId="{61BC1549-BDA1-7449-ADD9-3F1389D14D3B}"/>
          </ac:spMkLst>
        </pc:spChg>
        <pc:spChg chg="add mod">
          <ac:chgData name="Valencia Arias, Alejandro" userId="f27a85d7-b649-4139-9ddd-6b79469f1e0f" providerId="ADAL" clId="{6BE9581F-7E0C-C440-B73C-37D798B3BDA5}" dt="2019-09-17T16:54:59.200" v="7414" actId="1076"/>
          <ac:spMkLst>
            <pc:docMk/>
            <pc:sldMk cId="4079454998" sldId="257"/>
            <ac:spMk id="4" creationId="{57D08BE4-7213-8A4B-84AC-A45DE75987F8}"/>
          </ac:spMkLst>
        </pc:spChg>
        <pc:spChg chg="add del">
          <ac:chgData name="Valencia Arias, Alejandro" userId="f27a85d7-b649-4139-9ddd-6b79469f1e0f" providerId="ADAL" clId="{6BE9581F-7E0C-C440-B73C-37D798B3BDA5}" dt="2019-08-30T18:20:30.561" v="308" actId="26606"/>
          <ac:spMkLst>
            <pc:docMk/>
            <pc:sldMk cId="4079454998" sldId="257"/>
            <ac:spMk id="10" creationId="{46C2E80F-49A6-4372-B103-219D417A55ED}"/>
          </ac:spMkLst>
        </pc:spChg>
        <pc:graphicFrameChg chg="add mod modGraphic">
          <ac:chgData name="Valencia Arias, Alejandro" userId="f27a85d7-b649-4139-9ddd-6b79469f1e0f" providerId="ADAL" clId="{6BE9581F-7E0C-C440-B73C-37D798B3BDA5}" dt="2019-09-06T15:17:22.084" v="3714" actId="20577"/>
          <ac:graphicFrameMkLst>
            <pc:docMk/>
            <pc:sldMk cId="4079454998" sldId="257"/>
            <ac:graphicFrameMk id="5" creationId="{CE0B2AA8-58CF-45CF-A855-ED1F73D5E8F7}"/>
          </ac:graphicFrameMkLst>
        </pc:graphicFrameChg>
        <pc:picChg chg="add del mod">
          <ac:chgData name="Valencia Arias, Alejandro" userId="f27a85d7-b649-4139-9ddd-6b79469f1e0f" providerId="ADAL" clId="{6BE9581F-7E0C-C440-B73C-37D798B3BDA5}" dt="2019-08-30T17:57:34.349" v="289" actId="931"/>
          <ac:picMkLst>
            <pc:docMk/>
            <pc:sldMk cId="4079454998" sldId="257"/>
            <ac:picMk id="6" creationId="{9C044A74-480E-004F-BBF7-D4E7063AE2DE}"/>
          </ac:picMkLst>
        </pc:picChg>
        <pc:picChg chg="add del mod">
          <ac:chgData name="Valencia Arias, Alejandro" userId="f27a85d7-b649-4139-9ddd-6b79469f1e0f" providerId="ADAL" clId="{6BE9581F-7E0C-C440-B73C-37D798B3BDA5}" dt="2019-08-30T17:58:01.802" v="291" actId="931"/>
          <ac:picMkLst>
            <pc:docMk/>
            <pc:sldMk cId="4079454998" sldId="257"/>
            <ac:picMk id="8" creationId="{93F350DD-1ABD-4D4D-A792-474F7B8A3E3A}"/>
          </ac:picMkLst>
        </pc:picChg>
        <pc:picChg chg="add del mod">
          <ac:chgData name="Valencia Arias, Alejandro" userId="f27a85d7-b649-4139-9ddd-6b79469f1e0f" providerId="ADAL" clId="{6BE9581F-7E0C-C440-B73C-37D798B3BDA5}" dt="2019-08-30T17:59:04.240" v="299" actId="478"/>
          <ac:picMkLst>
            <pc:docMk/>
            <pc:sldMk cId="4079454998" sldId="257"/>
            <ac:picMk id="11" creationId="{961A0125-DEEA-7D40-9653-A5AC28A87A48}"/>
          </ac:picMkLst>
        </pc:picChg>
      </pc:sldChg>
      <pc:sldChg chg="addSp delSp modSp add mod setBg modAnim setClrOvrMap modNotesTx">
        <pc:chgData name="Valencia Arias, Alejandro" userId="f27a85d7-b649-4139-9ddd-6b79469f1e0f" providerId="ADAL" clId="{6BE9581F-7E0C-C440-B73C-37D798B3BDA5}" dt="2019-09-21T09:28:10.805" v="15001" actId="20577"/>
        <pc:sldMkLst>
          <pc:docMk/>
          <pc:sldMk cId="316435727" sldId="258"/>
        </pc:sldMkLst>
        <pc:spChg chg="mod ord">
          <ac:chgData name="Valencia Arias, Alejandro" userId="f27a85d7-b649-4139-9ddd-6b79469f1e0f" providerId="ADAL" clId="{6BE9581F-7E0C-C440-B73C-37D798B3BDA5}" dt="2019-09-10T14:28:09.177" v="4882" actId="1076"/>
          <ac:spMkLst>
            <pc:docMk/>
            <pc:sldMk cId="316435727" sldId="258"/>
            <ac:spMk id="2" creationId="{64CE0538-304D-A147-B3D3-4D6C8CD888A7}"/>
          </ac:spMkLst>
        </pc:spChg>
        <pc:spChg chg="add del mod ord">
          <ac:chgData name="Valencia Arias, Alejandro" userId="f27a85d7-b649-4139-9ddd-6b79469f1e0f" providerId="ADAL" clId="{6BE9581F-7E0C-C440-B73C-37D798B3BDA5}" dt="2019-09-19T04:27:38.368" v="9243" actId="58"/>
          <ac:spMkLst>
            <pc:docMk/>
            <pc:sldMk cId="316435727" sldId="258"/>
            <ac:spMk id="3" creationId="{B55A678F-E5F1-134E-AA19-1338E3850AD8}"/>
          </ac:spMkLst>
        </pc:spChg>
        <pc:spChg chg="add mod">
          <ac:chgData name="Valencia Arias, Alejandro" userId="f27a85d7-b649-4139-9ddd-6b79469f1e0f" providerId="ADAL" clId="{6BE9581F-7E0C-C440-B73C-37D798B3BDA5}" dt="2019-09-17T16:55:15.034" v="7416" actId="1076"/>
          <ac:spMkLst>
            <pc:docMk/>
            <pc:sldMk cId="316435727" sldId="258"/>
            <ac:spMk id="4" creationId="{8BC13046-F10E-9D45-97F2-D1E82B8C2EA5}"/>
          </ac:spMkLst>
        </pc:spChg>
        <pc:spChg chg="add mod">
          <ac:chgData name="Valencia Arias, Alejandro" userId="f27a85d7-b649-4139-9ddd-6b79469f1e0f" providerId="ADAL" clId="{6BE9581F-7E0C-C440-B73C-37D798B3BDA5}" dt="2019-09-19T19:11:18.018" v="9714"/>
          <ac:spMkLst>
            <pc:docMk/>
            <pc:sldMk cId="316435727" sldId="258"/>
            <ac:spMk id="5" creationId="{33C07AA8-BA61-3E45-A48F-4BEBBDB7EA27}"/>
          </ac:spMkLst>
        </pc:spChg>
        <pc:spChg chg="add del mod">
          <ac:chgData name="Valencia Arias, Alejandro" userId="f27a85d7-b649-4139-9ddd-6b79469f1e0f" providerId="ADAL" clId="{6BE9581F-7E0C-C440-B73C-37D798B3BDA5}" dt="2019-09-10T20:34:15.932" v="5158"/>
          <ac:spMkLst>
            <pc:docMk/>
            <pc:sldMk cId="316435727" sldId="258"/>
            <ac:spMk id="5" creationId="{3D6AD7A4-A1C0-B245-A356-15A460A4B586}"/>
          </ac:spMkLst>
        </pc:spChg>
        <pc:spChg chg="add mod">
          <ac:chgData name="Valencia Arias, Alejandro" userId="f27a85d7-b649-4139-9ddd-6b79469f1e0f" providerId="ADAL" clId="{6BE9581F-7E0C-C440-B73C-37D798B3BDA5}" dt="2019-09-19T20:30:16.470" v="10016" actId="164"/>
          <ac:spMkLst>
            <pc:docMk/>
            <pc:sldMk cId="316435727" sldId="258"/>
            <ac:spMk id="8" creationId="{4256ACCC-6141-C344-8ED3-E5027896762B}"/>
          </ac:spMkLst>
        </pc:spChg>
        <pc:spChg chg="add del">
          <ac:chgData name="Valencia Arias, Alejandro" userId="f27a85d7-b649-4139-9ddd-6b79469f1e0f" providerId="ADAL" clId="{6BE9581F-7E0C-C440-B73C-37D798B3BDA5}" dt="2019-08-30T19:03:04.815" v="495" actId="26606"/>
          <ac:spMkLst>
            <pc:docMk/>
            <pc:sldMk cId="316435727" sldId="258"/>
            <ac:spMk id="8" creationId="{8D70B121-56F4-4848-B38B-182089D909FA}"/>
          </ac:spMkLst>
        </pc:spChg>
        <pc:spChg chg="add del">
          <ac:chgData name="Valencia Arias, Alejandro" userId="f27a85d7-b649-4139-9ddd-6b79469f1e0f" providerId="ADAL" clId="{6BE9581F-7E0C-C440-B73C-37D798B3BDA5}" dt="2019-08-30T15:20:14.476" v="70" actId="26606"/>
          <ac:spMkLst>
            <pc:docMk/>
            <pc:sldMk cId="316435727" sldId="258"/>
            <ac:spMk id="10" creationId="{46C2E80F-49A6-4372-B103-219D417A55ED}"/>
          </ac:spMkLst>
        </pc:spChg>
        <pc:spChg chg="add del">
          <ac:chgData name="Valencia Arias, Alejandro" userId="f27a85d7-b649-4139-9ddd-6b79469f1e0f" providerId="ADAL" clId="{6BE9581F-7E0C-C440-B73C-37D798B3BDA5}" dt="2019-08-30T15:20:25.208" v="72" actId="26606"/>
          <ac:spMkLst>
            <pc:docMk/>
            <pc:sldMk cId="316435727" sldId="258"/>
            <ac:spMk id="12" creationId="{46C2E80F-49A6-4372-B103-219D417A55ED}"/>
          </ac:spMkLst>
        </pc:spChg>
        <pc:spChg chg="add del">
          <ac:chgData name="Valencia Arias, Alejandro" userId="f27a85d7-b649-4139-9ddd-6b79469f1e0f" providerId="ADAL" clId="{6BE9581F-7E0C-C440-B73C-37D798B3BDA5}" dt="2019-08-30T19:05:21.551" v="503" actId="26606"/>
          <ac:spMkLst>
            <pc:docMk/>
            <pc:sldMk cId="316435727" sldId="258"/>
            <ac:spMk id="16" creationId="{3CD9DF72-87A3-404E-A828-84CBF11A8303}"/>
          </ac:spMkLst>
        </pc:spChg>
        <pc:spChg chg="add del">
          <ac:chgData name="Valencia Arias, Alejandro" userId="f27a85d7-b649-4139-9ddd-6b79469f1e0f" providerId="ADAL" clId="{6BE9581F-7E0C-C440-B73C-37D798B3BDA5}" dt="2019-08-30T19:30:34.752" v="622" actId="26606"/>
          <ac:spMkLst>
            <pc:docMk/>
            <pc:sldMk cId="316435727" sldId="258"/>
            <ac:spMk id="17" creationId="{7EB6695E-BED5-4DA3-8C9B-AD301AEF4776}"/>
          </ac:spMkLst>
        </pc:spChg>
        <pc:spChg chg="add del">
          <ac:chgData name="Valencia Arias, Alejandro" userId="f27a85d7-b649-4139-9ddd-6b79469f1e0f" providerId="ADAL" clId="{6BE9581F-7E0C-C440-B73C-37D798B3BDA5}" dt="2019-08-30T19:28:30.989" v="571" actId="26606"/>
          <ac:spMkLst>
            <pc:docMk/>
            <pc:sldMk cId="316435727" sldId="258"/>
            <ac:spMk id="21" creationId="{E02F3C71-C981-4614-98EA-D6C494F8091E}"/>
          </ac:spMkLst>
        </pc:spChg>
        <pc:spChg chg="add del">
          <ac:chgData name="Valencia Arias, Alejandro" userId="f27a85d7-b649-4139-9ddd-6b79469f1e0f" providerId="ADAL" clId="{6BE9581F-7E0C-C440-B73C-37D798B3BDA5}" dt="2019-08-30T19:28:31.393" v="573" actId="26606"/>
          <ac:spMkLst>
            <pc:docMk/>
            <pc:sldMk cId="316435727" sldId="258"/>
            <ac:spMk id="23" creationId="{99899462-FC16-43B0-966B-FCA263450716}"/>
          </ac:spMkLst>
        </pc:spChg>
        <pc:spChg chg="add del">
          <ac:chgData name="Valencia Arias, Alejandro" userId="f27a85d7-b649-4139-9ddd-6b79469f1e0f" providerId="ADAL" clId="{6BE9581F-7E0C-C440-B73C-37D798B3BDA5}" dt="2019-08-30T19:28:31.795" v="575" actId="26606"/>
          <ac:spMkLst>
            <pc:docMk/>
            <pc:sldMk cId="316435727" sldId="258"/>
            <ac:spMk id="26" creationId="{2C6A2225-94AF-4BC4-98F4-77746E7B10A9}"/>
          </ac:spMkLst>
        </pc:spChg>
        <pc:spChg chg="add del">
          <ac:chgData name="Valencia Arias, Alejandro" userId="f27a85d7-b649-4139-9ddd-6b79469f1e0f" providerId="ADAL" clId="{6BE9581F-7E0C-C440-B73C-37D798B3BDA5}" dt="2019-08-30T19:28:31.795" v="575" actId="26606"/>
          <ac:spMkLst>
            <pc:docMk/>
            <pc:sldMk cId="316435727" sldId="258"/>
            <ac:spMk id="27" creationId="{648F5915-2CE1-4F74-88C5-D4366893D2DF}"/>
          </ac:spMkLst>
        </pc:spChg>
        <pc:spChg chg="add del">
          <ac:chgData name="Valencia Arias, Alejandro" userId="f27a85d7-b649-4139-9ddd-6b79469f1e0f" providerId="ADAL" clId="{6BE9581F-7E0C-C440-B73C-37D798B3BDA5}" dt="2019-08-30T19:28:32.517" v="577" actId="26606"/>
          <ac:spMkLst>
            <pc:docMk/>
            <pc:sldMk cId="316435727" sldId="258"/>
            <ac:spMk id="29" creationId="{37FEB674-D811-4FFE-A878-29D0C0ED18D4}"/>
          </ac:spMkLst>
        </pc:spChg>
        <pc:spChg chg="add del">
          <ac:chgData name="Valencia Arias, Alejandro" userId="f27a85d7-b649-4139-9ddd-6b79469f1e0f" providerId="ADAL" clId="{6BE9581F-7E0C-C440-B73C-37D798B3BDA5}" dt="2019-08-30T19:28:34.328" v="579" actId="26606"/>
          <ac:spMkLst>
            <pc:docMk/>
            <pc:sldMk cId="316435727" sldId="258"/>
            <ac:spMk id="31" creationId="{2C6A2225-94AF-4BC4-98F4-77746E7B10A9}"/>
          </ac:spMkLst>
        </pc:spChg>
        <pc:spChg chg="add del">
          <ac:chgData name="Valencia Arias, Alejandro" userId="f27a85d7-b649-4139-9ddd-6b79469f1e0f" providerId="ADAL" clId="{6BE9581F-7E0C-C440-B73C-37D798B3BDA5}" dt="2019-08-30T19:28:34.328" v="579" actId="26606"/>
          <ac:spMkLst>
            <pc:docMk/>
            <pc:sldMk cId="316435727" sldId="258"/>
            <ac:spMk id="32" creationId="{648F5915-2CE1-4F74-88C5-D4366893D2DF}"/>
          </ac:spMkLst>
        </pc:spChg>
        <pc:spChg chg="add del">
          <ac:chgData name="Valencia Arias, Alejandro" userId="f27a85d7-b649-4139-9ddd-6b79469f1e0f" providerId="ADAL" clId="{6BE9581F-7E0C-C440-B73C-37D798B3BDA5}" dt="2019-08-30T19:28:34.658" v="581" actId="26606"/>
          <ac:spMkLst>
            <pc:docMk/>
            <pc:sldMk cId="316435727" sldId="258"/>
            <ac:spMk id="34" creationId="{37FEB674-D811-4FFE-A878-29D0C0ED18D4}"/>
          </ac:spMkLst>
        </pc:spChg>
        <pc:spChg chg="add del">
          <ac:chgData name="Valencia Arias, Alejandro" userId="f27a85d7-b649-4139-9ddd-6b79469f1e0f" providerId="ADAL" clId="{6BE9581F-7E0C-C440-B73C-37D798B3BDA5}" dt="2019-08-30T19:28:35.207" v="583" actId="26606"/>
          <ac:spMkLst>
            <pc:docMk/>
            <pc:sldMk cId="316435727" sldId="258"/>
            <ac:spMk id="36" creationId="{EF9B8DF2-C3F5-49A2-94D2-F7B65A0F1F15}"/>
          </ac:spMkLst>
        </pc:spChg>
        <pc:spChg chg="add del">
          <ac:chgData name="Valencia Arias, Alejandro" userId="f27a85d7-b649-4139-9ddd-6b79469f1e0f" providerId="ADAL" clId="{6BE9581F-7E0C-C440-B73C-37D798B3BDA5}" dt="2019-08-30T19:28:38.480" v="585" actId="26606"/>
          <ac:spMkLst>
            <pc:docMk/>
            <pc:sldMk cId="316435727" sldId="258"/>
            <ac:spMk id="38" creationId="{37FEB674-D811-4FFE-A878-29D0C0ED18D4}"/>
          </ac:spMkLst>
        </pc:spChg>
        <pc:spChg chg="add del">
          <ac:chgData name="Valencia Arias, Alejandro" userId="f27a85d7-b649-4139-9ddd-6b79469f1e0f" providerId="ADAL" clId="{6BE9581F-7E0C-C440-B73C-37D798B3BDA5}" dt="2019-08-30T19:28:41.024" v="587" actId="26606"/>
          <ac:spMkLst>
            <pc:docMk/>
            <pc:sldMk cId="316435727" sldId="258"/>
            <ac:spMk id="40" creationId="{EF9B8DF2-C3F5-49A2-94D2-F7B65A0F1F15}"/>
          </ac:spMkLst>
        </pc:spChg>
        <pc:spChg chg="add del">
          <ac:chgData name="Valencia Arias, Alejandro" userId="f27a85d7-b649-4139-9ddd-6b79469f1e0f" providerId="ADAL" clId="{6BE9581F-7E0C-C440-B73C-37D798B3BDA5}" dt="2019-08-30T19:28:41.687" v="589" actId="26606"/>
          <ac:spMkLst>
            <pc:docMk/>
            <pc:sldMk cId="316435727" sldId="258"/>
            <ac:spMk id="42" creationId="{EB181E26-89C4-4A14-92DE-0F4C4B0E9484}"/>
          </ac:spMkLst>
        </pc:spChg>
        <pc:spChg chg="add del">
          <ac:chgData name="Valencia Arias, Alejandro" userId="f27a85d7-b649-4139-9ddd-6b79469f1e0f" providerId="ADAL" clId="{6BE9581F-7E0C-C440-B73C-37D798B3BDA5}" dt="2019-08-30T19:28:41.687" v="589" actId="26606"/>
          <ac:spMkLst>
            <pc:docMk/>
            <pc:sldMk cId="316435727" sldId="258"/>
            <ac:spMk id="43" creationId="{13958066-7CBD-4B89-8F46-614C4F28BCF9}"/>
          </ac:spMkLst>
        </pc:spChg>
        <pc:spChg chg="add del">
          <ac:chgData name="Valencia Arias, Alejandro" userId="f27a85d7-b649-4139-9ddd-6b79469f1e0f" providerId="ADAL" clId="{6BE9581F-7E0C-C440-B73C-37D798B3BDA5}" dt="2019-08-30T19:28:43.609" v="591" actId="26606"/>
          <ac:spMkLst>
            <pc:docMk/>
            <pc:sldMk cId="316435727" sldId="258"/>
            <ac:spMk id="45" creationId="{EF9B8DF2-C3F5-49A2-94D2-F7B65A0F1F15}"/>
          </ac:spMkLst>
        </pc:spChg>
        <pc:spChg chg="add del">
          <ac:chgData name="Valencia Arias, Alejandro" userId="f27a85d7-b649-4139-9ddd-6b79469f1e0f" providerId="ADAL" clId="{6BE9581F-7E0C-C440-B73C-37D798B3BDA5}" dt="2019-08-30T19:28:44.963" v="593" actId="26606"/>
          <ac:spMkLst>
            <pc:docMk/>
            <pc:sldMk cId="316435727" sldId="258"/>
            <ac:spMk id="47" creationId="{EB181E26-89C4-4A14-92DE-0F4C4B0E9484}"/>
          </ac:spMkLst>
        </pc:spChg>
        <pc:spChg chg="add del">
          <ac:chgData name="Valencia Arias, Alejandro" userId="f27a85d7-b649-4139-9ddd-6b79469f1e0f" providerId="ADAL" clId="{6BE9581F-7E0C-C440-B73C-37D798B3BDA5}" dt="2019-08-30T19:28:44.963" v="593" actId="26606"/>
          <ac:spMkLst>
            <pc:docMk/>
            <pc:sldMk cId="316435727" sldId="258"/>
            <ac:spMk id="48" creationId="{13958066-7CBD-4B89-8F46-614C4F28BCF9}"/>
          </ac:spMkLst>
        </pc:spChg>
        <pc:spChg chg="add del">
          <ac:chgData name="Valencia Arias, Alejandro" userId="f27a85d7-b649-4139-9ddd-6b79469f1e0f" providerId="ADAL" clId="{6BE9581F-7E0C-C440-B73C-37D798B3BDA5}" dt="2019-08-30T19:28:45.770" v="595" actId="26606"/>
          <ac:spMkLst>
            <pc:docMk/>
            <pc:sldMk cId="316435727" sldId="258"/>
            <ac:spMk id="50" creationId="{F64F6814-96D5-4463-898E-405CC0C40147}"/>
          </ac:spMkLst>
        </pc:spChg>
        <pc:spChg chg="add del">
          <ac:chgData name="Valencia Arias, Alejandro" userId="f27a85d7-b649-4139-9ddd-6b79469f1e0f" providerId="ADAL" clId="{6BE9581F-7E0C-C440-B73C-37D798B3BDA5}" dt="2019-08-30T19:28:48.920" v="597" actId="26606"/>
          <ac:spMkLst>
            <pc:docMk/>
            <pc:sldMk cId="316435727" sldId="258"/>
            <ac:spMk id="52" creationId="{EB181E26-89C4-4A14-92DE-0F4C4B0E9484}"/>
          </ac:spMkLst>
        </pc:spChg>
        <pc:spChg chg="add del">
          <ac:chgData name="Valencia Arias, Alejandro" userId="f27a85d7-b649-4139-9ddd-6b79469f1e0f" providerId="ADAL" clId="{6BE9581F-7E0C-C440-B73C-37D798B3BDA5}" dt="2019-08-30T19:28:48.920" v="597" actId="26606"/>
          <ac:spMkLst>
            <pc:docMk/>
            <pc:sldMk cId="316435727" sldId="258"/>
            <ac:spMk id="53" creationId="{13958066-7CBD-4B89-8F46-614C4F28BCF9}"/>
          </ac:spMkLst>
        </pc:spChg>
        <pc:spChg chg="add del">
          <ac:chgData name="Valencia Arias, Alejandro" userId="f27a85d7-b649-4139-9ddd-6b79469f1e0f" providerId="ADAL" clId="{6BE9581F-7E0C-C440-B73C-37D798B3BDA5}" dt="2019-08-30T19:28:49.818" v="599" actId="26606"/>
          <ac:spMkLst>
            <pc:docMk/>
            <pc:sldMk cId="316435727" sldId="258"/>
            <ac:spMk id="55" creationId="{F64F6814-96D5-4463-898E-405CC0C40147}"/>
          </ac:spMkLst>
        </pc:spChg>
        <pc:spChg chg="add del">
          <ac:chgData name="Valencia Arias, Alejandro" userId="f27a85d7-b649-4139-9ddd-6b79469f1e0f" providerId="ADAL" clId="{6BE9581F-7E0C-C440-B73C-37D798B3BDA5}" dt="2019-08-30T19:28:50.168" v="601" actId="26606"/>
          <ac:spMkLst>
            <pc:docMk/>
            <pc:sldMk cId="316435727" sldId="258"/>
            <ac:spMk id="57" creationId="{EB181E26-89C4-4A14-92DE-0F4C4B0E9484}"/>
          </ac:spMkLst>
        </pc:spChg>
        <pc:spChg chg="add del">
          <ac:chgData name="Valencia Arias, Alejandro" userId="f27a85d7-b649-4139-9ddd-6b79469f1e0f" providerId="ADAL" clId="{6BE9581F-7E0C-C440-B73C-37D798B3BDA5}" dt="2019-08-30T19:28:50.168" v="601" actId="26606"/>
          <ac:spMkLst>
            <pc:docMk/>
            <pc:sldMk cId="316435727" sldId="258"/>
            <ac:spMk id="58" creationId="{13958066-7CBD-4B89-8F46-614C4F28BCF9}"/>
          </ac:spMkLst>
        </pc:spChg>
        <pc:spChg chg="add del">
          <ac:chgData name="Valencia Arias, Alejandro" userId="f27a85d7-b649-4139-9ddd-6b79469f1e0f" providerId="ADAL" clId="{6BE9581F-7E0C-C440-B73C-37D798B3BDA5}" dt="2019-08-30T19:28:50.405" v="603" actId="26606"/>
          <ac:spMkLst>
            <pc:docMk/>
            <pc:sldMk cId="316435727" sldId="258"/>
            <ac:spMk id="60" creationId="{EF9B8DF2-C3F5-49A2-94D2-F7B65A0F1F15}"/>
          </ac:spMkLst>
        </pc:spChg>
        <pc:spChg chg="add del">
          <ac:chgData name="Valencia Arias, Alejandro" userId="f27a85d7-b649-4139-9ddd-6b79469f1e0f" providerId="ADAL" clId="{6BE9581F-7E0C-C440-B73C-37D798B3BDA5}" dt="2019-08-30T19:28:50.563" v="605" actId="26606"/>
          <ac:spMkLst>
            <pc:docMk/>
            <pc:sldMk cId="316435727" sldId="258"/>
            <ac:spMk id="62" creationId="{37FEB674-D811-4FFE-A878-29D0C0ED18D4}"/>
          </ac:spMkLst>
        </pc:spChg>
        <pc:spChg chg="add del">
          <ac:chgData name="Valencia Arias, Alejandro" userId="f27a85d7-b649-4139-9ddd-6b79469f1e0f" providerId="ADAL" clId="{6BE9581F-7E0C-C440-B73C-37D798B3BDA5}" dt="2019-08-30T19:28:50.813" v="607" actId="26606"/>
          <ac:spMkLst>
            <pc:docMk/>
            <pc:sldMk cId="316435727" sldId="258"/>
            <ac:spMk id="64" creationId="{2C6A2225-94AF-4BC4-98F4-77746E7B10A9}"/>
          </ac:spMkLst>
        </pc:spChg>
        <pc:spChg chg="add del">
          <ac:chgData name="Valencia Arias, Alejandro" userId="f27a85d7-b649-4139-9ddd-6b79469f1e0f" providerId="ADAL" clId="{6BE9581F-7E0C-C440-B73C-37D798B3BDA5}" dt="2019-08-30T19:28:50.813" v="607" actId="26606"/>
          <ac:spMkLst>
            <pc:docMk/>
            <pc:sldMk cId="316435727" sldId="258"/>
            <ac:spMk id="65" creationId="{648F5915-2CE1-4F74-88C5-D4366893D2DF}"/>
          </ac:spMkLst>
        </pc:spChg>
        <pc:spChg chg="add del">
          <ac:chgData name="Valencia Arias, Alejandro" userId="f27a85d7-b649-4139-9ddd-6b79469f1e0f" providerId="ADAL" clId="{6BE9581F-7E0C-C440-B73C-37D798B3BDA5}" dt="2019-08-30T19:28:51.203" v="609" actId="26606"/>
          <ac:spMkLst>
            <pc:docMk/>
            <pc:sldMk cId="316435727" sldId="258"/>
            <ac:spMk id="67" creationId="{99899462-FC16-43B0-966B-FCA263450716}"/>
          </ac:spMkLst>
        </pc:spChg>
        <pc:spChg chg="add del">
          <ac:chgData name="Valencia Arias, Alejandro" userId="f27a85d7-b649-4139-9ddd-6b79469f1e0f" providerId="ADAL" clId="{6BE9581F-7E0C-C440-B73C-37D798B3BDA5}" dt="2019-08-30T19:28:51.955" v="611" actId="26606"/>
          <ac:spMkLst>
            <pc:docMk/>
            <pc:sldMk cId="316435727" sldId="258"/>
            <ac:spMk id="70" creationId="{E02F3C71-C981-4614-98EA-D6C494F8091E}"/>
          </ac:spMkLst>
        </pc:spChg>
        <pc:grpChg chg="add mod">
          <ac:chgData name="Valencia Arias, Alejandro" userId="f27a85d7-b649-4139-9ddd-6b79469f1e0f" providerId="ADAL" clId="{6BE9581F-7E0C-C440-B73C-37D798B3BDA5}" dt="2019-09-19T20:30:16.470" v="10016" actId="164"/>
          <ac:grpSpMkLst>
            <pc:docMk/>
            <pc:sldMk cId="316435727" sldId="258"/>
            <ac:grpSpMk id="9" creationId="{AF7C37CB-EEBA-7D40-804A-029BB30D0C68}"/>
          </ac:grpSpMkLst>
        </pc:grpChg>
        <pc:graphicFrameChg chg="add del">
          <ac:chgData name="Valencia Arias, Alejandro" userId="f27a85d7-b649-4139-9ddd-6b79469f1e0f" providerId="ADAL" clId="{6BE9581F-7E0C-C440-B73C-37D798B3BDA5}" dt="2019-08-30T15:20:14.476" v="70" actId="26606"/>
          <ac:graphicFrameMkLst>
            <pc:docMk/>
            <pc:sldMk cId="316435727" sldId="258"/>
            <ac:graphicFrameMk id="5" creationId="{39EBBA77-66D2-4E78-A065-3E342FE21068}"/>
          </ac:graphicFrameMkLst>
        </pc:graphicFrameChg>
        <pc:graphicFrameChg chg="add del">
          <ac:chgData name="Valencia Arias, Alejandro" userId="f27a85d7-b649-4139-9ddd-6b79469f1e0f" providerId="ADAL" clId="{6BE9581F-7E0C-C440-B73C-37D798B3BDA5}" dt="2019-08-30T15:20:25.208" v="72" actId="26606"/>
          <ac:graphicFrameMkLst>
            <pc:docMk/>
            <pc:sldMk cId="316435727" sldId="258"/>
            <ac:graphicFrameMk id="13" creationId="{8FF94730-DF0B-4EC5-90D4-4E5E2DD735AF}"/>
          </ac:graphicFrameMkLst>
        </pc:graphicFrameChg>
        <pc:picChg chg="add mod ord">
          <ac:chgData name="Valencia Arias, Alejandro" userId="f27a85d7-b649-4139-9ddd-6b79469f1e0f" providerId="ADAL" clId="{6BE9581F-7E0C-C440-B73C-37D798B3BDA5}" dt="2019-09-19T20:29:44.460" v="10014" actId="1076"/>
          <ac:picMkLst>
            <pc:docMk/>
            <pc:sldMk cId="316435727" sldId="258"/>
            <ac:picMk id="11" creationId="{F9CB43B1-60C2-BF41-AA35-CD6912B486F7}"/>
          </ac:picMkLst>
        </pc:picChg>
        <pc:picChg chg="add del mod ord">
          <ac:chgData name="Valencia Arias, Alejandro" userId="f27a85d7-b649-4139-9ddd-6b79469f1e0f" providerId="ADAL" clId="{6BE9581F-7E0C-C440-B73C-37D798B3BDA5}" dt="2019-08-30T19:30:36.919" v="625"/>
          <ac:picMkLst>
            <pc:docMk/>
            <pc:sldMk cId="316435727" sldId="258"/>
            <ac:picMk id="14" creationId="{50EB49DC-992E-9849-94A3-8F582FAC31BA}"/>
          </ac:picMkLst>
        </pc:picChg>
        <pc:picChg chg="add del">
          <ac:chgData name="Valencia Arias, Alejandro" userId="f27a85d7-b649-4139-9ddd-6b79469f1e0f" providerId="ADAL" clId="{6BE9581F-7E0C-C440-B73C-37D798B3BDA5}" dt="2019-08-30T19:28:29.528" v="569" actId="26606"/>
          <ac:picMkLst>
            <pc:docMk/>
            <pc:sldMk cId="316435727" sldId="258"/>
            <ac:picMk id="19" creationId="{22901FED-4FC9-4ED5-8123-C98BCD1616BA}"/>
          </ac:picMkLst>
        </pc:picChg>
        <pc:picChg chg="add del">
          <ac:chgData name="Valencia Arias, Alejandro" userId="f27a85d7-b649-4139-9ddd-6b79469f1e0f" providerId="ADAL" clId="{6BE9581F-7E0C-C440-B73C-37D798B3BDA5}" dt="2019-08-30T19:29:10.214" v="615" actId="26606"/>
          <ac:picMkLst>
            <pc:docMk/>
            <pc:sldMk cId="316435727" sldId="258"/>
            <ac:picMk id="72" creationId="{22901FED-4FC9-4ED5-8123-C98BCD1616BA}"/>
          </ac:picMkLst>
        </pc:picChg>
        <pc:cxnChg chg="add del">
          <ac:chgData name="Valencia Arias, Alejandro" userId="f27a85d7-b649-4139-9ddd-6b79469f1e0f" providerId="ADAL" clId="{6BE9581F-7E0C-C440-B73C-37D798B3BDA5}" dt="2019-08-30T19:03:04.815" v="495" actId="26606"/>
          <ac:cxnSpMkLst>
            <pc:docMk/>
            <pc:sldMk cId="316435727" sldId="258"/>
            <ac:cxnSpMk id="6" creationId="{2D72A2C9-F3CA-4216-8BAD-FA4C970C3C4E}"/>
          </ac:cxnSpMkLst>
        </pc:cxnChg>
        <pc:cxnChg chg="add mod">
          <ac:chgData name="Valencia Arias, Alejandro" userId="f27a85d7-b649-4139-9ddd-6b79469f1e0f" providerId="ADAL" clId="{6BE9581F-7E0C-C440-B73C-37D798B3BDA5}" dt="2019-09-19T20:30:16.470" v="10016" actId="164"/>
          <ac:cxnSpMkLst>
            <pc:docMk/>
            <pc:sldMk cId="316435727" sldId="258"/>
            <ac:cxnSpMk id="7" creationId="{01FFDF9D-D33C-A149-AB58-5EDECA659E18}"/>
          </ac:cxnSpMkLst>
        </pc:cxnChg>
        <pc:cxnChg chg="add del">
          <ac:chgData name="Valencia Arias, Alejandro" userId="f27a85d7-b649-4139-9ddd-6b79469f1e0f" providerId="ADAL" clId="{6BE9581F-7E0C-C440-B73C-37D798B3BDA5}" dt="2019-08-30T19:05:21.551" v="503" actId="26606"/>
          <ac:cxnSpMkLst>
            <pc:docMk/>
            <pc:sldMk cId="316435727" sldId="258"/>
            <ac:cxnSpMk id="18" creationId="{20E3A342-4D61-4E3F-AF90-1AB42AEB96CC}"/>
          </ac:cxnSpMkLst>
        </pc:cxnChg>
        <pc:cxnChg chg="add del">
          <ac:chgData name="Valencia Arias, Alejandro" userId="f27a85d7-b649-4139-9ddd-6b79469f1e0f" providerId="ADAL" clId="{6BE9581F-7E0C-C440-B73C-37D798B3BDA5}" dt="2019-08-30T19:28:31.393" v="573" actId="26606"/>
          <ac:cxnSpMkLst>
            <pc:docMk/>
            <pc:sldMk cId="316435727" sldId="258"/>
            <ac:cxnSpMk id="24" creationId="{AAFEA932-2DF1-410C-A00A-7A1E7DBF7511}"/>
          </ac:cxnSpMkLst>
        </pc:cxnChg>
        <pc:cxnChg chg="add del">
          <ac:chgData name="Valencia Arias, Alejandro" userId="f27a85d7-b649-4139-9ddd-6b79469f1e0f" providerId="ADAL" clId="{6BE9581F-7E0C-C440-B73C-37D798B3BDA5}" dt="2019-08-30T19:28:51.203" v="609" actId="26606"/>
          <ac:cxnSpMkLst>
            <pc:docMk/>
            <pc:sldMk cId="316435727" sldId="258"/>
            <ac:cxnSpMk id="68" creationId="{AAFEA932-2DF1-410C-A00A-7A1E7DBF7511}"/>
          </ac:cxnSpMkLst>
        </pc:cxnChg>
      </pc:sldChg>
      <pc:sldChg chg="addSp delSp modSp add">
        <pc:chgData name="Valencia Arias, Alejandro" userId="f27a85d7-b649-4139-9ddd-6b79469f1e0f" providerId="ADAL" clId="{6BE9581F-7E0C-C440-B73C-37D798B3BDA5}" dt="2019-09-19T20:46:53.697" v="10274" actId="27636"/>
        <pc:sldMkLst>
          <pc:docMk/>
          <pc:sldMk cId="1233909344" sldId="288"/>
        </pc:sldMkLst>
        <pc:spChg chg="mod">
          <ac:chgData name="Valencia Arias, Alejandro" userId="f27a85d7-b649-4139-9ddd-6b79469f1e0f" providerId="ADAL" clId="{6BE9581F-7E0C-C440-B73C-37D798B3BDA5}" dt="2019-09-05T21:34:34.234" v="2749" actId="108"/>
          <ac:spMkLst>
            <pc:docMk/>
            <pc:sldMk cId="1233909344" sldId="288"/>
            <ac:spMk id="2" creationId="{00000000-0000-0000-0000-000000000000}"/>
          </ac:spMkLst>
        </pc:spChg>
        <pc:spChg chg="mod">
          <ac:chgData name="Valencia Arias, Alejandro" userId="f27a85d7-b649-4139-9ddd-6b79469f1e0f" providerId="ADAL" clId="{6BE9581F-7E0C-C440-B73C-37D798B3BDA5}" dt="2019-09-19T20:46:53.697" v="10274" actId="27636"/>
          <ac:spMkLst>
            <pc:docMk/>
            <pc:sldMk cId="1233909344" sldId="288"/>
            <ac:spMk id="3" creationId="{00000000-0000-0000-0000-000000000000}"/>
          </ac:spMkLst>
        </pc:spChg>
        <pc:spChg chg="add mod">
          <ac:chgData name="Valencia Arias, Alejandro" userId="f27a85d7-b649-4139-9ddd-6b79469f1e0f" providerId="ADAL" clId="{6BE9581F-7E0C-C440-B73C-37D798B3BDA5}" dt="2019-09-19T19:11:18.018" v="9714"/>
          <ac:spMkLst>
            <pc:docMk/>
            <pc:sldMk cId="1233909344" sldId="288"/>
            <ac:spMk id="4" creationId="{224E15C0-257C-1B48-82DA-D3AEF4F9B99A}"/>
          </ac:spMkLst>
        </pc:spChg>
        <pc:spChg chg="add del mod">
          <ac:chgData name="Valencia Arias, Alejandro" userId="f27a85d7-b649-4139-9ddd-6b79469f1e0f" providerId="ADAL" clId="{6BE9581F-7E0C-C440-B73C-37D798B3BDA5}" dt="2019-09-10T20:34:15.932" v="5158"/>
          <ac:spMkLst>
            <pc:docMk/>
            <pc:sldMk cId="1233909344" sldId="288"/>
            <ac:spMk id="4" creationId="{7067715A-2740-A540-BA8F-6DFEF201C6DA}"/>
          </ac:spMkLst>
        </pc:spChg>
      </pc:sldChg>
      <pc:sldChg chg="addSp delSp modSp add mod setBg delDesignElem modNotesTx">
        <pc:chgData name="Valencia Arias, Alejandro" userId="f27a85d7-b649-4139-9ddd-6b79469f1e0f" providerId="ADAL" clId="{6BE9581F-7E0C-C440-B73C-37D798B3BDA5}" dt="2019-09-22T07:21:56.368" v="15551" actId="20577"/>
        <pc:sldMkLst>
          <pc:docMk/>
          <pc:sldMk cId="2894691163" sldId="308"/>
        </pc:sldMkLst>
        <pc:spChg chg="mod">
          <ac:chgData name="Valencia Arias, Alejandro" userId="f27a85d7-b649-4139-9ddd-6b79469f1e0f" providerId="ADAL" clId="{6BE9581F-7E0C-C440-B73C-37D798B3BDA5}" dt="2019-09-19T15:52:09.076" v="9382" actId="58"/>
          <ac:spMkLst>
            <pc:docMk/>
            <pc:sldMk cId="2894691163" sldId="308"/>
            <ac:spMk id="2" creationId="{B9C59756-CEC5-AD48-89B2-BE08B08AFD26}"/>
          </ac:spMkLst>
        </pc:spChg>
        <pc:spChg chg="add del mod">
          <ac:chgData name="Valencia Arias, Alejandro" userId="f27a85d7-b649-4139-9ddd-6b79469f1e0f" providerId="ADAL" clId="{6BE9581F-7E0C-C440-B73C-37D798B3BDA5}" dt="2019-09-18T23:04:46.258" v="8481" actId="20577"/>
          <ac:spMkLst>
            <pc:docMk/>
            <pc:sldMk cId="2894691163" sldId="308"/>
            <ac:spMk id="3" creationId="{1F1EB2F3-43B2-0D45-B93F-43F74B0BD34B}"/>
          </ac:spMkLst>
        </pc:spChg>
        <pc:spChg chg="add mod">
          <ac:chgData name="Valencia Arias, Alejandro" userId="f27a85d7-b649-4139-9ddd-6b79469f1e0f" providerId="ADAL" clId="{6BE9581F-7E0C-C440-B73C-37D798B3BDA5}" dt="2019-09-17T16:54:45.859" v="7412" actId="1076"/>
          <ac:spMkLst>
            <pc:docMk/>
            <pc:sldMk cId="2894691163" sldId="308"/>
            <ac:spMk id="4" creationId="{6BE2EF5A-174C-A347-AD2B-8AB54368E429}"/>
          </ac:spMkLst>
        </pc:spChg>
        <pc:spChg chg="add del mod">
          <ac:chgData name="Valencia Arias, Alejandro" userId="f27a85d7-b649-4139-9ddd-6b79469f1e0f" providerId="ADAL" clId="{6BE9581F-7E0C-C440-B73C-37D798B3BDA5}" dt="2019-09-10T20:34:15.932" v="5158"/>
          <ac:spMkLst>
            <pc:docMk/>
            <pc:sldMk cId="2894691163" sldId="308"/>
            <ac:spMk id="5" creationId="{56E3A4FE-1F7C-9846-BA9D-6E647BD76036}"/>
          </ac:spMkLst>
        </pc:spChg>
        <pc:spChg chg="add mod">
          <ac:chgData name="Valencia Arias, Alejandro" userId="f27a85d7-b649-4139-9ddd-6b79469f1e0f" providerId="ADAL" clId="{6BE9581F-7E0C-C440-B73C-37D798B3BDA5}" dt="2019-09-19T19:11:18.018" v="9714"/>
          <ac:spMkLst>
            <pc:docMk/>
            <pc:sldMk cId="2894691163" sldId="308"/>
            <ac:spMk id="5" creationId="{ABD60572-438E-E142-8E0F-75B59271841E}"/>
          </ac:spMkLst>
        </pc:spChg>
        <pc:spChg chg="add del">
          <ac:chgData name="Valencia Arias, Alejandro" userId="f27a85d7-b649-4139-9ddd-6b79469f1e0f" providerId="ADAL" clId="{6BE9581F-7E0C-C440-B73C-37D798B3BDA5}" dt="2019-09-02T17:14:24.120" v="1316"/>
          <ac:spMkLst>
            <pc:docMk/>
            <pc:sldMk cId="2894691163" sldId="308"/>
            <ac:spMk id="8" creationId="{8D70B121-56F4-4848-B38B-182089D909FA}"/>
          </ac:spMkLst>
        </pc:spChg>
        <pc:spChg chg="add del">
          <ac:chgData name="Valencia Arias, Alejandro" userId="f27a85d7-b649-4139-9ddd-6b79469f1e0f" providerId="ADAL" clId="{6BE9581F-7E0C-C440-B73C-37D798B3BDA5}" dt="2019-08-30T18:20:14.941" v="305" actId="26606"/>
          <ac:spMkLst>
            <pc:docMk/>
            <pc:sldMk cId="2894691163" sldId="308"/>
            <ac:spMk id="10" creationId="{46C2E80F-49A6-4372-B103-219D417A55ED}"/>
          </ac:spMkLst>
        </pc:spChg>
        <pc:graphicFrameChg chg="add del">
          <ac:chgData name="Valencia Arias, Alejandro" userId="f27a85d7-b649-4139-9ddd-6b79469f1e0f" providerId="ADAL" clId="{6BE9581F-7E0C-C440-B73C-37D798B3BDA5}" dt="2019-08-30T18:20:14.941" v="305" actId="26606"/>
          <ac:graphicFrameMkLst>
            <pc:docMk/>
            <pc:sldMk cId="2894691163" sldId="308"/>
            <ac:graphicFrameMk id="5" creationId="{58ECC4F9-4DBE-4300-8DC5-EE61A79C45C5}"/>
          </ac:graphicFrameMkLst>
        </pc:graphicFrameChg>
        <pc:cxnChg chg="add del">
          <ac:chgData name="Valencia Arias, Alejandro" userId="f27a85d7-b649-4139-9ddd-6b79469f1e0f" providerId="ADAL" clId="{6BE9581F-7E0C-C440-B73C-37D798B3BDA5}" dt="2019-09-02T17:14:24.120" v="1316"/>
          <ac:cxnSpMkLst>
            <pc:docMk/>
            <pc:sldMk cId="2894691163" sldId="308"/>
            <ac:cxnSpMk id="6" creationId="{2D72A2C9-F3CA-4216-8BAD-FA4C970C3C4E}"/>
          </ac:cxnSpMkLst>
        </pc:cxnChg>
      </pc:sldChg>
      <pc:sldChg chg="addSp delSp modSp add mod setBg delDesignElem">
        <pc:chgData name="Valencia Arias, Alejandro" userId="f27a85d7-b649-4139-9ddd-6b79469f1e0f" providerId="ADAL" clId="{6BE9581F-7E0C-C440-B73C-37D798B3BDA5}" dt="2019-09-19T20:30:49.191" v="10019" actId="20577"/>
        <pc:sldMkLst>
          <pc:docMk/>
          <pc:sldMk cId="737170811" sldId="309"/>
        </pc:sldMkLst>
        <pc:spChg chg="mod">
          <ac:chgData name="Valencia Arias, Alejandro" userId="f27a85d7-b649-4139-9ddd-6b79469f1e0f" providerId="ADAL" clId="{6BE9581F-7E0C-C440-B73C-37D798B3BDA5}" dt="2019-09-02T15:46:45.531" v="1151" actId="26606"/>
          <ac:spMkLst>
            <pc:docMk/>
            <pc:sldMk cId="737170811" sldId="309"/>
            <ac:spMk id="2" creationId="{3FD3D329-B0A3-4547-B644-85EFD2C45592}"/>
          </ac:spMkLst>
        </pc:spChg>
        <pc:spChg chg="mod">
          <ac:chgData name="Valencia Arias, Alejandro" userId="f27a85d7-b649-4139-9ddd-6b79469f1e0f" providerId="ADAL" clId="{6BE9581F-7E0C-C440-B73C-37D798B3BDA5}" dt="2019-09-19T20:30:49.191" v="10019" actId="20577"/>
          <ac:spMkLst>
            <pc:docMk/>
            <pc:sldMk cId="737170811" sldId="309"/>
            <ac:spMk id="3" creationId="{0FDE692E-6345-3541-B0E5-2BAE34D10A59}"/>
          </ac:spMkLst>
        </pc:spChg>
        <pc:spChg chg="add mod">
          <ac:chgData name="Valencia Arias, Alejandro" userId="f27a85d7-b649-4139-9ddd-6b79469f1e0f" providerId="ADAL" clId="{6BE9581F-7E0C-C440-B73C-37D798B3BDA5}" dt="2019-09-19T19:11:18.018" v="9714"/>
          <ac:spMkLst>
            <pc:docMk/>
            <pc:sldMk cId="737170811" sldId="309"/>
            <ac:spMk id="4" creationId="{650465E4-CDA0-3146-9BAC-AEE453DB6D9D}"/>
          </ac:spMkLst>
        </pc:spChg>
        <pc:spChg chg="add del mod">
          <ac:chgData name="Valencia Arias, Alejandro" userId="f27a85d7-b649-4139-9ddd-6b79469f1e0f" providerId="ADAL" clId="{6BE9581F-7E0C-C440-B73C-37D798B3BDA5}" dt="2019-09-10T20:34:15.932" v="5158"/>
          <ac:spMkLst>
            <pc:docMk/>
            <pc:sldMk cId="737170811" sldId="309"/>
            <ac:spMk id="4" creationId="{BF799AC0-BD7E-8C42-886F-219CCE8C9747}"/>
          </ac:spMkLst>
        </pc:spChg>
        <pc:spChg chg="add del">
          <ac:chgData name="Valencia Arias, Alejandro" userId="f27a85d7-b649-4139-9ddd-6b79469f1e0f" providerId="ADAL" clId="{6BE9581F-7E0C-C440-B73C-37D798B3BDA5}" dt="2019-09-02T17:25:27.678" v="1351"/>
          <ac:spMkLst>
            <pc:docMk/>
            <pc:sldMk cId="737170811" sldId="309"/>
            <ac:spMk id="4" creationId="{DEB1DEBF-F865-E543-AE59-07659E04FAE3}"/>
          </ac:spMkLst>
        </pc:spChg>
        <pc:spChg chg="add del">
          <ac:chgData name="Valencia Arias, Alejandro" userId="f27a85d7-b649-4139-9ddd-6b79469f1e0f" providerId="ADAL" clId="{6BE9581F-7E0C-C440-B73C-37D798B3BDA5}" dt="2019-09-02T17:14:24.120" v="1316"/>
          <ac:spMkLst>
            <pc:docMk/>
            <pc:sldMk cId="737170811" sldId="309"/>
            <ac:spMk id="5" creationId="{8D70B121-56F4-4848-B38B-182089D909FA}"/>
          </ac:spMkLst>
        </pc:spChg>
        <pc:spChg chg="add del">
          <ac:chgData name="Valencia Arias, Alejandro" userId="f27a85d7-b649-4139-9ddd-6b79469f1e0f" providerId="ADAL" clId="{6BE9581F-7E0C-C440-B73C-37D798B3BDA5}" dt="2019-08-30T20:00:36.184" v="1078" actId="26606"/>
          <ac:spMkLst>
            <pc:docMk/>
            <pc:sldMk cId="737170811" sldId="309"/>
            <ac:spMk id="8" creationId="{8D70B121-56F4-4848-B38B-182089D909FA}"/>
          </ac:spMkLst>
        </pc:spChg>
        <pc:cxnChg chg="add del">
          <ac:chgData name="Valencia Arias, Alejandro" userId="f27a85d7-b649-4139-9ddd-6b79469f1e0f" providerId="ADAL" clId="{6BE9581F-7E0C-C440-B73C-37D798B3BDA5}" dt="2019-09-02T17:14:24.120" v="1316"/>
          <ac:cxnSpMkLst>
            <pc:docMk/>
            <pc:sldMk cId="737170811" sldId="309"/>
            <ac:cxnSpMk id="6" creationId="{2D72A2C9-F3CA-4216-8BAD-FA4C970C3C4E}"/>
          </ac:cxnSpMkLst>
        </pc:cxnChg>
        <pc:cxnChg chg="add del">
          <ac:chgData name="Valencia Arias, Alejandro" userId="f27a85d7-b649-4139-9ddd-6b79469f1e0f" providerId="ADAL" clId="{6BE9581F-7E0C-C440-B73C-37D798B3BDA5}" dt="2019-08-30T20:00:36.184" v="1078" actId="26606"/>
          <ac:cxnSpMkLst>
            <pc:docMk/>
            <pc:sldMk cId="737170811" sldId="309"/>
            <ac:cxnSpMk id="10" creationId="{2D72A2C9-F3CA-4216-8BAD-FA4C970C3C4E}"/>
          </ac:cxnSpMkLst>
        </pc:cxnChg>
      </pc:sldChg>
      <pc:sldChg chg="addSp delSp modSp add mod ord setBg modAnim modNotesTx">
        <pc:chgData name="Valencia Arias, Alejandro" userId="f27a85d7-b649-4139-9ddd-6b79469f1e0f" providerId="ADAL" clId="{6BE9581F-7E0C-C440-B73C-37D798B3BDA5}" dt="2019-09-22T09:19:48.275" v="15646"/>
        <pc:sldMkLst>
          <pc:docMk/>
          <pc:sldMk cId="1090682128" sldId="495"/>
        </pc:sldMkLst>
        <pc:spChg chg="add mod">
          <ac:chgData name="Valencia Arias, Alejandro" userId="f27a85d7-b649-4139-9ddd-6b79469f1e0f" providerId="ADAL" clId="{6BE9581F-7E0C-C440-B73C-37D798B3BDA5}" dt="2019-09-22T07:26:25.905" v="15575" actId="1076"/>
          <ac:spMkLst>
            <pc:docMk/>
            <pc:sldMk cId="1090682128" sldId="495"/>
            <ac:spMk id="2" creationId="{1461FBAC-647F-7543-ADA4-3E0F0F8D55F4}"/>
          </ac:spMkLst>
        </pc:spChg>
        <pc:spChg chg="add del mod">
          <ac:chgData name="Valencia Arias, Alejandro" userId="f27a85d7-b649-4139-9ddd-6b79469f1e0f" providerId="ADAL" clId="{6BE9581F-7E0C-C440-B73C-37D798B3BDA5}" dt="2019-08-30T19:41:32.498" v="814" actId="478"/>
          <ac:spMkLst>
            <pc:docMk/>
            <pc:sldMk cId="1090682128" sldId="495"/>
            <ac:spMk id="2" creationId="{74283CAF-86FB-DB46-8B26-55378C17B59F}"/>
          </ac:spMkLst>
        </pc:spChg>
        <pc:spChg chg="add del mod">
          <ac:chgData name="Valencia Arias, Alejandro" userId="f27a85d7-b649-4139-9ddd-6b79469f1e0f" providerId="ADAL" clId="{6BE9581F-7E0C-C440-B73C-37D798B3BDA5}" dt="2019-09-10T20:34:15.932" v="5158"/>
          <ac:spMkLst>
            <pc:docMk/>
            <pc:sldMk cId="1090682128" sldId="495"/>
            <ac:spMk id="2" creationId="{C45E6EFC-3E3F-9D42-AF35-D75B53794BE7}"/>
          </ac:spMkLst>
        </pc:spChg>
        <pc:spChg chg="add del mod">
          <ac:chgData name="Valencia Arias, Alejandro" userId="f27a85d7-b649-4139-9ddd-6b79469f1e0f" providerId="ADAL" clId="{6BE9581F-7E0C-C440-B73C-37D798B3BDA5}" dt="2019-09-20T01:03:08.248" v="10840" actId="478"/>
          <ac:spMkLst>
            <pc:docMk/>
            <pc:sldMk cId="1090682128" sldId="495"/>
            <ac:spMk id="3" creationId="{405288C1-EE9D-9842-A9CF-34E4AECD0C2C}"/>
          </ac:spMkLst>
        </pc:spChg>
        <pc:spChg chg="add del mod">
          <ac:chgData name="Valencia Arias, Alejandro" userId="f27a85d7-b649-4139-9ddd-6b79469f1e0f" providerId="ADAL" clId="{6BE9581F-7E0C-C440-B73C-37D798B3BDA5}" dt="2019-08-30T19:41:56.896" v="820"/>
          <ac:spMkLst>
            <pc:docMk/>
            <pc:sldMk cId="1090682128" sldId="495"/>
            <ac:spMk id="3" creationId="{C9A5F861-318B-DA4A-80BF-2593DE2186E0}"/>
          </ac:spMkLst>
        </pc:spChg>
        <pc:spChg chg="add mod">
          <ac:chgData name="Valencia Arias, Alejandro" userId="f27a85d7-b649-4139-9ddd-6b79469f1e0f" providerId="ADAL" clId="{6BE9581F-7E0C-C440-B73C-37D798B3BDA5}" dt="2019-09-22T09:18:57.492" v="15644" actId="20577"/>
          <ac:spMkLst>
            <pc:docMk/>
            <pc:sldMk cId="1090682128" sldId="495"/>
            <ac:spMk id="4" creationId="{58F38CA1-41FB-DD47-994B-CDB9CEB9A90C}"/>
          </ac:spMkLst>
        </pc:spChg>
        <pc:spChg chg="add mod">
          <ac:chgData name="Valencia Arias, Alejandro" userId="f27a85d7-b649-4139-9ddd-6b79469f1e0f" providerId="ADAL" clId="{6BE9581F-7E0C-C440-B73C-37D798B3BDA5}" dt="2019-09-02T15:52:00.302" v="1161" actId="108"/>
          <ac:spMkLst>
            <pc:docMk/>
            <pc:sldMk cId="1090682128" sldId="495"/>
            <ac:spMk id="5" creationId="{75D20455-E3B8-884C-843F-B4D859D583C5}"/>
          </ac:spMkLst>
        </pc:spChg>
        <pc:spChg chg="add mod">
          <ac:chgData name="Valencia Arias, Alejandro" userId="f27a85d7-b649-4139-9ddd-6b79469f1e0f" providerId="ADAL" clId="{6BE9581F-7E0C-C440-B73C-37D798B3BDA5}" dt="2019-09-22T09:18:33.035" v="15631" actId="164"/>
          <ac:spMkLst>
            <pc:docMk/>
            <pc:sldMk cId="1090682128" sldId="495"/>
            <ac:spMk id="9" creationId="{D2341341-0EBD-D449-B95A-85CEF4756E06}"/>
          </ac:spMkLst>
        </pc:spChg>
        <pc:spChg chg="mod">
          <ac:chgData name="Valencia Arias, Alejandro" userId="f27a85d7-b649-4139-9ddd-6b79469f1e0f" providerId="ADAL" clId="{6BE9581F-7E0C-C440-B73C-37D798B3BDA5}" dt="2019-09-20T03:25:16.071" v="11401" actId="1037"/>
          <ac:spMkLst>
            <pc:docMk/>
            <pc:sldMk cId="1090682128" sldId="495"/>
            <ac:spMk id="19" creationId="{4AC40DAF-DDE1-1542-8AD6-C4D5C76FAC81}"/>
          </ac:spMkLst>
        </pc:spChg>
        <pc:spChg chg="add del">
          <ac:chgData name="Valencia Arias, Alejandro" userId="f27a85d7-b649-4139-9ddd-6b79469f1e0f" providerId="ADAL" clId="{6BE9581F-7E0C-C440-B73C-37D798B3BDA5}" dt="2019-08-30T19:36:06.067" v="699" actId="26606"/>
          <ac:spMkLst>
            <pc:docMk/>
            <pc:sldMk cId="1090682128" sldId="495"/>
            <ac:spMk id="26" creationId="{569C1A01-6FB5-43CE-ADCC-936728ACAC0D}"/>
          </ac:spMkLst>
        </pc:spChg>
        <pc:grpChg chg="add mod">
          <ac:chgData name="Valencia Arias, Alejandro" userId="f27a85d7-b649-4139-9ddd-6b79469f1e0f" providerId="ADAL" clId="{6BE9581F-7E0C-C440-B73C-37D798B3BDA5}" dt="2019-09-22T09:19:07.453" v="15645" actId="1076"/>
          <ac:grpSpMkLst>
            <pc:docMk/>
            <pc:sldMk cId="1090682128" sldId="495"/>
            <ac:grpSpMk id="3" creationId="{C9A4B48D-1554-584E-950F-1AE40F0B1442}"/>
          </ac:grpSpMkLst>
        </pc:grpChg>
        <pc:picChg chg="add del mod">
          <ac:chgData name="Valencia Arias, Alejandro" userId="f27a85d7-b649-4139-9ddd-6b79469f1e0f" providerId="ADAL" clId="{6BE9581F-7E0C-C440-B73C-37D798B3BDA5}" dt="2019-09-13T13:53:45.848" v="6952" actId="478"/>
          <ac:picMkLst>
            <pc:docMk/>
            <pc:sldMk cId="1090682128" sldId="495"/>
            <ac:picMk id="6" creationId="{5267AEAC-3AC5-7D4A-82B7-90CEE523A5E7}"/>
          </ac:picMkLst>
        </pc:picChg>
        <pc:picChg chg="add mod modCrop">
          <ac:chgData name="Valencia Arias, Alejandro" userId="f27a85d7-b649-4139-9ddd-6b79469f1e0f" providerId="ADAL" clId="{6BE9581F-7E0C-C440-B73C-37D798B3BDA5}" dt="2019-09-22T09:18:33.035" v="15631" actId="164"/>
          <ac:picMkLst>
            <pc:docMk/>
            <pc:sldMk cId="1090682128" sldId="495"/>
            <ac:picMk id="7" creationId="{B823DFA4-A527-2F4D-B303-7F4E0A14E126}"/>
          </ac:picMkLst>
        </pc:picChg>
        <pc:picChg chg="mod">
          <ac:chgData name="Valencia Arias, Alejandro" userId="f27a85d7-b649-4139-9ddd-6b79469f1e0f" providerId="ADAL" clId="{6BE9581F-7E0C-C440-B73C-37D798B3BDA5}" dt="2019-09-22T09:18:36.997" v="15633" actId="1076"/>
          <ac:picMkLst>
            <pc:docMk/>
            <pc:sldMk cId="1090682128" sldId="495"/>
            <ac:picMk id="11" creationId="{959A5B0F-62A6-7E45-BFB6-D419F1712009}"/>
          </ac:picMkLst>
        </pc:picChg>
        <pc:picChg chg="add del">
          <ac:chgData name="Valencia Arias, Alejandro" userId="f27a85d7-b649-4139-9ddd-6b79469f1e0f" providerId="ADAL" clId="{6BE9581F-7E0C-C440-B73C-37D798B3BDA5}" dt="2019-08-30T19:36:06.067" v="699" actId="26606"/>
          <ac:picMkLst>
            <pc:docMk/>
            <pc:sldMk cId="1090682128" sldId="495"/>
            <ac:picMk id="24" creationId="{EE09A529-E47C-4634-BB98-0A9526C372B4}"/>
          </ac:picMkLst>
        </pc:picChg>
      </pc:sldChg>
      <pc:sldChg chg="addSp delSp modSp add del mod ord setBg setClrOvrMap modNotesTx">
        <pc:chgData name="Valencia Arias, Alejandro" userId="f27a85d7-b649-4139-9ddd-6b79469f1e0f" providerId="ADAL" clId="{6BE9581F-7E0C-C440-B73C-37D798B3BDA5}" dt="2019-09-22T07:19:36.640" v="15480" actId="20577"/>
        <pc:sldMkLst>
          <pc:docMk/>
          <pc:sldMk cId="3986141685" sldId="498"/>
        </pc:sldMkLst>
        <pc:spChg chg="mod">
          <ac:chgData name="Valencia Arias, Alejandro" userId="f27a85d7-b649-4139-9ddd-6b79469f1e0f" providerId="ADAL" clId="{6BE9581F-7E0C-C440-B73C-37D798B3BDA5}" dt="2019-09-12T18:13:05.812" v="6448" actId="26606"/>
          <ac:spMkLst>
            <pc:docMk/>
            <pc:sldMk cId="3986141685" sldId="498"/>
            <ac:spMk id="2" creationId="{C79BEAB1-5B9F-B94B-A0D4-08A4277AAAAD}"/>
          </ac:spMkLst>
        </pc:spChg>
        <pc:spChg chg="add del mod">
          <ac:chgData name="Valencia Arias, Alejandro" userId="f27a85d7-b649-4139-9ddd-6b79469f1e0f" providerId="ADAL" clId="{6BE9581F-7E0C-C440-B73C-37D798B3BDA5}" dt="2019-09-10T20:34:15.932" v="5158"/>
          <ac:spMkLst>
            <pc:docMk/>
            <pc:sldMk cId="3986141685" sldId="498"/>
            <ac:spMk id="3" creationId="{0162C249-9758-A946-8EDD-9F5A8D61C7D9}"/>
          </ac:spMkLst>
        </pc:spChg>
        <pc:spChg chg="add del">
          <ac:chgData name="Valencia Arias, Alejandro" userId="f27a85d7-b649-4139-9ddd-6b79469f1e0f" providerId="ADAL" clId="{6BE9581F-7E0C-C440-B73C-37D798B3BDA5}" dt="2019-09-18T18:21:56.835" v="7722"/>
          <ac:spMkLst>
            <pc:docMk/>
            <pc:sldMk cId="3986141685" sldId="498"/>
            <ac:spMk id="3" creationId="{B4985650-3285-1D4C-AB69-B7B4B2391DD7}"/>
          </ac:spMkLst>
        </pc:spChg>
        <pc:spChg chg="add mod">
          <ac:chgData name="Valencia Arias, Alejandro" userId="f27a85d7-b649-4139-9ddd-6b79469f1e0f" providerId="ADAL" clId="{6BE9581F-7E0C-C440-B73C-37D798B3BDA5}" dt="2019-09-19T19:11:18.018" v="9714"/>
          <ac:spMkLst>
            <pc:docMk/>
            <pc:sldMk cId="3986141685" sldId="498"/>
            <ac:spMk id="3" creationId="{CC6CCCB6-210D-CE4A-902C-BDC6D6F69593}"/>
          </ac:spMkLst>
        </pc:spChg>
        <pc:spChg chg="add del mod">
          <ac:chgData name="Valencia Arias, Alejandro" userId="f27a85d7-b649-4139-9ddd-6b79469f1e0f" providerId="ADAL" clId="{6BE9581F-7E0C-C440-B73C-37D798B3BDA5}" dt="2019-09-03T18:26:00.678" v="2116" actId="26606"/>
          <ac:spMkLst>
            <pc:docMk/>
            <pc:sldMk cId="3986141685" sldId="498"/>
            <ac:spMk id="3" creationId="{FEA97B85-A683-3843-8EC6-44F4171EC42B}"/>
          </ac:spMkLst>
        </pc:spChg>
        <pc:spChg chg="add del">
          <ac:chgData name="Valencia Arias, Alejandro" userId="f27a85d7-b649-4139-9ddd-6b79469f1e0f" providerId="ADAL" clId="{6BE9581F-7E0C-C440-B73C-37D798B3BDA5}" dt="2019-09-03T18:24:18.327" v="2093" actId="26606"/>
          <ac:spMkLst>
            <pc:docMk/>
            <pc:sldMk cId="3986141685" sldId="498"/>
            <ac:spMk id="7" creationId="{A5711A0E-A428-4ED1-96CB-33D69FD842E4}"/>
          </ac:spMkLst>
        </pc:spChg>
        <pc:spChg chg="add del">
          <ac:chgData name="Valencia Arias, Alejandro" userId="f27a85d7-b649-4139-9ddd-6b79469f1e0f" providerId="ADAL" clId="{6BE9581F-7E0C-C440-B73C-37D798B3BDA5}" dt="2019-09-03T16:11:17.698" v="1997" actId="26606"/>
          <ac:spMkLst>
            <pc:docMk/>
            <pc:sldMk cId="3986141685" sldId="498"/>
            <ac:spMk id="10" creationId="{A5711A0E-A428-4ED1-96CB-33D69FD842E4}"/>
          </ac:spMkLst>
        </pc:spChg>
        <pc:spChg chg="add del">
          <ac:chgData name="Valencia Arias, Alejandro" userId="f27a85d7-b649-4139-9ddd-6b79469f1e0f" providerId="ADAL" clId="{6BE9581F-7E0C-C440-B73C-37D798B3BDA5}" dt="2019-09-03T18:23:33.849" v="2087" actId="26606"/>
          <ac:spMkLst>
            <pc:docMk/>
            <pc:sldMk cId="3986141685" sldId="498"/>
            <ac:spMk id="11" creationId="{F98ED85F-DCEE-4B50-802E-71A6E3E12B04}"/>
          </ac:spMkLst>
        </pc:spChg>
        <pc:spChg chg="add del">
          <ac:chgData name="Valencia Arias, Alejandro" userId="f27a85d7-b649-4139-9ddd-6b79469f1e0f" providerId="ADAL" clId="{6BE9581F-7E0C-C440-B73C-37D798B3BDA5}" dt="2019-09-03T18:23:33.849" v="2087" actId="26606"/>
          <ac:spMkLst>
            <pc:docMk/>
            <pc:sldMk cId="3986141685" sldId="498"/>
            <ac:spMk id="12" creationId="{FEA97B85-A683-3843-8EC6-44F4171EC42B}"/>
          </ac:spMkLst>
        </pc:spChg>
        <pc:spChg chg="add del">
          <ac:chgData name="Valencia Arias, Alejandro" userId="f27a85d7-b649-4139-9ddd-6b79469f1e0f" providerId="ADAL" clId="{6BE9581F-7E0C-C440-B73C-37D798B3BDA5}" dt="2019-09-03T18:26:05.091" v="2119" actId="26606"/>
          <ac:spMkLst>
            <pc:docMk/>
            <pc:sldMk cId="3986141685" sldId="498"/>
            <ac:spMk id="13" creationId="{8D70B121-56F4-4848-B38B-182089D909FA}"/>
          </ac:spMkLst>
        </pc:spChg>
        <pc:spChg chg="add del">
          <ac:chgData name="Valencia Arias, Alejandro" userId="f27a85d7-b649-4139-9ddd-6b79469f1e0f" providerId="ADAL" clId="{6BE9581F-7E0C-C440-B73C-37D798B3BDA5}" dt="2019-09-03T18:24:01.726" v="2091" actId="26606"/>
          <ac:spMkLst>
            <pc:docMk/>
            <pc:sldMk cId="3986141685" sldId="498"/>
            <ac:spMk id="14" creationId="{A5711A0E-A428-4ED1-96CB-33D69FD842E4}"/>
          </ac:spMkLst>
        </pc:spChg>
        <pc:spChg chg="add del mod">
          <ac:chgData name="Valencia Arias, Alejandro" userId="f27a85d7-b649-4139-9ddd-6b79469f1e0f" providerId="ADAL" clId="{6BE9581F-7E0C-C440-B73C-37D798B3BDA5}" dt="2019-09-03T18:26:05.091" v="2119" actId="26606"/>
          <ac:spMkLst>
            <pc:docMk/>
            <pc:sldMk cId="3986141685" sldId="498"/>
            <ac:spMk id="17" creationId="{FEA97B85-A683-3843-8EC6-44F4171EC42B}"/>
          </ac:spMkLst>
        </pc:spChg>
        <pc:spChg chg="add del">
          <ac:chgData name="Valencia Arias, Alejandro" userId="f27a85d7-b649-4139-9ddd-6b79469f1e0f" providerId="ADAL" clId="{6BE9581F-7E0C-C440-B73C-37D798B3BDA5}" dt="2019-09-03T18:24:55.705" v="2098" actId="26606"/>
          <ac:spMkLst>
            <pc:docMk/>
            <pc:sldMk cId="3986141685" sldId="498"/>
            <ac:spMk id="24" creationId="{46C2E80F-49A6-4372-B103-219D417A55ED}"/>
          </ac:spMkLst>
        </pc:spChg>
        <pc:spChg chg="add del">
          <ac:chgData name="Valencia Arias, Alejandro" userId="f27a85d7-b649-4139-9ddd-6b79469f1e0f" providerId="ADAL" clId="{6BE9581F-7E0C-C440-B73C-37D798B3BDA5}" dt="2019-09-04T15:20:42.497" v="2131"/>
          <ac:spMkLst>
            <pc:docMk/>
            <pc:sldMk cId="3986141685" sldId="498"/>
            <ac:spMk id="27" creationId="{7DB29AF0-5E92-C24C-86FA-4331CB888A46}"/>
          </ac:spMkLst>
        </pc:spChg>
        <pc:spChg chg="add del">
          <ac:chgData name="Valencia Arias, Alejandro" userId="f27a85d7-b649-4139-9ddd-6b79469f1e0f" providerId="ADAL" clId="{6BE9581F-7E0C-C440-B73C-37D798B3BDA5}" dt="2019-09-03T18:25:30.333" v="2102" actId="26606"/>
          <ac:spMkLst>
            <pc:docMk/>
            <pc:sldMk cId="3986141685" sldId="498"/>
            <ac:spMk id="28" creationId="{46C2E80F-49A6-4372-B103-219D417A55ED}"/>
          </ac:spMkLst>
        </pc:spChg>
        <pc:spChg chg="add del">
          <ac:chgData name="Valencia Arias, Alejandro" userId="f27a85d7-b649-4139-9ddd-6b79469f1e0f" providerId="ADAL" clId="{6BE9581F-7E0C-C440-B73C-37D798B3BDA5}" dt="2019-09-03T18:25:32.601" v="2104" actId="26606"/>
          <ac:spMkLst>
            <pc:docMk/>
            <pc:sldMk cId="3986141685" sldId="498"/>
            <ac:spMk id="31" creationId="{46C2E80F-49A6-4372-B103-219D417A55ED}"/>
          </ac:spMkLst>
        </pc:spChg>
        <pc:spChg chg="add del">
          <ac:chgData name="Valencia Arias, Alejandro" userId="f27a85d7-b649-4139-9ddd-6b79469f1e0f" providerId="ADAL" clId="{6BE9581F-7E0C-C440-B73C-37D798B3BDA5}" dt="2019-09-12T18:13:05.812" v="6448" actId="26606"/>
          <ac:spMkLst>
            <pc:docMk/>
            <pc:sldMk cId="3986141685" sldId="498"/>
            <ac:spMk id="34" creationId="{46C2E80F-49A6-4372-B103-219D417A55ED}"/>
          </ac:spMkLst>
        </pc:spChg>
        <pc:spChg chg="add del">
          <ac:chgData name="Valencia Arias, Alejandro" userId="f27a85d7-b649-4139-9ddd-6b79469f1e0f" providerId="ADAL" clId="{6BE9581F-7E0C-C440-B73C-37D798B3BDA5}" dt="2019-09-12T18:12:47.618" v="6446" actId="26606"/>
          <ac:spMkLst>
            <pc:docMk/>
            <pc:sldMk cId="3986141685" sldId="498"/>
            <ac:spMk id="37" creationId="{9228552E-C8B1-4A80-8448-0787CE0FC704}"/>
          </ac:spMkLst>
        </pc:spChg>
        <pc:spChg chg="add del">
          <ac:chgData name="Valencia Arias, Alejandro" userId="f27a85d7-b649-4139-9ddd-6b79469f1e0f" providerId="ADAL" clId="{6BE9581F-7E0C-C440-B73C-37D798B3BDA5}" dt="2019-09-12T18:13:05.812" v="6448" actId="26606"/>
          <ac:spMkLst>
            <pc:docMk/>
            <pc:sldMk cId="3986141685" sldId="498"/>
            <ac:spMk id="38" creationId="{9228552E-C8B1-4A80-8448-0787CE0FC704}"/>
          </ac:spMkLst>
        </pc:spChg>
        <pc:spChg chg="add del">
          <ac:chgData name="Valencia Arias, Alejandro" userId="f27a85d7-b649-4139-9ddd-6b79469f1e0f" providerId="ADAL" clId="{6BE9581F-7E0C-C440-B73C-37D798B3BDA5}" dt="2019-09-12T18:12:32.510" v="6444" actId="26606"/>
          <ac:spMkLst>
            <pc:docMk/>
            <pc:sldMk cId="3986141685" sldId="498"/>
            <ac:spMk id="40" creationId="{AB45A142-4255-493C-8284-5D566C121B10}"/>
          </ac:spMkLst>
        </pc:spChg>
        <pc:graphicFrameChg chg="add del">
          <ac:chgData name="Valencia Arias, Alejandro" userId="f27a85d7-b649-4139-9ddd-6b79469f1e0f" providerId="ADAL" clId="{6BE9581F-7E0C-C440-B73C-37D798B3BDA5}" dt="2019-09-03T16:11:17.698" v="1997" actId="26606"/>
          <ac:graphicFrameMkLst>
            <pc:docMk/>
            <pc:sldMk cId="3986141685" sldId="498"/>
            <ac:graphicFrameMk id="5" creationId="{4EC0765E-CCB5-447B-BD14-0AACC51D0179}"/>
          </ac:graphicFrameMkLst>
        </pc:graphicFrameChg>
        <pc:graphicFrameChg chg="add del">
          <ac:chgData name="Valencia Arias, Alejandro" userId="f27a85d7-b649-4139-9ddd-6b79469f1e0f" providerId="ADAL" clId="{6BE9581F-7E0C-C440-B73C-37D798B3BDA5}" dt="2019-09-03T18:23:25.215" v="2083" actId="26606"/>
          <ac:graphicFrameMkLst>
            <pc:docMk/>
            <pc:sldMk cId="3986141685" sldId="498"/>
            <ac:graphicFrameMk id="6" creationId="{48E98B0F-E052-44F3-AC01-EDA77B18FE35}"/>
          </ac:graphicFrameMkLst>
        </pc:graphicFrameChg>
        <pc:graphicFrameChg chg="add del">
          <ac:chgData name="Valencia Arias, Alejandro" userId="f27a85d7-b649-4139-9ddd-6b79469f1e0f" providerId="ADAL" clId="{6BE9581F-7E0C-C440-B73C-37D798B3BDA5}" dt="2019-09-03T18:23:30.774" v="2085" actId="26606"/>
          <ac:graphicFrameMkLst>
            <pc:docMk/>
            <pc:sldMk cId="3986141685" sldId="498"/>
            <ac:graphicFrameMk id="8" creationId="{9B4D7B6C-A21C-4774-B210-DAC4C98CB194}"/>
          </ac:graphicFrameMkLst>
        </pc:graphicFrameChg>
        <pc:graphicFrameChg chg="add del">
          <ac:chgData name="Valencia Arias, Alejandro" userId="f27a85d7-b649-4139-9ddd-6b79469f1e0f" providerId="ADAL" clId="{6BE9581F-7E0C-C440-B73C-37D798B3BDA5}" dt="2019-09-03T18:24:18.327" v="2093" actId="26606"/>
          <ac:graphicFrameMkLst>
            <pc:docMk/>
            <pc:sldMk cId="3986141685" sldId="498"/>
            <ac:graphicFrameMk id="9" creationId="{213F0528-4D7D-4222-B531-517CBA01BE18}"/>
          </ac:graphicFrameMkLst>
        </pc:graphicFrameChg>
        <pc:graphicFrameChg chg="add del mod">
          <ac:chgData name="Valencia Arias, Alejandro" userId="f27a85d7-b649-4139-9ddd-6b79469f1e0f" providerId="ADAL" clId="{6BE9581F-7E0C-C440-B73C-37D798B3BDA5}" dt="2019-09-03T18:24:01.726" v="2091" actId="26606"/>
          <ac:graphicFrameMkLst>
            <pc:docMk/>
            <pc:sldMk cId="3986141685" sldId="498"/>
            <ac:graphicFrameMk id="15" creationId="{D8BF0787-11BA-43D8-81B6-B497B0B0919F}"/>
          </ac:graphicFrameMkLst>
        </pc:graphicFrameChg>
        <pc:graphicFrameChg chg="add del">
          <ac:chgData name="Valencia Arias, Alejandro" userId="f27a85d7-b649-4139-9ddd-6b79469f1e0f" providerId="ADAL" clId="{6BE9581F-7E0C-C440-B73C-37D798B3BDA5}" dt="2019-09-03T18:24:55.705" v="2098" actId="26606"/>
          <ac:graphicFrameMkLst>
            <pc:docMk/>
            <pc:sldMk cId="3986141685" sldId="498"/>
            <ac:graphicFrameMk id="19" creationId="{E5A6DB43-ED2D-4A92-8EF4-55C029FF3D0F}"/>
          </ac:graphicFrameMkLst>
        </pc:graphicFrameChg>
        <pc:graphicFrameChg chg="add del">
          <ac:chgData name="Valencia Arias, Alejandro" userId="f27a85d7-b649-4139-9ddd-6b79469f1e0f" providerId="ADAL" clId="{6BE9581F-7E0C-C440-B73C-37D798B3BDA5}" dt="2019-09-03T18:25:19.453" v="2100" actId="26606"/>
          <ac:graphicFrameMkLst>
            <pc:docMk/>
            <pc:sldMk cId="3986141685" sldId="498"/>
            <ac:graphicFrameMk id="26" creationId="{FC266DB6-86B9-4DD3-B1EA-A138D6F7C85B}"/>
          </ac:graphicFrameMkLst>
        </pc:graphicFrameChg>
        <pc:graphicFrameChg chg="add del">
          <ac:chgData name="Valencia Arias, Alejandro" userId="f27a85d7-b649-4139-9ddd-6b79469f1e0f" providerId="ADAL" clId="{6BE9581F-7E0C-C440-B73C-37D798B3BDA5}" dt="2019-09-03T18:25:30.333" v="2102" actId="26606"/>
          <ac:graphicFrameMkLst>
            <pc:docMk/>
            <pc:sldMk cId="3986141685" sldId="498"/>
            <ac:graphicFrameMk id="29" creationId="{E6CA302C-F49F-401D-80F8-41DD641B2F0F}"/>
          </ac:graphicFrameMkLst>
        </pc:graphicFrameChg>
        <pc:graphicFrameChg chg="add del">
          <ac:chgData name="Valencia Arias, Alejandro" userId="f27a85d7-b649-4139-9ddd-6b79469f1e0f" providerId="ADAL" clId="{6BE9581F-7E0C-C440-B73C-37D798B3BDA5}" dt="2019-09-03T18:25:32.601" v="2104" actId="26606"/>
          <ac:graphicFrameMkLst>
            <pc:docMk/>
            <pc:sldMk cId="3986141685" sldId="498"/>
            <ac:graphicFrameMk id="32" creationId="{E5A6DB43-ED2D-4A92-8EF4-55C029FF3D0F}"/>
          </ac:graphicFrameMkLst>
        </pc:graphicFrameChg>
        <pc:graphicFrameChg chg="add del mod modGraphic">
          <ac:chgData name="Valencia Arias, Alejandro" userId="f27a85d7-b649-4139-9ddd-6b79469f1e0f" providerId="ADAL" clId="{6BE9581F-7E0C-C440-B73C-37D798B3BDA5}" dt="2019-09-21T09:27:09.948" v="14977" actId="20577"/>
          <ac:graphicFrameMkLst>
            <pc:docMk/>
            <pc:sldMk cId="3986141685" sldId="498"/>
            <ac:graphicFrameMk id="35" creationId="{E6CA302C-F49F-401D-80F8-41DD641B2F0F}"/>
          </ac:graphicFrameMkLst>
        </pc:graphicFrameChg>
        <pc:picChg chg="add del">
          <ac:chgData name="Valencia Arias, Alejandro" userId="f27a85d7-b649-4139-9ddd-6b79469f1e0f" providerId="ADAL" clId="{6BE9581F-7E0C-C440-B73C-37D798B3BDA5}" dt="2019-09-04T15:20:42.497" v="2131"/>
          <ac:picMkLst>
            <pc:docMk/>
            <pc:sldMk cId="3986141685" sldId="498"/>
            <ac:picMk id="30" creationId="{953411E5-F062-6D43-A535-D3A893781EF6}"/>
          </ac:picMkLst>
        </pc:picChg>
        <pc:cxnChg chg="add del">
          <ac:chgData name="Valencia Arias, Alejandro" userId="f27a85d7-b649-4139-9ddd-6b79469f1e0f" providerId="ADAL" clId="{6BE9581F-7E0C-C440-B73C-37D798B3BDA5}" dt="2019-09-03T18:26:05.091" v="2119" actId="26606"/>
          <ac:cxnSpMkLst>
            <pc:docMk/>
            <pc:sldMk cId="3986141685" sldId="498"/>
            <ac:cxnSpMk id="16" creationId="{2D72A2C9-F3CA-4216-8BAD-FA4C970C3C4E}"/>
          </ac:cxnSpMkLst>
        </pc:cxnChg>
        <pc:cxnChg chg="add del">
          <ac:chgData name="Valencia Arias, Alejandro" userId="f27a85d7-b649-4139-9ddd-6b79469f1e0f" providerId="ADAL" clId="{6BE9581F-7E0C-C440-B73C-37D798B3BDA5}" dt="2019-09-12T18:12:32.510" v="6444" actId="26606"/>
          <ac:cxnSpMkLst>
            <pc:docMk/>
            <pc:sldMk cId="3986141685" sldId="498"/>
            <ac:cxnSpMk id="42" creationId="{38FB9660-F42F-4313-BBC4-47C007FE484C}"/>
          </ac:cxnSpMkLst>
        </pc:cxnChg>
      </pc:sldChg>
      <pc:sldChg chg="addSp delSp modSp add mod setBg setClrOvrMap modNotesTx">
        <pc:chgData name="Valencia Arias, Alejandro" userId="f27a85d7-b649-4139-9ddd-6b79469f1e0f" providerId="ADAL" clId="{6BE9581F-7E0C-C440-B73C-37D798B3BDA5}" dt="2019-09-22T07:19:17.009" v="15477" actId="20577"/>
        <pc:sldMkLst>
          <pc:docMk/>
          <pc:sldMk cId="3913938443" sldId="502"/>
        </pc:sldMkLst>
        <pc:spChg chg="mod">
          <ac:chgData name="Valencia Arias, Alejandro" userId="f27a85d7-b649-4139-9ddd-6b79469f1e0f" providerId="ADAL" clId="{6BE9581F-7E0C-C440-B73C-37D798B3BDA5}" dt="2019-09-12T17:44:55.125" v="6041" actId="108"/>
          <ac:spMkLst>
            <pc:docMk/>
            <pc:sldMk cId="3913938443" sldId="502"/>
            <ac:spMk id="2" creationId="{3867B656-87C7-0F44-B908-F0A2A86242E2}"/>
          </ac:spMkLst>
        </pc:spChg>
        <pc:spChg chg="mod ord">
          <ac:chgData name="Valencia Arias, Alejandro" userId="f27a85d7-b649-4139-9ddd-6b79469f1e0f" providerId="ADAL" clId="{6BE9581F-7E0C-C440-B73C-37D798B3BDA5}" dt="2019-09-20T18:50:16.500" v="13705" actId="20577"/>
          <ac:spMkLst>
            <pc:docMk/>
            <pc:sldMk cId="3913938443" sldId="502"/>
            <ac:spMk id="3" creationId="{E15EF54F-BF6C-2046-8AC6-3E150B326F1E}"/>
          </ac:spMkLst>
        </pc:spChg>
        <pc:spChg chg="add del mod">
          <ac:chgData name="Valencia Arias, Alejandro" userId="f27a85d7-b649-4139-9ddd-6b79469f1e0f" providerId="ADAL" clId="{6BE9581F-7E0C-C440-B73C-37D798B3BDA5}" dt="2019-09-10T20:34:15.932" v="5158"/>
          <ac:spMkLst>
            <pc:docMk/>
            <pc:sldMk cId="3913938443" sldId="502"/>
            <ac:spMk id="4" creationId="{8C84DA64-2674-C142-BE77-24BDCB2A7307}"/>
          </ac:spMkLst>
        </pc:spChg>
        <pc:spChg chg="add mod">
          <ac:chgData name="Valencia Arias, Alejandro" userId="f27a85d7-b649-4139-9ddd-6b79469f1e0f" providerId="ADAL" clId="{6BE9581F-7E0C-C440-B73C-37D798B3BDA5}" dt="2019-09-19T19:11:18.018" v="9714"/>
          <ac:spMkLst>
            <pc:docMk/>
            <pc:sldMk cId="3913938443" sldId="502"/>
            <ac:spMk id="4" creationId="{A5696E90-D0DB-564E-91D5-FDF892AF80F1}"/>
          </ac:spMkLst>
        </pc:spChg>
        <pc:spChg chg="add del">
          <ac:chgData name="Valencia Arias, Alejandro" userId="f27a85d7-b649-4139-9ddd-6b79469f1e0f" providerId="ADAL" clId="{6BE9581F-7E0C-C440-B73C-37D798B3BDA5}" dt="2019-09-12T17:44:31.551" v="6037" actId="26606"/>
          <ac:spMkLst>
            <pc:docMk/>
            <pc:sldMk cId="3913938443" sldId="502"/>
            <ac:spMk id="10" creationId="{EF9B8DF2-C3F5-49A2-94D2-F7B65A0F1F15}"/>
          </ac:spMkLst>
        </pc:spChg>
        <pc:spChg chg="add del">
          <ac:chgData name="Valencia Arias, Alejandro" userId="f27a85d7-b649-4139-9ddd-6b79469f1e0f" providerId="ADAL" clId="{6BE9581F-7E0C-C440-B73C-37D798B3BDA5}" dt="2019-09-12T17:44:31.551" v="6037" actId="26606"/>
          <ac:spMkLst>
            <pc:docMk/>
            <pc:sldMk cId="3913938443" sldId="502"/>
            <ac:spMk id="12" creationId="{4330B6AC-E6AB-45E4-A303-C8DE90EB2AAC}"/>
          </ac:spMkLst>
        </pc:spChg>
        <pc:spChg chg="add del">
          <ac:chgData name="Valencia Arias, Alejandro" userId="f27a85d7-b649-4139-9ddd-6b79469f1e0f" providerId="ADAL" clId="{6BE9581F-7E0C-C440-B73C-37D798B3BDA5}" dt="2019-09-12T17:44:12.218" v="6028" actId="26606"/>
          <ac:spMkLst>
            <pc:docMk/>
            <pc:sldMk cId="3913938443" sldId="502"/>
            <ac:spMk id="17" creationId="{EF9B8DF2-C3F5-49A2-94D2-F7B65A0F1F15}"/>
          </ac:spMkLst>
        </pc:spChg>
        <pc:spChg chg="add del">
          <ac:chgData name="Valencia Arias, Alejandro" userId="f27a85d7-b649-4139-9ddd-6b79469f1e0f" providerId="ADAL" clId="{6BE9581F-7E0C-C440-B73C-37D798B3BDA5}" dt="2019-09-12T17:44:12.218" v="6028" actId="26606"/>
          <ac:spMkLst>
            <pc:docMk/>
            <pc:sldMk cId="3913938443" sldId="502"/>
            <ac:spMk id="19" creationId="{4330B6AC-E6AB-45E4-A303-C8DE90EB2AAC}"/>
          </ac:spMkLst>
        </pc:spChg>
        <pc:spChg chg="add del">
          <ac:chgData name="Valencia Arias, Alejandro" userId="f27a85d7-b649-4139-9ddd-6b79469f1e0f" providerId="ADAL" clId="{6BE9581F-7E0C-C440-B73C-37D798B3BDA5}" dt="2019-09-12T17:44:14.769" v="6030" actId="26606"/>
          <ac:spMkLst>
            <pc:docMk/>
            <pc:sldMk cId="3913938443" sldId="502"/>
            <ac:spMk id="21" creationId="{CF62D2A7-8207-488C-9F46-316BA81A16C8}"/>
          </ac:spMkLst>
        </pc:spChg>
        <pc:spChg chg="add del">
          <ac:chgData name="Valencia Arias, Alejandro" userId="f27a85d7-b649-4139-9ddd-6b79469f1e0f" providerId="ADAL" clId="{6BE9581F-7E0C-C440-B73C-37D798B3BDA5}" dt="2019-09-12T17:44:14.769" v="6030" actId="26606"/>
          <ac:spMkLst>
            <pc:docMk/>
            <pc:sldMk cId="3913938443" sldId="502"/>
            <ac:spMk id="22" creationId="{52AC6D7F-F068-4E11-BB06-F601D89BB980}"/>
          </ac:spMkLst>
        </pc:spChg>
        <pc:spChg chg="add del">
          <ac:chgData name="Valencia Arias, Alejandro" userId="f27a85d7-b649-4139-9ddd-6b79469f1e0f" providerId="ADAL" clId="{6BE9581F-7E0C-C440-B73C-37D798B3BDA5}" dt="2019-09-12T17:44:18.544" v="6032" actId="26606"/>
          <ac:spMkLst>
            <pc:docMk/>
            <pc:sldMk cId="3913938443" sldId="502"/>
            <ac:spMk id="24" creationId="{EF9B8DF2-C3F5-49A2-94D2-F7B65A0F1F15}"/>
          </ac:spMkLst>
        </pc:spChg>
        <pc:spChg chg="add del">
          <ac:chgData name="Valencia Arias, Alejandro" userId="f27a85d7-b649-4139-9ddd-6b79469f1e0f" providerId="ADAL" clId="{6BE9581F-7E0C-C440-B73C-37D798B3BDA5}" dt="2019-09-12T17:44:18.544" v="6032" actId="26606"/>
          <ac:spMkLst>
            <pc:docMk/>
            <pc:sldMk cId="3913938443" sldId="502"/>
            <ac:spMk id="25" creationId="{4330B6AC-E6AB-45E4-A303-C8DE90EB2AAC}"/>
          </ac:spMkLst>
        </pc:spChg>
        <pc:spChg chg="add del">
          <ac:chgData name="Valencia Arias, Alejandro" userId="f27a85d7-b649-4139-9ddd-6b79469f1e0f" providerId="ADAL" clId="{6BE9581F-7E0C-C440-B73C-37D798B3BDA5}" dt="2019-09-12T17:44:31.543" v="6036" actId="26606"/>
          <ac:spMkLst>
            <pc:docMk/>
            <pc:sldMk cId="3913938443" sldId="502"/>
            <ac:spMk id="29" creationId="{AFA67CD3-AB4E-4A7A-BEB8-53C445D8C44E}"/>
          </ac:spMkLst>
        </pc:spChg>
        <pc:spChg chg="add del">
          <ac:chgData name="Valencia Arias, Alejandro" userId="f27a85d7-b649-4139-9ddd-6b79469f1e0f" providerId="ADAL" clId="{6BE9581F-7E0C-C440-B73C-37D798B3BDA5}" dt="2019-09-12T17:44:31.543" v="6036" actId="26606"/>
          <ac:spMkLst>
            <pc:docMk/>
            <pc:sldMk cId="3913938443" sldId="502"/>
            <ac:spMk id="31" creationId="{339C8D78-A644-462F-B674-F440635E5353}"/>
          </ac:spMkLst>
        </pc:spChg>
        <pc:spChg chg="add del">
          <ac:chgData name="Valencia Arias, Alejandro" userId="f27a85d7-b649-4139-9ddd-6b79469f1e0f" providerId="ADAL" clId="{6BE9581F-7E0C-C440-B73C-37D798B3BDA5}" dt="2019-09-12T17:44:45.989" v="6040" actId="26606"/>
          <ac:spMkLst>
            <pc:docMk/>
            <pc:sldMk cId="3913938443" sldId="502"/>
            <ac:spMk id="33" creationId="{59A309A7-1751-4ABE-A3C1-EEC40366AD89}"/>
          </ac:spMkLst>
        </pc:spChg>
        <pc:spChg chg="add del">
          <ac:chgData name="Valencia Arias, Alejandro" userId="f27a85d7-b649-4139-9ddd-6b79469f1e0f" providerId="ADAL" clId="{6BE9581F-7E0C-C440-B73C-37D798B3BDA5}" dt="2019-09-12T17:44:45.989" v="6040" actId="26606"/>
          <ac:spMkLst>
            <pc:docMk/>
            <pc:sldMk cId="3913938443" sldId="502"/>
            <ac:spMk id="34" creationId="{967D8EB6-EAE1-4F9C-B398-83321E287204}"/>
          </ac:spMkLst>
        </pc:spChg>
        <pc:spChg chg="add del">
          <ac:chgData name="Valencia Arias, Alejandro" userId="f27a85d7-b649-4139-9ddd-6b79469f1e0f" providerId="ADAL" clId="{6BE9581F-7E0C-C440-B73C-37D798B3BDA5}" dt="2019-09-12T17:44:45.984" v="6039" actId="26606"/>
          <ac:spMkLst>
            <pc:docMk/>
            <pc:sldMk cId="3913938443" sldId="502"/>
            <ac:spMk id="39" creationId="{CF62D2A7-8207-488C-9F46-316BA81A16C8}"/>
          </ac:spMkLst>
        </pc:spChg>
        <pc:spChg chg="add del">
          <ac:chgData name="Valencia Arias, Alejandro" userId="f27a85d7-b649-4139-9ddd-6b79469f1e0f" providerId="ADAL" clId="{6BE9581F-7E0C-C440-B73C-37D798B3BDA5}" dt="2019-09-12T17:44:45.984" v="6039" actId="26606"/>
          <ac:spMkLst>
            <pc:docMk/>
            <pc:sldMk cId="3913938443" sldId="502"/>
            <ac:spMk id="41" creationId="{52AC6D7F-F068-4E11-BB06-F601D89BB980}"/>
          </ac:spMkLst>
        </pc:spChg>
        <pc:picChg chg="add mod">
          <ac:chgData name="Valencia Arias, Alejandro" userId="f27a85d7-b649-4139-9ddd-6b79469f1e0f" providerId="ADAL" clId="{6BE9581F-7E0C-C440-B73C-37D798B3BDA5}" dt="2019-09-12T18:07:18.109" v="6412" actId="14826"/>
          <ac:picMkLst>
            <pc:docMk/>
            <pc:sldMk cId="3913938443" sldId="502"/>
            <ac:picMk id="7" creationId="{7A4BDC18-1286-44A5-8C32-919AF500E303}"/>
          </ac:picMkLst>
        </pc:picChg>
        <pc:picChg chg="add del">
          <ac:chgData name="Valencia Arias, Alejandro" userId="f27a85d7-b649-4139-9ddd-6b79469f1e0f" providerId="ADAL" clId="{6BE9581F-7E0C-C440-B73C-37D798B3BDA5}" dt="2019-09-12T17:44:31.543" v="6036" actId="26606"/>
          <ac:picMkLst>
            <pc:docMk/>
            <pc:sldMk cId="3913938443" sldId="502"/>
            <ac:picMk id="30" creationId="{07CF545F-9C2E-4446-97CD-AD92990C2B68}"/>
          </ac:picMkLst>
        </pc:picChg>
        <pc:cxnChg chg="add del">
          <ac:chgData name="Valencia Arias, Alejandro" userId="f27a85d7-b649-4139-9ddd-6b79469f1e0f" providerId="ADAL" clId="{6BE9581F-7E0C-C440-B73C-37D798B3BDA5}" dt="2019-09-12T17:44:25.595" v="6034" actId="26606"/>
          <ac:cxnSpMkLst>
            <pc:docMk/>
            <pc:sldMk cId="3913938443" sldId="502"/>
            <ac:cxnSpMk id="27" creationId="{39B7FDC9-F0CE-43A7-9F2A-83DD09DC3453}"/>
          </ac:cxnSpMkLst>
        </pc:cxnChg>
        <pc:cxnChg chg="add">
          <ac:chgData name="Valencia Arias, Alejandro" userId="f27a85d7-b649-4139-9ddd-6b79469f1e0f" providerId="ADAL" clId="{6BE9581F-7E0C-C440-B73C-37D798B3BDA5}" dt="2019-09-12T17:44:45.989" v="6040" actId="26606"/>
          <ac:cxnSpMkLst>
            <pc:docMk/>
            <pc:sldMk cId="3913938443" sldId="502"/>
            <ac:cxnSpMk id="43" creationId="{39B7FDC9-F0CE-43A7-9F2A-83DD09DC3453}"/>
          </ac:cxnSpMkLst>
        </pc:cxnChg>
      </pc:sldChg>
      <pc:sldChg chg="addSp delSp modSp add mod setBg modNotesTx">
        <pc:chgData name="Valencia Arias, Alejandro" userId="f27a85d7-b649-4139-9ddd-6b79469f1e0f" providerId="ADAL" clId="{6BE9581F-7E0C-C440-B73C-37D798B3BDA5}" dt="2019-09-22T07:21:12.855" v="15498" actId="20577"/>
        <pc:sldMkLst>
          <pc:docMk/>
          <pc:sldMk cId="2396045254" sldId="503"/>
        </pc:sldMkLst>
        <pc:spChg chg="add del mod">
          <ac:chgData name="Valencia Arias, Alejandro" userId="f27a85d7-b649-4139-9ddd-6b79469f1e0f" providerId="ADAL" clId="{6BE9581F-7E0C-C440-B73C-37D798B3BDA5}" dt="2019-09-10T20:34:15.932" v="5158"/>
          <ac:spMkLst>
            <pc:docMk/>
            <pc:sldMk cId="2396045254" sldId="503"/>
            <ac:spMk id="2" creationId="{413A696A-A13D-2A4F-A006-0359C50929E8}"/>
          </ac:spMkLst>
        </pc:spChg>
        <pc:spChg chg="add mod">
          <ac:chgData name="Valencia Arias, Alejandro" userId="f27a85d7-b649-4139-9ddd-6b79469f1e0f" providerId="ADAL" clId="{6BE9581F-7E0C-C440-B73C-37D798B3BDA5}" dt="2019-09-19T19:11:18.018" v="9714"/>
          <ac:spMkLst>
            <pc:docMk/>
            <pc:sldMk cId="2396045254" sldId="503"/>
            <ac:spMk id="2" creationId="{73773AEE-2BA9-FD44-910F-D04694A6EF17}"/>
          </ac:spMkLst>
        </pc:spChg>
        <pc:spChg chg="del">
          <ac:chgData name="Valencia Arias, Alejandro" userId="f27a85d7-b649-4139-9ddd-6b79469f1e0f" providerId="ADAL" clId="{6BE9581F-7E0C-C440-B73C-37D798B3BDA5}" dt="2019-09-06T14:22:53.061" v="2779"/>
          <ac:spMkLst>
            <pc:docMk/>
            <pc:sldMk cId="2396045254" sldId="503"/>
            <ac:spMk id="2" creationId="{A134E2CC-54BB-C648-8AC9-113119F1E41E}"/>
          </ac:spMkLst>
        </pc:spChg>
        <pc:spChg chg="del">
          <ac:chgData name="Valencia Arias, Alejandro" userId="f27a85d7-b649-4139-9ddd-6b79469f1e0f" providerId="ADAL" clId="{6BE9581F-7E0C-C440-B73C-37D798B3BDA5}" dt="2019-09-06T14:22:53.061" v="2779"/>
          <ac:spMkLst>
            <pc:docMk/>
            <pc:sldMk cId="2396045254" sldId="503"/>
            <ac:spMk id="3" creationId="{EDE3BD07-D3A6-F341-B376-3F57318174A3}"/>
          </ac:spMkLst>
        </pc:spChg>
        <pc:spChg chg="add mod">
          <ac:chgData name="Valencia Arias, Alejandro" userId="f27a85d7-b649-4139-9ddd-6b79469f1e0f" providerId="ADAL" clId="{6BE9581F-7E0C-C440-B73C-37D798B3BDA5}" dt="2019-09-06T14:32:21.028" v="3038" actId="120"/>
          <ac:spMkLst>
            <pc:docMk/>
            <pc:sldMk cId="2396045254" sldId="503"/>
            <ac:spMk id="4" creationId="{2B3C29A1-04D8-044F-887C-8CDA87DE2D5F}"/>
          </ac:spMkLst>
        </pc:spChg>
        <pc:spChg chg="add del mod">
          <ac:chgData name="Valencia Arias, Alejandro" userId="f27a85d7-b649-4139-9ddd-6b79469f1e0f" providerId="ADAL" clId="{6BE9581F-7E0C-C440-B73C-37D798B3BDA5}" dt="2019-09-06T14:34:45.520" v="3108" actId="478"/>
          <ac:spMkLst>
            <pc:docMk/>
            <pc:sldMk cId="2396045254" sldId="503"/>
            <ac:spMk id="9" creationId="{DFA6D4E6-8CCA-EA47-91EC-540E033165E6}"/>
          </ac:spMkLst>
        </pc:spChg>
        <pc:spChg chg="add">
          <ac:chgData name="Valencia Arias, Alejandro" userId="f27a85d7-b649-4139-9ddd-6b79469f1e0f" providerId="ADAL" clId="{6BE9581F-7E0C-C440-B73C-37D798B3BDA5}" dt="2019-09-06T14:25:43.538" v="2843" actId="26606"/>
          <ac:spMkLst>
            <pc:docMk/>
            <pc:sldMk cId="2396045254" sldId="503"/>
            <ac:spMk id="11" creationId="{DB66F6E8-4D4A-4907-940A-774703A2D0FE}"/>
          </ac:spMkLst>
        </pc:spChg>
        <pc:spChg chg="add">
          <ac:chgData name="Valencia Arias, Alejandro" userId="f27a85d7-b649-4139-9ddd-6b79469f1e0f" providerId="ADAL" clId="{6BE9581F-7E0C-C440-B73C-37D798B3BDA5}" dt="2019-09-06T14:25:43.538" v="2843" actId="26606"/>
          <ac:spMkLst>
            <pc:docMk/>
            <pc:sldMk cId="2396045254" sldId="503"/>
            <ac:spMk id="13" creationId="{8F1F5A56-E82B-4FD5-9025-B72896FFBB6D}"/>
          </ac:spMkLst>
        </pc:spChg>
        <pc:spChg chg="add mod">
          <ac:chgData name="Valencia Arias, Alejandro" userId="f27a85d7-b649-4139-9ddd-6b79469f1e0f" providerId="ADAL" clId="{6BE9581F-7E0C-C440-B73C-37D798B3BDA5}" dt="2019-09-06T14:39:08.344" v="3177" actId="1038"/>
          <ac:spMkLst>
            <pc:docMk/>
            <pc:sldMk cId="2396045254" sldId="503"/>
            <ac:spMk id="16" creationId="{ECA47DE1-F4D0-2C4B-BBE7-F7D3611C398E}"/>
          </ac:spMkLst>
        </pc:spChg>
        <pc:spChg chg="add del mod">
          <ac:chgData name="Valencia Arias, Alejandro" userId="f27a85d7-b649-4139-9ddd-6b79469f1e0f" providerId="ADAL" clId="{6BE9581F-7E0C-C440-B73C-37D798B3BDA5}" dt="2019-09-06T14:36:40.249" v="3127" actId="478"/>
          <ac:spMkLst>
            <pc:docMk/>
            <pc:sldMk cId="2396045254" sldId="503"/>
            <ac:spMk id="17" creationId="{7A97C469-39E9-254C-8E87-48FA1DD43599}"/>
          </ac:spMkLst>
        </pc:spChg>
        <pc:spChg chg="add mod">
          <ac:chgData name="Valencia Arias, Alejandro" userId="f27a85d7-b649-4139-9ddd-6b79469f1e0f" providerId="ADAL" clId="{6BE9581F-7E0C-C440-B73C-37D798B3BDA5}" dt="2019-09-06T14:40:34.498" v="3190" actId="1035"/>
          <ac:spMkLst>
            <pc:docMk/>
            <pc:sldMk cId="2396045254" sldId="503"/>
            <ac:spMk id="18" creationId="{75D3B065-B638-0B4F-84DF-BE5B748AED98}"/>
          </ac:spMkLst>
        </pc:spChg>
        <pc:spChg chg="add del mod">
          <ac:chgData name="Valencia Arias, Alejandro" userId="f27a85d7-b649-4139-9ddd-6b79469f1e0f" providerId="ADAL" clId="{6BE9581F-7E0C-C440-B73C-37D798B3BDA5}" dt="2019-09-06T14:37:44.239" v="3145" actId="478"/>
          <ac:spMkLst>
            <pc:docMk/>
            <pc:sldMk cId="2396045254" sldId="503"/>
            <ac:spMk id="19" creationId="{7576549B-B236-6E4B-A6B3-F5A1719C99A9}"/>
          </ac:spMkLst>
        </pc:spChg>
        <pc:spChg chg="add mod">
          <ac:chgData name="Valencia Arias, Alejandro" userId="f27a85d7-b649-4139-9ddd-6b79469f1e0f" providerId="ADAL" clId="{6BE9581F-7E0C-C440-B73C-37D798B3BDA5}" dt="2019-09-06T14:40:03.163" v="3183" actId="207"/>
          <ac:spMkLst>
            <pc:docMk/>
            <pc:sldMk cId="2396045254" sldId="503"/>
            <ac:spMk id="20" creationId="{A7F2C774-9E29-4647-BB31-38C31942861E}"/>
          </ac:spMkLst>
        </pc:spChg>
        <pc:spChg chg="add mod">
          <ac:chgData name="Valencia Arias, Alejandro" userId="f27a85d7-b649-4139-9ddd-6b79469f1e0f" providerId="ADAL" clId="{6BE9581F-7E0C-C440-B73C-37D798B3BDA5}" dt="2019-09-06T14:39:17.482" v="3179" actId="1076"/>
          <ac:spMkLst>
            <pc:docMk/>
            <pc:sldMk cId="2396045254" sldId="503"/>
            <ac:spMk id="21" creationId="{3AD1B253-E590-154D-8A3C-C1067FDC6CF9}"/>
          </ac:spMkLst>
        </pc:spChg>
        <pc:graphicFrameChg chg="add del mod">
          <ac:chgData name="Valencia Arias, Alejandro" userId="f27a85d7-b649-4139-9ddd-6b79469f1e0f" providerId="ADAL" clId="{6BE9581F-7E0C-C440-B73C-37D798B3BDA5}" dt="2019-09-06T14:23:24.469" v="2781" actId="1032"/>
          <ac:graphicFrameMkLst>
            <pc:docMk/>
            <pc:sldMk cId="2396045254" sldId="503"/>
            <ac:graphicFrameMk id="5" creationId="{59F047F7-BF3C-E447-9055-CCD5EB030D4C}"/>
          </ac:graphicFrameMkLst>
        </pc:graphicFrameChg>
        <pc:graphicFrameChg chg="add mod modGraphic">
          <ac:chgData name="Valencia Arias, Alejandro" userId="f27a85d7-b649-4139-9ddd-6b79469f1e0f" providerId="ADAL" clId="{6BE9581F-7E0C-C440-B73C-37D798B3BDA5}" dt="2019-09-19T20:31:28.051" v="10020" actId="20577"/>
          <ac:graphicFrameMkLst>
            <pc:docMk/>
            <pc:sldMk cId="2396045254" sldId="503"/>
            <ac:graphicFrameMk id="6" creationId="{B0F73578-D927-584E-8E33-5DBAB0A9A1D6}"/>
          </ac:graphicFrameMkLst>
        </pc:graphicFrameChg>
        <pc:picChg chg="add del mod">
          <ac:chgData name="Valencia Arias, Alejandro" userId="f27a85d7-b649-4139-9ddd-6b79469f1e0f" providerId="ADAL" clId="{6BE9581F-7E0C-C440-B73C-37D798B3BDA5}" dt="2019-09-06T14:32:48.978" v="3040" actId="931"/>
          <ac:picMkLst>
            <pc:docMk/>
            <pc:sldMk cId="2396045254" sldId="503"/>
            <ac:picMk id="8" creationId="{92F854C7-6019-864C-A2BC-6563A5F9F4F9}"/>
          </ac:picMkLst>
        </pc:picChg>
        <pc:cxnChg chg="add del mod">
          <ac:chgData name="Valencia Arias, Alejandro" userId="f27a85d7-b649-4139-9ddd-6b79469f1e0f" providerId="ADAL" clId="{6BE9581F-7E0C-C440-B73C-37D798B3BDA5}" dt="2019-09-06T14:35:09.113" v="3114" actId="11529"/>
          <ac:cxnSpMkLst>
            <pc:docMk/>
            <pc:sldMk cId="2396045254" sldId="503"/>
            <ac:cxnSpMk id="12" creationId="{B0889A37-502B-A743-AB6D-B7B2D3F72DA5}"/>
          </ac:cxnSpMkLst>
        </pc:cxnChg>
      </pc:sldChg>
      <pc:sldChg chg="addSp delSp modSp add modNotesTx">
        <pc:chgData name="Valencia Arias, Alejandro" userId="f27a85d7-b649-4139-9ddd-6b79469f1e0f" providerId="ADAL" clId="{6BE9581F-7E0C-C440-B73C-37D798B3BDA5}" dt="2019-09-20T18:45:54.599" v="13518"/>
        <pc:sldMkLst>
          <pc:docMk/>
          <pc:sldMk cId="1716993347" sldId="504"/>
        </pc:sldMkLst>
        <pc:spChg chg="mod">
          <ac:chgData name="Valencia Arias, Alejandro" userId="f27a85d7-b649-4139-9ddd-6b79469f1e0f" providerId="ADAL" clId="{6BE9581F-7E0C-C440-B73C-37D798B3BDA5}" dt="2019-09-06T14:48:09.987" v="3209" actId="313"/>
          <ac:spMkLst>
            <pc:docMk/>
            <pc:sldMk cId="1716993347" sldId="504"/>
            <ac:spMk id="2" creationId="{3867B656-87C7-0F44-B908-F0A2A86242E2}"/>
          </ac:spMkLst>
        </pc:spChg>
        <pc:spChg chg="mod">
          <ac:chgData name="Valencia Arias, Alejandro" userId="f27a85d7-b649-4139-9ddd-6b79469f1e0f" providerId="ADAL" clId="{6BE9581F-7E0C-C440-B73C-37D798B3BDA5}" dt="2019-09-20T18:45:54.599" v="13518"/>
          <ac:spMkLst>
            <pc:docMk/>
            <pc:sldMk cId="1716993347" sldId="504"/>
            <ac:spMk id="3" creationId="{E15EF54F-BF6C-2046-8AC6-3E150B326F1E}"/>
          </ac:spMkLst>
        </pc:spChg>
        <pc:spChg chg="add mod">
          <ac:chgData name="Valencia Arias, Alejandro" userId="f27a85d7-b649-4139-9ddd-6b79469f1e0f" providerId="ADAL" clId="{6BE9581F-7E0C-C440-B73C-37D798B3BDA5}" dt="2019-09-19T19:11:18.018" v="9714"/>
          <ac:spMkLst>
            <pc:docMk/>
            <pc:sldMk cId="1716993347" sldId="504"/>
            <ac:spMk id="4" creationId="{86549322-D1D5-A848-938E-686E38385E30}"/>
          </ac:spMkLst>
        </pc:spChg>
        <pc:spChg chg="add del mod">
          <ac:chgData name="Valencia Arias, Alejandro" userId="f27a85d7-b649-4139-9ddd-6b79469f1e0f" providerId="ADAL" clId="{6BE9581F-7E0C-C440-B73C-37D798B3BDA5}" dt="2019-09-10T20:34:15.932" v="5158"/>
          <ac:spMkLst>
            <pc:docMk/>
            <pc:sldMk cId="1716993347" sldId="504"/>
            <ac:spMk id="4" creationId="{BDE90B59-410E-0842-9871-D980C1154425}"/>
          </ac:spMkLst>
        </pc:spChg>
      </pc:sldChg>
      <pc:sldChg chg="addSp delSp modSp add ord modNotesTx">
        <pc:chgData name="Valencia Arias, Alejandro" userId="f27a85d7-b649-4139-9ddd-6b79469f1e0f" providerId="ADAL" clId="{6BE9581F-7E0C-C440-B73C-37D798B3BDA5}" dt="2019-09-21T10:12:50.282" v="15275" actId="20577"/>
        <pc:sldMkLst>
          <pc:docMk/>
          <pc:sldMk cId="1862196830" sldId="507"/>
        </pc:sldMkLst>
        <pc:spChg chg="add del mod">
          <ac:chgData name="Valencia Arias, Alejandro" userId="f27a85d7-b649-4139-9ddd-6b79469f1e0f" providerId="ADAL" clId="{6BE9581F-7E0C-C440-B73C-37D798B3BDA5}" dt="2019-09-12T18:28:08.863" v="6480" actId="20577"/>
          <ac:spMkLst>
            <pc:docMk/>
            <pc:sldMk cId="1862196830" sldId="507"/>
            <ac:spMk id="2" creationId="{00000000-0000-0000-0000-000000000000}"/>
          </ac:spMkLst>
        </pc:spChg>
        <pc:spChg chg="add del mod">
          <ac:chgData name="Valencia Arias, Alejandro" userId="f27a85d7-b649-4139-9ddd-6b79469f1e0f" providerId="ADAL" clId="{6BE9581F-7E0C-C440-B73C-37D798B3BDA5}" dt="2019-09-10T20:34:15.932" v="5158"/>
          <ac:spMkLst>
            <pc:docMk/>
            <pc:sldMk cId="1862196830" sldId="507"/>
            <ac:spMk id="3" creationId="{8F90D10A-373C-C444-9730-BF1D1F3FE911}"/>
          </ac:spMkLst>
        </pc:spChg>
        <pc:spChg chg="add mod">
          <ac:chgData name="Valencia Arias, Alejandro" userId="f27a85d7-b649-4139-9ddd-6b79469f1e0f" providerId="ADAL" clId="{6BE9581F-7E0C-C440-B73C-37D798B3BDA5}" dt="2019-09-19T19:11:18.018" v="9714"/>
          <ac:spMkLst>
            <pc:docMk/>
            <pc:sldMk cId="1862196830" sldId="507"/>
            <ac:spMk id="3" creationId="{D2B86BAD-AD54-CE4E-9B61-BC2031167B8F}"/>
          </ac:spMkLst>
        </pc:spChg>
        <pc:spChg chg="add del">
          <ac:chgData name="Valencia Arias, Alejandro" userId="f27a85d7-b649-4139-9ddd-6b79469f1e0f" providerId="ADAL" clId="{6BE9581F-7E0C-C440-B73C-37D798B3BDA5}" dt="2019-09-06T15:25:57.111" v="3765" actId="478"/>
          <ac:spMkLst>
            <pc:docMk/>
            <pc:sldMk cId="1862196830" sldId="507"/>
            <ac:spMk id="4" creationId="{00000000-0000-0000-0000-000000000000}"/>
          </ac:spMkLst>
        </pc:spChg>
        <pc:spChg chg="add mod">
          <ac:chgData name="Valencia Arias, Alejandro" userId="f27a85d7-b649-4139-9ddd-6b79469f1e0f" providerId="ADAL" clId="{6BE9581F-7E0C-C440-B73C-37D798B3BDA5}" dt="2019-09-21T09:43:32.496" v="15241" actId="1035"/>
          <ac:spMkLst>
            <pc:docMk/>
            <pc:sldMk cId="1862196830" sldId="507"/>
            <ac:spMk id="4" creationId="{F2F8CAA3-F7BB-3545-A24E-FDD3C610C037}"/>
          </ac:spMkLst>
        </pc:spChg>
        <pc:spChg chg="add del mod">
          <ac:chgData name="Valencia Arias, Alejandro" userId="f27a85d7-b649-4139-9ddd-6b79469f1e0f" providerId="ADAL" clId="{6BE9581F-7E0C-C440-B73C-37D798B3BDA5}" dt="2019-09-06T15:25:37.951" v="3762" actId="478"/>
          <ac:spMkLst>
            <pc:docMk/>
            <pc:sldMk cId="1862196830" sldId="507"/>
            <ac:spMk id="5" creationId="{BE81F90F-7D83-784F-B19A-6C91082792BB}"/>
          </ac:spMkLst>
        </pc:spChg>
        <pc:spChg chg="add mod">
          <ac:chgData name="Valencia Arias, Alejandro" userId="f27a85d7-b649-4139-9ddd-6b79469f1e0f" providerId="ADAL" clId="{6BE9581F-7E0C-C440-B73C-37D798B3BDA5}" dt="2019-09-06T15:48:41.061" v="4519" actId="1076"/>
          <ac:spMkLst>
            <pc:docMk/>
            <pc:sldMk cId="1862196830" sldId="507"/>
            <ac:spMk id="8" creationId="{36C9BC88-BF5D-D84B-82CD-5638917C834F}"/>
          </ac:spMkLst>
        </pc:spChg>
        <pc:spChg chg="add del">
          <ac:chgData name="Valencia Arias, Alejandro" userId="f27a85d7-b649-4139-9ddd-6b79469f1e0f" providerId="ADAL" clId="{6BE9581F-7E0C-C440-B73C-37D798B3BDA5}" dt="2019-09-06T15:25:51.523" v="3763" actId="478"/>
          <ac:spMkLst>
            <pc:docMk/>
            <pc:sldMk cId="1862196830" sldId="507"/>
            <ac:spMk id="11" creationId="{00000000-0000-0000-0000-000000000000}"/>
          </ac:spMkLst>
        </pc:spChg>
        <pc:spChg chg="add del">
          <ac:chgData name="Valencia Arias, Alejandro" userId="f27a85d7-b649-4139-9ddd-6b79469f1e0f" providerId="ADAL" clId="{6BE9581F-7E0C-C440-B73C-37D798B3BDA5}" dt="2019-09-06T15:25:51.523" v="3763" actId="478"/>
          <ac:spMkLst>
            <pc:docMk/>
            <pc:sldMk cId="1862196830" sldId="507"/>
            <ac:spMk id="15" creationId="{00000000-0000-0000-0000-000000000000}"/>
          </ac:spMkLst>
        </pc:spChg>
        <pc:spChg chg="add mod">
          <ac:chgData name="Valencia Arias, Alejandro" userId="f27a85d7-b649-4139-9ddd-6b79469f1e0f" providerId="ADAL" clId="{6BE9581F-7E0C-C440-B73C-37D798B3BDA5}" dt="2019-09-17T16:54:23.474" v="7410" actId="1076"/>
          <ac:spMkLst>
            <pc:docMk/>
            <pc:sldMk cId="1862196830" sldId="507"/>
            <ac:spMk id="16" creationId="{F145A63C-C6E1-EF43-831B-5AB9735AC5F6}"/>
          </ac:spMkLst>
        </pc:spChg>
        <pc:spChg chg="add mod">
          <ac:chgData name="Valencia Arias, Alejandro" userId="f27a85d7-b649-4139-9ddd-6b79469f1e0f" providerId="ADAL" clId="{6BE9581F-7E0C-C440-B73C-37D798B3BDA5}" dt="2019-09-06T15:49:00.332" v="4521" actId="1076"/>
          <ac:spMkLst>
            <pc:docMk/>
            <pc:sldMk cId="1862196830" sldId="507"/>
            <ac:spMk id="17" creationId="{11F82B03-D000-6343-A85D-9A4D816516D7}"/>
          </ac:spMkLst>
        </pc:spChg>
        <pc:spChg chg="add mod">
          <ac:chgData name="Valencia Arias, Alejandro" userId="f27a85d7-b649-4139-9ddd-6b79469f1e0f" providerId="ADAL" clId="{6BE9581F-7E0C-C440-B73C-37D798B3BDA5}" dt="2019-09-21T09:43:35.401" v="15247" actId="1035"/>
          <ac:spMkLst>
            <pc:docMk/>
            <pc:sldMk cId="1862196830" sldId="507"/>
            <ac:spMk id="18" creationId="{12B38EBB-EDB9-3A4D-8F50-E06625187B01}"/>
          </ac:spMkLst>
        </pc:spChg>
        <pc:graphicFrameChg chg="add del mod">
          <ac:chgData name="Valencia Arias, Alejandro" userId="f27a85d7-b649-4139-9ddd-6b79469f1e0f" providerId="ADAL" clId="{6BE9581F-7E0C-C440-B73C-37D798B3BDA5}" dt="2019-09-06T15:28:29.011" v="3794" actId="1032"/>
          <ac:graphicFrameMkLst>
            <pc:docMk/>
            <pc:sldMk cId="1862196830" sldId="507"/>
            <ac:graphicFrameMk id="6" creationId="{CFDE98D6-B9C9-B149-B26F-D67ADEAFDA1F}"/>
          </ac:graphicFrameMkLst>
        </pc:graphicFrameChg>
        <pc:graphicFrameChg chg="add mod">
          <ac:chgData name="Valencia Arias, Alejandro" userId="f27a85d7-b649-4139-9ddd-6b79469f1e0f" providerId="ADAL" clId="{6BE9581F-7E0C-C440-B73C-37D798B3BDA5}" dt="2019-09-21T09:43:28.439" v="15235"/>
          <ac:graphicFrameMkLst>
            <pc:docMk/>
            <pc:sldMk cId="1862196830" sldId="507"/>
            <ac:graphicFrameMk id="7" creationId="{4387B803-ECB8-8349-81F8-CA9080300517}"/>
          </ac:graphicFrameMkLst>
        </pc:graphicFrameChg>
        <pc:graphicFrameChg chg="add del">
          <ac:chgData name="Valencia Arias, Alejandro" userId="f27a85d7-b649-4139-9ddd-6b79469f1e0f" providerId="ADAL" clId="{6BE9581F-7E0C-C440-B73C-37D798B3BDA5}" dt="2019-09-06T15:25:53.836" v="3764" actId="478"/>
          <ac:graphicFrameMkLst>
            <pc:docMk/>
            <pc:sldMk cId="1862196830" sldId="507"/>
            <ac:graphicFrameMk id="9" creationId="{00000000-0000-0000-0000-000000000000}"/>
          </ac:graphicFrameMkLst>
        </pc:graphicFrameChg>
        <pc:graphicFrameChg chg="add del">
          <ac:chgData name="Valencia Arias, Alejandro" userId="f27a85d7-b649-4139-9ddd-6b79469f1e0f" providerId="ADAL" clId="{6BE9581F-7E0C-C440-B73C-37D798B3BDA5}" dt="2019-09-06T15:25:51.523" v="3763" actId="478"/>
          <ac:graphicFrameMkLst>
            <pc:docMk/>
            <pc:sldMk cId="1862196830" sldId="507"/>
            <ac:graphicFrameMk id="10" creationId="{00000000-0000-0000-0000-000000000000}"/>
          </ac:graphicFrameMkLst>
        </pc:graphicFrameChg>
        <pc:graphicFrameChg chg="add del mod">
          <ac:chgData name="Valencia Arias, Alejandro" userId="f27a85d7-b649-4139-9ddd-6b79469f1e0f" providerId="ADAL" clId="{6BE9581F-7E0C-C440-B73C-37D798B3BDA5}" dt="2019-09-06T15:32:43.823" v="4064" actId="478"/>
          <ac:graphicFrameMkLst>
            <pc:docMk/>
            <pc:sldMk cId="1862196830" sldId="507"/>
            <ac:graphicFrameMk id="13" creationId="{2C68BC89-E4E5-D949-BE73-40089539950A}"/>
          </ac:graphicFrameMkLst>
        </pc:graphicFrameChg>
        <pc:graphicFrameChg chg="add del mod modGraphic">
          <ac:chgData name="Valencia Arias, Alejandro" userId="f27a85d7-b649-4139-9ddd-6b79469f1e0f" providerId="ADAL" clId="{6BE9581F-7E0C-C440-B73C-37D798B3BDA5}" dt="2019-09-10T21:09:12.318" v="5164" actId="478"/>
          <ac:graphicFrameMkLst>
            <pc:docMk/>
            <pc:sldMk cId="1862196830" sldId="507"/>
            <ac:graphicFrameMk id="19" creationId="{8135C021-7FF6-4E4C-A982-1B8DD9F70667}"/>
          </ac:graphicFrameMkLst>
        </pc:graphicFrameChg>
        <pc:picChg chg="add del">
          <ac:chgData name="Valencia Arias, Alejandro" userId="f27a85d7-b649-4139-9ddd-6b79469f1e0f" providerId="ADAL" clId="{6BE9581F-7E0C-C440-B73C-37D798B3BDA5}" dt="2019-09-06T15:25:51.523" v="3763" actId="478"/>
          <ac:picMkLst>
            <pc:docMk/>
            <pc:sldMk cId="1862196830" sldId="507"/>
            <ac:picMk id="12" creationId="{00000000-0000-0000-0000-000000000000}"/>
          </ac:picMkLst>
        </pc:picChg>
        <pc:picChg chg="add del mod">
          <ac:chgData name="Valencia Arias, Alejandro" userId="f27a85d7-b649-4139-9ddd-6b79469f1e0f" providerId="ADAL" clId="{6BE9581F-7E0C-C440-B73C-37D798B3BDA5}" dt="2019-09-21T09:41:53.948" v="15198" actId="478"/>
          <ac:picMkLst>
            <pc:docMk/>
            <pc:sldMk cId="1862196830" sldId="507"/>
            <ac:picMk id="14" creationId="{93539A02-53E0-5A40-844D-26BAB1CD507C}"/>
          </ac:picMkLst>
        </pc:picChg>
      </pc:sldChg>
      <pc:sldChg chg="addSp delSp modSp add mod ord setBg setClrOvrMap modNotesTx">
        <pc:chgData name="Valencia Arias, Alejandro" userId="f27a85d7-b649-4139-9ddd-6b79469f1e0f" providerId="ADAL" clId="{6BE9581F-7E0C-C440-B73C-37D798B3BDA5}" dt="2019-09-22T07:21:04.042" v="15497" actId="20577"/>
        <pc:sldMkLst>
          <pc:docMk/>
          <pc:sldMk cId="591874623" sldId="508"/>
        </pc:sldMkLst>
        <pc:spChg chg="mod">
          <ac:chgData name="Valencia Arias, Alejandro" userId="f27a85d7-b649-4139-9ddd-6b79469f1e0f" providerId="ADAL" clId="{6BE9581F-7E0C-C440-B73C-37D798B3BDA5}" dt="2019-09-13T18:56:59.427" v="6995" actId="20577"/>
          <ac:spMkLst>
            <pc:docMk/>
            <pc:sldMk cId="591874623" sldId="508"/>
            <ac:spMk id="2" creationId="{3867B656-87C7-0F44-B908-F0A2A86242E2}"/>
          </ac:spMkLst>
        </pc:spChg>
        <pc:spChg chg="mod">
          <ac:chgData name="Valencia Arias, Alejandro" userId="f27a85d7-b649-4139-9ddd-6b79469f1e0f" providerId="ADAL" clId="{6BE9581F-7E0C-C440-B73C-37D798B3BDA5}" dt="2019-09-21T09:21:24.029" v="14843" actId="20577"/>
          <ac:spMkLst>
            <pc:docMk/>
            <pc:sldMk cId="591874623" sldId="508"/>
            <ac:spMk id="3" creationId="{E15EF54F-BF6C-2046-8AC6-3E150B326F1E}"/>
          </ac:spMkLst>
        </pc:spChg>
        <pc:spChg chg="add del mod">
          <ac:chgData name="Valencia Arias, Alejandro" userId="f27a85d7-b649-4139-9ddd-6b79469f1e0f" providerId="ADAL" clId="{6BE9581F-7E0C-C440-B73C-37D798B3BDA5}" dt="2019-09-10T20:34:15.932" v="5158"/>
          <ac:spMkLst>
            <pc:docMk/>
            <pc:sldMk cId="591874623" sldId="508"/>
            <ac:spMk id="4" creationId="{258EEE44-A726-8847-8EAF-2E32ED19E264}"/>
          </ac:spMkLst>
        </pc:spChg>
        <pc:spChg chg="add del mod">
          <ac:chgData name="Valencia Arias, Alejandro" userId="f27a85d7-b649-4139-9ddd-6b79469f1e0f" providerId="ADAL" clId="{6BE9581F-7E0C-C440-B73C-37D798B3BDA5}" dt="2019-09-12T16:21:00.836" v="5341" actId="931"/>
          <ac:spMkLst>
            <pc:docMk/>
            <pc:sldMk cId="591874623" sldId="508"/>
            <ac:spMk id="4" creationId="{2DDE4733-3C39-6C41-98C8-A221E5F67C5B}"/>
          </ac:spMkLst>
        </pc:spChg>
        <pc:spChg chg="add mod">
          <ac:chgData name="Valencia Arias, Alejandro" userId="f27a85d7-b649-4139-9ddd-6b79469f1e0f" providerId="ADAL" clId="{6BE9581F-7E0C-C440-B73C-37D798B3BDA5}" dt="2019-09-19T19:11:18.018" v="9714"/>
          <ac:spMkLst>
            <pc:docMk/>
            <pc:sldMk cId="591874623" sldId="508"/>
            <ac:spMk id="4" creationId="{F41629FD-DD87-EA47-B13B-F937FC265E7F}"/>
          </ac:spMkLst>
        </pc:spChg>
        <pc:spChg chg="add del">
          <ac:chgData name="Valencia Arias, Alejandro" userId="f27a85d7-b649-4139-9ddd-6b79469f1e0f" providerId="ADAL" clId="{6BE9581F-7E0C-C440-B73C-37D798B3BDA5}" dt="2019-09-12T16:38:25.107" v="5373" actId="26606"/>
          <ac:spMkLst>
            <pc:docMk/>
            <pc:sldMk cId="591874623" sldId="508"/>
            <ac:spMk id="11" creationId="{867D4867-5BA7-4462-B2F6-A23F4A622AA7}"/>
          </ac:spMkLst>
        </pc:spChg>
        <pc:spChg chg="add mod">
          <ac:chgData name="Valencia Arias, Alejandro" userId="f27a85d7-b649-4139-9ddd-6b79469f1e0f" providerId="ADAL" clId="{6BE9581F-7E0C-C440-B73C-37D798B3BDA5}" dt="2019-09-12T17:49:07.136" v="6118" actId="20577"/>
          <ac:spMkLst>
            <pc:docMk/>
            <pc:sldMk cId="591874623" sldId="508"/>
            <ac:spMk id="12" creationId="{C17368AD-295B-2C46-A10D-C31598DD360F}"/>
          </ac:spMkLst>
        </pc:spChg>
        <pc:spChg chg="add">
          <ac:chgData name="Valencia Arias, Alejandro" userId="f27a85d7-b649-4139-9ddd-6b79469f1e0f" providerId="ADAL" clId="{6BE9581F-7E0C-C440-B73C-37D798B3BDA5}" dt="2019-09-12T16:38:25.107" v="5373" actId="26606"/>
          <ac:spMkLst>
            <pc:docMk/>
            <pc:sldMk cId="591874623" sldId="508"/>
            <ac:spMk id="16" creationId="{61445B8C-D724-4F73-AB77-3CCE4E822C9D}"/>
          </ac:spMkLst>
        </pc:spChg>
        <pc:spChg chg="add del mod">
          <ac:chgData name="Valencia Arias, Alejandro" userId="f27a85d7-b649-4139-9ddd-6b79469f1e0f" providerId="ADAL" clId="{6BE9581F-7E0C-C440-B73C-37D798B3BDA5}" dt="2019-09-12T18:09:17.603" v="6416" actId="478"/>
          <ac:spMkLst>
            <pc:docMk/>
            <pc:sldMk cId="591874623" sldId="508"/>
            <ac:spMk id="17" creationId="{061B8D02-00C5-3747-8DA3-4A85BA7FAA00}"/>
          </ac:spMkLst>
        </pc:spChg>
        <pc:spChg chg="add del mod">
          <ac:chgData name="Valencia Arias, Alejandro" userId="f27a85d7-b649-4139-9ddd-6b79469f1e0f" providerId="ADAL" clId="{6BE9581F-7E0C-C440-B73C-37D798B3BDA5}" dt="2019-09-12T18:26:36.318" v="6472" actId="478"/>
          <ac:spMkLst>
            <pc:docMk/>
            <pc:sldMk cId="591874623" sldId="508"/>
            <ac:spMk id="21" creationId="{6B6D6E80-D455-854C-AB4E-75D0A16EA63B}"/>
          </ac:spMkLst>
        </pc:spChg>
        <pc:spChg chg="add del mod">
          <ac:chgData name="Valencia Arias, Alejandro" userId="f27a85d7-b649-4139-9ddd-6b79469f1e0f" providerId="ADAL" clId="{6BE9581F-7E0C-C440-B73C-37D798B3BDA5}" dt="2019-09-12T18:28:27.596" v="6481" actId="478"/>
          <ac:spMkLst>
            <pc:docMk/>
            <pc:sldMk cId="591874623" sldId="508"/>
            <ac:spMk id="24" creationId="{F81F2201-E151-E14D-AADD-DC1E2E2C5F77}"/>
          </ac:spMkLst>
        </pc:spChg>
        <pc:graphicFrameChg chg="add del mod">
          <ac:chgData name="Valencia Arias, Alejandro" userId="f27a85d7-b649-4139-9ddd-6b79469f1e0f" providerId="ADAL" clId="{6BE9581F-7E0C-C440-B73C-37D798B3BDA5}" dt="2019-09-12T18:05:48.885" v="6407" actId="1032"/>
          <ac:graphicFrameMkLst>
            <pc:docMk/>
            <pc:sldMk cId="591874623" sldId="508"/>
            <ac:graphicFrameMk id="7" creationId="{EE1E82B9-87CB-8E44-B233-F2E3B65640FE}"/>
          </ac:graphicFrameMkLst>
        </pc:graphicFrameChg>
        <pc:picChg chg="add mod">
          <ac:chgData name="Valencia Arias, Alejandro" userId="f27a85d7-b649-4139-9ddd-6b79469f1e0f" providerId="ADAL" clId="{6BE9581F-7E0C-C440-B73C-37D798B3BDA5}" dt="2019-09-12T18:33:10.925" v="6539" actId="1035"/>
          <ac:picMkLst>
            <pc:docMk/>
            <pc:sldMk cId="591874623" sldId="508"/>
            <ac:picMk id="5" creationId="{093E36D0-FDCE-DC49-A270-5912BD497C7C}"/>
          </ac:picMkLst>
        </pc:picChg>
        <pc:picChg chg="add mod">
          <ac:chgData name="Valencia Arias, Alejandro" userId="f27a85d7-b649-4139-9ddd-6b79469f1e0f" providerId="ADAL" clId="{6BE9581F-7E0C-C440-B73C-37D798B3BDA5}" dt="2019-09-12T18:30:11.425" v="6505" actId="1076"/>
          <ac:picMkLst>
            <pc:docMk/>
            <pc:sldMk cId="591874623" sldId="508"/>
            <ac:picMk id="6" creationId="{0D70CB9A-2E08-644B-BEC9-8F9EBDAF5948}"/>
          </ac:picMkLst>
        </pc:picChg>
        <pc:picChg chg="add mod">
          <ac:chgData name="Valencia Arias, Alejandro" userId="f27a85d7-b649-4139-9ddd-6b79469f1e0f" providerId="ADAL" clId="{6BE9581F-7E0C-C440-B73C-37D798B3BDA5}" dt="2019-09-12T18:33:10.925" v="6539" actId="1035"/>
          <ac:picMkLst>
            <pc:docMk/>
            <pc:sldMk cId="591874623" sldId="508"/>
            <ac:picMk id="8" creationId="{15343E81-B515-674D-B840-E5951E44F04F}"/>
          </ac:picMkLst>
        </pc:picChg>
        <pc:picChg chg="add mod">
          <ac:chgData name="Valencia Arias, Alejandro" userId="f27a85d7-b649-4139-9ddd-6b79469f1e0f" providerId="ADAL" clId="{6BE9581F-7E0C-C440-B73C-37D798B3BDA5}" dt="2019-09-12T18:31:50.414" v="6527" actId="1076"/>
          <ac:picMkLst>
            <pc:docMk/>
            <pc:sldMk cId="591874623" sldId="508"/>
            <ac:picMk id="10" creationId="{FD03177C-9F92-8349-9924-500626CFE453}"/>
          </ac:picMkLst>
        </pc:picChg>
        <pc:picChg chg="add del mod">
          <ac:chgData name="Valencia Arias, Alejandro" userId="f27a85d7-b649-4139-9ddd-6b79469f1e0f" providerId="ADAL" clId="{6BE9581F-7E0C-C440-B73C-37D798B3BDA5}" dt="2019-09-12T18:06:51.746" v="6410" actId="478"/>
          <ac:picMkLst>
            <pc:docMk/>
            <pc:sldMk cId="591874623" sldId="508"/>
            <ac:picMk id="11" creationId="{14207147-57E9-9C4C-A558-39E6E23E7C7D}"/>
          </ac:picMkLst>
        </pc:picChg>
        <pc:picChg chg="add mod">
          <ac:chgData name="Valencia Arias, Alejandro" userId="f27a85d7-b649-4139-9ddd-6b79469f1e0f" providerId="ADAL" clId="{6BE9581F-7E0C-C440-B73C-37D798B3BDA5}" dt="2019-09-12T18:31:50.414" v="6527" actId="1076"/>
          <ac:picMkLst>
            <pc:docMk/>
            <pc:sldMk cId="591874623" sldId="508"/>
            <ac:picMk id="13" creationId="{1EB3CE3D-9E39-0B48-BBF3-5D63E30D693D}"/>
          </ac:picMkLst>
        </pc:picChg>
        <pc:picChg chg="add del mod">
          <ac:chgData name="Valencia Arias, Alejandro" userId="f27a85d7-b649-4139-9ddd-6b79469f1e0f" providerId="ADAL" clId="{6BE9581F-7E0C-C440-B73C-37D798B3BDA5}" dt="2019-09-12T18:09:17.603" v="6416" actId="478"/>
          <ac:picMkLst>
            <pc:docMk/>
            <pc:sldMk cId="591874623" sldId="508"/>
            <ac:picMk id="15" creationId="{F7CAED06-B62F-3143-8A13-10C5E29C3720}"/>
          </ac:picMkLst>
        </pc:picChg>
        <pc:picChg chg="add del mod">
          <ac:chgData name="Valencia Arias, Alejandro" userId="f27a85d7-b649-4139-9ddd-6b79469f1e0f" providerId="ADAL" clId="{6BE9581F-7E0C-C440-B73C-37D798B3BDA5}" dt="2019-09-12T18:26:36.318" v="6472" actId="478"/>
          <ac:picMkLst>
            <pc:docMk/>
            <pc:sldMk cId="591874623" sldId="508"/>
            <ac:picMk id="20" creationId="{AF71BF71-CE5E-534C-AAAE-E3AC83488279}"/>
          </ac:picMkLst>
        </pc:picChg>
        <pc:picChg chg="add mod">
          <ac:chgData name="Valencia Arias, Alejandro" userId="f27a85d7-b649-4139-9ddd-6b79469f1e0f" providerId="ADAL" clId="{6BE9581F-7E0C-C440-B73C-37D798B3BDA5}" dt="2019-09-12T18:33:00.084" v="6531" actId="1076"/>
          <ac:picMkLst>
            <pc:docMk/>
            <pc:sldMk cId="591874623" sldId="508"/>
            <ac:picMk id="23" creationId="{273A356A-9007-1D42-8CBB-3A501C5AB514}"/>
          </ac:picMkLst>
        </pc:picChg>
        <pc:cxnChg chg="add">
          <ac:chgData name="Valencia Arias, Alejandro" userId="f27a85d7-b649-4139-9ddd-6b79469f1e0f" providerId="ADAL" clId="{6BE9581F-7E0C-C440-B73C-37D798B3BDA5}" dt="2019-09-12T16:38:25.107" v="5373" actId="26606"/>
          <ac:cxnSpMkLst>
            <pc:docMk/>
            <pc:sldMk cId="591874623" sldId="508"/>
            <ac:cxnSpMk id="18" creationId="{99905336-A7CD-4C75-9E77-C704674F4047}"/>
          </ac:cxnSpMkLst>
        </pc:cxnChg>
      </pc:sldChg>
      <pc:sldChg chg="addSp delSp modSp add modNotesTx">
        <pc:chgData name="Valencia Arias, Alejandro" userId="f27a85d7-b649-4139-9ddd-6b79469f1e0f" providerId="ADAL" clId="{6BE9581F-7E0C-C440-B73C-37D798B3BDA5}" dt="2019-09-22T07:20:42.834" v="15496" actId="20577"/>
        <pc:sldMkLst>
          <pc:docMk/>
          <pc:sldMk cId="1710995499" sldId="511"/>
        </pc:sldMkLst>
        <pc:spChg chg="mod">
          <ac:chgData name="Valencia Arias, Alejandro" userId="f27a85d7-b649-4139-9ddd-6b79469f1e0f" providerId="ADAL" clId="{6BE9581F-7E0C-C440-B73C-37D798B3BDA5}" dt="2019-09-20T18:51:51.665" v="13721" actId="14100"/>
          <ac:spMkLst>
            <pc:docMk/>
            <pc:sldMk cId="1710995499" sldId="511"/>
            <ac:spMk id="2" creationId="{006BC053-8ED7-9344-AA2A-192B7A3A6555}"/>
          </ac:spMkLst>
        </pc:spChg>
        <pc:spChg chg="add mod">
          <ac:chgData name="Valencia Arias, Alejandro" userId="f27a85d7-b649-4139-9ddd-6b79469f1e0f" providerId="ADAL" clId="{6BE9581F-7E0C-C440-B73C-37D798B3BDA5}" dt="2019-09-20T17:56:10.327" v="12811" actId="1036"/>
          <ac:spMkLst>
            <pc:docMk/>
            <pc:sldMk cId="1710995499" sldId="511"/>
            <ac:spMk id="3" creationId="{C744C89A-5219-5344-A868-17CD1F639E32}"/>
          </ac:spMkLst>
        </pc:spChg>
        <pc:spChg chg="mod">
          <ac:chgData name="Valencia Arias, Alejandro" userId="f27a85d7-b649-4139-9ddd-6b79469f1e0f" providerId="ADAL" clId="{6BE9581F-7E0C-C440-B73C-37D798B3BDA5}" dt="2019-09-20T17:56:10.327" v="12811" actId="1036"/>
          <ac:spMkLst>
            <pc:docMk/>
            <pc:sldMk cId="1710995499" sldId="511"/>
            <ac:spMk id="4" creationId="{FB57B1E7-99BD-2D43-BAD2-3D7BD001AB09}"/>
          </ac:spMkLst>
        </pc:spChg>
        <pc:spChg chg="add mod">
          <ac:chgData name="Valencia Arias, Alejandro" userId="f27a85d7-b649-4139-9ddd-6b79469f1e0f" providerId="ADAL" clId="{6BE9581F-7E0C-C440-B73C-37D798B3BDA5}" dt="2019-09-21T00:36:42.815" v="14535" actId="20577"/>
          <ac:spMkLst>
            <pc:docMk/>
            <pc:sldMk cId="1710995499" sldId="511"/>
            <ac:spMk id="6" creationId="{17764D86-CB00-D144-A300-A4F241FDD249}"/>
          </ac:spMkLst>
        </pc:spChg>
        <pc:spChg chg="mod">
          <ac:chgData name="Valencia Arias, Alejandro" userId="f27a85d7-b649-4139-9ddd-6b79469f1e0f" providerId="ADAL" clId="{6BE9581F-7E0C-C440-B73C-37D798B3BDA5}" dt="2019-09-20T17:56:10.327" v="12811" actId="1036"/>
          <ac:spMkLst>
            <pc:docMk/>
            <pc:sldMk cId="1710995499" sldId="511"/>
            <ac:spMk id="22" creationId="{4CC10C00-6198-894A-A502-6592CA6AC6FC}"/>
          </ac:spMkLst>
        </pc:spChg>
        <pc:spChg chg="mod">
          <ac:chgData name="Valencia Arias, Alejandro" userId="f27a85d7-b649-4139-9ddd-6b79469f1e0f" providerId="ADAL" clId="{6BE9581F-7E0C-C440-B73C-37D798B3BDA5}" dt="2019-09-20T17:56:10.327" v="12811" actId="1036"/>
          <ac:spMkLst>
            <pc:docMk/>
            <pc:sldMk cId="1710995499" sldId="511"/>
            <ac:spMk id="23" creationId="{C6F769B0-89F1-DA4C-B899-33C6A780AD99}"/>
          </ac:spMkLst>
        </pc:spChg>
        <pc:spChg chg="mod">
          <ac:chgData name="Valencia Arias, Alejandro" userId="f27a85d7-b649-4139-9ddd-6b79469f1e0f" providerId="ADAL" clId="{6BE9581F-7E0C-C440-B73C-37D798B3BDA5}" dt="2019-09-20T17:56:10.327" v="12811" actId="1036"/>
          <ac:spMkLst>
            <pc:docMk/>
            <pc:sldMk cId="1710995499" sldId="511"/>
            <ac:spMk id="24" creationId="{DF485478-13C7-354A-AAA2-AD5E64402C0C}"/>
          </ac:spMkLst>
        </pc:spChg>
        <pc:spChg chg="mod">
          <ac:chgData name="Valencia Arias, Alejandro" userId="f27a85d7-b649-4139-9ddd-6b79469f1e0f" providerId="ADAL" clId="{6BE9581F-7E0C-C440-B73C-37D798B3BDA5}" dt="2019-09-20T17:56:10.327" v="12811" actId="1036"/>
          <ac:spMkLst>
            <pc:docMk/>
            <pc:sldMk cId="1710995499" sldId="511"/>
            <ac:spMk id="25" creationId="{27C4E9C4-2CC1-5741-8FE0-5D1D5244667D}"/>
          </ac:spMkLst>
        </pc:spChg>
        <pc:spChg chg="mod">
          <ac:chgData name="Valencia Arias, Alejandro" userId="f27a85d7-b649-4139-9ddd-6b79469f1e0f" providerId="ADAL" clId="{6BE9581F-7E0C-C440-B73C-37D798B3BDA5}" dt="2019-09-20T17:56:10.327" v="12811" actId="1036"/>
          <ac:spMkLst>
            <pc:docMk/>
            <pc:sldMk cId="1710995499" sldId="511"/>
            <ac:spMk id="26" creationId="{6CB51101-4435-1F43-A757-82EEDF44F877}"/>
          </ac:spMkLst>
        </pc:spChg>
        <pc:spChg chg="mod">
          <ac:chgData name="Valencia Arias, Alejandro" userId="f27a85d7-b649-4139-9ddd-6b79469f1e0f" providerId="ADAL" clId="{6BE9581F-7E0C-C440-B73C-37D798B3BDA5}" dt="2019-09-20T18:21:27.139" v="13485" actId="20577"/>
          <ac:spMkLst>
            <pc:docMk/>
            <pc:sldMk cId="1710995499" sldId="511"/>
            <ac:spMk id="27" creationId="{AEE78DB0-6665-3F4D-B3B1-33E7CBC4B568}"/>
          </ac:spMkLst>
        </pc:spChg>
        <pc:spChg chg="mod">
          <ac:chgData name="Valencia Arias, Alejandro" userId="f27a85d7-b649-4139-9ddd-6b79469f1e0f" providerId="ADAL" clId="{6BE9581F-7E0C-C440-B73C-37D798B3BDA5}" dt="2019-09-20T17:56:10.327" v="12811" actId="1036"/>
          <ac:spMkLst>
            <pc:docMk/>
            <pc:sldMk cId="1710995499" sldId="511"/>
            <ac:spMk id="28" creationId="{67173EF0-D0C0-5649-8400-C69DAD927355}"/>
          </ac:spMkLst>
        </pc:spChg>
        <pc:spChg chg="mod">
          <ac:chgData name="Valencia Arias, Alejandro" userId="f27a85d7-b649-4139-9ddd-6b79469f1e0f" providerId="ADAL" clId="{6BE9581F-7E0C-C440-B73C-37D798B3BDA5}" dt="2019-09-20T17:57:44.269" v="12837" actId="1076"/>
          <ac:spMkLst>
            <pc:docMk/>
            <pc:sldMk cId="1710995499" sldId="511"/>
            <ac:spMk id="29" creationId="{00AE6265-4A8D-BB4E-A33F-3A0E55D69283}"/>
          </ac:spMkLst>
        </pc:spChg>
        <pc:spChg chg="mod">
          <ac:chgData name="Valencia Arias, Alejandro" userId="f27a85d7-b649-4139-9ddd-6b79469f1e0f" providerId="ADAL" clId="{6BE9581F-7E0C-C440-B73C-37D798B3BDA5}" dt="2019-09-20T17:57:11.524" v="12822" actId="1076"/>
          <ac:spMkLst>
            <pc:docMk/>
            <pc:sldMk cId="1710995499" sldId="511"/>
            <ac:spMk id="32" creationId="{33D2ECBC-5A26-BA44-B3A5-75D6B0116D86}"/>
          </ac:spMkLst>
        </pc:spChg>
        <pc:spChg chg="mod">
          <ac:chgData name="Valencia Arias, Alejandro" userId="f27a85d7-b649-4139-9ddd-6b79469f1e0f" providerId="ADAL" clId="{6BE9581F-7E0C-C440-B73C-37D798B3BDA5}" dt="2019-09-20T17:56:49.618" v="12818" actId="1076"/>
          <ac:spMkLst>
            <pc:docMk/>
            <pc:sldMk cId="1710995499" sldId="511"/>
            <ac:spMk id="33" creationId="{20151792-AECD-7C4D-BD15-953FE45DD210}"/>
          </ac:spMkLst>
        </pc:spChg>
        <pc:spChg chg="mod">
          <ac:chgData name="Valencia Arias, Alejandro" userId="f27a85d7-b649-4139-9ddd-6b79469f1e0f" providerId="ADAL" clId="{6BE9581F-7E0C-C440-B73C-37D798B3BDA5}" dt="2019-09-20T17:57:29.698" v="12827" actId="20577"/>
          <ac:spMkLst>
            <pc:docMk/>
            <pc:sldMk cId="1710995499" sldId="511"/>
            <ac:spMk id="34" creationId="{153FEB4C-B1A3-C448-8F58-F611419E6B7E}"/>
          </ac:spMkLst>
        </pc:spChg>
        <pc:spChg chg="mod">
          <ac:chgData name="Valencia Arias, Alejandro" userId="f27a85d7-b649-4139-9ddd-6b79469f1e0f" providerId="ADAL" clId="{6BE9581F-7E0C-C440-B73C-37D798B3BDA5}" dt="2019-09-20T17:56:10.327" v="12811" actId="1036"/>
          <ac:spMkLst>
            <pc:docMk/>
            <pc:sldMk cId="1710995499" sldId="511"/>
            <ac:spMk id="35" creationId="{ACA29B84-7D79-F94E-A000-8E1DFDF11963}"/>
          </ac:spMkLst>
        </pc:spChg>
        <pc:spChg chg="mod">
          <ac:chgData name="Valencia Arias, Alejandro" userId="f27a85d7-b649-4139-9ddd-6b79469f1e0f" providerId="ADAL" clId="{6BE9581F-7E0C-C440-B73C-37D798B3BDA5}" dt="2019-09-20T17:56:10.327" v="12811" actId="1036"/>
          <ac:spMkLst>
            <pc:docMk/>
            <pc:sldMk cId="1710995499" sldId="511"/>
            <ac:spMk id="36" creationId="{B6747416-A145-784B-BD3E-DE6ABAFFEC68}"/>
          </ac:spMkLst>
        </pc:spChg>
        <pc:spChg chg="mod">
          <ac:chgData name="Valencia Arias, Alejandro" userId="f27a85d7-b649-4139-9ddd-6b79469f1e0f" providerId="ADAL" clId="{6BE9581F-7E0C-C440-B73C-37D798B3BDA5}" dt="2019-09-20T17:56:10.327" v="12811" actId="1036"/>
          <ac:spMkLst>
            <pc:docMk/>
            <pc:sldMk cId="1710995499" sldId="511"/>
            <ac:spMk id="37" creationId="{71C85943-E658-D042-B3A9-6FC22ADF1DB8}"/>
          </ac:spMkLst>
        </pc:spChg>
        <pc:spChg chg="mod">
          <ac:chgData name="Valencia Arias, Alejandro" userId="f27a85d7-b649-4139-9ddd-6b79469f1e0f" providerId="ADAL" clId="{6BE9581F-7E0C-C440-B73C-37D798B3BDA5}" dt="2019-09-20T17:56:10.327" v="12811" actId="1036"/>
          <ac:spMkLst>
            <pc:docMk/>
            <pc:sldMk cId="1710995499" sldId="511"/>
            <ac:spMk id="38" creationId="{C1D68930-6A52-1244-BE53-62AC3A4B00FF}"/>
          </ac:spMkLst>
        </pc:spChg>
        <pc:spChg chg="mod">
          <ac:chgData name="Valencia Arias, Alejandro" userId="f27a85d7-b649-4139-9ddd-6b79469f1e0f" providerId="ADAL" clId="{6BE9581F-7E0C-C440-B73C-37D798B3BDA5}" dt="2019-09-21T00:33:31.066" v="14469" actId="14100"/>
          <ac:spMkLst>
            <pc:docMk/>
            <pc:sldMk cId="1710995499" sldId="511"/>
            <ac:spMk id="39" creationId="{FCBE9C6D-3205-0840-BEBD-3FB0709294F1}"/>
          </ac:spMkLst>
        </pc:spChg>
        <pc:spChg chg="mod">
          <ac:chgData name="Valencia Arias, Alejandro" userId="f27a85d7-b649-4139-9ddd-6b79469f1e0f" providerId="ADAL" clId="{6BE9581F-7E0C-C440-B73C-37D798B3BDA5}" dt="2019-09-20T17:56:10.327" v="12811" actId="1036"/>
          <ac:spMkLst>
            <pc:docMk/>
            <pc:sldMk cId="1710995499" sldId="511"/>
            <ac:spMk id="40" creationId="{3B061CE3-2FAE-5841-842D-B1EC272646A7}"/>
          </ac:spMkLst>
        </pc:spChg>
        <pc:spChg chg="mod">
          <ac:chgData name="Valencia Arias, Alejandro" userId="f27a85d7-b649-4139-9ddd-6b79469f1e0f" providerId="ADAL" clId="{6BE9581F-7E0C-C440-B73C-37D798B3BDA5}" dt="2019-09-20T15:22:36.747" v="11626" actId="20577"/>
          <ac:spMkLst>
            <pc:docMk/>
            <pc:sldMk cId="1710995499" sldId="511"/>
            <ac:spMk id="41" creationId="{0204A670-A191-2A45-8C00-3201A0D5D59B}"/>
          </ac:spMkLst>
        </pc:spChg>
        <pc:spChg chg="mod">
          <ac:chgData name="Valencia Arias, Alejandro" userId="f27a85d7-b649-4139-9ddd-6b79469f1e0f" providerId="ADAL" clId="{6BE9581F-7E0C-C440-B73C-37D798B3BDA5}" dt="2019-09-20T17:56:10.327" v="12811" actId="1036"/>
          <ac:spMkLst>
            <pc:docMk/>
            <pc:sldMk cId="1710995499" sldId="511"/>
            <ac:spMk id="43" creationId="{0880BE2F-23D1-6F46-AECB-F3A04A213FBF}"/>
          </ac:spMkLst>
        </pc:spChg>
        <pc:spChg chg="mod">
          <ac:chgData name="Valencia Arias, Alejandro" userId="f27a85d7-b649-4139-9ddd-6b79469f1e0f" providerId="ADAL" clId="{6BE9581F-7E0C-C440-B73C-37D798B3BDA5}" dt="2019-09-20T17:56:10.327" v="12811" actId="1036"/>
          <ac:spMkLst>
            <pc:docMk/>
            <pc:sldMk cId="1710995499" sldId="511"/>
            <ac:spMk id="44" creationId="{136B7ACF-8451-B047-983D-68119691913B}"/>
          </ac:spMkLst>
        </pc:spChg>
        <pc:spChg chg="mod">
          <ac:chgData name="Valencia Arias, Alejandro" userId="f27a85d7-b649-4139-9ddd-6b79469f1e0f" providerId="ADAL" clId="{6BE9581F-7E0C-C440-B73C-37D798B3BDA5}" dt="2019-09-20T17:57:48.956" v="12838" actId="14100"/>
          <ac:spMkLst>
            <pc:docMk/>
            <pc:sldMk cId="1710995499" sldId="511"/>
            <ac:spMk id="45" creationId="{36804A44-6412-4449-B590-8CBC74822D16}"/>
          </ac:spMkLst>
        </pc:spChg>
        <pc:spChg chg="mod">
          <ac:chgData name="Valencia Arias, Alejandro" userId="f27a85d7-b649-4139-9ddd-6b79469f1e0f" providerId="ADAL" clId="{6BE9581F-7E0C-C440-B73C-37D798B3BDA5}" dt="2019-09-20T17:56:10.327" v="12811" actId="1036"/>
          <ac:spMkLst>
            <pc:docMk/>
            <pc:sldMk cId="1710995499" sldId="511"/>
            <ac:spMk id="46" creationId="{FFD31D7A-7EBE-0F49-A013-C53A1305AB1B}"/>
          </ac:spMkLst>
        </pc:spChg>
        <pc:spChg chg="add del">
          <ac:chgData name="Valencia Arias, Alejandro" userId="f27a85d7-b649-4139-9ddd-6b79469f1e0f" providerId="ADAL" clId="{6BE9581F-7E0C-C440-B73C-37D798B3BDA5}" dt="2019-09-19T21:02:24.623" v="10400"/>
          <ac:spMkLst>
            <pc:docMk/>
            <pc:sldMk cId="1710995499" sldId="511"/>
            <ac:spMk id="47" creationId="{3D1667C0-E212-C345-9B95-6E8F2E46E8DC}"/>
          </ac:spMkLst>
        </pc:spChg>
        <pc:spChg chg="add del mod">
          <ac:chgData name="Valencia Arias, Alejandro" userId="f27a85d7-b649-4139-9ddd-6b79469f1e0f" providerId="ADAL" clId="{6BE9581F-7E0C-C440-B73C-37D798B3BDA5}" dt="2019-09-20T18:48:56.316" v="13599"/>
          <ac:spMkLst>
            <pc:docMk/>
            <pc:sldMk cId="1710995499" sldId="511"/>
            <ac:spMk id="47" creationId="{58D41DB5-819F-6349-8811-80AE0E392761}"/>
          </ac:spMkLst>
        </pc:spChg>
        <pc:picChg chg="mod">
          <ac:chgData name="Valencia Arias, Alejandro" userId="f27a85d7-b649-4139-9ddd-6b79469f1e0f" providerId="ADAL" clId="{6BE9581F-7E0C-C440-B73C-37D798B3BDA5}" dt="2019-09-20T17:56:10.327" v="12811" actId="1036"/>
          <ac:picMkLst>
            <pc:docMk/>
            <pc:sldMk cId="1710995499" sldId="511"/>
            <ac:picMk id="5" creationId="{224A99D1-5C30-0841-ABBD-E118C821DB49}"/>
          </ac:picMkLst>
        </pc:picChg>
        <pc:picChg chg="add del mod modCrop">
          <ac:chgData name="Valencia Arias, Alejandro" userId="f27a85d7-b649-4139-9ddd-6b79469f1e0f" providerId="ADAL" clId="{6BE9581F-7E0C-C440-B73C-37D798B3BDA5}" dt="2019-09-20T17:56:10.327" v="12811" actId="1036"/>
          <ac:picMkLst>
            <pc:docMk/>
            <pc:sldMk cId="1710995499" sldId="511"/>
            <ac:picMk id="7" creationId="{8F47C7BE-6B6A-A04F-B4EE-0D9075465B39}"/>
          </ac:picMkLst>
        </pc:picChg>
        <pc:picChg chg="mod">
          <ac:chgData name="Valencia Arias, Alejandro" userId="f27a85d7-b649-4139-9ddd-6b79469f1e0f" providerId="ADAL" clId="{6BE9581F-7E0C-C440-B73C-37D798B3BDA5}" dt="2019-09-20T17:56:10.327" v="12811" actId="1036"/>
          <ac:picMkLst>
            <pc:docMk/>
            <pc:sldMk cId="1710995499" sldId="511"/>
            <ac:picMk id="10" creationId="{CCB8B308-E905-0F4C-814F-81D8B4D31A8E}"/>
          </ac:picMkLst>
        </pc:picChg>
        <pc:picChg chg="mod">
          <ac:chgData name="Valencia Arias, Alejandro" userId="f27a85d7-b649-4139-9ddd-6b79469f1e0f" providerId="ADAL" clId="{6BE9581F-7E0C-C440-B73C-37D798B3BDA5}" dt="2019-09-20T17:56:10.327" v="12811" actId="1036"/>
          <ac:picMkLst>
            <pc:docMk/>
            <pc:sldMk cId="1710995499" sldId="511"/>
            <ac:picMk id="13" creationId="{2A70C1EE-454F-384F-B8FA-C44AF1026EC3}"/>
          </ac:picMkLst>
        </pc:picChg>
        <pc:picChg chg="mod">
          <ac:chgData name="Valencia Arias, Alejandro" userId="f27a85d7-b649-4139-9ddd-6b79469f1e0f" providerId="ADAL" clId="{6BE9581F-7E0C-C440-B73C-37D798B3BDA5}" dt="2019-09-20T17:56:10.327" v="12811" actId="1036"/>
          <ac:picMkLst>
            <pc:docMk/>
            <pc:sldMk cId="1710995499" sldId="511"/>
            <ac:picMk id="15" creationId="{4591CA4D-1312-F14F-B720-AA5CD54071EC}"/>
          </ac:picMkLst>
        </pc:picChg>
        <pc:picChg chg="del">
          <ac:chgData name="Valencia Arias, Alejandro" userId="f27a85d7-b649-4139-9ddd-6b79469f1e0f" providerId="ADAL" clId="{6BE9581F-7E0C-C440-B73C-37D798B3BDA5}" dt="2019-09-17T14:24:51.085" v="7382" actId="478"/>
          <ac:picMkLst>
            <pc:docMk/>
            <pc:sldMk cId="1710995499" sldId="511"/>
            <ac:picMk id="16" creationId="{B2C7B90F-FEA3-5348-82A7-954CAB29AFCF}"/>
          </ac:picMkLst>
        </pc:picChg>
        <pc:picChg chg="mod">
          <ac:chgData name="Valencia Arias, Alejandro" userId="f27a85d7-b649-4139-9ddd-6b79469f1e0f" providerId="ADAL" clId="{6BE9581F-7E0C-C440-B73C-37D798B3BDA5}" dt="2019-09-20T17:56:10.327" v="12811" actId="1036"/>
          <ac:picMkLst>
            <pc:docMk/>
            <pc:sldMk cId="1710995499" sldId="511"/>
            <ac:picMk id="18" creationId="{4A6F5DB9-9951-1843-A0B9-B532AD9F7F08}"/>
          </ac:picMkLst>
        </pc:picChg>
        <pc:picChg chg="mod">
          <ac:chgData name="Valencia Arias, Alejandro" userId="f27a85d7-b649-4139-9ddd-6b79469f1e0f" providerId="ADAL" clId="{6BE9581F-7E0C-C440-B73C-37D798B3BDA5}" dt="2019-09-20T17:56:10.327" v="12811" actId="1036"/>
          <ac:picMkLst>
            <pc:docMk/>
            <pc:sldMk cId="1710995499" sldId="511"/>
            <ac:picMk id="31" creationId="{9547DCAC-DF6F-9242-9C49-51B588B6909D}"/>
          </ac:picMkLst>
        </pc:picChg>
        <pc:picChg chg="add del mod">
          <ac:chgData name="Valencia Arias, Alejandro" userId="f27a85d7-b649-4139-9ddd-6b79469f1e0f" providerId="ADAL" clId="{6BE9581F-7E0C-C440-B73C-37D798B3BDA5}" dt="2019-09-20T17:56:10.327" v="12811" actId="1036"/>
          <ac:picMkLst>
            <pc:docMk/>
            <pc:sldMk cId="1710995499" sldId="511"/>
            <ac:picMk id="42" creationId="{2FC177B5-5600-CD40-B893-135119549FA1}"/>
          </ac:picMkLst>
        </pc:picChg>
      </pc:sldChg>
      <pc:sldChg chg="addSp delSp modSp add mod setBg modNotesTx">
        <pc:chgData name="Valencia Arias, Alejandro" userId="f27a85d7-b649-4139-9ddd-6b79469f1e0f" providerId="ADAL" clId="{6BE9581F-7E0C-C440-B73C-37D798B3BDA5}" dt="2019-09-22T07:19:06.319" v="15476" actId="20577"/>
        <pc:sldMkLst>
          <pc:docMk/>
          <pc:sldMk cId="3355895759" sldId="522"/>
        </pc:sldMkLst>
        <pc:spChg chg="add mod">
          <ac:chgData name="Valencia Arias, Alejandro" userId="f27a85d7-b649-4139-9ddd-6b79469f1e0f" providerId="ADAL" clId="{6BE9581F-7E0C-C440-B73C-37D798B3BDA5}" dt="2019-09-20T15:43:13.525" v="11815" actId="164"/>
          <ac:spMkLst>
            <pc:docMk/>
            <pc:sldMk cId="3355895759" sldId="522"/>
            <ac:spMk id="2" creationId="{90CDF7F3-1FBD-364F-854C-2643A2DC72D0}"/>
          </ac:spMkLst>
        </pc:spChg>
        <pc:spChg chg="mod">
          <ac:chgData name="Valencia Arias, Alejandro" userId="f27a85d7-b649-4139-9ddd-6b79469f1e0f" providerId="ADAL" clId="{6BE9581F-7E0C-C440-B73C-37D798B3BDA5}" dt="2019-09-20T15:13:58.355" v="11486" actId="26606"/>
          <ac:spMkLst>
            <pc:docMk/>
            <pc:sldMk cId="3355895759" sldId="522"/>
            <ac:spMk id="4" creationId="{5D9996B4-9E3B-1641-8EC8-DD527E70EC9E}"/>
          </ac:spMkLst>
        </pc:spChg>
        <pc:spChg chg="add del mod">
          <ac:chgData name="Valencia Arias, Alejandro" userId="f27a85d7-b649-4139-9ddd-6b79469f1e0f" providerId="ADAL" clId="{6BE9581F-7E0C-C440-B73C-37D798B3BDA5}" dt="2019-09-20T16:28:52.959" v="12326" actId="478"/>
          <ac:spMkLst>
            <pc:docMk/>
            <pc:sldMk cId="3355895759" sldId="522"/>
            <ac:spMk id="5" creationId="{0FCC2825-5C09-844E-9729-924EC55A97FE}"/>
          </ac:spMkLst>
        </pc:spChg>
        <pc:spChg chg="add del mod">
          <ac:chgData name="Valencia Arias, Alejandro" userId="f27a85d7-b649-4139-9ddd-6b79469f1e0f" providerId="ADAL" clId="{6BE9581F-7E0C-C440-B73C-37D798B3BDA5}" dt="2019-09-20T15:42:05.116" v="11808" actId="478"/>
          <ac:spMkLst>
            <pc:docMk/>
            <pc:sldMk cId="3355895759" sldId="522"/>
            <ac:spMk id="5" creationId="{3D864FE2-0408-D54E-8AC7-D1FD9760D07A}"/>
          </ac:spMkLst>
        </pc:spChg>
        <pc:spChg chg="add mod">
          <ac:chgData name="Valencia Arias, Alejandro" userId="f27a85d7-b649-4139-9ddd-6b79469f1e0f" providerId="ADAL" clId="{6BE9581F-7E0C-C440-B73C-37D798B3BDA5}" dt="2019-09-22T07:17:36.324" v="15461" actId="20577"/>
          <ac:spMkLst>
            <pc:docMk/>
            <pc:sldMk cId="3355895759" sldId="522"/>
            <ac:spMk id="5" creationId="{6D757EA2-F486-3D4A-A67B-E77073329AF6}"/>
          </ac:spMkLst>
        </pc:spChg>
        <pc:spChg chg="add mod">
          <ac:chgData name="Valencia Arias, Alejandro" userId="f27a85d7-b649-4139-9ddd-6b79469f1e0f" providerId="ADAL" clId="{6BE9581F-7E0C-C440-B73C-37D798B3BDA5}" dt="2019-09-20T15:13:58.355" v="11486" actId="26606"/>
          <ac:spMkLst>
            <pc:docMk/>
            <pc:sldMk cId="3355895759" sldId="522"/>
            <ac:spMk id="7" creationId="{17B6DD2D-98BF-2540-AEA3-CF2B4CEFDF0F}"/>
          </ac:spMkLst>
        </pc:spChg>
        <pc:spChg chg="add mod">
          <ac:chgData name="Valencia Arias, Alejandro" userId="f27a85d7-b649-4139-9ddd-6b79469f1e0f" providerId="ADAL" clId="{6BE9581F-7E0C-C440-B73C-37D798B3BDA5}" dt="2019-09-21T14:04:30.457" v="15292" actId="20577"/>
          <ac:spMkLst>
            <pc:docMk/>
            <pc:sldMk cId="3355895759" sldId="522"/>
            <ac:spMk id="9" creationId="{330DFADA-178F-1341-95C2-A1D231DED0DC}"/>
          </ac:spMkLst>
        </pc:spChg>
        <pc:spChg chg="add mod">
          <ac:chgData name="Valencia Arias, Alejandro" userId="f27a85d7-b649-4139-9ddd-6b79469f1e0f" providerId="ADAL" clId="{6BE9581F-7E0C-C440-B73C-37D798B3BDA5}" dt="2019-09-20T15:56:32.886" v="12037" actId="164"/>
          <ac:spMkLst>
            <pc:docMk/>
            <pc:sldMk cId="3355895759" sldId="522"/>
            <ac:spMk id="10" creationId="{8EE8E05B-BB2A-1E42-98AF-5263BA5A3C3D}"/>
          </ac:spMkLst>
        </pc:spChg>
        <pc:spChg chg="del">
          <ac:chgData name="Valencia Arias, Alejandro" userId="f27a85d7-b649-4139-9ddd-6b79469f1e0f" providerId="ADAL" clId="{6BE9581F-7E0C-C440-B73C-37D798B3BDA5}" dt="2019-09-19T18:16:55.161" v="9400" actId="478"/>
          <ac:spMkLst>
            <pc:docMk/>
            <pc:sldMk cId="3355895759" sldId="522"/>
            <ac:spMk id="10" creationId="{9AE4E3F3-FA3B-9443-86EF-851FC125C694}"/>
          </ac:spMkLst>
        </pc:spChg>
        <pc:spChg chg="add del">
          <ac:chgData name="Valencia Arias, Alejandro" userId="f27a85d7-b649-4139-9ddd-6b79469f1e0f" providerId="ADAL" clId="{6BE9581F-7E0C-C440-B73C-37D798B3BDA5}" dt="2019-09-20T15:13:58.355" v="11486" actId="26606"/>
          <ac:spMkLst>
            <pc:docMk/>
            <pc:sldMk cId="3355895759" sldId="522"/>
            <ac:spMk id="11" creationId="{72257994-BD97-4691-8B89-198A6D2BABDC}"/>
          </ac:spMkLst>
        </pc:spChg>
        <pc:spChg chg="add del mod">
          <ac:chgData name="Valencia Arias, Alejandro" userId="f27a85d7-b649-4139-9ddd-6b79469f1e0f" providerId="ADAL" clId="{6BE9581F-7E0C-C440-B73C-37D798B3BDA5}" dt="2019-09-20T15:13:50.017" v="11483" actId="478"/>
          <ac:spMkLst>
            <pc:docMk/>
            <pc:sldMk cId="3355895759" sldId="522"/>
            <ac:spMk id="12" creationId="{00A0EF30-6457-A04D-8C1D-10CE6866774C}"/>
          </ac:spMkLst>
        </pc:spChg>
        <pc:spChg chg="add del mod">
          <ac:chgData name="Valencia Arias, Alejandro" userId="f27a85d7-b649-4139-9ddd-6b79469f1e0f" providerId="ADAL" clId="{6BE9581F-7E0C-C440-B73C-37D798B3BDA5}" dt="2019-09-20T15:13:56.167" v="11485"/>
          <ac:spMkLst>
            <pc:docMk/>
            <pc:sldMk cId="3355895759" sldId="522"/>
            <ac:spMk id="13" creationId="{A016A93E-3D04-C143-889B-4A324681C6A5}"/>
          </ac:spMkLst>
        </pc:spChg>
        <pc:spChg chg="add mod">
          <ac:chgData name="Valencia Arias, Alejandro" userId="f27a85d7-b649-4139-9ddd-6b79469f1e0f" providerId="ADAL" clId="{6BE9581F-7E0C-C440-B73C-37D798B3BDA5}" dt="2019-09-20T15:56:32.886" v="12037" actId="164"/>
          <ac:spMkLst>
            <pc:docMk/>
            <pc:sldMk cId="3355895759" sldId="522"/>
            <ac:spMk id="14" creationId="{F2C2E94C-1123-0849-8844-18452FD7933B}"/>
          </ac:spMkLst>
        </pc:spChg>
        <pc:spChg chg="add">
          <ac:chgData name="Valencia Arias, Alejandro" userId="f27a85d7-b649-4139-9ddd-6b79469f1e0f" providerId="ADAL" clId="{6BE9581F-7E0C-C440-B73C-37D798B3BDA5}" dt="2019-09-20T15:13:58.355" v="11486" actId="26606"/>
          <ac:spMkLst>
            <pc:docMk/>
            <pc:sldMk cId="3355895759" sldId="522"/>
            <ac:spMk id="16" creationId="{823AC064-BC96-4F32-8AE1-B2FD38754823}"/>
          </ac:spMkLst>
        </pc:spChg>
        <pc:spChg chg="del mod">
          <ac:chgData name="Valencia Arias, Alejandro" userId="f27a85d7-b649-4139-9ddd-6b79469f1e0f" providerId="ADAL" clId="{6BE9581F-7E0C-C440-B73C-37D798B3BDA5}" dt="2019-09-20T16:31:36.791" v="12439" actId="478"/>
          <ac:spMkLst>
            <pc:docMk/>
            <pc:sldMk cId="3355895759" sldId="522"/>
            <ac:spMk id="19" creationId="{D81C756D-0C46-DF4B-AF9C-B03E2B985B16}"/>
          </ac:spMkLst>
        </pc:spChg>
        <pc:spChg chg="del topLvl">
          <ac:chgData name="Valencia Arias, Alejandro" userId="f27a85d7-b649-4139-9ddd-6b79469f1e0f" providerId="ADAL" clId="{6BE9581F-7E0C-C440-B73C-37D798B3BDA5}" dt="2019-09-20T16:31:39.189" v="12440" actId="478"/>
          <ac:spMkLst>
            <pc:docMk/>
            <pc:sldMk cId="3355895759" sldId="522"/>
            <ac:spMk id="20" creationId="{B25D7362-BB94-9F47-B8A6-56C62D9D4A5F}"/>
          </ac:spMkLst>
        </pc:spChg>
        <pc:spChg chg="add mod">
          <ac:chgData name="Valencia Arias, Alejandro" userId="f27a85d7-b649-4139-9ddd-6b79469f1e0f" providerId="ADAL" clId="{6BE9581F-7E0C-C440-B73C-37D798B3BDA5}" dt="2019-09-22T07:16:47.217" v="15387" actId="1036"/>
          <ac:spMkLst>
            <pc:docMk/>
            <pc:sldMk cId="3355895759" sldId="522"/>
            <ac:spMk id="21" creationId="{826B7245-FA55-4A4A-B91F-A9E78481A234}"/>
          </ac:spMkLst>
        </pc:spChg>
        <pc:grpChg chg="add del mod">
          <ac:chgData name="Valencia Arias, Alejandro" userId="f27a85d7-b649-4139-9ddd-6b79469f1e0f" providerId="ADAL" clId="{6BE9581F-7E0C-C440-B73C-37D798B3BDA5}" dt="2019-09-20T15:56:32.886" v="12037" actId="164"/>
          <ac:grpSpMkLst>
            <pc:docMk/>
            <pc:sldMk cId="3355895759" sldId="522"/>
            <ac:grpSpMk id="6" creationId="{55B9BB93-B430-E24E-8C0E-C4C0FE328E34}"/>
          </ac:grpSpMkLst>
        </pc:grpChg>
        <pc:grpChg chg="add mod">
          <ac:chgData name="Valencia Arias, Alejandro" userId="f27a85d7-b649-4139-9ddd-6b79469f1e0f" providerId="ADAL" clId="{6BE9581F-7E0C-C440-B73C-37D798B3BDA5}" dt="2019-09-20T16:35:07.050" v="12670" actId="1076"/>
          <ac:grpSpMkLst>
            <pc:docMk/>
            <pc:sldMk cId="3355895759" sldId="522"/>
            <ac:grpSpMk id="8" creationId="{2A176650-DE64-5F41-A40E-17A232ECF6B2}"/>
          </ac:grpSpMkLst>
        </pc:grpChg>
        <pc:grpChg chg="add del mod">
          <ac:chgData name="Valencia Arias, Alejandro" userId="f27a85d7-b649-4139-9ddd-6b79469f1e0f" providerId="ADAL" clId="{6BE9581F-7E0C-C440-B73C-37D798B3BDA5}" dt="2019-09-20T16:31:39.189" v="12440" actId="478"/>
          <ac:grpSpMkLst>
            <pc:docMk/>
            <pc:sldMk cId="3355895759" sldId="522"/>
            <ac:grpSpMk id="15" creationId="{DBF74C59-3E92-6347-AE85-C9F72FE5A88F}"/>
          </ac:grpSpMkLst>
        </pc:grpChg>
        <pc:picChg chg="add mod ord">
          <ac:chgData name="Valencia Arias, Alejandro" userId="f27a85d7-b649-4139-9ddd-6b79469f1e0f" providerId="ADAL" clId="{6BE9581F-7E0C-C440-B73C-37D798B3BDA5}" dt="2019-09-20T15:55:38.656" v="12030" actId="167"/>
          <ac:picMkLst>
            <pc:docMk/>
            <pc:sldMk cId="3355895759" sldId="522"/>
            <ac:picMk id="3" creationId="{D605B95D-EB01-7946-80D5-F54F7EA8C217}"/>
          </ac:picMkLst>
        </pc:picChg>
        <pc:picChg chg="add del mod">
          <ac:chgData name="Valencia Arias, Alejandro" userId="f27a85d7-b649-4139-9ddd-6b79469f1e0f" providerId="ADAL" clId="{6BE9581F-7E0C-C440-B73C-37D798B3BDA5}" dt="2019-09-19T20:32:10.575" v="10022" actId="478"/>
          <ac:picMkLst>
            <pc:docMk/>
            <pc:sldMk cId="3355895759" sldId="522"/>
            <ac:picMk id="6" creationId="{6181ED54-5EC7-934D-BB18-BF1F46D2527E}"/>
          </ac:picMkLst>
        </pc:picChg>
        <pc:picChg chg="del">
          <ac:chgData name="Valencia Arias, Alejandro" userId="f27a85d7-b649-4139-9ddd-6b79469f1e0f" providerId="ADAL" clId="{6BE9581F-7E0C-C440-B73C-37D798B3BDA5}" dt="2019-09-19T18:16:50.228" v="9399" actId="478"/>
          <ac:picMkLst>
            <pc:docMk/>
            <pc:sldMk cId="3355895759" sldId="522"/>
            <ac:picMk id="9" creationId="{A119B871-B658-004A-9969-2861785B65D8}"/>
          </ac:picMkLst>
        </pc:picChg>
        <pc:picChg chg="mod topLvl">
          <ac:chgData name="Valencia Arias, Alejandro" userId="f27a85d7-b649-4139-9ddd-6b79469f1e0f" providerId="ADAL" clId="{6BE9581F-7E0C-C440-B73C-37D798B3BDA5}" dt="2019-09-20T16:32:37.419" v="12449" actId="1076"/>
          <ac:picMkLst>
            <pc:docMk/>
            <pc:sldMk cId="3355895759" sldId="522"/>
            <ac:picMk id="17" creationId="{71B1DA3F-ED54-314F-B3C5-6D929CC994D7}"/>
          </ac:picMkLst>
        </pc:picChg>
        <pc:cxnChg chg="add">
          <ac:chgData name="Valencia Arias, Alejandro" userId="f27a85d7-b649-4139-9ddd-6b79469f1e0f" providerId="ADAL" clId="{6BE9581F-7E0C-C440-B73C-37D798B3BDA5}" dt="2019-09-20T15:13:58.355" v="11486" actId="26606"/>
          <ac:cxnSpMkLst>
            <pc:docMk/>
            <pc:sldMk cId="3355895759" sldId="522"/>
            <ac:cxnSpMk id="18" creationId="{7E7C77BC-7138-40B1-A15B-20F57A494629}"/>
          </ac:cxnSpMkLst>
        </pc:cxnChg>
      </pc:sldChg>
      <pc:sldChg chg="addSp delSp modSp add mod setBg">
        <pc:chgData name="Valencia Arias, Alejandro" userId="f27a85d7-b649-4139-9ddd-6b79469f1e0f" providerId="ADAL" clId="{6BE9581F-7E0C-C440-B73C-37D798B3BDA5}" dt="2019-09-20T18:57:27.764" v="13738" actId="20577"/>
        <pc:sldMkLst>
          <pc:docMk/>
          <pc:sldMk cId="1650875508" sldId="525"/>
        </pc:sldMkLst>
        <pc:spChg chg="mod">
          <ac:chgData name="Valencia Arias, Alejandro" userId="f27a85d7-b649-4139-9ddd-6b79469f1e0f" providerId="ADAL" clId="{6BE9581F-7E0C-C440-B73C-37D798B3BDA5}" dt="2019-09-20T15:18:22.418" v="11537" actId="26606"/>
          <ac:spMkLst>
            <pc:docMk/>
            <pc:sldMk cId="1650875508" sldId="525"/>
            <ac:spMk id="2" creationId="{A045E30D-9112-6443-9E0E-C1705C879129}"/>
          </ac:spMkLst>
        </pc:spChg>
        <pc:spChg chg="add mod">
          <ac:chgData name="Valencia Arias, Alejandro" userId="f27a85d7-b649-4139-9ddd-6b79469f1e0f" providerId="ADAL" clId="{6BE9581F-7E0C-C440-B73C-37D798B3BDA5}" dt="2019-09-20T18:54:37.897" v="13737" actId="2085"/>
          <ac:spMkLst>
            <pc:docMk/>
            <pc:sldMk cId="1650875508" sldId="525"/>
            <ac:spMk id="9" creationId="{DBE5B154-96C5-6441-A8E0-51538221647B}"/>
          </ac:spMkLst>
        </pc:spChg>
        <pc:spChg chg="add mod topLvl">
          <ac:chgData name="Valencia Arias, Alejandro" userId="f27a85d7-b649-4139-9ddd-6b79469f1e0f" providerId="ADAL" clId="{6BE9581F-7E0C-C440-B73C-37D798B3BDA5}" dt="2019-09-20T18:06:08.614" v="12978" actId="164"/>
          <ac:spMkLst>
            <pc:docMk/>
            <pc:sldMk cId="1650875508" sldId="525"/>
            <ac:spMk id="11" creationId="{4B4CCD02-038C-934E-8237-C6FC2D57A99E}"/>
          </ac:spMkLst>
        </pc:spChg>
        <pc:spChg chg="add mod topLvl">
          <ac:chgData name="Valencia Arias, Alejandro" userId="f27a85d7-b649-4139-9ddd-6b79469f1e0f" providerId="ADAL" clId="{6BE9581F-7E0C-C440-B73C-37D798B3BDA5}" dt="2019-09-20T18:06:58.994" v="12989" actId="164"/>
          <ac:spMkLst>
            <pc:docMk/>
            <pc:sldMk cId="1650875508" sldId="525"/>
            <ac:spMk id="12" creationId="{691573C0-960D-4347-9154-EF14D96BA359}"/>
          </ac:spMkLst>
        </pc:spChg>
        <pc:spChg chg="add mod">
          <ac:chgData name="Valencia Arias, Alejandro" userId="f27a85d7-b649-4139-9ddd-6b79469f1e0f" providerId="ADAL" clId="{6BE9581F-7E0C-C440-B73C-37D798B3BDA5}" dt="2019-09-20T18:57:27.764" v="13738" actId="20577"/>
          <ac:spMkLst>
            <pc:docMk/>
            <pc:sldMk cId="1650875508" sldId="525"/>
            <ac:spMk id="15" creationId="{4662E57E-36C6-DE4E-AD9A-4E119D28BADB}"/>
          </ac:spMkLst>
        </pc:spChg>
        <pc:spChg chg="mod">
          <ac:chgData name="Valencia Arias, Alejandro" userId="f27a85d7-b649-4139-9ddd-6b79469f1e0f" providerId="ADAL" clId="{6BE9581F-7E0C-C440-B73C-37D798B3BDA5}" dt="2019-09-20T18:53:23.999" v="13725" actId="1076"/>
          <ac:spMkLst>
            <pc:docMk/>
            <pc:sldMk cId="1650875508" sldId="525"/>
            <ac:spMk id="18" creationId="{978CFE15-017D-3D4D-B373-507B74B2948F}"/>
          </ac:spMkLst>
        </pc:spChg>
        <pc:spChg chg="mod">
          <ac:chgData name="Valencia Arias, Alejandro" userId="f27a85d7-b649-4139-9ddd-6b79469f1e0f" providerId="ADAL" clId="{6BE9581F-7E0C-C440-B73C-37D798B3BDA5}" dt="2019-09-20T15:18:22.418" v="11537" actId="26606"/>
          <ac:spMkLst>
            <pc:docMk/>
            <pc:sldMk cId="1650875508" sldId="525"/>
            <ac:spMk id="19" creationId="{81C36E98-04BB-1B41-B394-9D40FBE0C105}"/>
          </ac:spMkLst>
        </pc:spChg>
        <pc:spChg chg="mod">
          <ac:chgData name="Valencia Arias, Alejandro" userId="f27a85d7-b649-4139-9ddd-6b79469f1e0f" providerId="ADAL" clId="{6BE9581F-7E0C-C440-B73C-37D798B3BDA5}" dt="2019-09-20T18:53:19.043" v="13724" actId="1076"/>
          <ac:spMkLst>
            <pc:docMk/>
            <pc:sldMk cId="1650875508" sldId="525"/>
            <ac:spMk id="22" creationId="{7CB1532C-B911-584E-A2D8-AFC4FE231013}"/>
          </ac:spMkLst>
        </pc:spChg>
        <pc:spChg chg="add">
          <ac:chgData name="Valencia Arias, Alejandro" userId="f27a85d7-b649-4139-9ddd-6b79469f1e0f" providerId="ADAL" clId="{6BE9581F-7E0C-C440-B73C-37D798B3BDA5}" dt="2019-09-20T15:18:22.418" v="11537" actId="26606"/>
          <ac:spMkLst>
            <pc:docMk/>
            <pc:sldMk cId="1650875508" sldId="525"/>
            <ac:spMk id="24" creationId="{823AC064-BC96-4F32-8AE1-B2FD38754823}"/>
          </ac:spMkLst>
        </pc:spChg>
        <pc:spChg chg="mod">
          <ac:chgData name="Valencia Arias, Alejandro" userId="f27a85d7-b649-4139-9ddd-6b79469f1e0f" providerId="ADAL" clId="{6BE9581F-7E0C-C440-B73C-37D798B3BDA5}" dt="2019-09-20T18:53:30.597" v="13726" actId="1076"/>
          <ac:spMkLst>
            <pc:docMk/>
            <pc:sldMk cId="1650875508" sldId="525"/>
            <ac:spMk id="27" creationId="{3C58D07A-6E60-9242-A19F-B2B96FB81129}"/>
          </ac:spMkLst>
        </pc:spChg>
        <pc:spChg chg="del">
          <ac:chgData name="Valencia Arias, Alejandro" userId="f27a85d7-b649-4139-9ddd-6b79469f1e0f" providerId="ADAL" clId="{6BE9581F-7E0C-C440-B73C-37D798B3BDA5}" dt="2019-09-20T15:18:16.269" v="11536" actId="478"/>
          <ac:spMkLst>
            <pc:docMk/>
            <pc:sldMk cId="1650875508" sldId="525"/>
            <ac:spMk id="29" creationId="{0A7ADAE8-238B-E24E-ACE2-48A09C00E764}"/>
          </ac:spMkLst>
        </pc:spChg>
        <pc:spChg chg="add mod">
          <ac:chgData name="Valencia Arias, Alejandro" userId="f27a85d7-b649-4139-9ddd-6b79469f1e0f" providerId="ADAL" clId="{6BE9581F-7E0C-C440-B73C-37D798B3BDA5}" dt="2019-09-20T18:19:54.578" v="13460" actId="1076"/>
          <ac:spMkLst>
            <pc:docMk/>
            <pc:sldMk cId="1650875508" sldId="525"/>
            <ac:spMk id="29" creationId="{F9FCF695-E08B-D849-85CE-569469BC6B6A}"/>
          </ac:spMkLst>
        </pc:spChg>
        <pc:spChg chg="del">
          <ac:chgData name="Valencia Arias, Alejandro" userId="f27a85d7-b649-4139-9ddd-6b79469f1e0f" providerId="ADAL" clId="{6BE9581F-7E0C-C440-B73C-37D798B3BDA5}" dt="2019-09-20T15:18:14.104" v="11535" actId="478"/>
          <ac:spMkLst>
            <pc:docMk/>
            <pc:sldMk cId="1650875508" sldId="525"/>
            <ac:spMk id="30" creationId="{750206B4-4DF9-5B4C-A362-AC5EC1367E11}"/>
          </ac:spMkLst>
        </pc:spChg>
        <pc:spChg chg="add mod">
          <ac:chgData name="Valencia Arias, Alejandro" userId="f27a85d7-b649-4139-9ddd-6b79469f1e0f" providerId="ADAL" clId="{6BE9581F-7E0C-C440-B73C-37D798B3BDA5}" dt="2019-09-20T18:52:49.827" v="13722" actId="207"/>
          <ac:spMkLst>
            <pc:docMk/>
            <pc:sldMk cId="1650875508" sldId="525"/>
            <ac:spMk id="30" creationId="{94AEFD17-6E68-114E-8344-CCE011928C8D}"/>
          </ac:spMkLst>
        </pc:spChg>
        <pc:spChg chg="add mod">
          <ac:chgData name="Valencia Arias, Alejandro" userId="f27a85d7-b649-4139-9ddd-6b79469f1e0f" providerId="ADAL" clId="{6BE9581F-7E0C-C440-B73C-37D798B3BDA5}" dt="2019-09-20T18:19:54.578" v="13460" actId="1076"/>
          <ac:spMkLst>
            <pc:docMk/>
            <pc:sldMk cId="1650875508" sldId="525"/>
            <ac:spMk id="31" creationId="{976FDBE4-1EC5-DE45-874C-4EC3B5A96AE2}"/>
          </ac:spMkLst>
        </pc:spChg>
        <pc:grpChg chg="add del mod">
          <ac:chgData name="Valencia Arias, Alejandro" userId="f27a85d7-b649-4139-9ddd-6b79469f1e0f" providerId="ADAL" clId="{6BE9581F-7E0C-C440-B73C-37D798B3BDA5}" dt="2019-09-20T18:06:36.945" v="12984" actId="165"/>
          <ac:grpSpMkLst>
            <pc:docMk/>
            <pc:sldMk cId="1650875508" sldId="525"/>
            <ac:grpSpMk id="3" creationId="{0A11F31B-9A84-A54D-BD35-E87A05C9438F}"/>
          </ac:grpSpMkLst>
        </pc:grpChg>
        <pc:grpChg chg="add del mod">
          <ac:chgData name="Valencia Arias, Alejandro" userId="f27a85d7-b649-4139-9ddd-6b79469f1e0f" providerId="ADAL" clId="{6BE9581F-7E0C-C440-B73C-37D798B3BDA5}" dt="2019-09-20T18:05:44.554" v="12974" actId="165"/>
          <ac:grpSpMkLst>
            <pc:docMk/>
            <pc:sldMk cId="1650875508" sldId="525"/>
            <ac:grpSpMk id="6" creationId="{69EC4CE3-879D-1848-BD38-ADD0F004EF02}"/>
          </ac:grpSpMkLst>
        </pc:grpChg>
        <pc:grpChg chg="add del mod">
          <ac:chgData name="Valencia Arias, Alejandro" userId="f27a85d7-b649-4139-9ddd-6b79469f1e0f" providerId="ADAL" clId="{6BE9581F-7E0C-C440-B73C-37D798B3BDA5}" dt="2019-09-20T18:19:35.162" v="13457" actId="478"/>
          <ac:grpSpMkLst>
            <pc:docMk/>
            <pc:sldMk cId="1650875508" sldId="525"/>
            <ac:grpSpMk id="7" creationId="{BD1486FE-1968-1A4F-9991-0EB1E07B1C2F}"/>
          </ac:grpSpMkLst>
        </pc:grpChg>
        <pc:grpChg chg="add del mod">
          <ac:chgData name="Valencia Arias, Alejandro" userId="f27a85d7-b649-4139-9ddd-6b79469f1e0f" providerId="ADAL" clId="{6BE9581F-7E0C-C440-B73C-37D798B3BDA5}" dt="2019-09-20T18:19:36.290" v="13458" actId="478"/>
          <ac:grpSpMkLst>
            <pc:docMk/>
            <pc:sldMk cId="1650875508" sldId="525"/>
            <ac:grpSpMk id="8" creationId="{B618E978-2D39-554B-915F-F9FA5BB60F71}"/>
          </ac:grpSpMkLst>
        </pc:grpChg>
        <pc:grpChg chg="add mod">
          <ac:chgData name="Valencia Arias, Alejandro" userId="f27a85d7-b649-4139-9ddd-6b79469f1e0f" providerId="ADAL" clId="{6BE9581F-7E0C-C440-B73C-37D798B3BDA5}" dt="2019-09-20T18:53:42.921" v="13729" actId="207"/>
          <ac:grpSpMkLst>
            <pc:docMk/>
            <pc:sldMk cId="1650875508" sldId="525"/>
            <ac:grpSpMk id="16" creationId="{1177C192-B88A-5442-B613-93428788FCEB}"/>
          </ac:grpSpMkLst>
        </pc:grpChg>
        <pc:grpChg chg="add mod">
          <ac:chgData name="Valencia Arias, Alejandro" userId="f27a85d7-b649-4139-9ddd-6b79469f1e0f" providerId="ADAL" clId="{6BE9581F-7E0C-C440-B73C-37D798B3BDA5}" dt="2019-09-20T18:20:32.562" v="13463" actId="1076"/>
          <ac:grpSpMkLst>
            <pc:docMk/>
            <pc:sldMk cId="1650875508" sldId="525"/>
            <ac:grpSpMk id="20" creationId="{A1EB78B1-0FCC-AB4B-9FF5-D34E0788803B}"/>
          </ac:grpSpMkLst>
        </pc:grpChg>
        <pc:grpChg chg="add mod">
          <ac:chgData name="Valencia Arias, Alejandro" userId="f27a85d7-b649-4139-9ddd-6b79469f1e0f" providerId="ADAL" clId="{6BE9581F-7E0C-C440-B73C-37D798B3BDA5}" dt="2019-09-20T18:20:43.939" v="13473" actId="1036"/>
          <ac:grpSpMkLst>
            <pc:docMk/>
            <pc:sldMk cId="1650875508" sldId="525"/>
            <ac:grpSpMk id="23" creationId="{FD17967A-6E04-1047-B644-876639ED8EFD}"/>
          </ac:grpSpMkLst>
        </pc:grpChg>
        <pc:picChg chg="mod topLvl">
          <ac:chgData name="Valencia Arias, Alejandro" userId="f27a85d7-b649-4139-9ddd-6b79469f1e0f" providerId="ADAL" clId="{6BE9581F-7E0C-C440-B73C-37D798B3BDA5}" dt="2019-09-20T18:06:58.994" v="12989" actId="164"/>
          <ac:picMkLst>
            <pc:docMk/>
            <pc:sldMk cId="1650875508" sldId="525"/>
            <ac:picMk id="4" creationId="{A4E20305-DEB6-4846-94C6-793920F49E28}"/>
          </ac:picMkLst>
        </pc:picChg>
        <pc:picChg chg="mod topLvl">
          <ac:chgData name="Valencia Arias, Alejandro" userId="f27a85d7-b649-4139-9ddd-6b79469f1e0f" providerId="ADAL" clId="{6BE9581F-7E0C-C440-B73C-37D798B3BDA5}" dt="2019-09-20T18:06:08.614" v="12978" actId="164"/>
          <ac:picMkLst>
            <pc:docMk/>
            <pc:sldMk cId="1650875508" sldId="525"/>
            <ac:picMk id="5" creationId="{7AF9970D-1CED-7140-8CFD-9F801A604FB5}"/>
          </ac:picMkLst>
        </pc:picChg>
        <pc:picChg chg="mod">
          <ac:chgData name="Valencia Arias, Alejandro" userId="f27a85d7-b649-4139-9ddd-6b79469f1e0f" providerId="ADAL" clId="{6BE9581F-7E0C-C440-B73C-37D798B3BDA5}" dt="2019-09-20T18:53:58.144" v="13732" actId="1036"/>
          <ac:picMkLst>
            <pc:docMk/>
            <pc:sldMk cId="1650875508" sldId="525"/>
            <ac:picMk id="17" creationId="{472637AA-46B1-C349-8B3D-F78E046B0831}"/>
          </ac:picMkLst>
        </pc:picChg>
        <pc:cxnChg chg="add">
          <ac:chgData name="Valencia Arias, Alejandro" userId="f27a85d7-b649-4139-9ddd-6b79469f1e0f" providerId="ADAL" clId="{6BE9581F-7E0C-C440-B73C-37D798B3BDA5}" dt="2019-09-20T15:18:22.418" v="11537" actId="26606"/>
          <ac:cxnSpMkLst>
            <pc:docMk/>
            <pc:sldMk cId="1650875508" sldId="525"/>
            <ac:cxnSpMk id="26" creationId="{7E7C77BC-7138-40B1-A15B-20F57A494629}"/>
          </ac:cxnSpMkLst>
        </pc:cxnChg>
        <pc:cxnChg chg="add">
          <ac:chgData name="Valencia Arias, Alejandro" userId="f27a85d7-b649-4139-9ddd-6b79469f1e0f" providerId="ADAL" clId="{6BE9581F-7E0C-C440-B73C-37D798B3BDA5}" dt="2019-09-20T15:18:22.418" v="11537" actId="26606"/>
          <ac:cxnSpMkLst>
            <pc:docMk/>
            <pc:sldMk cId="1650875508" sldId="525"/>
            <ac:cxnSpMk id="28" creationId="{DB146403-F3D6-484B-B2ED-97F9565D0370}"/>
          </ac:cxnSpMkLst>
        </pc:cxnChg>
      </pc:sldChg>
      <pc:sldChg chg="addSp modSp add mod setBg setClrOvrMap">
        <pc:chgData name="Valencia Arias, Alejandro" userId="f27a85d7-b649-4139-9ddd-6b79469f1e0f" providerId="ADAL" clId="{6BE9581F-7E0C-C440-B73C-37D798B3BDA5}" dt="2019-09-21T09:45:52.537" v="15251" actId="255"/>
        <pc:sldMkLst>
          <pc:docMk/>
          <pc:sldMk cId="1592628631" sldId="528"/>
        </pc:sldMkLst>
        <pc:spChg chg="mod">
          <ac:chgData name="Valencia Arias, Alejandro" userId="f27a85d7-b649-4139-9ddd-6b79469f1e0f" providerId="ADAL" clId="{6BE9581F-7E0C-C440-B73C-37D798B3BDA5}" dt="2019-09-21T09:45:33.289" v="15250" actId="26606"/>
          <ac:spMkLst>
            <pc:docMk/>
            <pc:sldMk cId="1592628631" sldId="528"/>
            <ac:spMk id="2" creationId="{FEC1FD1A-66E1-DF47-9C6A-03D067E9B535}"/>
          </ac:spMkLst>
        </pc:spChg>
        <pc:spChg chg="mod">
          <ac:chgData name="Valencia Arias, Alejandro" userId="f27a85d7-b649-4139-9ddd-6b79469f1e0f" providerId="ADAL" clId="{6BE9581F-7E0C-C440-B73C-37D798B3BDA5}" dt="2019-09-21T09:45:52.537" v="15251" actId="255"/>
          <ac:spMkLst>
            <pc:docMk/>
            <pc:sldMk cId="1592628631" sldId="528"/>
            <ac:spMk id="3" creationId="{7BFD8A53-5E69-E846-B0E3-C9BF973A442D}"/>
          </ac:spMkLst>
        </pc:spChg>
        <pc:spChg chg="mod">
          <ac:chgData name="Valencia Arias, Alejandro" userId="f27a85d7-b649-4139-9ddd-6b79469f1e0f" providerId="ADAL" clId="{6BE9581F-7E0C-C440-B73C-37D798B3BDA5}" dt="2019-09-21T09:45:33.289" v="15250" actId="26606"/>
          <ac:spMkLst>
            <pc:docMk/>
            <pc:sldMk cId="1592628631" sldId="528"/>
            <ac:spMk id="4" creationId="{F53C400D-98F7-6249-AEEA-6AFB068F7A3D}"/>
          </ac:spMkLst>
        </pc:spChg>
        <pc:spChg chg="add">
          <ac:chgData name="Valencia Arias, Alejandro" userId="f27a85d7-b649-4139-9ddd-6b79469f1e0f" providerId="ADAL" clId="{6BE9581F-7E0C-C440-B73C-37D798B3BDA5}" dt="2019-09-21T09:45:33.289" v="15250" actId="26606"/>
          <ac:spMkLst>
            <pc:docMk/>
            <pc:sldMk cId="1592628631" sldId="528"/>
            <ac:spMk id="11" creationId="{56C20283-73E0-40EC-8AD8-057F581F64C2}"/>
          </ac:spMkLst>
        </pc:spChg>
        <pc:spChg chg="add">
          <ac:chgData name="Valencia Arias, Alejandro" userId="f27a85d7-b649-4139-9ddd-6b79469f1e0f" providerId="ADAL" clId="{6BE9581F-7E0C-C440-B73C-37D798B3BDA5}" dt="2019-09-21T09:45:33.289" v="15250" actId="26606"/>
          <ac:spMkLst>
            <pc:docMk/>
            <pc:sldMk cId="1592628631" sldId="528"/>
            <ac:spMk id="13" creationId="{3FCC729B-E528-40C3-82D3-BA4375575E87}"/>
          </ac:spMkLst>
        </pc:spChg>
        <pc:spChg chg="add">
          <ac:chgData name="Valencia Arias, Alejandro" userId="f27a85d7-b649-4139-9ddd-6b79469f1e0f" providerId="ADAL" clId="{6BE9581F-7E0C-C440-B73C-37D798B3BDA5}" dt="2019-09-21T09:45:33.289" v="15250" actId="26606"/>
          <ac:spMkLst>
            <pc:docMk/>
            <pc:sldMk cId="1592628631" sldId="528"/>
            <ac:spMk id="15" creationId="{58F1FB8D-1842-4A04-998D-6CF047AB2790}"/>
          </ac:spMkLst>
        </pc:spChg>
        <pc:spChg chg="add">
          <ac:chgData name="Valencia Arias, Alejandro" userId="f27a85d7-b649-4139-9ddd-6b79469f1e0f" providerId="ADAL" clId="{6BE9581F-7E0C-C440-B73C-37D798B3BDA5}" dt="2019-09-21T09:45:33.289" v="15250" actId="26606"/>
          <ac:spMkLst>
            <pc:docMk/>
            <pc:sldMk cId="1592628631" sldId="528"/>
            <ac:spMk id="16" creationId="{7040411B-6D1D-4D7E-BCD6-5CCA0452E010}"/>
          </ac:spMkLst>
        </pc:spChg>
        <pc:spChg chg="add">
          <ac:chgData name="Valencia Arias, Alejandro" userId="f27a85d7-b649-4139-9ddd-6b79469f1e0f" providerId="ADAL" clId="{6BE9581F-7E0C-C440-B73C-37D798B3BDA5}" dt="2019-09-21T09:45:33.289" v="15250" actId="26606"/>
          <ac:spMkLst>
            <pc:docMk/>
            <pc:sldMk cId="1592628631" sldId="528"/>
            <ac:spMk id="17" creationId="{6DB8888A-A56B-487E-9589-81898A3AE68B}"/>
          </ac:spMkLst>
        </pc:spChg>
        <pc:spChg chg="add">
          <ac:chgData name="Valencia Arias, Alejandro" userId="f27a85d7-b649-4139-9ddd-6b79469f1e0f" providerId="ADAL" clId="{6BE9581F-7E0C-C440-B73C-37D798B3BDA5}" dt="2019-09-21T09:45:33.289" v="15250" actId="26606"/>
          <ac:spMkLst>
            <pc:docMk/>
            <pc:sldMk cId="1592628631" sldId="528"/>
            <ac:spMk id="18" creationId="{88172A5A-CF8E-479D-831A-A9281A9352F6}"/>
          </ac:spMkLst>
        </pc:spChg>
        <pc:picChg chg="add">
          <ac:chgData name="Valencia Arias, Alejandro" userId="f27a85d7-b649-4139-9ddd-6b79469f1e0f" providerId="ADAL" clId="{6BE9581F-7E0C-C440-B73C-37D798B3BDA5}" dt="2019-09-21T09:45:33.289" v="15250" actId="26606"/>
          <ac:picMkLst>
            <pc:docMk/>
            <pc:sldMk cId="1592628631" sldId="528"/>
            <ac:picMk id="8" creationId="{27C9AB91-D2D2-4446-9B6F-F216D05A0D5D}"/>
          </ac:picMkLst>
        </pc:picChg>
      </pc:sldChg>
      <pc:sldMasterChg chg="delSldLayout">
        <pc:chgData name="Valencia Arias, Alejandro" userId="f27a85d7-b649-4139-9ddd-6b79469f1e0f" providerId="ADAL" clId="{6BE9581F-7E0C-C440-B73C-37D798B3BDA5}" dt="2019-08-30T15:18:53.421" v="67" actId="2696"/>
        <pc:sldMasterMkLst>
          <pc:docMk/>
          <pc:sldMasterMk cId="1859980700" sldId="2147483648"/>
        </pc:sldMasterMkLst>
      </pc:sldMasterChg>
    </pc:docChg>
  </pc:docChgLst>
  <pc:docChgLst>
    <pc:chgData name="Valencia Arias, Alejandro" userId="f27a85d7-b649-4139-9ddd-6b79469f1e0f" providerId="ADAL" clId="{9D40348F-A0DD-44E3-B209-80B1683FE532}"/>
    <pc:docChg chg="custSel modSld">
      <pc:chgData name="Valencia Arias, Alejandro" userId="f27a85d7-b649-4139-9ddd-6b79469f1e0f" providerId="ADAL" clId="{9D40348F-A0DD-44E3-B209-80B1683FE532}" dt="2019-10-20T17:01:03.150" v="2" actId="478"/>
      <pc:docMkLst>
        <pc:docMk/>
      </pc:docMkLst>
      <pc:sldChg chg="addSp delSp modSp">
        <pc:chgData name="Valencia Arias, Alejandro" userId="f27a85d7-b649-4139-9ddd-6b79469f1e0f" providerId="ADAL" clId="{9D40348F-A0DD-44E3-B209-80B1683FE532}" dt="2019-10-20T17:01:03.150" v="2" actId="478"/>
        <pc:sldMkLst>
          <pc:docMk/>
          <pc:sldMk cId="1090682128" sldId="495"/>
        </pc:sldMkLst>
        <pc:picChg chg="mod">
          <ac:chgData name="Valencia Arias, Alejandro" userId="f27a85d7-b649-4139-9ddd-6b79469f1e0f" providerId="ADAL" clId="{9D40348F-A0DD-44E3-B209-80B1683FE532}" dt="2019-10-20T17:01:00.174" v="1" actId="14826"/>
          <ac:picMkLst>
            <pc:docMk/>
            <pc:sldMk cId="1090682128" sldId="495"/>
            <ac:picMk id="7" creationId="{B823DFA4-A527-2F4D-B303-7F4E0A14E126}"/>
          </ac:picMkLst>
        </pc:picChg>
        <pc:picChg chg="add del">
          <ac:chgData name="Valencia Arias, Alejandro" userId="f27a85d7-b649-4139-9ddd-6b79469f1e0f" providerId="ADAL" clId="{9D40348F-A0DD-44E3-B209-80B1683FE532}" dt="2019-10-20T17:01:03.150" v="2" actId="478"/>
          <ac:picMkLst>
            <pc:docMk/>
            <pc:sldMk cId="1090682128" sldId="495"/>
            <ac:picMk id="10" creationId="{5C1E2752-7761-4DBE-9164-212CBFD6F645}"/>
          </ac:picMkLst>
        </pc:picChg>
      </pc:sldChg>
    </pc:docChg>
  </pc:docChgLst>
  <pc:docChgLst>
    <pc:chgData name="Valencia Arias, Alejandro" userId="f27a85d7-b649-4139-9ddd-6b79469f1e0f" providerId="ADAL" clId="{1CFB3FCE-9420-304D-894D-8F6D323EC72D}"/>
    <pc:docChg chg="undo custSel mod addSld delSld modSld sldOrd modSection">
      <pc:chgData name="Valencia Arias, Alejandro" userId="f27a85d7-b649-4139-9ddd-6b79469f1e0f" providerId="ADAL" clId="{1CFB3FCE-9420-304D-894D-8F6D323EC72D}" dt="2019-10-21T13:02:20.413" v="577"/>
      <pc:docMkLst>
        <pc:docMk/>
      </pc:docMkLst>
      <pc:sldChg chg="addSp modSp modNotesTx">
        <pc:chgData name="Valencia Arias, Alejandro" userId="f27a85d7-b649-4139-9ddd-6b79469f1e0f" providerId="ADAL" clId="{1CFB3FCE-9420-304D-894D-8F6D323EC72D}" dt="2019-10-20T16:54:21" v="21" actId="1076"/>
        <pc:sldMkLst>
          <pc:docMk/>
          <pc:sldMk cId="3017485255" sldId="256"/>
        </pc:sldMkLst>
        <pc:picChg chg="mod">
          <ac:chgData name="Valencia Arias, Alejandro" userId="f27a85d7-b649-4139-9ddd-6b79469f1e0f" providerId="ADAL" clId="{1CFB3FCE-9420-304D-894D-8F6D323EC72D}" dt="2019-10-20T16:54:21" v="21" actId="1076"/>
          <ac:picMkLst>
            <pc:docMk/>
            <pc:sldMk cId="3017485255" sldId="256"/>
            <ac:picMk id="5" creationId="{F06C8772-6246-6B4F-9B83-550456BE4798}"/>
          </ac:picMkLst>
        </pc:picChg>
        <pc:picChg chg="add mod">
          <ac:chgData name="Valencia Arias, Alejandro" userId="f27a85d7-b649-4139-9ddd-6b79469f1e0f" providerId="ADAL" clId="{1CFB3FCE-9420-304D-894D-8F6D323EC72D}" dt="2019-10-20T16:54:19.188" v="19" actId="1076"/>
          <ac:picMkLst>
            <pc:docMk/>
            <pc:sldMk cId="3017485255" sldId="256"/>
            <ac:picMk id="8" creationId="{82B69BD0-3626-1142-B7E9-4FC665CC2DEF}"/>
          </ac:picMkLst>
        </pc:picChg>
      </pc:sldChg>
      <pc:sldChg chg="modSp modNotesTx">
        <pc:chgData name="Valencia Arias, Alejandro" userId="f27a85d7-b649-4139-9ddd-6b79469f1e0f" providerId="ADAL" clId="{1CFB3FCE-9420-304D-894D-8F6D323EC72D}" dt="2019-10-21T01:47:39.737" v="504" actId="20577"/>
        <pc:sldMkLst>
          <pc:docMk/>
          <pc:sldMk cId="316435727" sldId="258"/>
        </pc:sldMkLst>
        <pc:grpChg chg="mod">
          <ac:chgData name="Valencia Arias, Alejandro" userId="f27a85d7-b649-4139-9ddd-6b79469f1e0f" providerId="ADAL" clId="{1CFB3FCE-9420-304D-894D-8F6D323EC72D}" dt="2019-10-20T16:17:34.899" v="10" actId="1076"/>
          <ac:grpSpMkLst>
            <pc:docMk/>
            <pc:sldMk cId="316435727" sldId="258"/>
            <ac:grpSpMk id="9" creationId="{AF7C37CB-EEBA-7D40-804A-029BB30D0C68}"/>
          </ac:grpSpMkLst>
        </pc:grpChg>
      </pc:sldChg>
      <pc:sldChg chg="modSp">
        <pc:chgData name="Valencia Arias, Alejandro" userId="f27a85d7-b649-4139-9ddd-6b79469f1e0f" providerId="ADAL" clId="{1CFB3FCE-9420-304D-894D-8F6D323EC72D}" dt="2019-10-21T01:52:01.960" v="531" actId="20577"/>
        <pc:sldMkLst>
          <pc:docMk/>
          <pc:sldMk cId="1233909344" sldId="288"/>
        </pc:sldMkLst>
        <pc:spChg chg="mod">
          <ac:chgData name="Valencia Arias, Alejandro" userId="f27a85d7-b649-4139-9ddd-6b79469f1e0f" providerId="ADAL" clId="{1CFB3FCE-9420-304D-894D-8F6D323EC72D}" dt="2019-10-21T01:52:01.960" v="531" actId="20577"/>
          <ac:spMkLst>
            <pc:docMk/>
            <pc:sldMk cId="1233909344" sldId="288"/>
            <ac:spMk id="3" creationId="{00000000-0000-0000-0000-000000000000}"/>
          </ac:spMkLst>
        </pc:spChg>
      </pc:sldChg>
      <pc:sldChg chg="modNotesTx">
        <pc:chgData name="Valencia Arias, Alejandro" userId="f27a85d7-b649-4139-9ddd-6b79469f1e0f" providerId="ADAL" clId="{1CFB3FCE-9420-304D-894D-8F6D323EC72D}" dt="2019-10-21T01:47:33.731" v="502" actId="20577"/>
        <pc:sldMkLst>
          <pc:docMk/>
          <pc:sldMk cId="737170811" sldId="309"/>
        </pc:sldMkLst>
      </pc:sldChg>
      <pc:sldChg chg="modSp">
        <pc:chgData name="Valencia Arias, Alejandro" userId="f27a85d7-b649-4139-9ddd-6b79469f1e0f" providerId="ADAL" clId="{1CFB3FCE-9420-304D-894D-8F6D323EC72D}" dt="2019-10-21T12:57:39.116" v="569" actId="20577"/>
        <pc:sldMkLst>
          <pc:docMk/>
          <pc:sldMk cId="3913938443" sldId="502"/>
        </pc:sldMkLst>
        <pc:spChg chg="mod">
          <ac:chgData name="Valencia Arias, Alejandro" userId="f27a85d7-b649-4139-9ddd-6b79469f1e0f" providerId="ADAL" clId="{1CFB3FCE-9420-304D-894D-8F6D323EC72D}" dt="2019-10-21T12:57:39.116" v="569" actId="20577"/>
          <ac:spMkLst>
            <pc:docMk/>
            <pc:sldMk cId="3913938443" sldId="502"/>
            <ac:spMk id="3" creationId="{E15EF54F-BF6C-2046-8AC6-3E150B326F1E}"/>
          </ac:spMkLst>
        </pc:spChg>
      </pc:sldChg>
      <pc:sldChg chg="addSp delSp modSp del modNotesTx">
        <pc:chgData name="Valencia Arias, Alejandro" userId="f27a85d7-b649-4139-9ddd-6b79469f1e0f" providerId="ADAL" clId="{1CFB3FCE-9420-304D-894D-8F6D323EC72D}" dt="2019-10-21T00:00:16.139" v="354" actId="2696"/>
        <pc:sldMkLst>
          <pc:docMk/>
          <pc:sldMk cId="3067819260" sldId="519"/>
        </pc:sldMkLst>
        <pc:spChg chg="mod">
          <ac:chgData name="Valencia Arias, Alejandro" userId="f27a85d7-b649-4139-9ddd-6b79469f1e0f" providerId="ADAL" clId="{1CFB3FCE-9420-304D-894D-8F6D323EC72D}" dt="2019-10-20T18:06:52.765" v="249" actId="20577"/>
          <ac:spMkLst>
            <pc:docMk/>
            <pc:sldMk cId="3067819260" sldId="519"/>
            <ac:spMk id="3" creationId="{E92D977A-D6AC-5049-BCBF-8C1E7F0292A6}"/>
          </ac:spMkLst>
        </pc:spChg>
        <pc:spChg chg="mod">
          <ac:chgData name="Valencia Arias, Alejandro" userId="f27a85d7-b649-4139-9ddd-6b79469f1e0f" providerId="ADAL" clId="{1CFB3FCE-9420-304D-894D-8F6D323EC72D}" dt="2019-10-20T17:46:42.440" v="170" actId="1076"/>
          <ac:spMkLst>
            <pc:docMk/>
            <pc:sldMk cId="3067819260" sldId="519"/>
            <ac:spMk id="13" creationId="{01767E8C-EE48-4046-9F74-727FF66FB8F8}"/>
          </ac:spMkLst>
        </pc:spChg>
        <pc:spChg chg="mod">
          <ac:chgData name="Valencia Arias, Alejandro" userId="f27a85d7-b649-4139-9ddd-6b79469f1e0f" providerId="ADAL" clId="{1CFB3FCE-9420-304D-894D-8F6D323EC72D}" dt="2019-10-20T17:46:47.027" v="171" actId="1076"/>
          <ac:spMkLst>
            <pc:docMk/>
            <pc:sldMk cId="3067819260" sldId="519"/>
            <ac:spMk id="16" creationId="{B96E4937-6126-9D47-B711-B67124B5A120}"/>
          </ac:spMkLst>
        </pc:spChg>
        <pc:spChg chg="mod">
          <ac:chgData name="Valencia Arias, Alejandro" userId="f27a85d7-b649-4139-9ddd-6b79469f1e0f" providerId="ADAL" clId="{1CFB3FCE-9420-304D-894D-8F6D323EC72D}" dt="2019-10-20T17:48:06.027" v="199" actId="1038"/>
          <ac:spMkLst>
            <pc:docMk/>
            <pc:sldMk cId="3067819260" sldId="519"/>
            <ac:spMk id="19" creationId="{81C36E98-04BB-1B41-B394-9D40FBE0C105}"/>
          </ac:spMkLst>
        </pc:spChg>
        <pc:picChg chg="mod modCrop">
          <ac:chgData name="Valencia Arias, Alejandro" userId="f27a85d7-b649-4139-9ddd-6b79469f1e0f" providerId="ADAL" clId="{1CFB3FCE-9420-304D-894D-8F6D323EC72D}" dt="2019-10-20T17:45:28.916" v="162" actId="732"/>
          <ac:picMkLst>
            <pc:docMk/>
            <pc:sldMk cId="3067819260" sldId="519"/>
            <ac:picMk id="4" creationId="{A4E20305-DEB6-4846-94C6-793920F49E28}"/>
          </ac:picMkLst>
        </pc:picChg>
        <pc:picChg chg="mod modCrop">
          <ac:chgData name="Valencia Arias, Alejandro" userId="f27a85d7-b649-4139-9ddd-6b79469f1e0f" providerId="ADAL" clId="{1CFB3FCE-9420-304D-894D-8F6D323EC72D}" dt="2019-10-20T17:46:27.561" v="169" actId="14100"/>
          <ac:picMkLst>
            <pc:docMk/>
            <pc:sldMk cId="3067819260" sldId="519"/>
            <ac:picMk id="5" creationId="{7AF9970D-1CED-7140-8CFD-9F801A604FB5}"/>
          </ac:picMkLst>
        </pc:picChg>
        <pc:picChg chg="add del">
          <ac:chgData name="Valencia Arias, Alejandro" userId="f27a85d7-b649-4139-9ddd-6b79469f1e0f" providerId="ADAL" clId="{1CFB3FCE-9420-304D-894D-8F6D323EC72D}" dt="2019-10-20T18:00:46.091" v="202"/>
          <ac:picMkLst>
            <pc:docMk/>
            <pc:sldMk cId="3067819260" sldId="519"/>
            <ac:picMk id="14" creationId="{255901D6-83F7-AA46-84F8-926ADCD26907}"/>
          </ac:picMkLst>
        </pc:picChg>
      </pc:sldChg>
      <pc:sldChg chg="modSp ord modNotesTx">
        <pc:chgData name="Valencia Arias, Alejandro" userId="f27a85d7-b649-4139-9ddd-6b79469f1e0f" providerId="ADAL" clId="{1CFB3FCE-9420-304D-894D-8F6D323EC72D}" dt="2019-10-21T13:02:17.274" v="576"/>
        <pc:sldMkLst>
          <pc:docMk/>
          <pc:sldMk cId="3355895759" sldId="522"/>
        </pc:sldMkLst>
        <pc:spChg chg="mod">
          <ac:chgData name="Valencia Arias, Alejandro" userId="f27a85d7-b649-4139-9ddd-6b79469f1e0f" providerId="ADAL" clId="{1CFB3FCE-9420-304D-894D-8F6D323EC72D}" dt="2019-10-21T00:54:46.809" v="369" actId="5793"/>
          <ac:spMkLst>
            <pc:docMk/>
            <pc:sldMk cId="3355895759" sldId="522"/>
            <ac:spMk id="9" creationId="{330DFADA-178F-1341-95C2-A1D231DED0DC}"/>
          </ac:spMkLst>
        </pc:spChg>
        <pc:spChg chg="mod">
          <ac:chgData name="Valencia Arias, Alejandro" userId="f27a85d7-b649-4139-9ddd-6b79469f1e0f" providerId="ADAL" clId="{1CFB3FCE-9420-304D-894D-8F6D323EC72D}" dt="2019-10-21T01:34:23.716" v="373" actId="1076"/>
          <ac:spMkLst>
            <pc:docMk/>
            <pc:sldMk cId="3355895759" sldId="522"/>
            <ac:spMk id="10" creationId="{8EE8E05B-BB2A-1E42-98AF-5263BA5A3C3D}"/>
          </ac:spMkLst>
        </pc:spChg>
        <pc:spChg chg="mod">
          <ac:chgData name="Valencia Arias, Alejandro" userId="f27a85d7-b649-4139-9ddd-6b79469f1e0f" providerId="ADAL" clId="{1CFB3FCE-9420-304D-894D-8F6D323EC72D}" dt="2019-10-21T12:58:15.404" v="575" actId="1037"/>
          <ac:spMkLst>
            <pc:docMk/>
            <pc:sldMk cId="3355895759" sldId="522"/>
            <ac:spMk id="14" creationId="{F2C2E94C-1123-0849-8844-18452FD7933B}"/>
          </ac:spMkLst>
        </pc:spChg>
        <pc:spChg chg="mod">
          <ac:chgData name="Valencia Arias, Alejandro" userId="f27a85d7-b649-4139-9ddd-6b79469f1e0f" providerId="ADAL" clId="{1CFB3FCE-9420-304D-894D-8F6D323EC72D}" dt="2019-10-21T00:54:44.689" v="368" actId="5793"/>
          <ac:spMkLst>
            <pc:docMk/>
            <pc:sldMk cId="3355895759" sldId="522"/>
            <ac:spMk id="21" creationId="{826B7245-FA55-4A4A-B91F-A9E78481A234}"/>
          </ac:spMkLst>
        </pc:spChg>
        <pc:grpChg chg="mod">
          <ac:chgData name="Valencia Arias, Alejandro" userId="f27a85d7-b649-4139-9ddd-6b79469f1e0f" providerId="ADAL" clId="{1CFB3FCE-9420-304D-894D-8F6D323EC72D}" dt="2019-10-20T17:44:13.513" v="149" actId="1036"/>
          <ac:grpSpMkLst>
            <pc:docMk/>
            <pc:sldMk cId="3355895759" sldId="522"/>
            <ac:grpSpMk id="8" creationId="{2A176650-DE64-5F41-A40E-17A232ECF6B2}"/>
          </ac:grpSpMkLst>
        </pc:grpChg>
        <pc:picChg chg="mod">
          <ac:chgData name="Valencia Arias, Alejandro" userId="f27a85d7-b649-4139-9ddd-6b79469f1e0f" providerId="ADAL" clId="{1CFB3FCE-9420-304D-894D-8F6D323EC72D}" dt="2019-10-20T17:44:25.519" v="156" actId="1035"/>
          <ac:picMkLst>
            <pc:docMk/>
            <pc:sldMk cId="3355895759" sldId="522"/>
            <ac:picMk id="17" creationId="{71B1DA3F-ED54-314F-B3C5-6D929CC994D7}"/>
          </ac:picMkLst>
        </pc:picChg>
      </pc:sldChg>
      <pc:sldChg chg="modSp">
        <pc:chgData name="Valencia Arias, Alejandro" userId="f27a85d7-b649-4139-9ddd-6b79469f1e0f" providerId="ADAL" clId="{1CFB3FCE-9420-304D-894D-8F6D323EC72D}" dt="2019-10-21T00:54:32.906" v="367" actId="1076"/>
        <pc:sldMkLst>
          <pc:docMk/>
          <pc:sldMk cId="1650875508" sldId="525"/>
        </pc:sldMkLst>
        <pc:spChg chg="mod">
          <ac:chgData name="Valencia Arias, Alejandro" userId="f27a85d7-b649-4139-9ddd-6b79469f1e0f" providerId="ADAL" clId="{1CFB3FCE-9420-304D-894D-8F6D323EC72D}" dt="2019-10-21T00:54:22.219" v="363" actId="5793"/>
          <ac:spMkLst>
            <pc:docMk/>
            <pc:sldMk cId="1650875508" sldId="525"/>
            <ac:spMk id="29" creationId="{F9FCF695-E08B-D849-85CE-569469BC6B6A}"/>
          </ac:spMkLst>
        </pc:spChg>
        <pc:spChg chg="mod">
          <ac:chgData name="Valencia Arias, Alejandro" userId="f27a85d7-b649-4139-9ddd-6b79469f1e0f" providerId="ADAL" clId="{1CFB3FCE-9420-304D-894D-8F6D323EC72D}" dt="2019-10-21T00:54:24.041" v="364" actId="5793"/>
          <ac:spMkLst>
            <pc:docMk/>
            <pc:sldMk cId="1650875508" sldId="525"/>
            <ac:spMk id="30" creationId="{94AEFD17-6E68-114E-8344-CCE011928C8D}"/>
          </ac:spMkLst>
        </pc:spChg>
        <pc:spChg chg="mod">
          <ac:chgData name="Valencia Arias, Alejandro" userId="f27a85d7-b649-4139-9ddd-6b79469f1e0f" providerId="ADAL" clId="{1CFB3FCE-9420-304D-894D-8F6D323EC72D}" dt="2019-10-21T00:54:32.906" v="367" actId="1076"/>
          <ac:spMkLst>
            <pc:docMk/>
            <pc:sldMk cId="1650875508" sldId="525"/>
            <ac:spMk id="31" creationId="{976FDBE4-1EC5-DE45-874C-4EC3B5A96AE2}"/>
          </ac:spMkLst>
        </pc:spChg>
      </pc:sldChg>
      <pc:sldChg chg="modSp modNotesTx">
        <pc:chgData name="Valencia Arias, Alejandro" userId="f27a85d7-b649-4139-9ddd-6b79469f1e0f" providerId="ADAL" clId="{1CFB3FCE-9420-304D-894D-8F6D323EC72D}" dt="2019-10-21T01:46:54.967" v="501" actId="20577"/>
        <pc:sldMkLst>
          <pc:docMk/>
          <pc:sldMk cId="1592628631" sldId="528"/>
        </pc:sldMkLst>
        <pc:spChg chg="mod">
          <ac:chgData name="Valencia Arias, Alejandro" userId="f27a85d7-b649-4139-9ddd-6b79469f1e0f" providerId="ADAL" clId="{1CFB3FCE-9420-304D-894D-8F6D323EC72D}" dt="2019-10-20T16:16:59.574" v="9" actId="20577"/>
          <ac:spMkLst>
            <pc:docMk/>
            <pc:sldMk cId="1592628631" sldId="528"/>
            <ac:spMk id="2" creationId="{FEC1FD1A-66E1-DF47-9C6A-03D067E9B535}"/>
          </ac:spMkLst>
        </pc:spChg>
        <pc:spChg chg="mod">
          <ac:chgData name="Valencia Arias, Alejandro" userId="f27a85d7-b649-4139-9ddd-6b79469f1e0f" providerId="ADAL" clId="{1CFB3FCE-9420-304D-894D-8F6D323EC72D}" dt="2019-10-21T01:41:57.205" v="499" actId="20577"/>
          <ac:spMkLst>
            <pc:docMk/>
            <pc:sldMk cId="1592628631" sldId="528"/>
            <ac:spMk id="3" creationId="{7BFD8A53-5E69-E846-B0E3-C9BF973A442D}"/>
          </ac:spMkLst>
        </pc:spChg>
      </pc:sldChg>
      <pc:sldChg chg="addSp delSp modSp add del ord">
        <pc:chgData name="Valencia Arias, Alejandro" userId="f27a85d7-b649-4139-9ddd-6b79469f1e0f" providerId="ADAL" clId="{1CFB3FCE-9420-304D-894D-8F6D323EC72D}" dt="2019-10-20T17:20:47.431" v="26" actId="2696"/>
        <pc:sldMkLst>
          <pc:docMk/>
          <pc:sldMk cId="1567486842" sldId="529"/>
        </pc:sldMkLst>
        <pc:spChg chg="del">
          <ac:chgData name="Valencia Arias, Alejandro" userId="f27a85d7-b649-4139-9ddd-6b79469f1e0f" providerId="ADAL" clId="{1CFB3FCE-9420-304D-894D-8F6D323EC72D}" dt="2019-10-20T16:58:27.320" v="24"/>
          <ac:spMkLst>
            <pc:docMk/>
            <pc:sldMk cId="1567486842" sldId="529"/>
            <ac:spMk id="3" creationId="{DF9CD626-3A55-924D-A9D9-01F1D151BD4B}"/>
          </ac:spMkLst>
        </pc:spChg>
        <pc:picChg chg="add mod">
          <ac:chgData name="Valencia Arias, Alejandro" userId="f27a85d7-b649-4139-9ddd-6b79469f1e0f" providerId="ADAL" clId="{1CFB3FCE-9420-304D-894D-8F6D323EC72D}" dt="2019-10-20T16:58:30.839" v="25" actId="27614"/>
          <ac:picMkLst>
            <pc:docMk/>
            <pc:sldMk cId="1567486842" sldId="529"/>
            <ac:picMk id="6" creationId="{63B2BE85-CC31-7143-A807-C4F87677740E}"/>
          </ac:picMkLst>
        </pc:picChg>
      </pc:sldChg>
      <pc:sldChg chg="addSp delSp modSp add mod ord setBg delDesignElem">
        <pc:chgData name="Valencia Arias, Alejandro" userId="f27a85d7-b649-4139-9ddd-6b79469f1e0f" providerId="ADAL" clId="{1CFB3FCE-9420-304D-894D-8F6D323EC72D}" dt="2019-10-21T13:02:20.413" v="577"/>
        <pc:sldMkLst>
          <pc:docMk/>
          <pc:sldMk cId="2177559956" sldId="529"/>
        </pc:sldMkLst>
        <pc:spChg chg="mod">
          <ac:chgData name="Valencia Arias, Alejandro" userId="f27a85d7-b649-4139-9ddd-6b79469f1e0f" providerId="ADAL" clId="{1CFB3FCE-9420-304D-894D-8F6D323EC72D}" dt="2019-10-20T17:42:00.998" v="33" actId="26606"/>
          <ac:spMkLst>
            <pc:docMk/>
            <pc:sldMk cId="2177559956" sldId="529"/>
            <ac:spMk id="2" creationId="{8EB60795-5116-5546-89BA-6E8FDDAD8C10}"/>
          </ac:spMkLst>
        </pc:spChg>
        <pc:spChg chg="del">
          <ac:chgData name="Valencia Arias, Alejandro" userId="f27a85d7-b649-4139-9ddd-6b79469f1e0f" providerId="ADAL" clId="{1CFB3FCE-9420-304D-894D-8F6D323EC72D}" dt="2019-10-20T17:41:32.420" v="29" actId="478"/>
          <ac:spMkLst>
            <pc:docMk/>
            <pc:sldMk cId="2177559956" sldId="529"/>
            <ac:spMk id="3" creationId="{E92D977A-D6AC-5049-BCBF-8C1E7F0292A6}"/>
          </ac:spMkLst>
        </pc:spChg>
        <pc:spChg chg="del">
          <ac:chgData name="Valencia Arias, Alejandro" userId="f27a85d7-b649-4139-9ddd-6b79469f1e0f" providerId="ADAL" clId="{1CFB3FCE-9420-304D-894D-8F6D323EC72D}" dt="2019-10-20T17:41:54.039" v="32" actId="478"/>
          <ac:spMkLst>
            <pc:docMk/>
            <pc:sldMk cId="2177559956" sldId="529"/>
            <ac:spMk id="13" creationId="{01767E8C-EE48-4046-9F74-727FF66FB8F8}"/>
          </ac:spMkLst>
        </pc:spChg>
        <pc:spChg chg="del">
          <ac:chgData name="Valencia Arias, Alejandro" userId="f27a85d7-b649-4139-9ddd-6b79469f1e0f" providerId="ADAL" clId="{1CFB3FCE-9420-304D-894D-8F6D323EC72D}" dt="2019-10-20T17:41:51.582" v="31" actId="478"/>
          <ac:spMkLst>
            <pc:docMk/>
            <pc:sldMk cId="2177559956" sldId="529"/>
            <ac:spMk id="16" creationId="{B96E4937-6126-9D47-B711-B67124B5A120}"/>
          </ac:spMkLst>
        </pc:spChg>
        <pc:spChg chg="add mod">
          <ac:chgData name="Valencia Arias, Alejandro" userId="f27a85d7-b649-4139-9ddd-6b79469f1e0f" providerId="ADAL" clId="{1CFB3FCE-9420-304D-894D-8F6D323EC72D}" dt="2019-10-20T17:43:02.639" v="58" actId="1035"/>
          <ac:spMkLst>
            <pc:docMk/>
            <pc:sldMk cId="2177559956" sldId="529"/>
            <ac:spMk id="17" creationId="{10DAF815-42C1-774E-A4FA-C50E3A24C7EC}"/>
          </ac:spMkLst>
        </pc:spChg>
        <pc:spChg chg="add mod">
          <ac:chgData name="Valencia Arias, Alejandro" userId="f27a85d7-b649-4139-9ddd-6b79469f1e0f" providerId="ADAL" clId="{1CFB3FCE-9420-304D-894D-8F6D323EC72D}" dt="2019-10-20T17:43:02.639" v="58" actId="1035"/>
          <ac:spMkLst>
            <pc:docMk/>
            <pc:sldMk cId="2177559956" sldId="529"/>
            <ac:spMk id="18" creationId="{602813CD-4EC5-3A44-8A35-E9140D0921AC}"/>
          </ac:spMkLst>
        </pc:spChg>
        <pc:spChg chg="mod">
          <ac:chgData name="Valencia Arias, Alejandro" userId="f27a85d7-b649-4139-9ddd-6b79469f1e0f" providerId="ADAL" clId="{1CFB3FCE-9420-304D-894D-8F6D323EC72D}" dt="2019-10-20T17:42:00.998" v="33" actId="26606"/>
          <ac:spMkLst>
            <pc:docMk/>
            <pc:sldMk cId="2177559956" sldId="529"/>
            <ac:spMk id="19" creationId="{81C36E98-04BB-1B41-B394-9D40FBE0C105}"/>
          </ac:spMkLst>
        </pc:spChg>
        <pc:spChg chg="add del">
          <ac:chgData name="Valencia Arias, Alejandro" userId="f27a85d7-b649-4139-9ddd-6b79469f1e0f" providerId="ADAL" clId="{1CFB3FCE-9420-304D-894D-8F6D323EC72D}" dt="2019-10-20T17:42:52.544" v="38" actId="478"/>
          <ac:spMkLst>
            <pc:docMk/>
            <pc:sldMk cId="2177559956" sldId="529"/>
            <ac:spMk id="20" creationId="{3516EBC5-6178-364A-BB56-79FC3F946127}"/>
          </ac:spMkLst>
        </pc:spChg>
        <pc:spChg chg="del">
          <ac:chgData name="Valencia Arias, Alejandro" userId="f27a85d7-b649-4139-9ddd-6b79469f1e0f" providerId="ADAL" clId="{1CFB3FCE-9420-304D-894D-8F6D323EC72D}" dt="2019-10-20T17:41:36.065" v="30" actId="478"/>
          <ac:spMkLst>
            <pc:docMk/>
            <pc:sldMk cId="2177559956" sldId="529"/>
            <ac:spMk id="21" creationId="{BE201687-1BE0-5E43-80B4-C40F06C5EDD0}"/>
          </ac:spMkLst>
        </pc:spChg>
        <pc:spChg chg="add">
          <ac:chgData name="Valencia Arias, Alejandro" userId="f27a85d7-b649-4139-9ddd-6b79469f1e0f" providerId="ADAL" clId="{1CFB3FCE-9420-304D-894D-8F6D323EC72D}" dt="2019-10-20T17:42:53.367" v="39"/>
          <ac:spMkLst>
            <pc:docMk/>
            <pc:sldMk cId="2177559956" sldId="529"/>
            <ac:spMk id="22" creationId="{A4145F55-20BE-A244-8E5A-B09F195F753E}"/>
          </ac:spMkLst>
        </pc:spChg>
        <pc:spChg chg="add">
          <ac:chgData name="Valencia Arias, Alejandro" userId="f27a85d7-b649-4139-9ddd-6b79469f1e0f" providerId="ADAL" clId="{1CFB3FCE-9420-304D-894D-8F6D323EC72D}" dt="2019-10-20T17:42:53.367" v="39"/>
          <ac:spMkLst>
            <pc:docMk/>
            <pc:sldMk cId="2177559956" sldId="529"/>
            <ac:spMk id="23" creationId="{19177E47-78B6-AD4A-A82C-1D733D3CC9BF}"/>
          </ac:spMkLst>
        </pc:spChg>
        <pc:spChg chg="add">
          <ac:chgData name="Valencia Arias, Alejandro" userId="f27a85d7-b649-4139-9ddd-6b79469f1e0f" providerId="ADAL" clId="{1CFB3FCE-9420-304D-894D-8F6D323EC72D}" dt="2019-10-20T17:42:00.998" v="33" actId="26606"/>
          <ac:spMkLst>
            <pc:docMk/>
            <pc:sldMk cId="2177559956" sldId="529"/>
            <ac:spMk id="24" creationId="{823AC064-BC96-4F32-8AE1-B2FD38754823}"/>
          </ac:spMkLst>
        </pc:spChg>
        <pc:spChg chg="del">
          <ac:chgData name="Valencia Arias, Alejandro" userId="f27a85d7-b649-4139-9ddd-6b79469f1e0f" providerId="ADAL" clId="{1CFB3FCE-9420-304D-894D-8F6D323EC72D}" dt="2019-10-20T17:41:23.023" v="28"/>
          <ac:spMkLst>
            <pc:docMk/>
            <pc:sldMk cId="2177559956" sldId="529"/>
            <ac:spMk id="38" creationId="{823AC064-BC96-4F32-8AE1-B2FD38754823}"/>
          </ac:spMkLst>
        </pc:spChg>
        <pc:picChg chg="mod">
          <ac:chgData name="Valencia Arias, Alejandro" userId="f27a85d7-b649-4139-9ddd-6b79469f1e0f" providerId="ADAL" clId="{1CFB3FCE-9420-304D-894D-8F6D323EC72D}" dt="2019-10-20T17:43:02.639" v="58" actId="1035"/>
          <ac:picMkLst>
            <pc:docMk/>
            <pc:sldMk cId="2177559956" sldId="529"/>
            <ac:picMk id="4" creationId="{A4E20305-DEB6-4846-94C6-793920F49E28}"/>
          </ac:picMkLst>
        </pc:picChg>
        <pc:picChg chg="mod ord">
          <ac:chgData name="Valencia Arias, Alejandro" userId="f27a85d7-b649-4139-9ddd-6b79469f1e0f" providerId="ADAL" clId="{1CFB3FCE-9420-304D-894D-8F6D323EC72D}" dt="2019-10-20T17:43:02.639" v="58" actId="1035"/>
          <ac:picMkLst>
            <pc:docMk/>
            <pc:sldMk cId="2177559956" sldId="529"/>
            <ac:picMk id="5" creationId="{7AF9970D-1CED-7140-8CFD-9F801A604FB5}"/>
          </ac:picMkLst>
        </pc:picChg>
        <pc:cxnChg chg="add">
          <ac:chgData name="Valencia Arias, Alejandro" userId="f27a85d7-b649-4139-9ddd-6b79469f1e0f" providerId="ADAL" clId="{1CFB3FCE-9420-304D-894D-8F6D323EC72D}" dt="2019-10-20T17:42:00.998" v="33" actId="26606"/>
          <ac:cxnSpMkLst>
            <pc:docMk/>
            <pc:sldMk cId="2177559956" sldId="529"/>
            <ac:cxnSpMk id="26" creationId="{7E7C77BC-7138-40B1-A15B-20F57A494629}"/>
          </ac:cxnSpMkLst>
        </pc:cxnChg>
        <pc:cxnChg chg="add">
          <ac:chgData name="Valencia Arias, Alejandro" userId="f27a85d7-b649-4139-9ddd-6b79469f1e0f" providerId="ADAL" clId="{1CFB3FCE-9420-304D-894D-8F6D323EC72D}" dt="2019-10-20T17:42:00.998" v="33" actId="26606"/>
          <ac:cxnSpMkLst>
            <pc:docMk/>
            <pc:sldMk cId="2177559956" sldId="529"/>
            <ac:cxnSpMk id="28" creationId="{DB146403-F3D6-484B-B2ED-97F9565D0370}"/>
          </ac:cxnSpMkLst>
        </pc:cxnChg>
        <pc:cxnChg chg="del">
          <ac:chgData name="Valencia Arias, Alejandro" userId="f27a85d7-b649-4139-9ddd-6b79469f1e0f" providerId="ADAL" clId="{1CFB3FCE-9420-304D-894D-8F6D323EC72D}" dt="2019-10-20T17:41:23.023" v="28"/>
          <ac:cxnSpMkLst>
            <pc:docMk/>
            <pc:sldMk cId="2177559956" sldId="529"/>
            <ac:cxnSpMk id="40" creationId="{7E7C77BC-7138-40B1-A15B-20F57A494629}"/>
          </ac:cxnSpMkLst>
        </pc:cxnChg>
        <pc:cxnChg chg="del">
          <ac:chgData name="Valencia Arias, Alejandro" userId="f27a85d7-b649-4139-9ddd-6b79469f1e0f" providerId="ADAL" clId="{1CFB3FCE-9420-304D-894D-8F6D323EC72D}" dt="2019-10-20T17:41:23.023" v="28"/>
          <ac:cxnSpMkLst>
            <pc:docMk/>
            <pc:sldMk cId="2177559956" sldId="529"/>
            <ac:cxnSpMk id="42" creationId="{DB146403-F3D6-484B-B2ED-97F9565D0370}"/>
          </ac:cxnSpMkLst>
        </pc:cxnChg>
      </pc:sldChg>
      <pc:sldChg chg="addSp delSp modSp add del mod setBg delDesignElem">
        <pc:chgData name="Valencia Arias, Alejandro" userId="f27a85d7-b649-4139-9ddd-6b79469f1e0f" providerId="ADAL" clId="{1CFB3FCE-9420-304D-894D-8F6D323EC72D}" dt="2019-10-21T00:00:14.052" v="353" actId="2696"/>
        <pc:sldMkLst>
          <pc:docMk/>
          <pc:sldMk cId="2910051294" sldId="530"/>
        </pc:sldMkLst>
        <pc:spChg chg="mod">
          <ac:chgData name="Valencia Arias, Alejandro" userId="f27a85d7-b649-4139-9ddd-6b79469f1e0f" providerId="ADAL" clId="{1CFB3FCE-9420-304D-894D-8F6D323EC72D}" dt="2019-10-20T18:03:10.771" v="210" actId="26606"/>
          <ac:spMkLst>
            <pc:docMk/>
            <pc:sldMk cId="2910051294" sldId="530"/>
            <ac:spMk id="2" creationId="{8EB60795-5116-5546-89BA-6E8FDDAD8C10}"/>
          </ac:spMkLst>
        </pc:spChg>
        <pc:spChg chg="del">
          <ac:chgData name="Valencia Arias, Alejandro" userId="f27a85d7-b649-4139-9ddd-6b79469f1e0f" providerId="ADAL" clId="{1CFB3FCE-9420-304D-894D-8F6D323EC72D}" dt="2019-10-20T18:02:48.232" v="209" actId="478"/>
          <ac:spMkLst>
            <pc:docMk/>
            <pc:sldMk cId="2910051294" sldId="530"/>
            <ac:spMk id="3" creationId="{E92D977A-D6AC-5049-BCBF-8C1E7F0292A6}"/>
          </ac:spMkLst>
        </pc:spChg>
        <pc:spChg chg="del">
          <ac:chgData name="Valencia Arias, Alejandro" userId="f27a85d7-b649-4139-9ddd-6b79469f1e0f" providerId="ADAL" clId="{1CFB3FCE-9420-304D-894D-8F6D323EC72D}" dt="2019-10-20T18:02:48.232" v="209" actId="478"/>
          <ac:spMkLst>
            <pc:docMk/>
            <pc:sldMk cId="2910051294" sldId="530"/>
            <ac:spMk id="13" creationId="{01767E8C-EE48-4046-9F74-727FF66FB8F8}"/>
          </ac:spMkLst>
        </pc:spChg>
        <pc:spChg chg="del mod">
          <ac:chgData name="Valencia Arias, Alejandro" userId="f27a85d7-b649-4139-9ddd-6b79469f1e0f" providerId="ADAL" clId="{1CFB3FCE-9420-304D-894D-8F6D323EC72D}" dt="2019-10-20T18:02:48.232" v="209" actId="478"/>
          <ac:spMkLst>
            <pc:docMk/>
            <pc:sldMk cId="2910051294" sldId="530"/>
            <ac:spMk id="16" creationId="{B96E4937-6126-9D47-B711-B67124B5A120}"/>
          </ac:spMkLst>
        </pc:spChg>
        <pc:spChg chg="add mod">
          <ac:chgData name="Valencia Arias, Alejandro" userId="f27a85d7-b649-4139-9ddd-6b79469f1e0f" providerId="ADAL" clId="{1CFB3FCE-9420-304D-894D-8F6D323EC72D}" dt="2019-10-20T23:54:19.417" v="298" actId="1036"/>
          <ac:spMkLst>
            <pc:docMk/>
            <pc:sldMk cId="2910051294" sldId="530"/>
            <ac:spMk id="17" creationId="{72FA41BF-5DDE-8A43-A519-F4837E2DB5A4}"/>
          </ac:spMkLst>
        </pc:spChg>
        <pc:spChg chg="add mod">
          <ac:chgData name="Valencia Arias, Alejandro" userId="f27a85d7-b649-4139-9ddd-6b79469f1e0f" providerId="ADAL" clId="{1CFB3FCE-9420-304D-894D-8F6D323EC72D}" dt="2019-10-20T23:54:49.744" v="322" actId="1037"/>
          <ac:spMkLst>
            <pc:docMk/>
            <pc:sldMk cId="2910051294" sldId="530"/>
            <ac:spMk id="18" creationId="{30E83863-D575-F04A-A35F-29ED0E2B3C50}"/>
          </ac:spMkLst>
        </pc:spChg>
        <pc:spChg chg="mod">
          <ac:chgData name="Valencia Arias, Alejandro" userId="f27a85d7-b649-4139-9ddd-6b79469f1e0f" providerId="ADAL" clId="{1CFB3FCE-9420-304D-894D-8F6D323EC72D}" dt="2019-10-20T18:03:10.771" v="210" actId="26606"/>
          <ac:spMkLst>
            <pc:docMk/>
            <pc:sldMk cId="2910051294" sldId="530"/>
            <ac:spMk id="19" creationId="{81C36E98-04BB-1B41-B394-9D40FBE0C105}"/>
          </ac:spMkLst>
        </pc:spChg>
        <pc:spChg chg="add mod">
          <ac:chgData name="Valencia Arias, Alejandro" userId="f27a85d7-b649-4139-9ddd-6b79469f1e0f" providerId="ADAL" clId="{1CFB3FCE-9420-304D-894D-8F6D323EC72D}" dt="2019-10-20T18:04:22.547" v="241" actId="1076"/>
          <ac:spMkLst>
            <pc:docMk/>
            <pc:sldMk cId="2910051294" sldId="530"/>
            <ac:spMk id="20" creationId="{625A42BB-1238-6D44-A8E2-DB79F6928DAB}"/>
          </ac:spMkLst>
        </pc:spChg>
        <pc:spChg chg="del">
          <ac:chgData name="Valencia Arias, Alejandro" userId="f27a85d7-b649-4139-9ddd-6b79469f1e0f" providerId="ADAL" clId="{1CFB3FCE-9420-304D-894D-8F6D323EC72D}" dt="2019-10-20T18:02:48.232" v="209" actId="478"/>
          <ac:spMkLst>
            <pc:docMk/>
            <pc:sldMk cId="2910051294" sldId="530"/>
            <ac:spMk id="21" creationId="{BE201687-1BE0-5E43-80B4-C40F06C5EDD0}"/>
          </ac:spMkLst>
        </pc:spChg>
        <pc:spChg chg="add mod">
          <ac:chgData name="Valencia Arias, Alejandro" userId="f27a85d7-b649-4139-9ddd-6b79469f1e0f" providerId="ADAL" clId="{1CFB3FCE-9420-304D-894D-8F6D323EC72D}" dt="2019-10-20T18:04:30.203" v="242" actId="1076"/>
          <ac:spMkLst>
            <pc:docMk/>
            <pc:sldMk cId="2910051294" sldId="530"/>
            <ac:spMk id="22" creationId="{62AB749F-554A-A540-BAC9-1D9B2EFD4307}"/>
          </ac:spMkLst>
        </pc:spChg>
        <pc:spChg chg="add">
          <ac:chgData name="Valencia Arias, Alejandro" userId="f27a85d7-b649-4139-9ddd-6b79469f1e0f" providerId="ADAL" clId="{1CFB3FCE-9420-304D-894D-8F6D323EC72D}" dt="2019-10-20T18:03:10.771" v="210" actId="26606"/>
          <ac:spMkLst>
            <pc:docMk/>
            <pc:sldMk cId="2910051294" sldId="530"/>
            <ac:spMk id="24" creationId="{823AC064-BC96-4F32-8AE1-B2FD38754823}"/>
          </ac:spMkLst>
        </pc:spChg>
        <pc:spChg chg="del">
          <ac:chgData name="Valencia Arias, Alejandro" userId="f27a85d7-b649-4139-9ddd-6b79469f1e0f" providerId="ADAL" clId="{1CFB3FCE-9420-304D-894D-8F6D323EC72D}" dt="2019-10-20T18:00:48.912" v="204"/>
          <ac:spMkLst>
            <pc:docMk/>
            <pc:sldMk cId="2910051294" sldId="530"/>
            <ac:spMk id="38" creationId="{823AC064-BC96-4F32-8AE1-B2FD38754823}"/>
          </ac:spMkLst>
        </pc:spChg>
        <pc:picChg chg="mod">
          <ac:chgData name="Valencia Arias, Alejandro" userId="f27a85d7-b649-4139-9ddd-6b79469f1e0f" providerId="ADAL" clId="{1CFB3FCE-9420-304D-894D-8F6D323EC72D}" dt="2019-10-20T23:51:53.770" v="288" actId="14100"/>
          <ac:picMkLst>
            <pc:docMk/>
            <pc:sldMk cId="2910051294" sldId="530"/>
            <ac:picMk id="4" creationId="{A4E20305-DEB6-4846-94C6-793920F49E28}"/>
          </ac:picMkLst>
        </pc:picChg>
        <pc:picChg chg="mod ord">
          <ac:chgData name="Valencia Arias, Alejandro" userId="f27a85d7-b649-4139-9ddd-6b79469f1e0f" providerId="ADAL" clId="{1CFB3FCE-9420-304D-894D-8F6D323EC72D}" dt="2019-10-20T18:04:04.631" v="225" actId="1035"/>
          <ac:picMkLst>
            <pc:docMk/>
            <pc:sldMk cId="2910051294" sldId="530"/>
            <ac:picMk id="5" creationId="{7AF9970D-1CED-7140-8CFD-9F801A604FB5}"/>
          </ac:picMkLst>
        </pc:picChg>
        <pc:cxnChg chg="add">
          <ac:chgData name="Valencia Arias, Alejandro" userId="f27a85d7-b649-4139-9ddd-6b79469f1e0f" providerId="ADAL" clId="{1CFB3FCE-9420-304D-894D-8F6D323EC72D}" dt="2019-10-20T18:03:10.771" v="210" actId="26606"/>
          <ac:cxnSpMkLst>
            <pc:docMk/>
            <pc:sldMk cId="2910051294" sldId="530"/>
            <ac:cxnSpMk id="26" creationId="{7E7C77BC-7138-40B1-A15B-20F57A494629}"/>
          </ac:cxnSpMkLst>
        </pc:cxnChg>
        <pc:cxnChg chg="add">
          <ac:chgData name="Valencia Arias, Alejandro" userId="f27a85d7-b649-4139-9ddd-6b79469f1e0f" providerId="ADAL" clId="{1CFB3FCE-9420-304D-894D-8F6D323EC72D}" dt="2019-10-20T18:03:10.771" v="210" actId="26606"/>
          <ac:cxnSpMkLst>
            <pc:docMk/>
            <pc:sldMk cId="2910051294" sldId="530"/>
            <ac:cxnSpMk id="28" creationId="{DB146403-F3D6-484B-B2ED-97F9565D0370}"/>
          </ac:cxnSpMkLst>
        </pc:cxnChg>
        <pc:cxnChg chg="del">
          <ac:chgData name="Valencia Arias, Alejandro" userId="f27a85d7-b649-4139-9ddd-6b79469f1e0f" providerId="ADAL" clId="{1CFB3FCE-9420-304D-894D-8F6D323EC72D}" dt="2019-10-20T18:00:48.912" v="204"/>
          <ac:cxnSpMkLst>
            <pc:docMk/>
            <pc:sldMk cId="2910051294" sldId="530"/>
            <ac:cxnSpMk id="40" creationId="{7E7C77BC-7138-40B1-A15B-20F57A494629}"/>
          </ac:cxnSpMkLst>
        </pc:cxnChg>
        <pc:cxnChg chg="del">
          <ac:chgData name="Valencia Arias, Alejandro" userId="f27a85d7-b649-4139-9ddd-6b79469f1e0f" providerId="ADAL" clId="{1CFB3FCE-9420-304D-894D-8F6D323EC72D}" dt="2019-10-20T18:00:48.912" v="204"/>
          <ac:cxnSpMkLst>
            <pc:docMk/>
            <pc:sldMk cId="2910051294" sldId="530"/>
            <ac:cxnSpMk id="42" creationId="{DB146403-F3D6-484B-B2ED-97F9565D0370}"/>
          </ac:cxnSpMkLst>
        </pc:cxnChg>
      </pc:sldChg>
      <pc:sldChg chg="delSp modSp add setBg delDesignElem">
        <pc:chgData name="Valencia Arias, Alejandro" userId="f27a85d7-b649-4139-9ddd-6b79469f1e0f" providerId="ADAL" clId="{1CFB3FCE-9420-304D-894D-8F6D323EC72D}" dt="2019-10-21T01:33:56.143" v="371" actId="1076"/>
        <pc:sldMkLst>
          <pc:docMk/>
          <pc:sldMk cId="3315586178" sldId="531"/>
        </pc:sldMkLst>
        <pc:spChg chg="mod">
          <ac:chgData name="Valencia Arias, Alejandro" userId="f27a85d7-b649-4139-9ddd-6b79469f1e0f" providerId="ADAL" clId="{1CFB3FCE-9420-304D-894D-8F6D323EC72D}" dt="2019-10-20T23:59:14.305" v="352" actId="1036"/>
          <ac:spMkLst>
            <pc:docMk/>
            <pc:sldMk cId="3315586178" sldId="531"/>
            <ac:spMk id="17" creationId="{72FA41BF-5DDE-8A43-A519-F4837E2DB5A4}"/>
          </ac:spMkLst>
        </pc:spChg>
        <pc:spChg chg="mod">
          <ac:chgData name="Valencia Arias, Alejandro" userId="f27a85d7-b649-4139-9ddd-6b79469f1e0f" providerId="ADAL" clId="{1CFB3FCE-9420-304D-894D-8F6D323EC72D}" dt="2019-10-20T23:59:14.305" v="352" actId="1036"/>
          <ac:spMkLst>
            <pc:docMk/>
            <pc:sldMk cId="3315586178" sldId="531"/>
            <ac:spMk id="18" creationId="{30E83863-D575-F04A-A35F-29ED0E2B3C50}"/>
          </ac:spMkLst>
        </pc:spChg>
        <pc:spChg chg="mod">
          <ac:chgData name="Valencia Arias, Alejandro" userId="f27a85d7-b649-4139-9ddd-6b79469f1e0f" providerId="ADAL" clId="{1CFB3FCE-9420-304D-894D-8F6D323EC72D}" dt="2019-10-21T01:33:56.143" v="371" actId="1076"/>
          <ac:spMkLst>
            <pc:docMk/>
            <pc:sldMk cId="3315586178" sldId="531"/>
            <ac:spMk id="19" creationId="{81C36E98-04BB-1B41-B394-9D40FBE0C105}"/>
          </ac:spMkLst>
        </pc:spChg>
        <pc:spChg chg="mod">
          <ac:chgData name="Valencia Arias, Alejandro" userId="f27a85d7-b649-4139-9ddd-6b79469f1e0f" providerId="ADAL" clId="{1CFB3FCE-9420-304D-894D-8F6D323EC72D}" dt="2019-10-20T23:59:14.305" v="352" actId="1036"/>
          <ac:spMkLst>
            <pc:docMk/>
            <pc:sldMk cId="3315586178" sldId="531"/>
            <ac:spMk id="20" creationId="{625A42BB-1238-6D44-A8E2-DB79F6928DAB}"/>
          </ac:spMkLst>
        </pc:spChg>
        <pc:spChg chg="mod">
          <ac:chgData name="Valencia Arias, Alejandro" userId="f27a85d7-b649-4139-9ddd-6b79469f1e0f" providerId="ADAL" clId="{1CFB3FCE-9420-304D-894D-8F6D323EC72D}" dt="2019-10-20T23:59:14.305" v="352" actId="1036"/>
          <ac:spMkLst>
            <pc:docMk/>
            <pc:sldMk cId="3315586178" sldId="531"/>
            <ac:spMk id="22" creationId="{62AB749F-554A-A540-BAC9-1D9B2EFD4307}"/>
          </ac:spMkLst>
        </pc:spChg>
        <pc:spChg chg="del">
          <ac:chgData name="Valencia Arias, Alejandro" userId="f27a85d7-b649-4139-9ddd-6b79469f1e0f" providerId="ADAL" clId="{1CFB3FCE-9420-304D-894D-8F6D323EC72D}" dt="2019-10-20T23:57:17.899" v="324"/>
          <ac:spMkLst>
            <pc:docMk/>
            <pc:sldMk cId="3315586178" sldId="531"/>
            <ac:spMk id="24" creationId="{823AC064-BC96-4F32-8AE1-B2FD38754823}"/>
          </ac:spMkLst>
        </pc:spChg>
        <pc:picChg chg="mod">
          <ac:chgData name="Valencia Arias, Alejandro" userId="f27a85d7-b649-4139-9ddd-6b79469f1e0f" providerId="ADAL" clId="{1CFB3FCE-9420-304D-894D-8F6D323EC72D}" dt="2019-10-20T23:59:14.305" v="352" actId="1036"/>
          <ac:picMkLst>
            <pc:docMk/>
            <pc:sldMk cId="3315586178" sldId="531"/>
            <ac:picMk id="4" creationId="{A4E20305-DEB6-4846-94C6-793920F49E28}"/>
          </ac:picMkLst>
        </pc:picChg>
        <pc:picChg chg="mod">
          <ac:chgData name="Valencia Arias, Alejandro" userId="f27a85d7-b649-4139-9ddd-6b79469f1e0f" providerId="ADAL" clId="{1CFB3FCE-9420-304D-894D-8F6D323EC72D}" dt="2019-10-20T23:59:14.305" v="352" actId="1036"/>
          <ac:picMkLst>
            <pc:docMk/>
            <pc:sldMk cId="3315586178" sldId="531"/>
            <ac:picMk id="5" creationId="{7AF9970D-1CED-7140-8CFD-9F801A604FB5}"/>
          </ac:picMkLst>
        </pc:picChg>
        <pc:cxnChg chg="del">
          <ac:chgData name="Valencia Arias, Alejandro" userId="f27a85d7-b649-4139-9ddd-6b79469f1e0f" providerId="ADAL" clId="{1CFB3FCE-9420-304D-894D-8F6D323EC72D}" dt="2019-10-20T23:57:17.899" v="324"/>
          <ac:cxnSpMkLst>
            <pc:docMk/>
            <pc:sldMk cId="3315586178" sldId="531"/>
            <ac:cxnSpMk id="26" creationId="{7E7C77BC-7138-40B1-A15B-20F57A494629}"/>
          </ac:cxnSpMkLst>
        </pc:cxnChg>
        <pc:cxnChg chg="del">
          <ac:chgData name="Valencia Arias, Alejandro" userId="f27a85d7-b649-4139-9ddd-6b79469f1e0f" providerId="ADAL" clId="{1CFB3FCE-9420-304D-894D-8F6D323EC72D}" dt="2019-10-20T23:57:17.899" v="324"/>
          <ac:cxnSpMkLst>
            <pc:docMk/>
            <pc:sldMk cId="3315586178" sldId="531"/>
            <ac:cxnSpMk id="28" creationId="{DB146403-F3D6-484B-B2ED-97F9565D0370}"/>
          </ac:cxnSpMkLst>
        </pc:cxnChg>
      </pc:sldChg>
      <pc:sldChg chg="addSp delSp modSp add">
        <pc:chgData name="Valencia Arias, Alejandro" userId="f27a85d7-b649-4139-9ddd-6b79469f1e0f" providerId="ADAL" clId="{1CFB3FCE-9420-304D-894D-8F6D323EC72D}" dt="2019-10-21T01:40:13.885" v="492" actId="1076"/>
        <pc:sldMkLst>
          <pc:docMk/>
          <pc:sldMk cId="3568224107" sldId="532"/>
        </pc:sldMkLst>
        <pc:spChg chg="add mod">
          <ac:chgData name="Valencia Arias, Alejandro" userId="f27a85d7-b649-4139-9ddd-6b79469f1e0f" providerId="ADAL" clId="{1CFB3FCE-9420-304D-894D-8F6D323EC72D}" dt="2019-10-21T01:37:54.029" v="411" actId="164"/>
          <ac:spMkLst>
            <pc:docMk/>
            <pc:sldMk cId="3568224107" sldId="532"/>
            <ac:spMk id="10" creationId="{84FF3568-657A-7643-A919-06F9BD121FAD}"/>
          </ac:spMkLst>
        </pc:spChg>
        <pc:spChg chg="add mod">
          <ac:chgData name="Valencia Arias, Alejandro" userId="f27a85d7-b649-4139-9ddd-6b79469f1e0f" providerId="ADAL" clId="{1CFB3FCE-9420-304D-894D-8F6D323EC72D}" dt="2019-10-21T01:37:42.325" v="388" actId="1076"/>
          <ac:spMkLst>
            <pc:docMk/>
            <pc:sldMk cId="3568224107" sldId="532"/>
            <ac:spMk id="11" creationId="{993B3948-0433-C143-8C98-D0F3DCAF9426}"/>
          </ac:spMkLst>
        </pc:spChg>
        <pc:spChg chg="add mod">
          <ac:chgData name="Valencia Arias, Alejandro" userId="f27a85d7-b649-4139-9ddd-6b79469f1e0f" providerId="ADAL" clId="{1CFB3FCE-9420-304D-894D-8F6D323EC72D}" dt="2019-10-21T01:37:54.029" v="411" actId="164"/>
          <ac:spMkLst>
            <pc:docMk/>
            <pc:sldMk cId="3568224107" sldId="532"/>
            <ac:spMk id="12" creationId="{B4F0E492-644C-2642-8EF1-884A1ABC4DAA}"/>
          </ac:spMkLst>
        </pc:spChg>
        <pc:spChg chg="add mod">
          <ac:chgData name="Valencia Arias, Alejandro" userId="f27a85d7-b649-4139-9ddd-6b79469f1e0f" providerId="ADAL" clId="{1CFB3FCE-9420-304D-894D-8F6D323EC72D}" dt="2019-10-21T01:39:01.528" v="480" actId="20577"/>
          <ac:spMkLst>
            <pc:docMk/>
            <pc:sldMk cId="3568224107" sldId="532"/>
            <ac:spMk id="14" creationId="{AC378EEA-7D10-B648-968D-5A8F07FA5896}"/>
          </ac:spMkLst>
        </pc:spChg>
        <pc:spChg chg="add mod">
          <ac:chgData name="Valencia Arias, Alejandro" userId="f27a85d7-b649-4139-9ddd-6b79469f1e0f" providerId="ADAL" clId="{1CFB3FCE-9420-304D-894D-8F6D323EC72D}" dt="2019-10-21T01:40:01.201" v="488" actId="1076"/>
          <ac:spMkLst>
            <pc:docMk/>
            <pc:sldMk cId="3568224107" sldId="532"/>
            <ac:spMk id="15" creationId="{AE0F6EB7-5B6C-594E-B7C5-2C79BAEC5FF9}"/>
          </ac:spMkLst>
        </pc:spChg>
        <pc:spChg chg="add mod">
          <ac:chgData name="Valencia Arias, Alejandro" userId="f27a85d7-b649-4139-9ddd-6b79469f1e0f" providerId="ADAL" clId="{1CFB3FCE-9420-304D-894D-8F6D323EC72D}" dt="2019-10-21T01:40:06.212" v="489" actId="1076"/>
          <ac:spMkLst>
            <pc:docMk/>
            <pc:sldMk cId="3568224107" sldId="532"/>
            <ac:spMk id="16" creationId="{9C578B45-4993-1346-92FA-C3B695E5D440}"/>
          </ac:spMkLst>
        </pc:spChg>
        <pc:spChg chg="del">
          <ac:chgData name="Valencia Arias, Alejandro" userId="f27a85d7-b649-4139-9ddd-6b79469f1e0f" providerId="ADAL" clId="{1CFB3FCE-9420-304D-894D-8F6D323EC72D}" dt="2019-10-21T01:36:02.844" v="377" actId="478"/>
          <ac:spMkLst>
            <pc:docMk/>
            <pc:sldMk cId="3568224107" sldId="532"/>
            <ac:spMk id="17" creationId="{72FA41BF-5DDE-8A43-A519-F4837E2DB5A4}"/>
          </ac:spMkLst>
        </pc:spChg>
        <pc:spChg chg="del">
          <ac:chgData name="Valencia Arias, Alejandro" userId="f27a85d7-b649-4139-9ddd-6b79469f1e0f" providerId="ADAL" clId="{1CFB3FCE-9420-304D-894D-8F6D323EC72D}" dt="2019-10-21T01:36:02.844" v="377" actId="478"/>
          <ac:spMkLst>
            <pc:docMk/>
            <pc:sldMk cId="3568224107" sldId="532"/>
            <ac:spMk id="18" creationId="{30E83863-D575-F04A-A35F-29ED0E2B3C50}"/>
          </ac:spMkLst>
        </pc:spChg>
        <pc:spChg chg="del mod">
          <ac:chgData name="Valencia Arias, Alejandro" userId="f27a85d7-b649-4139-9ddd-6b79469f1e0f" providerId="ADAL" clId="{1CFB3FCE-9420-304D-894D-8F6D323EC72D}" dt="2019-10-21T01:36:02.844" v="377" actId="478"/>
          <ac:spMkLst>
            <pc:docMk/>
            <pc:sldMk cId="3568224107" sldId="532"/>
            <ac:spMk id="20" creationId="{625A42BB-1238-6D44-A8E2-DB79F6928DAB}"/>
          </ac:spMkLst>
        </pc:spChg>
        <pc:spChg chg="add mod">
          <ac:chgData name="Valencia Arias, Alejandro" userId="f27a85d7-b649-4139-9ddd-6b79469f1e0f" providerId="ADAL" clId="{1CFB3FCE-9420-304D-894D-8F6D323EC72D}" dt="2019-10-21T01:40:13.885" v="492" actId="1076"/>
          <ac:spMkLst>
            <pc:docMk/>
            <pc:sldMk cId="3568224107" sldId="532"/>
            <ac:spMk id="21" creationId="{24A624D6-1E89-5641-BDC4-BD87350DF68D}"/>
          </ac:spMkLst>
        </pc:spChg>
        <pc:spChg chg="del">
          <ac:chgData name="Valencia Arias, Alejandro" userId="f27a85d7-b649-4139-9ddd-6b79469f1e0f" providerId="ADAL" clId="{1CFB3FCE-9420-304D-894D-8F6D323EC72D}" dt="2019-10-21T01:36:02.844" v="377" actId="478"/>
          <ac:spMkLst>
            <pc:docMk/>
            <pc:sldMk cId="3568224107" sldId="532"/>
            <ac:spMk id="22" creationId="{62AB749F-554A-A540-BAC9-1D9B2EFD4307}"/>
          </ac:spMkLst>
        </pc:spChg>
        <pc:grpChg chg="add mod">
          <ac:chgData name="Valencia Arias, Alejandro" userId="f27a85d7-b649-4139-9ddd-6b79469f1e0f" providerId="ADAL" clId="{1CFB3FCE-9420-304D-894D-8F6D323EC72D}" dt="2019-10-21T01:37:56.312" v="419" actId="1035"/>
          <ac:grpSpMkLst>
            <pc:docMk/>
            <pc:sldMk cId="3568224107" sldId="532"/>
            <ac:grpSpMk id="3" creationId="{A5A1FCAE-E470-C344-8CCF-3A48C4982A0A}"/>
          </ac:grpSpMkLst>
        </pc:grpChg>
        <pc:picChg chg="mod">
          <ac:chgData name="Valencia Arias, Alejandro" userId="f27a85d7-b649-4139-9ddd-6b79469f1e0f" providerId="ADAL" clId="{1CFB3FCE-9420-304D-894D-8F6D323EC72D}" dt="2019-10-21T01:38:19.525" v="432" actId="14100"/>
          <ac:picMkLst>
            <pc:docMk/>
            <pc:sldMk cId="3568224107" sldId="532"/>
            <ac:picMk id="4" creationId="{A4E20305-DEB6-4846-94C6-793920F49E28}"/>
          </ac:picMkLst>
        </pc:picChg>
        <pc:picChg chg="mod">
          <ac:chgData name="Valencia Arias, Alejandro" userId="f27a85d7-b649-4139-9ddd-6b79469f1e0f" providerId="ADAL" clId="{1CFB3FCE-9420-304D-894D-8F6D323EC72D}" dt="2019-10-21T01:37:54.029" v="411" actId="164"/>
          <ac:picMkLst>
            <pc:docMk/>
            <pc:sldMk cId="3568224107" sldId="532"/>
            <ac:picMk id="5" creationId="{7AF9970D-1CED-7140-8CFD-9F801A604FB5}"/>
          </ac:picMkLst>
        </pc:picChg>
      </pc:sldChg>
      <pc:sldChg chg="add del">
        <pc:chgData name="Valencia Arias, Alejandro" userId="f27a85d7-b649-4139-9ddd-6b79469f1e0f" providerId="ADAL" clId="{1CFB3FCE-9420-304D-894D-8F6D323EC72D}" dt="2019-10-21T01:36:37.301" v="380"/>
        <pc:sldMkLst>
          <pc:docMk/>
          <pc:sldMk cId="2330292533" sldId="533"/>
        </pc:sldMkLst>
      </pc:sldChg>
      <pc:sldChg chg="addSp delSp modSp add mod setBg">
        <pc:chgData name="Valencia Arias, Alejandro" userId="f27a85d7-b649-4139-9ddd-6b79469f1e0f" providerId="ADAL" clId="{1CFB3FCE-9420-304D-894D-8F6D323EC72D}" dt="2019-10-21T01:49:45.303" v="524" actId="20577"/>
        <pc:sldMkLst>
          <pc:docMk/>
          <pc:sldMk cId="2703371520" sldId="533"/>
        </pc:sldMkLst>
        <pc:spChg chg="del">
          <ac:chgData name="Valencia Arias, Alejandro" userId="f27a85d7-b649-4139-9ddd-6b79469f1e0f" providerId="ADAL" clId="{1CFB3FCE-9420-304D-894D-8F6D323EC72D}" dt="2019-10-21T01:49:13.288" v="506"/>
          <ac:spMkLst>
            <pc:docMk/>
            <pc:sldMk cId="2703371520" sldId="533"/>
            <ac:spMk id="2" creationId="{1DA6CADE-E9BE-E346-963A-83ECD2BDA584}"/>
          </ac:spMkLst>
        </pc:spChg>
        <pc:spChg chg="del">
          <ac:chgData name="Valencia Arias, Alejandro" userId="f27a85d7-b649-4139-9ddd-6b79469f1e0f" providerId="ADAL" clId="{1CFB3FCE-9420-304D-894D-8F6D323EC72D}" dt="2019-10-21T01:49:13.288" v="506"/>
          <ac:spMkLst>
            <pc:docMk/>
            <pc:sldMk cId="2703371520" sldId="533"/>
            <ac:spMk id="3" creationId="{BBB06790-4216-E24A-B4E3-FDF3E9EB6646}"/>
          </ac:spMkLst>
        </pc:spChg>
        <pc:spChg chg="mod">
          <ac:chgData name="Valencia Arias, Alejandro" userId="f27a85d7-b649-4139-9ddd-6b79469f1e0f" providerId="ADAL" clId="{1CFB3FCE-9420-304D-894D-8F6D323EC72D}" dt="2019-10-21T01:49:28.996" v="512" actId="26606"/>
          <ac:spMkLst>
            <pc:docMk/>
            <pc:sldMk cId="2703371520" sldId="533"/>
            <ac:spMk id="4" creationId="{7131AD3C-442E-484A-ACAF-C387CCBF492E}"/>
          </ac:spMkLst>
        </pc:spChg>
        <pc:spChg chg="add mod">
          <ac:chgData name="Valencia Arias, Alejandro" userId="f27a85d7-b649-4139-9ddd-6b79469f1e0f" providerId="ADAL" clId="{1CFB3FCE-9420-304D-894D-8F6D323EC72D}" dt="2019-10-21T01:49:45.303" v="524" actId="20577"/>
          <ac:spMkLst>
            <pc:docMk/>
            <pc:sldMk cId="2703371520" sldId="533"/>
            <ac:spMk id="5" creationId="{A45FC082-8B34-EE45-BA1B-60D12AF765CC}"/>
          </ac:spMkLst>
        </pc:spChg>
        <pc:spChg chg="add del mod">
          <ac:chgData name="Valencia Arias, Alejandro" userId="f27a85d7-b649-4139-9ddd-6b79469f1e0f" providerId="ADAL" clId="{1CFB3FCE-9420-304D-894D-8F6D323EC72D}" dt="2019-10-21T01:49:33.608" v="513" actId="478"/>
          <ac:spMkLst>
            <pc:docMk/>
            <pc:sldMk cId="2703371520" sldId="533"/>
            <ac:spMk id="6" creationId="{CA9EF641-8159-764D-A6AA-FE14128F5757}"/>
          </ac:spMkLst>
        </pc:spChg>
        <pc:spChg chg="add">
          <ac:chgData name="Valencia Arias, Alejandro" userId="f27a85d7-b649-4139-9ddd-6b79469f1e0f" providerId="ADAL" clId="{1CFB3FCE-9420-304D-894D-8F6D323EC72D}" dt="2019-10-21T01:49:28.996" v="512" actId="26606"/>
          <ac:spMkLst>
            <pc:docMk/>
            <pc:sldMk cId="2703371520" sldId="533"/>
            <ac:spMk id="11" creationId="{23962611-DFD5-4092-AAFD-559E3DFCE2C9}"/>
          </ac:spMkLst>
        </pc:spChg>
        <pc:picChg chg="add">
          <ac:chgData name="Valencia Arias, Alejandro" userId="f27a85d7-b649-4139-9ddd-6b79469f1e0f" providerId="ADAL" clId="{1CFB3FCE-9420-304D-894D-8F6D323EC72D}" dt="2019-10-21T01:49:28.996" v="512" actId="26606"/>
          <ac:picMkLst>
            <pc:docMk/>
            <pc:sldMk cId="2703371520" sldId="533"/>
            <ac:picMk id="13" creationId="{2270F1FA-0425-408F-9861-80BF5AFB276D}"/>
          </ac:picMkLst>
        </pc:picChg>
      </pc:sldChg>
    </pc:docChg>
  </pc:docChgLst>
  <pc:docChgLst>
    <pc:chgData name="Alejandro Valencia Arias" userId="f27a85d7-b649-4139-9ddd-6b79469f1e0f" providerId="ADAL" clId="{9D40348F-A0DD-44E3-B209-80B1683FE532}"/>
    <pc:docChg chg="undo modSld">
      <pc:chgData name="Alejandro Valencia Arias" userId="f27a85d7-b649-4139-9ddd-6b79469f1e0f" providerId="ADAL" clId="{9D40348F-A0DD-44E3-B209-80B1683FE532}" dt="2019-10-20T16:12:11.155" v="81" actId="20577"/>
      <pc:docMkLst>
        <pc:docMk/>
      </pc:docMkLst>
      <pc:sldChg chg="modNotesTx">
        <pc:chgData name="Alejandro Valencia Arias" userId="f27a85d7-b649-4139-9ddd-6b79469f1e0f" providerId="ADAL" clId="{9D40348F-A0DD-44E3-B209-80B1683FE532}" dt="2019-10-20T16:05:08.182" v="17" actId="20577"/>
        <pc:sldMkLst>
          <pc:docMk/>
          <pc:sldMk cId="3017485255" sldId="256"/>
        </pc:sldMkLst>
      </pc:sldChg>
      <pc:sldChg chg="modSp modNotesTx">
        <pc:chgData name="Alejandro Valencia Arias" userId="f27a85d7-b649-4139-9ddd-6b79469f1e0f" providerId="ADAL" clId="{9D40348F-A0DD-44E3-B209-80B1683FE532}" dt="2019-10-20T16:05:34.760" v="37" actId="20577"/>
        <pc:sldMkLst>
          <pc:docMk/>
          <pc:sldMk cId="316435727" sldId="258"/>
        </pc:sldMkLst>
        <pc:picChg chg="mod">
          <ac:chgData name="Alejandro Valencia Arias" userId="f27a85d7-b649-4139-9ddd-6b79469f1e0f" providerId="ADAL" clId="{9D40348F-A0DD-44E3-B209-80B1683FE532}" dt="2019-10-20T16:05:26.346" v="23" actId="1076"/>
          <ac:picMkLst>
            <pc:docMk/>
            <pc:sldMk cId="316435727" sldId="258"/>
            <ac:picMk id="11" creationId="{F9CB43B1-60C2-BF41-AA35-CD6912B486F7}"/>
          </ac:picMkLst>
        </pc:picChg>
      </pc:sldChg>
      <pc:sldChg chg="modNotesTx">
        <pc:chgData name="Alejandro Valencia Arias" userId="f27a85d7-b649-4139-9ddd-6b79469f1e0f" providerId="ADAL" clId="{9D40348F-A0DD-44E3-B209-80B1683FE532}" dt="2019-10-20T16:08:31.989" v="60" actId="20577"/>
        <pc:sldMkLst>
          <pc:docMk/>
          <pc:sldMk cId="3067819260" sldId="519"/>
        </pc:sldMkLst>
      </pc:sldChg>
      <pc:sldChg chg="modSp modNotesTx">
        <pc:chgData name="Alejandro Valencia Arias" userId="f27a85d7-b649-4139-9ddd-6b79469f1e0f" providerId="ADAL" clId="{9D40348F-A0DD-44E3-B209-80B1683FE532}" dt="2019-10-20T16:12:11.155" v="81" actId="20577"/>
        <pc:sldMkLst>
          <pc:docMk/>
          <pc:sldMk cId="3355895759" sldId="522"/>
        </pc:sldMkLst>
        <pc:spChg chg="mod">
          <ac:chgData name="Alejandro Valencia Arias" userId="f27a85d7-b649-4139-9ddd-6b79469f1e0f" providerId="ADAL" clId="{9D40348F-A0DD-44E3-B209-80B1683FE532}" dt="2019-10-20T16:09:12.663" v="63" actId="14100"/>
          <ac:spMkLst>
            <pc:docMk/>
            <pc:sldMk cId="3355895759" sldId="522"/>
            <ac:spMk id="9" creationId="{330DFADA-178F-1341-95C2-A1D231DED0DC}"/>
          </ac:spMkLst>
        </pc:spChg>
        <pc:picChg chg="mod">
          <ac:chgData name="Alejandro Valencia Arias" userId="f27a85d7-b649-4139-9ddd-6b79469f1e0f" providerId="ADAL" clId="{9D40348F-A0DD-44E3-B209-80B1683FE532}" dt="2019-10-20T16:09:01.020" v="62" actId="1036"/>
          <ac:picMkLst>
            <pc:docMk/>
            <pc:sldMk cId="3355895759" sldId="522"/>
            <ac:picMk id="17" creationId="{71B1DA3F-ED54-314F-B3C5-6D929CC994D7}"/>
          </ac:picMkLst>
        </pc:picChg>
      </pc:sldChg>
      <pc:sldChg chg="modNotesTx">
        <pc:chgData name="Alejandro Valencia Arias" userId="f27a85d7-b649-4139-9ddd-6b79469f1e0f" providerId="ADAL" clId="{9D40348F-A0DD-44E3-B209-80B1683FE532}" dt="2019-10-20T16:08:27.165" v="47" actId="20577"/>
        <pc:sldMkLst>
          <pc:docMk/>
          <pc:sldMk cId="1592628631" sldId="52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commons.wikimedia.org/wiki/File:4lane_road_icon.sv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commons.wikimedia.org/wiki/File:4lane_road_icon.sv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1DE54-6492-4C06-AC6B-6F796BDEE92E}"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31F7212-0EB7-45B5-AC6A-B8AF0108913C}">
      <dgm:prSet/>
      <dgm:spPr/>
      <dgm:t>
        <a:bodyPr/>
        <a:lstStyle/>
        <a:p>
          <a:pPr>
            <a:lnSpc>
              <a:spcPct val="100000"/>
            </a:lnSpc>
          </a:pPr>
          <a:r>
            <a:rPr lang="en-GB" dirty="0"/>
            <a:t>TRAP concentrations are highest near roads and dramatically decrease to background levels within 150m from roads. </a:t>
          </a:r>
          <a:r>
            <a:rPr lang="en-GB" baseline="30000" dirty="0"/>
            <a:t>1</a:t>
          </a:r>
          <a:endParaRPr lang="en-US" baseline="30000" dirty="0"/>
        </a:p>
      </dgm:t>
    </dgm:pt>
    <dgm:pt modelId="{518F743C-7DEA-405A-83BF-B616633B7DBC}" type="parTrans" cxnId="{85BDFDA6-735C-40D9-AEA9-DE8969E11613}">
      <dgm:prSet/>
      <dgm:spPr/>
      <dgm:t>
        <a:bodyPr/>
        <a:lstStyle/>
        <a:p>
          <a:endParaRPr lang="en-US"/>
        </a:p>
      </dgm:t>
    </dgm:pt>
    <dgm:pt modelId="{A19B7E83-6450-4694-BB89-C8687C6AA52F}" type="sibTrans" cxnId="{85BDFDA6-735C-40D9-AEA9-DE8969E11613}">
      <dgm:prSet/>
      <dgm:spPr/>
      <dgm:t>
        <a:bodyPr/>
        <a:lstStyle/>
        <a:p>
          <a:endParaRPr lang="en-US"/>
        </a:p>
      </dgm:t>
    </dgm:pt>
    <dgm:pt modelId="{941E9963-83D1-4697-AC03-1E159FB99E35}">
      <dgm:prSet/>
      <dgm:spPr/>
      <dgm:t>
        <a:bodyPr/>
        <a:lstStyle/>
        <a:p>
          <a:pPr>
            <a:lnSpc>
              <a:spcPct val="100000"/>
            </a:lnSpc>
          </a:pPr>
          <a:r>
            <a:rPr lang="en-US" dirty="0"/>
            <a:t>In United States, around 19% of the population resides in the vicinity of a heavily trafficked road. </a:t>
          </a:r>
          <a:r>
            <a:rPr lang="en-US" baseline="30000" dirty="0"/>
            <a:t>2</a:t>
          </a:r>
        </a:p>
      </dgm:t>
    </dgm:pt>
    <dgm:pt modelId="{AD8F25CA-733B-4C70-8FDA-6A01F029DE99}" type="parTrans" cxnId="{8703D4AF-1277-48ED-AAFA-07B5B8F7447D}">
      <dgm:prSet/>
      <dgm:spPr/>
      <dgm:t>
        <a:bodyPr/>
        <a:lstStyle/>
        <a:p>
          <a:endParaRPr lang="en-US"/>
        </a:p>
      </dgm:t>
    </dgm:pt>
    <dgm:pt modelId="{BBC5573D-DB3B-463D-8AC1-5EC9EA7928B2}" type="sibTrans" cxnId="{8703D4AF-1277-48ED-AAFA-07B5B8F7447D}">
      <dgm:prSet/>
      <dgm:spPr/>
      <dgm:t>
        <a:bodyPr/>
        <a:lstStyle/>
        <a:p>
          <a:endParaRPr lang="en-US"/>
        </a:p>
      </dgm:t>
    </dgm:pt>
    <dgm:pt modelId="{5E0D3E47-BF14-45A7-BB23-81421D7A0856}">
      <dgm:prSet/>
      <dgm:spPr/>
      <dgm:t>
        <a:bodyPr/>
        <a:lstStyle/>
        <a:p>
          <a:pPr>
            <a:lnSpc>
              <a:spcPct val="100000"/>
            </a:lnSpc>
          </a:pPr>
          <a:r>
            <a:rPr lang="en-GB" dirty="0"/>
            <a:t>Traffic related air pollutants (TRAPs) have been associated with a range of adverse health effects.</a:t>
          </a:r>
          <a:r>
            <a:rPr lang="en-US" dirty="0"/>
            <a:t> </a:t>
          </a:r>
        </a:p>
      </dgm:t>
    </dgm:pt>
    <dgm:pt modelId="{80BA0C78-245E-4F1A-83EF-8520307557EA}" type="sibTrans" cxnId="{26F40A14-B1EE-4637-8047-B9AC6A2A8DA1}">
      <dgm:prSet/>
      <dgm:spPr/>
      <dgm:t>
        <a:bodyPr/>
        <a:lstStyle/>
        <a:p>
          <a:endParaRPr lang="en-US"/>
        </a:p>
      </dgm:t>
    </dgm:pt>
    <dgm:pt modelId="{66097606-88B2-42D4-AF8D-9FEA6F6E73EA}" type="parTrans" cxnId="{26F40A14-B1EE-4637-8047-B9AC6A2A8DA1}">
      <dgm:prSet/>
      <dgm:spPr/>
      <dgm:t>
        <a:bodyPr/>
        <a:lstStyle/>
        <a:p>
          <a:endParaRPr lang="en-US"/>
        </a:p>
      </dgm:t>
    </dgm:pt>
    <dgm:pt modelId="{975F9D45-518E-4BB8-98EE-CABD826D86E8}" type="pres">
      <dgm:prSet presAssocID="{01B1DE54-6492-4C06-AC6B-6F796BDEE92E}" presName="root" presStyleCnt="0">
        <dgm:presLayoutVars>
          <dgm:dir/>
          <dgm:resizeHandles val="exact"/>
        </dgm:presLayoutVars>
      </dgm:prSet>
      <dgm:spPr/>
    </dgm:pt>
    <dgm:pt modelId="{3E5B1692-6A78-415F-92D4-1D5A8FB03912}" type="pres">
      <dgm:prSet presAssocID="{5E0D3E47-BF14-45A7-BB23-81421D7A0856}" presName="compNode" presStyleCnt="0"/>
      <dgm:spPr/>
    </dgm:pt>
    <dgm:pt modelId="{95D02D00-DDAD-4CF0-9C08-E8BEB43FADD2}" type="pres">
      <dgm:prSet presAssocID="{5E0D3E47-BF14-45A7-BB23-81421D7A0856}" presName="bgRect" presStyleLbl="bgShp" presStyleIdx="0" presStyleCnt="3"/>
      <dgm:spPr/>
    </dgm:pt>
    <dgm:pt modelId="{B2B9AE10-A8BF-472E-B2CB-548D6ED08084}" type="pres">
      <dgm:prSet presAssocID="{5E0D3E47-BF14-45A7-BB23-81421D7A08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
        </a:ext>
      </dgm:extLst>
    </dgm:pt>
    <dgm:pt modelId="{07D16701-7FB9-4AC1-9A30-026303502F0E}" type="pres">
      <dgm:prSet presAssocID="{5E0D3E47-BF14-45A7-BB23-81421D7A0856}" presName="spaceRect" presStyleCnt="0"/>
      <dgm:spPr/>
    </dgm:pt>
    <dgm:pt modelId="{6ED06DC3-97B3-4E6F-972F-B888DF968627}" type="pres">
      <dgm:prSet presAssocID="{5E0D3E47-BF14-45A7-BB23-81421D7A0856}" presName="parTx" presStyleLbl="revTx" presStyleIdx="0" presStyleCnt="3">
        <dgm:presLayoutVars>
          <dgm:chMax val="0"/>
          <dgm:chPref val="0"/>
        </dgm:presLayoutVars>
      </dgm:prSet>
      <dgm:spPr/>
    </dgm:pt>
    <dgm:pt modelId="{6CE5C0DD-573F-4289-9DF4-D6ED7D1B1682}" type="pres">
      <dgm:prSet presAssocID="{80BA0C78-245E-4F1A-83EF-8520307557EA}" presName="sibTrans" presStyleCnt="0"/>
      <dgm:spPr/>
    </dgm:pt>
    <dgm:pt modelId="{62B3019E-823E-43A8-B901-3944BD2D52F6}" type="pres">
      <dgm:prSet presAssocID="{931F7212-0EB7-45B5-AC6A-B8AF0108913C}" presName="compNode" presStyleCnt="0"/>
      <dgm:spPr/>
    </dgm:pt>
    <dgm:pt modelId="{1EEE2F68-6964-4585-A759-EA8181795411}" type="pres">
      <dgm:prSet presAssocID="{931F7212-0EB7-45B5-AC6A-B8AF0108913C}" presName="bgRect" presStyleLbl="bgShp" presStyleIdx="1" presStyleCnt="3"/>
      <dgm:spPr/>
    </dgm:pt>
    <dgm:pt modelId="{7FC729F7-D3DA-46A8-A6B9-AC2A3BF8BC4D}" type="pres">
      <dgm:prSet presAssocID="{931F7212-0EB7-45B5-AC6A-B8AF0108913C}"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a:noFill/>
        </a:ln>
      </dgm:spPr>
    </dgm:pt>
    <dgm:pt modelId="{3EADBDE5-4AF6-4EDB-9F19-1703D782BBAA}" type="pres">
      <dgm:prSet presAssocID="{931F7212-0EB7-45B5-AC6A-B8AF0108913C}" presName="spaceRect" presStyleCnt="0"/>
      <dgm:spPr/>
    </dgm:pt>
    <dgm:pt modelId="{245A2A1A-D8CC-4B42-BA5A-58D56E4C9D7A}" type="pres">
      <dgm:prSet presAssocID="{931F7212-0EB7-45B5-AC6A-B8AF0108913C}" presName="parTx" presStyleLbl="revTx" presStyleIdx="1" presStyleCnt="3">
        <dgm:presLayoutVars>
          <dgm:chMax val="0"/>
          <dgm:chPref val="0"/>
        </dgm:presLayoutVars>
      </dgm:prSet>
      <dgm:spPr/>
    </dgm:pt>
    <dgm:pt modelId="{B7E357CF-025B-41EA-95F0-EB4DC3ECED63}" type="pres">
      <dgm:prSet presAssocID="{A19B7E83-6450-4694-BB89-C8687C6AA52F}" presName="sibTrans" presStyleCnt="0"/>
      <dgm:spPr/>
    </dgm:pt>
    <dgm:pt modelId="{62667FC4-28C1-4A7C-8F15-4EE7EE29DB92}" type="pres">
      <dgm:prSet presAssocID="{941E9963-83D1-4697-AC03-1E159FB99E35}" presName="compNode" presStyleCnt="0"/>
      <dgm:spPr/>
    </dgm:pt>
    <dgm:pt modelId="{FBC9C735-CD3E-4B52-879E-0C7F5DB40F8A}" type="pres">
      <dgm:prSet presAssocID="{941E9963-83D1-4697-AC03-1E159FB99E35}" presName="bgRect" presStyleLbl="bgShp" presStyleIdx="2" presStyleCnt="3"/>
      <dgm:spPr/>
    </dgm:pt>
    <dgm:pt modelId="{E2783ACE-5418-4F41-8619-758C9CEEF70F}" type="pres">
      <dgm:prSet presAssocID="{941E9963-83D1-4697-AC03-1E159FB99E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rth America"/>
        </a:ext>
      </dgm:extLst>
    </dgm:pt>
    <dgm:pt modelId="{9EF96CF1-A8F6-4873-B1DB-165D9F1A173C}" type="pres">
      <dgm:prSet presAssocID="{941E9963-83D1-4697-AC03-1E159FB99E35}" presName="spaceRect" presStyleCnt="0"/>
      <dgm:spPr/>
    </dgm:pt>
    <dgm:pt modelId="{F7EEBEE0-829E-4ED6-8AAA-456741D741A1}" type="pres">
      <dgm:prSet presAssocID="{941E9963-83D1-4697-AC03-1E159FB99E35}" presName="parTx" presStyleLbl="revTx" presStyleIdx="2" presStyleCnt="3">
        <dgm:presLayoutVars>
          <dgm:chMax val="0"/>
          <dgm:chPref val="0"/>
        </dgm:presLayoutVars>
      </dgm:prSet>
      <dgm:spPr/>
    </dgm:pt>
  </dgm:ptLst>
  <dgm:cxnLst>
    <dgm:cxn modelId="{26F40A14-B1EE-4637-8047-B9AC6A2A8DA1}" srcId="{01B1DE54-6492-4C06-AC6B-6F796BDEE92E}" destId="{5E0D3E47-BF14-45A7-BB23-81421D7A0856}" srcOrd="0" destOrd="0" parTransId="{66097606-88B2-42D4-AF8D-9FEA6F6E73EA}" sibTransId="{80BA0C78-245E-4F1A-83EF-8520307557EA}"/>
    <dgm:cxn modelId="{DA62DE39-D732-4239-B184-4C7176D27913}" type="presOf" srcId="{941E9963-83D1-4697-AC03-1E159FB99E35}" destId="{F7EEBEE0-829E-4ED6-8AAA-456741D741A1}" srcOrd="0" destOrd="0" presId="urn:microsoft.com/office/officeart/2018/2/layout/IconVerticalSolidList"/>
    <dgm:cxn modelId="{F05B277A-B78C-4448-A189-F6F5756D7893}" type="presOf" srcId="{5E0D3E47-BF14-45A7-BB23-81421D7A0856}" destId="{6ED06DC3-97B3-4E6F-972F-B888DF968627}" srcOrd="0" destOrd="0" presId="urn:microsoft.com/office/officeart/2018/2/layout/IconVerticalSolidList"/>
    <dgm:cxn modelId="{85BDFDA6-735C-40D9-AEA9-DE8969E11613}" srcId="{01B1DE54-6492-4C06-AC6B-6F796BDEE92E}" destId="{931F7212-0EB7-45B5-AC6A-B8AF0108913C}" srcOrd="1" destOrd="0" parTransId="{518F743C-7DEA-405A-83BF-B616633B7DBC}" sibTransId="{A19B7E83-6450-4694-BB89-C8687C6AA52F}"/>
    <dgm:cxn modelId="{FB377DAB-CA1B-4367-9A80-F49052622B6F}" type="presOf" srcId="{931F7212-0EB7-45B5-AC6A-B8AF0108913C}" destId="{245A2A1A-D8CC-4B42-BA5A-58D56E4C9D7A}" srcOrd="0" destOrd="0" presId="urn:microsoft.com/office/officeart/2018/2/layout/IconVerticalSolidList"/>
    <dgm:cxn modelId="{8703D4AF-1277-48ED-AAFA-07B5B8F7447D}" srcId="{01B1DE54-6492-4C06-AC6B-6F796BDEE92E}" destId="{941E9963-83D1-4697-AC03-1E159FB99E35}" srcOrd="2" destOrd="0" parTransId="{AD8F25CA-733B-4C70-8FDA-6A01F029DE99}" sibTransId="{BBC5573D-DB3B-463D-8AC1-5EC9EA7928B2}"/>
    <dgm:cxn modelId="{8C7A57C9-A0A2-4C57-91F9-EBBA11D435F6}" type="presOf" srcId="{01B1DE54-6492-4C06-AC6B-6F796BDEE92E}" destId="{975F9D45-518E-4BB8-98EE-CABD826D86E8}" srcOrd="0" destOrd="0" presId="urn:microsoft.com/office/officeart/2018/2/layout/IconVerticalSolidList"/>
    <dgm:cxn modelId="{75236B7B-23FE-45BC-B001-6E491EE8BE10}" type="presParOf" srcId="{975F9D45-518E-4BB8-98EE-CABD826D86E8}" destId="{3E5B1692-6A78-415F-92D4-1D5A8FB03912}" srcOrd="0" destOrd="0" presId="urn:microsoft.com/office/officeart/2018/2/layout/IconVerticalSolidList"/>
    <dgm:cxn modelId="{3EC6EB89-5F30-448A-8C83-AB12A3D2C698}" type="presParOf" srcId="{3E5B1692-6A78-415F-92D4-1D5A8FB03912}" destId="{95D02D00-DDAD-4CF0-9C08-E8BEB43FADD2}" srcOrd="0" destOrd="0" presId="urn:microsoft.com/office/officeart/2018/2/layout/IconVerticalSolidList"/>
    <dgm:cxn modelId="{447CF7C2-7FE1-4792-AB93-6A3509A5E9A6}" type="presParOf" srcId="{3E5B1692-6A78-415F-92D4-1D5A8FB03912}" destId="{B2B9AE10-A8BF-472E-B2CB-548D6ED08084}" srcOrd="1" destOrd="0" presId="urn:microsoft.com/office/officeart/2018/2/layout/IconVerticalSolidList"/>
    <dgm:cxn modelId="{B0B5AACB-D607-44D4-958B-CAAEBBFEECFC}" type="presParOf" srcId="{3E5B1692-6A78-415F-92D4-1D5A8FB03912}" destId="{07D16701-7FB9-4AC1-9A30-026303502F0E}" srcOrd="2" destOrd="0" presId="urn:microsoft.com/office/officeart/2018/2/layout/IconVerticalSolidList"/>
    <dgm:cxn modelId="{C30022B1-835E-40F0-8B9C-F3B734D742C6}" type="presParOf" srcId="{3E5B1692-6A78-415F-92D4-1D5A8FB03912}" destId="{6ED06DC3-97B3-4E6F-972F-B888DF968627}" srcOrd="3" destOrd="0" presId="urn:microsoft.com/office/officeart/2018/2/layout/IconVerticalSolidList"/>
    <dgm:cxn modelId="{4AF2F406-6782-4FBC-AD56-4DD0C1C17E50}" type="presParOf" srcId="{975F9D45-518E-4BB8-98EE-CABD826D86E8}" destId="{6CE5C0DD-573F-4289-9DF4-D6ED7D1B1682}" srcOrd="1" destOrd="0" presId="urn:microsoft.com/office/officeart/2018/2/layout/IconVerticalSolidList"/>
    <dgm:cxn modelId="{7A19B218-6B28-40A1-AC54-3B982DCC9396}" type="presParOf" srcId="{975F9D45-518E-4BB8-98EE-CABD826D86E8}" destId="{62B3019E-823E-43A8-B901-3944BD2D52F6}" srcOrd="2" destOrd="0" presId="urn:microsoft.com/office/officeart/2018/2/layout/IconVerticalSolidList"/>
    <dgm:cxn modelId="{966B8AFF-E870-42B4-9E66-4A2EDE4D17C0}" type="presParOf" srcId="{62B3019E-823E-43A8-B901-3944BD2D52F6}" destId="{1EEE2F68-6964-4585-A759-EA8181795411}" srcOrd="0" destOrd="0" presId="urn:microsoft.com/office/officeart/2018/2/layout/IconVerticalSolidList"/>
    <dgm:cxn modelId="{9E30E081-35C9-4039-8954-3995A82C37CF}" type="presParOf" srcId="{62B3019E-823E-43A8-B901-3944BD2D52F6}" destId="{7FC729F7-D3DA-46A8-A6B9-AC2A3BF8BC4D}" srcOrd="1" destOrd="0" presId="urn:microsoft.com/office/officeart/2018/2/layout/IconVerticalSolidList"/>
    <dgm:cxn modelId="{0C189143-BF76-4E11-A5F9-D346683FB382}" type="presParOf" srcId="{62B3019E-823E-43A8-B901-3944BD2D52F6}" destId="{3EADBDE5-4AF6-4EDB-9F19-1703D782BBAA}" srcOrd="2" destOrd="0" presId="urn:microsoft.com/office/officeart/2018/2/layout/IconVerticalSolidList"/>
    <dgm:cxn modelId="{2D4ECA33-37A1-4CF4-93A7-2E33EF5A3073}" type="presParOf" srcId="{62B3019E-823E-43A8-B901-3944BD2D52F6}" destId="{245A2A1A-D8CC-4B42-BA5A-58D56E4C9D7A}" srcOrd="3" destOrd="0" presId="urn:microsoft.com/office/officeart/2018/2/layout/IconVerticalSolidList"/>
    <dgm:cxn modelId="{FE1034D0-1A4F-4BB8-802A-467D8DB61865}" type="presParOf" srcId="{975F9D45-518E-4BB8-98EE-CABD826D86E8}" destId="{B7E357CF-025B-41EA-95F0-EB4DC3ECED63}" srcOrd="3" destOrd="0" presId="urn:microsoft.com/office/officeart/2018/2/layout/IconVerticalSolidList"/>
    <dgm:cxn modelId="{EA642C30-1DAF-4706-B74B-43E26700F251}" type="presParOf" srcId="{975F9D45-518E-4BB8-98EE-CABD826D86E8}" destId="{62667FC4-28C1-4A7C-8F15-4EE7EE29DB92}" srcOrd="4" destOrd="0" presId="urn:microsoft.com/office/officeart/2018/2/layout/IconVerticalSolidList"/>
    <dgm:cxn modelId="{51329B6C-F823-4DE6-975C-C8BAB896AA02}" type="presParOf" srcId="{62667FC4-28C1-4A7C-8F15-4EE7EE29DB92}" destId="{FBC9C735-CD3E-4B52-879E-0C7F5DB40F8A}" srcOrd="0" destOrd="0" presId="urn:microsoft.com/office/officeart/2018/2/layout/IconVerticalSolidList"/>
    <dgm:cxn modelId="{17F4CEC1-ACF6-4983-A598-71B74E9AFF50}" type="presParOf" srcId="{62667FC4-28C1-4A7C-8F15-4EE7EE29DB92}" destId="{E2783ACE-5418-4F41-8619-758C9CEEF70F}" srcOrd="1" destOrd="0" presId="urn:microsoft.com/office/officeart/2018/2/layout/IconVerticalSolidList"/>
    <dgm:cxn modelId="{5029512D-66BF-4B77-A18E-38FFF12BB300}" type="presParOf" srcId="{62667FC4-28C1-4A7C-8F15-4EE7EE29DB92}" destId="{9EF96CF1-A8F6-4873-B1DB-165D9F1A173C}" srcOrd="2" destOrd="0" presId="urn:microsoft.com/office/officeart/2018/2/layout/IconVerticalSolidList"/>
    <dgm:cxn modelId="{78D9D9CF-9239-4FFF-A6BA-8A72BA1A1A88}" type="presParOf" srcId="{62667FC4-28C1-4A7C-8F15-4EE7EE29DB92}" destId="{F7EEBEE0-829E-4ED6-8AAA-456741D741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22DB0-7A6E-6C4F-87B8-F88D6516EAE7}" type="doc">
      <dgm:prSet loTypeId="urn:microsoft.com/office/officeart/2005/8/layout/lProcess2" loCatId="" qsTypeId="urn:microsoft.com/office/officeart/2005/8/quickstyle/simple1" qsCatId="simple" csTypeId="urn:microsoft.com/office/officeart/2005/8/colors/colorful5" csCatId="colorful" phldr="1"/>
      <dgm:spPr/>
      <dgm:t>
        <a:bodyPr/>
        <a:lstStyle/>
        <a:p>
          <a:endParaRPr lang="en-US"/>
        </a:p>
      </dgm:t>
    </dgm:pt>
    <dgm:pt modelId="{9103653E-9C4C-FB46-B5A4-ABD24364A301}">
      <dgm:prSet phldrT="[Text]"/>
      <dgm:spPr/>
      <dgm:t>
        <a:bodyPr/>
        <a:lstStyle/>
        <a:p>
          <a:r>
            <a:rPr lang="en-US" dirty="0"/>
            <a:t>CMAQ</a:t>
          </a:r>
        </a:p>
      </dgm:t>
    </dgm:pt>
    <dgm:pt modelId="{011CF4F6-06E9-6C4B-9321-AEC0AF2A6940}" type="parTrans" cxnId="{5E2622F0-4F1D-F448-8CEB-1FE96F7C539A}">
      <dgm:prSet/>
      <dgm:spPr/>
      <dgm:t>
        <a:bodyPr/>
        <a:lstStyle/>
        <a:p>
          <a:endParaRPr lang="en-US"/>
        </a:p>
      </dgm:t>
    </dgm:pt>
    <dgm:pt modelId="{EC2450C4-F685-444A-A587-CA9ED5B8BC83}" type="sibTrans" cxnId="{5E2622F0-4F1D-F448-8CEB-1FE96F7C539A}">
      <dgm:prSet/>
      <dgm:spPr/>
      <dgm:t>
        <a:bodyPr/>
        <a:lstStyle/>
        <a:p>
          <a:endParaRPr lang="en-US"/>
        </a:p>
      </dgm:t>
    </dgm:pt>
    <dgm:pt modelId="{964EAE86-E3DF-C345-980A-EC4F664A732B}">
      <dgm:prSet phldrT="[Text]"/>
      <dgm:spPr/>
      <dgm:t>
        <a:bodyPr/>
        <a:lstStyle/>
        <a:p>
          <a:r>
            <a:rPr lang="en-US" dirty="0"/>
            <a:t>Concentrations at 12km Grid Resolution</a:t>
          </a:r>
        </a:p>
      </dgm:t>
    </dgm:pt>
    <dgm:pt modelId="{26781531-E4E0-AF44-A0B8-27CA71949923}" type="parTrans" cxnId="{7A1F74DC-67F6-1543-8708-37C157EDA8B4}">
      <dgm:prSet/>
      <dgm:spPr/>
      <dgm:t>
        <a:bodyPr/>
        <a:lstStyle/>
        <a:p>
          <a:endParaRPr lang="en-US"/>
        </a:p>
      </dgm:t>
    </dgm:pt>
    <dgm:pt modelId="{98B27812-8C9C-4841-BB1E-B32271D4784D}" type="sibTrans" cxnId="{7A1F74DC-67F6-1543-8708-37C157EDA8B4}">
      <dgm:prSet/>
      <dgm:spPr/>
      <dgm:t>
        <a:bodyPr/>
        <a:lstStyle/>
        <a:p>
          <a:endParaRPr lang="en-US"/>
        </a:p>
      </dgm:t>
    </dgm:pt>
    <dgm:pt modelId="{3ED28AAC-707A-CC42-BEE9-0802E0CF51D9}">
      <dgm:prSet phldrT="[Text]"/>
      <dgm:spPr/>
      <dgm:t>
        <a:bodyPr/>
        <a:lstStyle/>
        <a:p>
          <a:r>
            <a:rPr lang="en-US" dirty="0"/>
            <a:t>Hybrid</a:t>
          </a:r>
        </a:p>
      </dgm:t>
    </dgm:pt>
    <dgm:pt modelId="{50EE36A4-38D7-DA49-AAE4-1F6AAA3224E1}" type="parTrans" cxnId="{4FE2646A-EE53-8946-9101-6261848BAEBC}">
      <dgm:prSet/>
      <dgm:spPr/>
      <dgm:t>
        <a:bodyPr/>
        <a:lstStyle/>
        <a:p>
          <a:endParaRPr lang="en-US"/>
        </a:p>
      </dgm:t>
    </dgm:pt>
    <dgm:pt modelId="{3E91B91A-45C0-7A40-BC51-337589650925}" type="sibTrans" cxnId="{4FE2646A-EE53-8946-9101-6261848BAEBC}">
      <dgm:prSet/>
      <dgm:spPr/>
      <dgm:t>
        <a:bodyPr/>
        <a:lstStyle/>
        <a:p>
          <a:endParaRPr lang="en-US"/>
        </a:p>
      </dgm:t>
    </dgm:pt>
    <dgm:pt modelId="{E8132CC0-594F-1549-819F-3DBDA6DA53BC}">
      <dgm:prSet phldrT="[Text]"/>
      <dgm:spPr/>
      <dgm:t>
        <a:bodyPr/>
        <a:lstStyle/>
        <a:p>
          <a:r>
            <a:rPr lang="en-US" dirty="0"/>
            <a:t>Concentrations at Census Block</a:t>
          </a:r>
        </a:p>
        <a:p>
          <a:r>
            <a:rPr lang="en-US" dirty="0"/>
            <a:t>Resolution</a:t>
          </a:r>
        </a:p>
      </dgm:t>
    </dgm:pt>
    <dgm:pt modelId="{D3024065-7207-BB46-AC0C-1A0BAED1116B}" type="parTrans" cxnId="{6BBDCFEC-1625-8644-BFD9-E63388922B27}">
      <dgm:prSet/>
      <dgm:spPr/>
      <dgm:t>
        <a:bodyPr/>
        <a:lstStyle/>
        <a:p>
          <a:endParaRPr lang="en-US"/>
        </a:p>
      </dgm:t>
    </dgm:pt>
    <dgm:pt modelId="{F5E38166-14B1-9F47-BBCE-BA667854B823}" type="sibTrans" cxnId="{6BBDCFEC-1625-8644-BFD9-E63388922B27}">
      <dgm:prSet/>
      <dgm:spPr/>
      <dgm:t>
        <a:bodyPr/>
        <a:lstStyle/>
        <a:p>
          <a:endParaRPr lang="en-US"/>
        </a:p>
      </dgm:t>
    </dgm:pt>
    <dgm:pt modelId="{B219B117-1215-1A45-955B-9C09DD18C693}">
      <dgm:prSet phldrT="[Text]"/>
      <dgm:spPr>
        <a:solidFill>
          <a:srgbClr val="C00000"/>
        </a:solidFill>
      </dgm:spPr>
      <dgm:t>
        <a:bodyPr/>
        <a:lstStyle/>
        <a:p>
          <a:r>
            <a:rPr lang="en-US" dirty="0"/>
            <a:t>Health Impact Function (HIF)</a:t>
          </a:r>
        </a:p>
      </dgm:t>
    </dgm:pt>
    <dgm:pt modelId="{2746188E-85C5-034F-B739-C205F36C9454}" type="parTrans" cxnId="{E8537B16-79FE-A44A-B563-615627BF9777}">
      <dgm:prSet/>
      <dgm:spPr/>
      <dgm:t>
        <a:bodyPr/>
        <a:lstStyle/>
        <a:p>
          <a:endParaRPr lang="en-US"/>
        </a:p>
      </dgm:t>
    </dgm:pt>
    <dgm:pt modelId="{968FD1F1-9CDE-4F43-9466-228E3AD99688}" type="sibTrans" cxnId="{E8537B16-79FE-A44A-B563-615627BF9777}">
      <dgm:prSet/>
      <dgm:spPr/>
      <dgm:t>
        <a:bodyPr/>
        <a:lstStyle/>
        <a:p>
          <a:endParaRPr lang="en-US"/>
        </a:p>
      </dgm:t>
    </dgm:pt>
    <dgm:pt modelId="{0A08AB80-06B6-8A44-A6FF-FF61B067459B}">
      <dgm:prSet phldrT="[Text]"/>
      <dgm:spPr>
        <a:solidFill>
          <a:schemeClr val="accent1">
            <a:lumMod val="75000"/>
          </a:schemeClr>
        </a:solidFill>
      </dgm:spPr>
      <dgm:t>
        <a:bodyPr/>
        <a:lstStyle/>
        <a:p>
          <a:r>
            <a:rPr lang="en-US" dirty="0"/>
            <a:t>Grid-Based Mortality</a:t>
          </a:r>
        </a:p>
      </dgm:t>
    </dgm:pt>
    <dgm:pt modelId="{5DA7155C-D0D2-B542-BFAE-2014E750A5C7}" type="parTrans" cxnId="{BDC32D3C-1354-B84C-8E18-C64E5EF16451}">
      <dgm:prSet/>
      <dgm:spPr/>
      <dgm:t>
        <a:bodyPr/>
        <a:lstStyle/>
        <a:p>
          <a:endParaRPr lang="en-US"/>
        </a:p>
      </dgm:t>
    </dgm:pt>
    <dgm:pt modelId="{0CA9B4B3-E379-1E41-90FE-E5F79D5C44C1}" type="sibTrans" cxnId="{BDC32D3C-1354-B84C-8E18-C64E5EF16451}">
      <dgm:prSet/>
      <dgm:spPr/>
      <dgm:t>
        <a:bodyPr/>
        <a:lstStyle/>
        <a:p>
          <a:endParaRPr lang="en-US"/>
        </a:p>
      </dgm:t>
    </dgm:pt>
    <dgm:pt modelId="{243D8C23-F485-E443-AF09-13F2AB28BAB6}">
      <dgm:prSet phldrT="[Text]"/>
      <dgm:spPr/>
      <dgm:t>
        <a:bodyPr/>
        <a:lstStyle/>
        <a:p>
          <a:r>
            <a:rPr lang="en-US" dirty="0"/>
            <a:t>Census Block-Based Mortality</a:t>
          </a:r>
        </a:p>
      </dgm:t>
    </dgm:pt>
    <dgm:pt modelId="{932AD06D-71CC-3648-BB29-D0E82E26A173}" type="parTrans" cxnId="{04EA68FF-6831-1549-995C-17F42EB18AF4}">
      <dgm:prSet/>
      <dgm:spPr/>
      <dgm:t>
        <a:bodyPr/>
        <a:lstStyle/>
        <a:p>
          <a:endParaRPr lang="en-US"/>
        </a:p>
      </dgm:t>
    </dgm:pt>
    <dgm:pt modelId="{A9D8C217-8E40-8446-BA9A-0C2648559378}" type="sibTrans" cxnId="{04EA68FF-6831-1549-995C-17F42EB18AF4}">
      <dgm:prSet/>
      <dgm:spPr/>
      <dgm:t>
        <a:bodyPr/>
        <a:lstStyle/>
        <a:p>
          <a:endParaRPr lang="en-US"/>
        </a:p>
      </dgm:t>
    </dgm:pt>
    <dgm:pt modelId="{FF4F1B9E-20F8-0041-9EA6-16BB5E6FEF20}">
      <dgm:prSet phldrT="[Text]"/>
      <dgm:spPr/>
      <dgm:t>
        <a:bodyPr/>
        <a:lstStyle/>
        <a:p>
          <a:r>
            <a:rPr lang="en-US" dirty="0"/>
            <a:t>HIF</a:t>
          </a:r>
        </a:p>
      </dgm:t>
    </dgm:pt>
    <dgm:pt modelId="{84484269-FC75-6E4E-89EB-7B84615D8438}" type="sibTrans" cxnId="{ECD64F84-DC05-1D43-8530-A7D0B428D0BA}">
      <dgm:prSet/>
      <dgm:spPr/>
      <dgm:t>
        <a:bodyPr/>
        <a:lstStyle/>
        <a:p>
          <a:endParaRPr lang="en-US"/>
        </a:p>
      </dgm:t>
    </dgm:pt>
    <dgm:pt modelId="{4CED0468-0616-8546-B601-1E0CE47B20C4}" type="parTrans" cxnId="{ECD64F84-DC05-1D43-8530-A7D0B428D0BA}">
      <dgm:prSet/>
      <dgm:spPr/>
      <dgm:t>
        <a:bodyPr/>
        <a:lstStyle/>
        <a:p>
          <a:endParaRPr lang="en-US"/>
        </a:p>
      </dgm:t>
    </dgm:pt>
    <dgm:pt modelId="{E8CC9573-8986-F746-B640-6600355496EE}" type="pres">
      <dgm:prSet presAssocID="{0B222DB0-7A6E-6C4F-87B8-F88D6516EAE7}" presName="theList" presStyleCnt="0">
        <dgm:presLayoutVars>
          <dgm:dir/>
          <dgm:animLvl val="lvl"/>
          <dgm:resizeHandles val="exact"/>
        </dgm:presLayoutVars>
      </dgm:prSet>
      <dgm:spPr/>
    </dgm:pt>
    <dgm:pt modelId="{60C35661-B73F-1942-B643-5B6D0F77B29E}" type="pres">
      <dgm:prSet presAssocID="{9103653E-9C4C-FB46-B5A4-ABD24364A301}" presName="compNode" presStyleCnt="0"/>
      <dgm:spPr/>
    </dgm:pt>
    <dgm:pt modelId="{5364505E-452E-4441-B43D-49B07EADDC12}" type="pres">
      <dgm:prSet presAssocID="{9103653E-9C4C-FB46-B5A4-ABD24364A301}" presName="aNode" presStyleLbl="bgShp" presStyleIdx="0" presStyleCnt="2"/>
      <dgm:spPr/>
    </dgm:pt>
    <dgm:pt modelId="{8334182C-1C53-6743-9092-BD2AEF2097D9}" type="pres">
      <dgm:prSet presAssocID="{9103653E-9C4C-FB46-B5A4-ABD24364A301}" presName="textNode" presStyleLbl="bgShp" presStyleIdx="0" presStyleCnt="2"/>
      <dgm:spPr/>
    </dgm:pt>
    <dgm:pt modelId="{9200BCDE-4C6C-2543-AFF1-7DACD907CBE4}" type="pres">
      <dgm:prSet presAssocID="{9103653E-9C4C-FB46-B5A4-ABD24364A301}" presName="compChildNode" presStyleCnt="0"/>
      <dgm:spPr/>
    </dgm:pt>
    <dgm:pt modelId="{A3383868-5A24-4640-AEE5-61FF76DF8DE7}" type="pres">
      <dgm:prSet presAssocID="{9103653E-9C4C-FB46-B5A4-ABD24364A301}" presName="theInnerList" presStyleCnt="0"/>
      <dgm:spPr/>
    </dgm:pt>
    <dgm:pt modelId="{8E6942AC-9756-E24A-93F9-321C2A287394}" type="pres">
      <dgm:prSet presAssocID="{964EAE86-E3DF-C345-980A-EC4F664A732B}" presName="childNode" presStyleLbl="node1" presStyleIdx="0" presStyleCnt="6" custLinFactY="-16766" custLinFactNeighborX="-212" custLinFactNeighborY="-100000">
        <dgm:presLayoutVars>
          <dgm:bulletEnabled val="1"/>
        </dgm:presLayoutVars>
      </dgm:prSet>
      <dgm:spPr/>
    </dgm:pt>
    <dgm:pt modelId="{0675C82D-9700-834B-9625-093EED44F662}" type="pres">
      <dgm:prSet presAssocID="{964EAE86-E3DF-C345-980A-EC4F664A732B}" presName="aSpace2" presStyleCnt="0"/>
      <dgm:spPr/>
    </dgm:pt>
    <dgm:pt modelId="{5F2D84ED-7B56-4F40-B2B5-114032D65A52}" type="pres">
      <dgm:prSet presAssocID="{FF4F1B9E-20F8-0041-9EA6-16BB5E6FEF20}" presName="childNode" presStyleLbl="node1" presStyleIdx="1" presStyleCnt="6" custLinFactY="-3018" custLinFactNeighborX="67188" custLinFactNeighborY="-100000">
        <dgm:presLayoutVars>
          <dgm:bulletEnabled val="1"/>
        </dgm:presLayoutVars>
      </dgm:prSet>
      <dgm:spPr/>
    </dgm:pt>
    <dgm:pt modelId="{7185115C-2D38-D345-AAF3-BAAA73C8A74C}" type="pres">
      <dgm:prSet presAssocID="{FF4F1B9E-20F8-0041-9EA6-16BB5E6FEF20}" presName="aSpace2" presStyleCnt="0"/>
      <dgm:spPr/>
    </dgm:pt>
    <dgm:pt modelId="{D380D0E0-BCAF-3E40-9321-7417C08FB776}" type="pres">
      <dgm:prSet presAssocID="{0A08AB80-06B6-8A44-A6FF-FF61B067459B}" presName="childNode" presStyleLbl="node1" presStyleIdx="2" presStyleCnt="6">
        <dgm:presLayoutVars>
          <dgm:bulletEnabled val="1"/>
        </dgm:presLayoutVars>
      </dgm:prSet>
      <dgm:spPr/>
    </dgm:pt>
    <dgm:pt modelId="{F30DF414-B56F-B14D-AFF0-9060F9323E00}" type="pres">
      <dgm:prSet presAssocID="{9103653E-9C4C-FB46-B5A4-ABD24364A301}" presName="aSpace" presStyleCnt="0"/>
      <dgm:spPr/>
    </dgm:pt>
    <dgm:pt modelId="{5508C388-9AC0-CD41-8F49-2856F3EADCA3}" type="pres">
      <dgm:prSet presAssocID="{3ED28AAC-707A-CC42-BEE9-0802E0CF51D9}" presName="compNode" presStyleCnt="0"/>
      <dgm:spPr/>
    </dgm:pt>
    <dgm:pt modelId="{992A39A8-1F63-404D-9660-B62EBF81D6F6}" type="pres">
      <dgm:prSet presAssocID="{3ED28AAC-707A-CC42-BEE9-0802E0CF51D9}" presName="aNode" presStyleLbl="bgShp" presStyleIdx="1" presStyleCnt="2"/>
      <dgm:spPr/>
    </dgm:pt>
    <dgm:pt modelId="{D25CB0AC-63EE-884B-A572-8C218B368BA2}" type="pres">
      <dgm:prSet presAssocID="{3ED28AAC-707A-CC42-BEE9-0802E0CF51D9}" presName="textNode" presStyleLbl="bgShp" presStyleIdx="1" presStyleCnt="2"/>
      <dgm:spPr/>
    </dgm:pt>
    <dgm:pt modelId="{88403805-E993-374B-A73C-A21855AB6176}" type="pres">
      <dgm:prSet presAssocID="{3ED28AAC-707A-CC42-BEE9-0802E0CF51D9}" presName="compChildNode" presStyleCnt="0"/>
      <dgm:spPr/>
    </dgm:pt>
    <dgm:pt modelId="{E3AEC3D2-2614-8446-9B48-720AB6EB0EAF}" type="pres">
      <dgm:prSet presAssocID="{3ED28AAC-707A-CC42-BEE9-0802E0CF51D9}" presName="theInnerList" presStyleCnt="0"/>
      <dgm:spPr/>
    </dgm:pt>
    <dgm:pt modelId="{17C83E0A-D671-4240-809E-4D52D2CEB048}" type="pres">
      <dgm:prSet presAssocID="{E8132CC0-594F-1549-819F-3DBDA6DA53BC}" presName="childNode" presStyleLbl="node1" presStyleIdx="3" presStyleCnt="6" custLinFactY="-16766" custLinFactNeighborY="-100000">
        <dgm:presLayoutVars>
          <dgm:bulletEnabled val="1"/>
        </dgm:presLayoutVars>
      </dgm:prSet>
      <dgm:spPr/>
    </dgm:pt>
    <dgm:pt modelId="{6967482D-6D5F-8043-A419-4E2AF9105138}" type="pres">
      <dgm:prSet presAssocID="{E8132CC0-594F-1549-819F-3DBDA6DA53BC}" presName="aSpace2" presStyleCnt="0"/>
      <dgm:spPr/>
    </dgm:pt>
    <dgm:pt modelId="{4BC41185-8FB2-7941-966E-D5DA6802A3AF}" type="pres">
      <dgm:prSet presAssocID="{B219B117-1215-1A45-955B-9C09DD18C693}" presName="childNode" presStyleLbl="node1" presStyleIdx="4" presStyleCnt="6" custLinFactY="-2145" custLinFactNeighborX="-70456" custLinFactNeighborY="-100000">
        <dgm:presLayoutVars>
          <dgm:bulletEnabled val="1"/>
        </dgm:presLayoutVars>
      </dgm:prSet>
      <dgm:spPr/>
    </dgm:pt>
    <dgm:pt modelId="{8975437F-D3E6-0B4D-837C-D59E26178AF0}" type="pres">
      <dgm:prSet presAssocID="{B219B117-1215-1A45-955B-9C09DD18C693}" presName="aSpace2" presStyleCnt="0"/>
      <dgm:spPr/>
    </dgm:pt>
    <dgm:pt modelId="{1184CB66-F212-ED46-BF3E-5D759A348B5F}" type="pres">
      <dgm:prSet presAssocID="{243D8C23-F485-E443-AF09-13F2AB28BAB6}" presName="childNode" presStyleLbl="node1" presStyleIdx="5" presStyleCnt="6">
        <dgm:presLayoutVars>
          <dgm:bulletEnabled val="1"/>
        </dgm:presLayoutVars>
      </dgm:prSet>
      <dgm:spPr/>
    </dgm:pt>
  </dgm:ptLst>
  <dgm:cxnLst>
    <dgm:cxn modelId="{1ADF7707-D8BE-154E-A13B-C31F2EEF7D22}" type="presOf" srcId="{FF4F1B9E-20F8-0041-9EA6-16BB5E6FEF20}" destId="{5F2D84ED-7B56-4F40-B2B5-114032D65A52}" srcOrd="0" destOrd="0" presId="urn:microsoft.com/office/officeart/2005/8/layout/lProcess2"/>
    <dgm:cxn modelId="{E8537B16-79FE-A44A-B563-615627BF9777}" srcId="{3ED28AAC-707A-CC42-BEE9-0802E0CF51D9}" destId="{B219B117-1215-1A45-955B-9C09DD18C693}" srcOrd="1" destOrd="0" parTransId="{2746188E-85C5-034F-B739-C205F36C9454}" sibTransId="{968FD1F1-9CDE-4F43-9466-228E3AD99688}"/>
    <dgm:cxn modelId="{615FC81C-FCD2-F44A-BD69-3EF189569030}" type="presOf" srcId="{964EAE86-E3DF-C345-980A-EC4F664A732B}" destId="{8E6942AC-9756-E24A-93F9-321C2A287394}" srcOrd="0" destOrd="0" presId="urn:microsoft.com/office/officeart/2005/8/layout/lProcess2"/>
    <dgm:cxn modelId="{94EFEB25-119F-CD41-96CF-E1893A28B738}" type="presOf" srcId="{9103653E-9C4C-FB46-B5A4-ABD24364A301}" destId="{5364505E-452E-4441-B43D-49B07EADDC12}" srcOrd="0" destOrd="0" presId="urn:microsoft.com/office/officeart/2005/8/layout/lProcess2"/>
    <dgm:cxn modelId="{BDC32D3C-1354-B84C-8E18-C64E5EF16451}" srcId="{9103653E-9C4C-FB46-B5A4-ABD24364A301}" destId="{0A08AB80-06B6-8A44-A6FF-FF61B067459B}" srcOrd="2" destOrd="0" parTransId="{5DA7155C-D0D2-B542-BFAE-2014E750A5C7}" sibTransId="{0CA9B4B3-E379-1E41-90FE-E5F79D5C44C1}"/>
    <dgm:cxn modelId="{8DBCE24C-125E-2541-9064-E2860F64848C}" type="presOf" srcId="{0A08AB80-06B6-8A44-A6FF-FF61B067459B}" destId="{D380D0E0-BCAF-3E40-9321-7417C08FB776}" srcOrd="0" destOrd="0" presId="urn:microsoft.com/office/officeart/2005/8/layout/lProcess2"/>
    <dgm:cxn modelId="{442D9851-BE11-C34A-B055-DD9E051CF6D7}" type="presOf" srcId="{3ED28AAC-707A-CC42-BEE9-0802E0CF51D9}" destId="{992A39A8-1F63-404D-9660-B62EBF81D6F6}" srcOrd="0" destOrd="0" presId="urn:microsoft.com/office/officeart/2005/8/layout/lProcess2"/>
    <dgm:cxn modelId="{BB423B5A-DAA9-094A-B892-1489DB9F06CD}" type="presOf" srcId="{E8132CC0-594F-1549-819F-3DBDA6DA53BC}" destId="{17C83E0A-D671-4240-809E-4D52D2CEB048}" srcOrd="0" destOrd="0" presId="urn:microsoft.com/office/officeart/2005/8/layout/lProcess2"/>
    <dgm:cxn modelId="{4FE2646A-EE53-8946-9101-6261848BAEBC}" srcId="{0B222DB0-7A6E-6C4F-87B8-F88D6516EAE7}" destId="{3ED28AAC-707A-CC42-BEE9-0802E0CF51D9}" srcOrd="1" destOrd="0" parTransId="{50EE36A4-38D7-DA49-AAE4-1F6AAA3224E1}" sibTransId="{3E91B91A-45C0-7A40-BC51-337589650925}"/>
    <dgm:cxn modelId="{591CBC6B-10A0-9543-999B-BECCE8475D59}" type="presOf" srcId="{0B222DB0-7A6E-6C4F-87B8-F88D6516EAE7}" destId="{E8CC9573-8986-F746-B640-6600355496EE}" srcOrd="0" destOrd="0" presId="urn:microsoft.com/office/officeart/2005/8/layout/lProcess2"/>
    <dgm:cxn modelId="{ECD64F84-DC05-1D43-8530-A7D0B428D0BA}" srcId="{9103653E-9C4C-FB46-B5A4-ABD24364A301}" destId="{FF4F1B9E-20F8-0041-9EA6-16BB5E6FEF20}" srcOrd="1" destOrd="0" parTransId="{4CED0468-0616-8546-B601-1E0CE47B20C4}" sibTransId="{84484269-FC75-6E4E-89EB-7B84615D8438}"/>
    <dgm:cxn modelId="{FB91C796-15FB-E444-AAA3-B993594C763B}" type="presOf" srcId="{B219B117-1215-1A45-955B-9C09DD18C693}" destId="{4BC41185-8FB2-7941-966E-D5DA6802A3AF}" srcOrd="0" destOrd="0" presId="urn:microsoft.com/office/officeart/2005/8/layout/lProcess2"/>
    <dgm:cxn modelId="{58DBD799-1D3E-3044-A0B8-C92EB4A743EF}" type="presOf" srcId="{9103653E-9C4C-FB46-B5A4-ABD24364A301}" destId="{8334182C-1C53-6743-9092-BD2AEF2097D9}" srcOrd="1" destOrd="0" presId="urn:microsoft.com/office/officeart/2005/8/layout/lProcess2"/>
    <dgm:cxn modelId="{9D4148D1-965E-9C4E-B1A4-7A270E9CC01F}" type="presOf" srcId="{3ED28AAC-707A-CC42-BEE9-0802E0CF51D9}" destId="{D25CB0AC-63EE-884B-A572-8C218B368BA2}" srcOrd="1" destOrd="0" presId="urn:microsoft.com/office/officeart/2005/8/layout/lProcess2"/>
    <dgm:cxn modelId="{7A1F74DC-67F6-1543-8708-37C157EDA8B4}" srcId="{9103653E-9C4C-FB46-B5A4-ABD24364A301}" destId="{964EAE86-E3DF-C345-980A-EC4F664A732B}" srcOrd="0" destOrd="0" parTransId="{26781531-E4E0-AF44-A0B8-27CA71949923}" sibTransId="{98B27812-8C9C-4841-BB1E-B32271D4784D}"/>
    <dgm:cxn modelId="{0144F8E3-455A-7D46-BF54-7F287EA4984E}" type="presOf" srcId="{243D8C23-F485-E443-AF09-13F2AB28BAB6}" destId="{1184CB66-F212-ED46-BF3E-5D759A348B5F}" srcOrd="0" destOrd="0" presId="urn:microsoft.com/office/officeart/2005/8/layout/lProcess2"/>
    <dgm:cxn modelId="{6BBDCFEC-1625-8644-BFD9-E63388922B27}" srcId="{3ED28AAC-707A-CC42-BEE9-0802E0CF51D9}" destId="{E8132CC0-594F-1549-819F-3DBDA6DA53BC}" srcOrd="0" destOrd="0" parTransId="{D3024065-7207-BB46-AC0C-1A0BAED1116B}" sibTransId="{F5E38166-14B1-9F47-BBCE-BA667854B823}"/>
    <dgm:cxn modelId="{5E2622F0-4F1D-F448-8CEB-1FE96F7C539A}" srcId="{0B222DB0-7A6E-6C4F-87B8-F88D6516EAE7}" destId="{9103653E-9C4C-FB46-B5A4-ABD24364A301}" srcOrd="0" destOrd="0" parTransId="{011CF4F6-06E9-6C4B-9321-AEC0AF2A6940}" sibTransId="{EC2450C4-F685-444A-A587-CA9ED5B8BC83}"/>
    <dgm:cxn modelId="{04EA68FF-6831-1549-995C-17F42EB18AF4}" srcId="{3ED28AAC-707A-CC42-BEE9-0802E0CF51D9}" destId="{243D8C23-F485-E443-AF09-13F2AB28BAB6}" srcOrd="2" destOrd="0" parTransId="{932AD06D-71CC-3648-BB29-D0E82E26A173}" sibTransId="{A9D8C217-8E40-8446-BA9A-0C2648559378}"/>
    <dgm:cxn modelId="{A6CEA78F-5A06-8F48-8971-8E0ACDAF5592}" type="presParOf" srcId="{E8CC9573-8986-F746-B640-6600355496EE}" destId="{60C35661-B73F-1942-B643-5B6D0F77B29E}" srcOrd="0" destOrd="0" presId="urn:microsoft.com/office/officeart/2005/8/layout/lProcess2"/>
    <dgm:cxn modelId="{A8F95E8E-C028-614B-9FAE-95625F5BAC57}" type="presParOf" srcId="{60C35661-B73F-1942-B643-5B6D0F77B29E}" destId="{5364505E-452E-4441-B43D-49B07EADDC12}" srcOrd="0" destOrd="0" presId="urn:microsoft.com/office/officeart/2005/8/layout/lProcess2"/>
    <dgm:cxn modelId="{263A63E1-BF8E-1D47-81D5-6F664A33BD64}" type="presParOf" srcId="{60C35661-B73F-1942-B643-5B6D0F77B29E}" destId="{8334182C-1C53-6743-9092-BD2AEF2097D9}" srcOrd="1" destOrd="0" presId="urn:microsoft.com/office/officeart/2005/8/layout/lProcess2"/>
    <dgm:cxn modelId="{3675E9BC-A004-694D-9249-AD758DF55787}" type="presParOf" srcId="{60C35661-B73F-1942-B643-5B6D0F77B29E}" destId="{9200BCDE-4C6C-2543-AFF1-7DACD907CBE4}" srcOrd="2" destOrd="0" presId="urn:microsoft.com/office/officeart/2005/8/layout/lProcess2"/>
    <dgm:cxn modelId="{FB9E719E-19FC-DA43-899C-0FFB45D0BB2A}" type="presParOf" srcId="{9200BCDE-4C6C-2543-AFF1-7DACD907CBE4}" destId="{A3383868-5A24-4640-AEE5-61FF76DF8DE7}" srcOrd="0" destOrd="0" presId="urn:microsoft.com/office/officeart/2005/8/layout/lProcess2"/>
    <dgm:cxn modelId="{6099BC09-A8F2-BD40-8081-E24EEA28FBAA}" type="presParOf" srcId="{A3383868-5A24-4640-AEE5-61FF76DF8DE7}" destId="{8E6942AC-9756-E24A-93F9-321C2A287394}" srcOrd="0" destOrd="0" presId="urn:microsoft.com/office/officeart/2005/8/layout/lProcess2"/>
    <dgm:cxn modelId="{3DB9FD34-698D-6744-94E5-222FA14BA4CE}" type="presParOf" srcId="{A3383868-5A24-4640-AEE5-61FF76DF8DE7}" destId="{0675C82D-9700-834B-9625-093EED44F662}" srcOrd="1" destOrd="0" presId="urn:microsoft.com/office/officeart/2005/8/layout/lProcess2"/>
    <dgm:cxn modelId="{79B11C5D-01F5-1E4B-A63C-BDBA6097D1EA}" type="presParOf" srcId="{A3383868-5A24-4640-AEE5-61FF76DF8DE7}" destId="{5F2D84ED-7B56-4F40-B2B5-114032D65A52}" srcOrd="2" destOrd="0" presId="urn:microsoft.com/office/officeart/2005/8/layout/lProcess2"/>
    <dgm:cxn modelId="{125AAD65-DE6F-984B-B80D-A44AD011A0C6}" type="presParOf" srcId="{A3383868-5A24-4640-AEE5-61FF76DF8DE7}" destId="{7185115C-2D38-D345-AAF3-BAAA73C8A74C}" srcOrd="3" destOrd="0" presId="urn:microsoft.com/office/officeart/2005/8/layout/lProcess2"/>
    <dgm:cxn modelId="{8238B7F7-8A88-2F43-9DFD-D58574A2A4C1}" type="presParOf" srcId="{A3383868-5A24-4640-AEE5-61FF76DF8DE7}" destId="{D380D0E0-BCAF-3E40-9321-7417C08FB776}" srcOrd="4" destOrd="0" presId="urn:microsoft.com/office/officeart/2005/8/layout/lProcess2"/>
    <dgm:cxn modelId="{DE6707E4-CC6B-4B43-B53B-7C235F49B59E}" type="presParOf" srcId="{E8CC9573-8986-F746-B640-6600355496EE}" destId="{F30DF414-B56F-B14D-AFF0-9060F9323E00}" srcOrd="1" destOrd="0" presId="urn:microsoft.com/office/officeart/2005/8/layout/lProcess2"/>
    <dgm:cxn modelId="{CF148A06-3BF8-A643-8901-20F8AD914161}" type="presParOf" srcId="{E8CC9573-8986-F746-B640-6600355496EE}" destId="{5508C388-9AC0-CD41-8F49-2856F3EADCA3}" srcOrd="2" destOrd="0" presId="urn:microsoft.com/office/officeart/2005/8/layout/lProcess2"/>
    <dgm:cxn modelId="{FA5F96BB-D677-5A4F-B37E-1C7E3432CBAB}" type="presParOf" srcId="{5508C388-9AC0-CD41-8F49-2856F3EADCA3}" destId="{992A39A8-1F63-404D-9660-B62EBF81D6F6}" srcOrd="0" destOrd="0" presId="urn:microsoft.com/office/officeart/2005/8/layout/lProcess2"/>
    <dgm:cxn modelId="{A81225C5-0190-AD41-83D0-B5B2D04F562B}" type="presParOf" srcId="{5508C388-9AC0-CD41-8F49-2856F3EADCA3}" destId="{D25CB0AC-63EE-884B-A572-8C218B368BA2}" srcOrd="1" destOrd="0" presId="urn:microsoft.com/office/officeart/2005/8/layout/lProcess2"/>
    <dgm:cxn modelId="{86E26D87-3307-DE44-BDE3-EB78B7235737}" type="presParOf" srcId="{5508C388-9AC0-CD41-8F49-2856F3EADCA3}" destId="{88403805-E993-374B-A73C-A21855AB6176}" srcOrd="2" destOrd="0" presId="urn:microsoft.com/office/officeart/2005/8/layout/lProcess2"/>
    <dgm:cxn modelId="{9BBADCAB-586D-A140-AA28-8DFF13EE7526}" type="presParOf" srcId="{88403805-E993-374B-A73C-A21855AB6176}" destId="{E3AEC3D2-2614-8446-9B48-720AB6EB0EAF}" srcOrd="0" destOrd="0" presId="urn:microsoft.com/office/officeart/2005/8/layout/lProcess2"/>
    <dgm:cxn modelId="{35302E92-EE84-2145-8AC2-ACD5744BE6FE}" type="presParOf" srcId="{E3AEC3D2-2614-8446-9B48-720AB6EB0EAF}" destId="{17C83E0A-D671-4240-809E-4D52D2CEB048}" srcOrd="0" destOrd="0" presId="urn:microsoft.com/office/officeart/2005/8/layout/lProcess2"/>
    <dgm:cxn modelId="{A2863044-AF83-1B4F-B043-B05926072F81}" type="presParOf" srcId="{E3AEC3D2-2614-8446-9B48-720AB6EB0EAF}" destId="{6967482D-6D5F-8043-A419-4E2AF9105138}" srcOrd="1" destOrd="0" presId="urn:microsoft.com/office/officeart/2005/8/layout/lProcess2"/>
    <dgm:cxn modelId="{1B95C9C2-ED75-F644-9ED2-6CD0AE4C2D8B}" type="presParOf" srcId="{E3AEC3D2-2614-8446-9B48-720AB6EB0EAF}" destId="{4BC41185-8FB2-7941-966E-D5DA6802A3AF}" srcOrd="2" destOrd="0" presId="urn:microsoft.com/office/officeart/2005/8/layout/lProcess2"/>
    <dgm:cxn modelId="{70FE5112-C505-3D4A-917C-36AD03682D06}" type="presParOf" srcId="{E3AEC3D2-2614-8446-9B48-720AB6EB0EAF}" destId="{8975437F-D3E6-0B4D-837C-D59E26178AF0}" srcOrd="3" destOrd="0" presId="urn:microsoft.com/office/officeart/2005/8/layout/lProcess2"/>
    <dgm:cxn modelId="{F4EEC4FD-681B-5F4B-A8D2-8B10A81D7E1B}" type="presParOf" srcId="{E3AEC3D2-2614-8446-9B48-720AB6EB0EAF}" destId="{1184CB66-F212-ED46-BF3E-5D759A348B5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8DAE9-27FB-634F-BE14-0ADB4B712D67}"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AC39F0CC-F513-624B-BC49-D9C90A77A3ED}">
      <dgm:prSet phldrT="[Text]"/>
      <dgm:spPr>
        <a:solidFill>
          <a:schemeClr val="bg1">
            <a:lumMod val="65000"/>
          </a:schemeClr>
        </a:solidFill>
      </dgm:spPr>
      <dgm:t>
        <a:bodyPr/>
        <a:lstStyle/>
        <a:p>
          <a:r>
            <a:rPr lang="en-US" dirty="0"/>
            <a:t>Relative Risk (RR)</a:t>
          </a:r>
        </a:p>
      </dgm:t>
    </dgm:pt>
    <dgm:pt modelId="{DBAB0E4A-AB35-E948-A05C-95D0E586DEEC}" type="parTrans" cxnId="{956AB027-83E3-2D44-8391-02E97841653B}">
      <dgm:prSet/>
      <dgm:spPr/>
      <dgm:t>
        <a:bodyPr/>
        <a:lstStyle/>
        <a:p>
          <a:endParaRPr lang="en-US"/>
        </a:p>
      </dgm:t>
    </dgm:pt>
    <dgm:pt modelId="{0D789A19-BD8D-D740-80FC-297CFD44BA1B}" type="sibTrans" cxnId="{956AB027-83E3-2D44-8391-02E97841653B}">
      <dgm:prSet/>
      <dgm:spPr/>
      <dgm:t>
        <a:bodyPr/>
        <a:lstStyle/>
        <a:p>
          <a:endParaRPr lang="en-US"/>
        </a:p>
      </dgm:t>
    </dgm:pt>
    <dgm:pt modelId="{2A8EA722-6D7B-7547-B30E-0330CBB08787}">
      <dgm:prSet phldrT="[Text]"/>
      <dgm:spPr/>
      <dgm:t>
        <a:bodyPr/>
        <a:lstStyle/>
        <a:p>
          <a:pPr>
            <a:buFont typeface="Arial"/>
            <a:buNone/>
          </a:pPr>
          <a:r>
            <a:rPr lang="en-US" b="1" dirty="0"/>
            <a:t>Integrated exposure-response </a:t>
          </a:r>
          <a:r>
            <a:rPr lang="en-US" dirty="0"/>
            <a:t>(IER)</a:t>
          </a:r>
          <a:r>
            <a:rPr lang="en-US" baseline="30000" dirty="0"/>
            <a:t>1</a:t>
          </a:r>
        </a:p>
      </dgm:t>
    </dgm:pt>
    <dgm:pt modelId="{32C18DBD-C227-804E-977D-17E1DE49B906}" type="parTrans" cxnId="{2B4AACAD-97B7-DD44-9602-61650BEE49A8}">
      <dgm:prSet/>
      <dgm:spPr/>
      <dgm:t>
        <a:bodyPr/>
        <a:lstStyle/>
        <a:p>
          <a:endParaRPr lang="en-US"/>
        </a:p>
      </dgm:t>
    </dgm:pt>
    <dgm:pt modelId="{99EBEDAC-F3EA-8E40-891A-F1965D6B2A0D}" type="sibTrans" cxnId="{2B4AACAD-97B7-DD44-9602-61650BEE49A8}">
      <dgm:prSet/>
      <dgm:spPr/>
      <dgm:t>
        <a:bodyPr/>
        <a:lstStyle/>
        <a:p>
          <a:endParaRPr lang="en-US"/>
        </a:p>
      </dgm:t>
    </dgm:pt>
    <dgm:pt modelId="{7B7807C8-A031-B443-9818-080C4F1B4CAB}">
      <dgm:prSet phldrT="[Text]"/>
      <dgm:spPr>
        <a:solidFill>
          <a:schemeClr val="bg1">
            <a:lumMod val="65000"/>
          </a:schemeClr>
        </a:solidFill>
      </dgm:spPr>
      <dgm:t>
        <a:bodyPr/>
        <a:lstStyle/>
        <a:p>
          <a:r>
            <a:rPr lang="en-US" dirty="0"/>
            <a:t>Population Attributable Factor (PAF)</a:t>
          </a:r>
        </a:p>
      </dgm:t>
    </dgm:pt>
    <dgm:pt modelId="{6EA0241A-DC51-334B-A291-2C37192DD53F}" type="parTrans" cxnId="{8F4F0C1E-57C4-2544-B1E4-E582FB58CB14}">
      <dgm:prSet/>
      <dgm:spPr/>
      <dgm:t>
        <a:bodyPr/>
        <a:lstStyle/>
        <a:p>
          <a:endParaRPr lang="en-US"/>
        </a:p>
      </dgm:t>
    </dgm:pt>
    <dgm:pt modelId="{3EE6C921-4399-B742-A212-E366D862071A}" type="sibTrans" cxnId="{8F4F0C1E-57C4-2544-B1E4-E582FB58CB14}">
      <dgm:prSet/>
      <dgm:spPr/>
      <dgm:t>
        <a:bodyPr/>
        <a:lstStyle/>
        <a:p>
          <a:endParaRPr lang="en-US"/>
        </a:p>
      </dgm:t>
    </dgm:pt>
    <dgm:pt modelId="{65B470BE-2DF9-0E4A-A6F8-CA4FEC3EA3E9}">
      <dgm:prSet phldrT="[Text]"/>
      <dgm:spPr>
        <a:solidFill>
          <a:schemeClr val="bg1">
            <a:lumMod val="65000"/>
          </a:schemeClr>
        </a:solidFill>
      </dgm:spPr>
      <dgm:t>
        <a:bodyPr/>
        <a:lstStyle/>
        <a:p>
          <a:r>
            <a:rPr lang="en-US" dirty="0"/>
            <a:t>Mortality (Mort)</a:t>
          </a:r>
        </a:p>
      </dgm:t>
    </dgm:pt>
    <dgm:pt modelId="{667A9C93-5948-1040-9AA4-228F1E614510}" type="parTrans" cxnId="{C484FE8F-A4DE-124C-A2F9-8516FCFD96E4}">
      <dgm:prSet/>
      <dgm:spPr/>
      <dgm:t>
        <a:bodyPr/>
        <a:lstStyle/>
        <a:p>
          <a:endParaRPr lang="en-US"/>
        </a:p>
      </dgm:t>
    </dgm:pt>
    <dgm:pt modelId="{8A2E936C-4FB2-6248-A287-DAB9D0694890}" type="sibTrans" cxnId="{C484FE8F-A4DE-124C-A2F9-8516FCFD96E4}">
      <dgm:prSet/>
      <dgm:spPr/>
      <dgm:t>
        <a:bodyPr/>
        <a:lstStyle/>
        <a:p>
          <a:endParaRPr lang="en-US"/>
        </a:p>
      </dgm:t>
    </dgm:pt>
    <dgm:pt modelId="{61EF74DC-2A8C-7E43-93CB-040FD4418416}">
      <dgm:prSet phldrT="[Text]"/>
      <dgm:spPr/>
      <dgm:t>
        <a:bodyPr/>
        <a:lstStyle/>
        <a:p>
          <a:pPr>
            <a:buFont typeface="Arial"/>
            <a:buNone/>
          </a:pPr>
          <a:r>
            <a:rPr lang="en-US" dirty="0"/>
            <a:t>Chronic obstructive pulmonary disease (COPD), Lung Cancer (LC), Stroke, Ischemic heart disease (IHD)</a:t>
          </a:r>
        </a:p>
      </dgm:t>
    </dgm:pt>
    <dgm:pt modelId="{67C1436D-DEFD-254A-A774-15703372E0FF}" type="parTrans" cxnId="{D10FEE37-A644-E840-8E29-F2E50BAF3E18}">
      <dgm:prSet/>
      <dgm:spPr/>
      <dgm:t>
        <a:bodyPr/>
        <a:lstStyle/>
        <a:p>
          <a:endParaRPr lang="en-US"/>
        </a:p>
      </dgm:t>
    </dgm:pt>
    <dgm:pt modelId="{795E753A-D215-EE47-B562-DE4087E01F74}" type="sibTrans" cxnId="{D10FEE37-A644-E840-8E29-F2E50BAF3E18}">
      <dgm:prSet/>
      <dgm:spPr/>
      <dgm:t>
        <a:bodyPr/>
        <a:lstStyle/>
        <a:p>
          <a:endParaRPr lang="en-US"/>
        </a:p>
      </dgm:t>
    </dgm:pt>
    <dgm:pt modelId="{03F3DAA0-12F6-BE44-A09B-3BD975B1613C}">
      <dgm:prSet phldrT="[Text]"/>
      <dgm:spPr/>
      <dgm:t>
        <a:bodyPr/>
        <a:lstStyle/>
        <a:p>
          <a:pPr>
            <a:buNone/>
          </a:pPr>
          <a:r>
            <a:rPr lang="en-US" dirty="0"/>
            <a:t>𝛾</a:t>
          </a:r>
          <a:r>
            <a:rPr lang="en-US" baseline="-25000" dirty="0"/>
            <a:t>0</a:t>
          </a:r>
          <a:r>
            <a:rPr lang="en-US" dirty="0"/>
            <a:t>: baseline mortality rate</a:t>
          </a:r>
        </a:p>
      </dgm:t>
    </dgm:pt>
    <dgm:pt modelId="{F0202E98-CD2A-D246-B259-319871947F21}" type="sibTrans" cxnId="{5FD1B40A-CE14-F144-ACBE-47E0BD1F8D52}">
      <dgm:prSet/>
      <dgm:spPr/>
      <dgm:t>
        <a:bodyPr/>
        <a:lstStyle/>
        <a:p>
          <a:endParaRPr lang="en-US"/>
        </a:p>
      </dgm:t>
    </dgm:pt>
    <dgm:pt modelId="{73ED14E0-ABFB-484B-BD26-05A27D8747F1}" type="parTrans" cxnId="{5FD1B40A-CE14-F144-ACBE-47E0BD1F8D52}">
      <dgm:prSet/>
      <dgm:spPr/>
      <dgm:t>
        <a:bodyPr/>
        <a:lstStyle/>
        <a:p>
          <a:endParaRPr lang="en-US"/>
        </a:p>
      </dgm:t>
    </dgm:pt>
    <dgm:pt modelId="{A28C198B-0577-2A4A-B694-1323EBAA6A16}">
      <dgm:prSet phldrT="[Text]"/>
      <dgm:spPr/>
      <dgm:t>
        <a:bodyPr/>
        <a:lstStyle/>
        <a:p>
          <a:pPr>
            <a:buNone/>
          </a:pPr>
          <a:r>
            <a:rPr lang="en-US" i="1" dirty="0"/>
            <a:t>pop</a:t>
          </a:r>
          <a:r>
            <a:rPr lang="en-US" dirty="0"/>
            <a:t>: population</a:t>
          </a:r>
        </a:p>
      </dgm:t>
    </dgm:pt>
    <dgm:pt modelId="{CDC9DF2F-B66B-E948-8099-B53BBAFDB88F}" type="sibTrans" cxnId="{C4293E42-C8AC-4B40-83E1-DD9E665440FE}">
      <dgm:prSet/>
      <dgm:spPr/>
      <dgm:t>
        <a:bodyPr/>
        <a:lstStyle/>
        <a:p>
          <a:endParaRPr lang="en-US"/>
        </a:p>
      </dgm:t>
    </dgm:pt>
    <dgm:pt modelId="{D9213A07-9923-7C4F-A180-1C796F9C5F69}" type="parTrans" cxnId="{C4293E42-C8AC-4B40-83E1-DD9E665440FE}">
      <dgm:prSet/>
      <dgm:spPr/>
      <dgm:t>
        <a:bodyPr/>
        <a:lstStyle/>
        <a:p>
          <a:endParaRPr lang="en-US"/>
        </a:p>
      </dgm:t>
    </dgm:pt>
    <dgm:pt modelId="{E138838C-BC64-C74F-AEB1-AB7335CA4CFB}" type="pres">
      <dgm:prSet presAssocID="{EAC8DAE9-27FB-634F-BE14-0ADB4B712D67}" presName="rootnode" presStyleCnt="0">
        <dgm:presLayoutVars>
          <dgm:chMax/>
          <dgm:chPref/>
          <dgm:dir/>
          <dgm:animLvl val="lvl"/>
        </dgm:presLayoutVars>
      </dgm:prSet>
      <dgm:spPr/>
    </dgm:pt>
    <dgm:pt modelId="{7131AFC9-0EE1-984C-89E7-89421288B234}" type="pres">
      <dgm:prSet presAssocID="{AC39F0CC-F513-624B-BC49-D9C90A77A3ED}" presName="composite" presStyleCnt="0"/>
      <dgm:spPr/>
    </dgm:pt>
    <dgm:pt modelId="{4FFC3EB4-741B-BC4B-83D1-9FE74A436AE0}" type="pres">
      <dgm:prSet presAssocID="{AC39F0CC-F513-624B-BC49-D9C90A77A3ED}" presName="bentUpArrow1" presStyleLbl="alignImgPlace1" presStyleIdx="0" presStyleCnt="2" custLinFactNeighborX="44061" custLinFactNeighborY="2882"/>
      <dgm:spPr/>
    </dgm:pt>
    <dgm:pt modelId="{A1128CE5-7FEF-6F4F-9C95-2F8505FBD6D6}" type="pres">
      <dgm:prSet presAssocID="{AC39F0CC-F513-624B-BC49-D9C90A77A3ED}" presName="ParentText" presStyleLbl="node1" presStyleIdx="0" presStyleCnt="3" custLinFactNeighborX="-13380">
        <dgm:presLayoutVars>
          <dgm:chMax val="1"/>
          <dgm:chPref val="1"/>
          <dgm:bulletEnabled val="1"/>
        </dgm:presLayoutVars>
      </dgm:prSet>
      <dgm:spPr/>
    </dgm:pt>
    <dgm:pt modelId="{D5E322E1-B045-B743-90B7-71C5175C8516}" type="pres">
      <dgm:prSet presAssocID="{AC39F0CC-F513-624B-BC49-D9C90A77A3ED}" presName="ChildText" presStyleLbl="revTx" presStyleIdx="0" presStyleCnt="3" custScaleX="357810" custScaleY="69987" custLinFactX="28496" custLinFactNeighborX="100000" custLinFactNeighborY="-27554">
        <dgm:presLayoutVars>
          <dgm:chMax val="0"/>
          <dgm:chPref val="0"/>
          <dgm:bulletEnabled val="1"/>
        </dgm:presLayoutVars>
      </dgm:prSet>
      <dgm:spPr/>
    </dgm:pt>
    <dgm:pt modelId="{9961F21E-DA68-A340-A92B-A3E3894262B7}" type="pres">
      <dgm:prSet presAssocID="{0D789A19-BD8D-D740-80FC-297CFD44BA1B}" presName="sibTrans" presStyleCnt="0"/>
      <dgm:spPr/>
    </dgm:pt>
    <dgm:pt modelId="{96EA8433-720B-9C40-8065-2710074E840B}" type="pres">
      <dgm:prSet presAssocID="{7B7807C8-A031-B443-9818-080C4F1B4CAB}" presName="composite" presStyleCnt="0"/>
      <dgm:spPr/>
    </dgm:pt>
    <dgm:pt modelId="{BE458A43-6E52-954E-8EC9-F5B0E7CF97FC}" type="pres">
      <dgm:prSet presAssocID="{7B7807C8-A031-B443-9818-080C4F1B4CAB}" presName="bentUpArrow1" presStyleLbl="alignImgPlace1" presStyleIdx="1" presStyleCnt="2" custLinFactNeighborX="10191" custLinFactNeighborY="6789"/>
      <dgm:spPr/>
    </dgm:pt>
    <dgm:pt modelId="{05784763-86ED-524E-B8BB-868FD5D10807}" type="pres">
      <dgm:prSet presAssocID="{7B7807C8-A031-B443-9818-080C4F1B4CAB}" presName="ParentText" presStyleLbl="node1" presStyleIdx="1" presStyleCnt="3" custLinFactNeighborX="-17035" custLinFactNeighborY="-1372">
        <dgm:presLayoutVars>
          <dgm:chMax val="1"/>
          <dgm:chPref val="1"/>
          <dgm:bulletEnabled val="1"/>
        </dgm:presLayoutVars>
      </dgm:prSet>
      <dgm:spPr/>
    </dgm:pt>
    <dgm:pt modelId="{19365C9B-0004-FC48-A1E4-7F163F36DC65}" type="pres">
      <dgm:prSet presAssocID="{7B7807C8-A031-B443-9818-080C4F1B4CAB}" presName="ChildText" presStyleLbl="revTx" presStyleIdx="1" presStyleCnt="3" custLinFactNeighborX="69921" custLinFactNeighborY="-10233">
        <dgm:presLayoutVars>
          <dgm:chMax val="0"/>
          <dgm:chPref val="0"/>
          <dgm:bulletEnabled val="1"/>
        </dgm:presLayoutVars>
      </dgm:prSet>
      <dgm:spPr/>
    </dgm:pt>
    <dgm:pt modelId="{2A2C2E5E-0C63-D440-8118-8D810CD6FBFE}" type="pres">
      <dgm:prSet presAssocID="{3EE6C921-4399-B742-A212-E366D862071A}" presName="sibTrans" presStyleCnt="0"/>
      <dgm:spPr/>
    </dgm:pt>
    <dgm:pt modelId="{6EF51EEF-6E1A-4348-AEDA-9DE9000D975E}" type="pres">
      <dgm:prSet presAssocID="{65B470BE-2DF9-0E4A-A6F8-CA4FEC3EA3E9}" presName="composite" presStyleCnt="0"/>
      <dgm:spPr/>
    </dgm:pt>
    <dgm:pt modelId="{92A7D7F4-A4BE-664B-AFD7-4F5FABC9D30E}" type="pres">
      <dgm:prSet presAssocID="{65B470BE-2DF9-0E4A-A6F8-CA4FEC3EA3E9}" presName="ParentText" presStyleLbl="node1" presStyleIdx="2" presStyleCnt="3" custLinFactNeighborX="-37757" custLinFactNeighborY="-932">
        <dgm:presLayoutVars>
          <dgm:chMax val="1"/>
          <dgm:chPref val="1"/>
          <dgm:bulletEnabled val="1"/>
        </dgm:presLayoutVars>
      </dgm:prSet>
      <dgm:spPr/>
    </dgm:pt>
    <dgm:pt modelId="{0DB7CA57-6438-0E4D-B0A8-2B66FC083DEE}" type="pres">
      <dgm:prSet presAssocID="{65B470BE-2DF9-0E4A-A6F8-CA4FEC3EA3E9}" presName="FinalChildText" presStyleLbl="revTx" presStyleIdx="2" presStyleCnt="3" custScaleX="148246" custScaleY="70781" custLinFactNeighborX="2656" custLinFactNeighborY="10547">
        <dgm:presLayoutVars>
          <dgm:chMax val="0"/>
          <dgm:chPref val="0"/>
          <dgm:bulletEnabled val="1"/>
        </dgm:presLayoutVars>
      </dgm:prSet>
      <dgm:spPr/>
    </dgm:pt>
  </dgm:ptLst>
  <dgm:cxnLst>
    <dgm:cxn modelId="{5FD1B40A-CE14-F144-ACBE-47E0BD1F8D52}" srcId="{65B470BE-2DF9-0E4A-A6F8-CA4FEC3EA3E9}" destId="{03F3DAA0-12F6-BE44-A09B-3BD975B1613C}" srcOrd="0" destOrd="0" parTransId="{73ED14E0-ABFB-484B-BD26-05A27D8747F1}" sibTransId="{F0202E98-CD2A-D246-B259-319871947F21}"/>
    <dgm:cxn modelId="{8F4F0C1E-57C4-2544-B1E4-E582FB58CB14}" srcId="{EAC8DAE9-27FB-634F-BE14-0ADB4B712D67}" destId="{7B7807C8-A031-B443-9818-080C4F1B4CAB}" srcOrd="1" destOrd="0" parTransId="{6EA0241A-DC51-334B-A291-2C37192DD53F}" sibTransId="{3EE6C921-4399-B742-A212-E366D862071A}"/>
    <dgm:cxn modelId="{956AB027-83E3-2D44-8391-02E97841653B}" srcId="{EAC8DAE9-27FB-634F-BE14-0ADB4B712D67}" destId="{AC39F0CC-F513-624B-BC49-D9C90A77A3ED}" srcOrd="0" destOrd="0" parTransId="{DBAB0E4A-AB35-E948-A05C-95D0E586DEEC}" sibTransId="{0D789A19-BD8D-D740-80FC-297CFD44BA1B}"/>
    <dgm:cxn modelId="{D10FEE37-A644-E840-8E29-F2E50BAF3E18}" srcId="{AC39F0CC-F513-624B-BC49-D9C90A77A3ED}" destId="{61EF74DC-2A8C-7E43-93CB-040FD4418416}" srcOrd="1" destOrd="0" parTransId="{67C1436D-DEFD-254A-A774-15703372E0FF}" sibTransId="{795E753A-D215-EE47-B562-DE4087E01F74}"/>
    <dgm:cxn modelId="{C4293E42-C8AC-4B40-83E1-DD9E665440FE}" srcId="{65B470BE-2DF9-0E4A-A6F8-CA4FEC3EA3E9}" destId="{A28C198B-0577-2A4A-B694-1323EBAA6A16}" srcOrd="1" destOrd="0" parTransId="{D9213A07-9923-7C4F-A180-1C796F9C5F69}" sibTransId="{CDC9DF2F-B66B-E948-8099-B53BBAFDB88F}"/>
    <dgm:cxn modelId="{AF53844B-5F3E-914E-A2E4-18D5A37897D4}" type="presOf" srcId="{A28C198B-0577-2A4A-B694-1323EBAA6A16}" destId="{0DB7CA57-6438-0E4D-B0A8-2B66FC083DEE}" srcOrd="0" destOrd="1" presId="urn:microsoft.com/office/officeart/2005/8/layout/StepDownProcess"/>
    <dgm:cxn modelId="{E9182867-FEF4-B743-A431-DC29BA3F6D9F}" type="presOf" srcId="{2A8EA722-6D7B-7547-B30E-0330CBB08787}" destId="{D5E322E1-B045-B743-90B7-71C5175C8516}" srcOrd="0" destOrd="0" presId="urn:microsoft.com/office/officeart/2005/8/layout/StepDownProcess"/>
    <dgm:cxn modelId="{330D718D-ECC4-D044-9541-CC54F16EFE36}" type="presOf" srcId="{65B470BE-2DF9-0E4A-A6F8-CA4FEC3EA3E9}" destId="{92A7D7F4-A4BE-664B-AFD7-4F5FABC9D30E}" srcOrd="0" destOrd="0" presId="urn:microsoft.com/office/officeart/2005/8/layout/StepDownProcess"/>
    <dgm:cxn modelId="{C484FE8F-A4DE-124C-A2F9-8516FCFD96E4}" srcId="{EAC8DAE9-27FB-634F-BE14-0ADB4B712D67}" destId="{65B470BE-2DF9-0E4A-A6F8-CA4FEC3EA3E9}" srcOrd="2" destOrd="0" parTransId="{667A9C93-5948-1040-9AA4-228F1E614510}" sibTransId="{8A2E936C-4FB2-6248-A287-DAB9D0694890}"/>
    <dgm:cxn modelId="{2B4AACAD-97B7-DD44-9602-61650BEE49A8}" srcId="{AC39F0CC-F513-624B-BC49-D9C90A77A3ED}" destId="{2A8EA722-6D7B-7547-B30E-0330CBB08787}" srcOrd="0" destOrd="0" parTransId="{32C18DBD-C227-804E-977D-17E1DE49B906}" sibTransId="{99EBEDAC-F3EA-8E40-891A-F1965D6B2A0D}"/>
    <dgm:cxn modelId="{F9401EB0-B2AE-0148-BEC6-76C1323DC026}" type="presOf" srcId="{61EF74DC-2A8C-7E43-93CB-040FD4418416}" destId="{D5E322E1-B045-B743-90B7-71C5175C8516}" srcOrd="0" destOrd="1" presId="urn:microsoft.com/office/officeart/2005/8/layout/StepDownProcess"/>
    <dgm:cxn modelId="{F5F6CDB9-DD95-3343-A6B4-4B444272C295}" type="presOf" srcId="{7B7807C8-A031-B443-9818-080C4F1B4CAB}" destId="{05784763-86ED-524E-B8BB-868FD5D10807}" srcOrd="0" destOrd="0" presId="urn:microsoft.com/office/officeart/2005/8/layout/StepDownProcess"/>
    <dgm:cxn modelId="{A92708DB-860D-874C-AA2A-38A0A2509A65}" type="presOf" srcId="{EAC8DAE9-27FB-634F-BE14-0ADB4B712D67}" destId="{E138838C-BC64-C74F-AEB1-AB7335CA4CFB}" srcOrd="0" destOrd="0" presId="urn:microsoft.com/office/officeart/2005/8/layout/StepDownProcess"/>
    <dgm:cxn modelId="{5AB1E2EF-6832-7847-8546-2E5F95F04582}" type="presOf" srcId="{AC39F0CC-F513-624B-BC49-D9C90A77A3ED}" destId="{A1128CE5-7FEF-6F4F-9C95-2F8505FBD6D6}" srcOrd="0" destOrd="0" presId="urn:microsoft.com/office/officeart/2005/8/layout/StepDownProcess"/>
    <dgm:cxn modelId="{93E032FB-CBCC-524E-AAD9-35E250593DF3}" type="presOf" srcId="{03F3DAA0-12F6-BE44-A09B-3BD975B1613C}" destId="{0DB7CA57-6438-0E4D-B0A8-2B66FC083DEE}" srcOrd="0" destOrd="0" presId="urn:microsoft.com/office/officeart/2005/8/layout/StepDownProcess"/>
    <dgm:cxn modelId="{52EF6051-9F45-2C47-B9D6-5FDA621D6F6E}" type="presParOf" srcId="{E138838C-BC64-C74F-AEB1-AB7335CA4CFB}" destId="{7131AFC9-0EE1-984C-89E7-89421288B234}" srcOrd="0" destOrd="0" presId="urn:microsoft.com/office/officeart/2005/8/layout/StepDownProcess"/>
    <dgm:cxn modelId="{ECDB5E31-ECD4-4340-8CA6-9D580B9CD844}" type="presParOf" srcId="{7131AFC9-0EE1-984C-89E7-89421288B234}" destId="{4FFC3EB4-741B-BC4B-83D1-9FE74A436AE0}" srcOrd="0" destOrd="0" presId="urn:microsoft.com/office/officeart/2005/8/layout/StepDownProcess"/>
    <dgm:cxn modelId="{B99C9909-25BF-CA41-A808-BA2F8703FD0E}" type="presParOf" srcId="{7131AFC9-0EE1-984C-89E7-89421288B234}" destId="{A1128CE5-7FEF-6F4F-9C95-2F8505FBD6D6}" srcOrd="1" destOrd="0" presId="urn:microsoft.com/office/officeart/2005/8/layout/StepDownProcess"/>
    <dgm:cxn modelId="{F35694CF-0408-C140-B31E-21D041A56167}" type="presParOf" srcId="{7131AFC9-0EE1-984C-89E7-89421288B234}" destId="{D5E322E1-B045-B743-90B7-71C5175C8516}" srcOrd="2" destOrd="0" presId="urn:microsoft.com/office/officeart/2005/8/layout/StepDownProcess"/>
    <dgm:cxn modelId="{E0F05CD1-9AAE-1340-8861-0B2878973CA0}" type="presParOf" srcId="{E138838C-BC64-C74F-AEB1-AB7335CA4CFB}" destId="{9961F21E-DA68-A340-A92B-A3E3894262B7}" srcOrd="1" destOrd="0" presId="urn:microsoft.com/office/officeart/2005/8/layout/StepDownProcess"/>
    <dgm:cxn modelId="{FAFB255F-D9B0-C843-8EEE-F23D86E55297}" type="presParOf" srcId="{E138838C-BC64-C74F-AEB1-AB7335CA4CFB}" destId="{96EA8433-720B-9C40-8065-2710074E840B}" srcOrd="2" destOrd="0" presId="urn:microsoft.com/office/officeart/2005/8/layout/StepDownProcess"/>
    <dgm:cxn modelId="{B402C263-3D06-5648-9DB8-331289FD45B4}" type="presParOf" srcId="{96EA8433-720B-9C40-8065-2710074E840B}" destId="{BE458A43-6E52-954E-8EC9-F5B0E7CF97FC}" srcOrd="0" destOrd="0" presId="urn:microsoft.com/office/officeart/2005/8/layout/StepDownProcess"/>
    <dgm:cxn modelId="{0A401DBB-A1CE-074F-8EA8-BC3DE650CD39}" type="presParOf" srcId="{96EA8433-720B-9C40-8065-2710074E840B}" destId="{05784763-86ED-524E-B8BB-868FD5D10807}" srcOrd="1" destOrd="0" presId="urn:microsoft.com/office/officeart/2005/8/layout/StepDownProcess"/>
    <dgm:cxn modelId="{40ACF3C9-2A7B-D34F-9F9A-D946FFB0C021}" type="presParOf" srcId="{96EA8433-720B-9C40-8065-2710074E840B}" destId="{19365C9B-0004-FC48-A1E4-7F163F36DC65}" srcOrd="2" destOrd="0" presId="urn:microsoft.com/office/officeart/2005/8/layout/StepDownProcess"/>
    <dgm:cxn modelId="{02023D6E-B89E-E948-BBE9-1B124047E141}" type="presParOf" srcId="{E138838C-BC64-C74F-AEB1-AB7335CA4CFB}" destId="{2A2C2E5E-0C63-D440-8118-8D810CD6FBFE}" srcOrd="3" destOrd="0" presId="urn:microsoft.com/office/officeart/2005/8/layout/StepDownProcess"/>
    <dgm:cxn modelId="{8DACEAD1-62DE-5F4C-AD42-70627A085E4A}" type="presParOf" srcId="{E138838C-BC64-C74F-AEB1-AB7335CA4CFB}" destId="{6EF51EEF-6E1A-4348-AEDA-9DE9000D975E}" srcOrd="4" destOrd="0" presId="urn:microsoft.com/office/officeart/2005/8/layout/StepDownProcess"/>
    <dgm:cxn modelId="{871DDA94-1E51-0749-9DD2-70F2F10444C3}" type="presParOf" srcId="{6EF51EEF-6E1A-4348-AEDA-9DE9000D975E}" destId="{92A7D7F4-A4BE-664B-AFD7-4F5FABC9D30E}" srcOrd="0" destOrd="0" presId="urn:microsoft.com/office/officeart/2005/8/layout/StepDownProcess"/>
    <dgm:cxn modelId="{4EC58EC3-BA79-1042-BF46-AB9EB3237E04}" type="presParOf" srcId="{6EF51EEF-6E1A-4348-AEDA-9DE9000D975E}" destId="{0DB7CA57-6438-0E4D-B0A8-2B66FC083DEE}"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1311F-BE24-41F4-A215-63B4E6E051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F012DB7-0D44-42C1-A755-C27DA7977A69}">
      <dgm:prSet/>
      <dgm:spPr>
        <a:solidFill>
          <a:schemeClr val="tx2">
            <a:lumMod val="75000"/>
          </a:schemeClr>
        </a:solidFill>
      </dgm:spPr>
      <dgm:t>
        <a:bodyPr/>
        <a:lstStyle/>
        <a:p>
          <a:r>
            <a:rPr lang="en-US" dirty="0"/>
            <a:t>CMAQv5.2.1</a:t>
          </a:r>
        </a:p>
      </dgm:t>
    </dgm:pt>
    <dgm:pt modelId="{C316F773-7BCB-4DAE-BABD-0C313D9AC557}" type="parTrans" cxnId="{98290EE7-FB8F-4986-891B-36AE2AEE1E9B}">
      <dgm:prSet/>
      <dgm:spPr/>
      <dgm:t>
        <a:bodyPr/>
        <a:lstStyle/>
        <a:p>
          <a:endParaRPr lang="en-US"/>
        </a:p>
      </dgm:t>
    </dgm:pt>
    <dgm:pt modelId="{E7604B78-300D-407A-986C-2B9E0C2BD4BA}" type="sibTrans" cxnId="{98290EE7-FB8F-4986-891B-36AE2AEE1E9B}">
      <dgm:prSet/>
      <dgm:spPr/>
      <dgm:t>
        <a:bodyPr/>
        <a:lstStyle/>
        <a:p>
          <a:endParaRPr lang="en-US"/>
        </a:p>
      </dgm:t>
    </dgm:pt>
    <dgm:pt modelId="{CD5B2E4E-6892-4D19-93B9-520AA8527FE1}">
      <dgm:prSet/>
      <dgm:spPr/>
      <dgm:t>
        <a:bodyPr/>
        <a:lstStyle/>
        <a:p>
          <a:r>
            <a:rPr lang="en-US"/>
            <a:t>Meteorology</a:t>
          </a:r>
        </a:p>
      </dgm:t>
    </dgm:pt>
    <dgm:pt modelId="{ED8DAF4E-A2FA-4A15-990D-F2FE3CF44481}" type="parTrans" cxnId="{DF775989-C580-4522-8B6E-73D20F22C8A2}">
      <dgm:prSet/>
      <dgm:spPr/>
      <dgm:t>
        <a:bodyPr/>
        <a:lstStyle/>
        <a:p>
          <a:endParaRPr lang="en-US"/>
        </a:p>
      </dgm:t>
    </dgm:pt>
    <dgm:pt modelId="{9FFC88AC-085F-4B71-BC3E-54450E1B28AD}" type="sibTrans" cxnId="{DF775989-C580-4522-8B6E-73D20F22C8A2}">
      <dgm:prSet/>
      <dgm:spPr/>
      <dgm:t>
        <a:bodyPr/>
        <a:lstStyle/>
        <a:p>
          <a:endParaRPr lang="en-US"/>
        </a:p>
      </dgm:t>
    </dgm:pt>
    <dgm:pt modelId="{8BFF6ED8-54A4-4B30-9A3B-6755DB4E027C}">
      <dgm:prSet/>
      <dgm:spPr/>
      <dgm:t>
        <a:bodyPr/>
        <a:lstStyle/>
        <a:p>
          <a:r>
            <a:rPr lang="en-US" dirty="0"/>
            <a:t>2016 MCIPv4.3 (Meteorology-Chemistry Interface Processor) from  WRF﻿v3.8</a:t>
          </a:r>
        </a:p>
      </dgm:t>
    </dgm:pt>
    <dgm:pt modelId="{A019B798-4DDA-43CF-B845-BA5221594CEC}" type="parTrans" cxnId="{69590201-7D32-43E1-987E-F6D6756FC7FB}">
      <dgm:prSet/>
      <dgm:spPr/>
      <dgm:t>
        <a:bodyPr/>
        <a:lstStyle/>
        <a:p>
          <a:endParaRPr lang="en-US"/>
        </a:p>
      </dgm:t>
    </dgm:pt>
    <dgm:pt modelId="{F560CA8A-91F9-4656-9F80-269F09667B45}" type="sibTrans" cxnId="{69590201-7D32-43E1-987E-F6D6756FC7FB}">
      <dgm:prSet/>
      <dgm:spPr/>
      <dgm:t>
        <a:bodyPr/>
        <a:lstStyle/>
        <a:p>
          <a:endParaRPr lang="en-US"/>
        </a:p>
      </dgm:t>
    </dgm:pt>
    <dgm:pt modelId="{EBDE77C9-DBBC-4201-9879-305F30CA78A0}">
      <dgm:prSet/>
      <dgm:spPr/>
      <dgm:t>
        <a:bodyPr/>
        <a:lstStyle/>
        <a:p>
          <a:r>
            <a:rPr lang="en-US"/>
            <a:t>Emissions</a:t>
          </a:r>
        </a:p>
      </dgm:t>
    </dgm:pt>
    <dgm:pt modelId="{F6A9E096-9237-416C-851A-A9D02D71C068}" type="parTrans" cxnId="{C68E4930-E435-4957-A8AB-F4A28820D401}">
      <dgm:prSet/>
      <dgm:spPr/>
      <dgm:t>
        <a:bodyPr/>
        <a:lstStyle/>
        <a:p>
          <a:endParaRPr lang="en-US"/>
        </a:p>
      </dgm:t>
    </dgm:pt>
    <dgm:pt modelId="{EE4E09CC-6E9A-4DDA-A9A9-DA22024B71E8}" type="sibTrans" cxnId="{C68E4930-E435-4957-A8AB-F4A28820D401}">
      <dgm:prSet/>
      <dgm:spPr/>
      <dgm:t>
        <a:bodyPr/>
        <a:lstStyle/>
        <a:p>
          <a:endParaRPr lang="en-US"/>
        </a:p>
      </dgm:t>
    </dgm:pt>
    <dgm:pt modelId="{7F465608-D572-4E86-9611-0B361609E48F}">
      <dgm:prSet/>
      <dgm:spPr/>
      <dgm:t>
        <a:bodyPr/>
        <a:lstStyle/>
        <a:p>
          <a:r>
            <a:rPr lang="en-US"/>
            <a:t>2016v7.2 (beta) Platform</a:t>
          </a:r>
        </a:p>
      </dgm:t>
    </dgm:pt>
    <dgm:pt modelId="{C247BEED-DC07-4754-A9F9-26FB02FBDBCC}" type="parTrans" cxnId="{52D595EE-BD46-445E-B01D-63CC90302BCD}">
      <dgm:prSet/>
      <dgm:spPr/>
      <dgm:t>
        <a:bodyPr/>
        <a:lstStyle/>
        <a:p>
          <a:endParaRPr lang="en-US"/>
        </a:p>
      </dgm:t>
    </dgm:pt>
    <dgm:pt modelId="{3EC18F05-4913-46FB-B2C1-189F97EAF380}" type="sibTrans" cxnId="{52D595EE-BD46-445E-B01D-63CC90302BCD}">
      <dgm:prSet/>
      <dgm:spPr/>
      <dgm:t>
        <a:bodyPr/>
        <a:lstStyle/>
        <a:p>
          <a:endParaRPr lang="en-US"/>
        </a:p>
      </dgm:t>
    </dgm:pt>
    <dgm:pt modelId="{8CCFBA6F-EB2B-441A-9DC3-CFC2608F935D}">
      <dgm:prSet/>
      <dgm:spPr/>
      <dgm:t>
        <a:bodyPr/>
        <a:lstStyle/>
        <a:p>
          <a:r>
            <a:rPr lang="en-US"/>
            <a:t>Chemical Mechanism </a:t>
          </a:r>
        </a:p>
      </dgm:t>
    </dgm:pt>
    <dgm:pt modelId="{0ACA4539-C5CD-4C8C-89F4-1EDDA3EB76F9}" type="parTrans" cxnId="{79011742-1420-48FF-8C37-A5059D7F333F}">
      <dgm:prSet/>
      <dgm:spPr/>
      <dgm:t>
        <a:bodyPr/>
        <a:lstStyle/>
        <a:p>
          <a:endParaRPr lang="en-US"/>
        </a:p>
      </dgm:t>
    </dgm:pt>
    <dgm:pt modelId="{1C5C466F-C214-46B6-98AD-CB5AAAECF3DE}" type="sibTrans" cxnId="{79011742-1420-48FF-8C37-A5059D7F333F}">
      <dgm:prSet/>
      <dgm:spPr/>
      <dgm:t>
        <a:bodyPr/>
        <a:lstStyle/>
        <a:p>
          <a:endParaRPr lang="en-US"/>
        </a:p>
      </dgm:t>
    </dgm:pt>
    <dgm:pt modelId="{AE320154-F7EC-46D2-8B51-96D9F13465EA}">
      <dgm:prSet/>
      <dgm:spPr/>
      <dgm:t>
        <a:bodyPr/>
        <a:lstStyle/>
        <a:p>
          <a:r>
            <a:rPr lang="en-US"/>
            <a:t>CB6R3_AE6_AQ</a:t>
          </a:r>
        </a:p>
      </dgm:t>
    </dgm:pt>
    <dgm:pt modelId="{9E2E5542-D9DB-48C9-B407-0694C1F323A4}" type="parTrans" cxnId="{93493256-57E6-4FC2-A73C-E018E07FD939}">
      <dgm:prSet/>
      <dgm:spPr/>
      <dgm:t>
        <a:bodyPr/>
        <a:lstStyle/>
        <a:p>
          <a:endParaRPr lang="en-US"/>
        </a:p>
      </dgm:t>
    </dgm:pt>
    <dgm:pt modelId="{A834618B-AC73-434C-834C-9940036581A5}" type="sibTrans" cxnId="{93493256-57E6-4FC2-A73C-E018E07FD939}">
      <dgm:prSet/>
      <dgm:spPr/>
      <dgm:t>
        <a:bodyPr/>
        <a:lstStyle/>
        <a:p>
          <a:endParaRPr lang="en-US"/>
        </a:p>
      </dgm:t>
    </dgm:pt>
    <dgm:pt modelId="{3669A559-D406-4E09-B1B7-C47E4702079B}">
      <dgm:prSet/>
      <dgm:spPr/>
      <dgm:t>
        <a:bodyPr/>
        <a:lstStyle/>
        <a:p>
          <a:r>
            <a:rPr lang="en-US" dirty="0"/>
            <a:t>RLINEv1.2</a:t>
          </a:r>
        </a:p>
      </dgm:t>
    </dgm:pt>
    <dgm:pt modelId="{F4E51B24-02B6-413D-B514-81DE2B046E8F}" type="parTrans" cxnId="{A2DD1D79-DE00-4FD2-B34A-F384FFD38D10}">
      <dgm:prSet/>
      <dgm:spPr/>
      <dgm:t>
        <a:bodyPr/>
        <a:lstStyle/>
        <a:p>
          <a:endParaRPr lang="en-US"/>
        </a:p>
      </dgm:t>
    </dgm:pt>
    <dgm:pt modelId="{CBDA2BE8-491C-43B5-A00E-30F6BF4D1B44}" type="sibTrans" cxnId="{A2DD1D79-DE00-4FD2-B34A-F384FFD38D10}">
      <dgm:prSet/>
      <dgm:spPr/>
      <dgm:t>
        <a:bodyPr/>
        <a:lstStyle/>
        <a:p>
          <a:endParaRPr lang="en-US"/>
        </a:p>
      </dgm:t>
    </dgm:pt>
    <dgm:pt modelId="{A220C595-F40D-42D4-BB8E-5D9273B2D3F2}">
      <dgm:prSet/>
      <dgm:spPr/>
      <dgm:t>
        <a:bodyPr/>
        <a:lstStyle/>
        <a:p>
          <a:r>
            <a:rPr lang="en-US"/>
            <a:t>Meteorology</a:t>
          </a:r>
        </a:p>
      </dgm:t>
    </dgm:pt>
    <dgm:pt modelId="{0B501AED-262C-4B85-8261-17D88282C436}" type="parTrans" cxnId="{2DF96D99-16A3-4D3B-B060-F5DFD41D71DD}">
      <dgm:prSet/>
      <dgm:spPr/>
      <dgm:t>
        <a:bodyPr/>
        <a:lstStyle/>
        <a:p>
          <a:endParaRPr lang="en-US"/>
        </a:p>
      </dgm:t>
    </dgm:pt>
    <dgm:pt modelId="{2214E279-4E61-49B5-9AC0-AC4F08C6A830}" type="sibTrans" cxnId="{2DF96D99-16A3-4D3B-B060-F5DFD41D71DD}">
      <dgm:prSet/>
      <dgm:spPr/>
      <dgm:t>
        <a:bodyPr/>
        <a:lstStyle/>
        <a:p>
          <a:endParaRPr lang="en-US"/>
        </a:p>
      </dgm:t>
    </dgm:pt>
    <dgm:pt modelId="{8E6469A0-3984-434E-B20A-B7BC17344710}">
      <dgm:prSet/>
      <dgm:spPr/>
      <dgm:t>
        <a:bodyPr/>
        <a:lstStyle/>
        <a:p>
          <a:r>
            <a:rPr lang="en-US" dirty="0"/>
            <a:t>2016 ﻿Mesoscale Model Interface Program (MMIF) extracted from ﻿WRFv3.8 grid cells</a:t>
          </a:r>
        </a:p>
      </dgm:t>
    </dgm:pt>
    <dgm:pt modelId="{DDDCB8C2-CB24-456A-AE71-C9D83F665B63}" type="parTrans" cxnId="{3698C7A2-9CCC-49C0-848E-0391CA1DB4A4}">
      <dgm:prSet/>
      <dgm:spPr/>
      <dgm:t>
        <a:bodyPr/>
        <a:lstStyle/>
        <a:p>
          <a:endParaRPr lang="en-US"/>
        </a:p>
      </dgm:t>
    </dgm:pt>
    <dgm:pt modelId="{2DEFF508-AAD9-4535-81CC-E927CBDF111F}" type="sibTrans" cxnId="{3698C7A2-9CCC-49C0-848E-0391CA1DB4A4}">
      <dgm:prSet/>
      <dgm:spPr/>
      <dgm:t>
        <a:bodyPr/>
        <a:lstStyle/>
        <a:p>
          <a:endParaRPr lang="en-US"/>
        </a:p>
      </dgm:t>
    </dgm:pt>
    <dgm:pt modelId="{BE4044BC-00E9-43B0-A172-4FDE481B2348}">
      <dgm:prSet/>
      <dgm:spPr/>
      <dgm:t>
        <a:bodyPr/>
        <a:lstStyle/>
        <a:p>
          <a:r>
            <a:rPr lang="en-US"/>
            <a:t>Emissions</a:t>
          </a:r>
        </a:p>
      </dgm:t>
    </dgm:pt>
    <dgm:pt modelId="{F05F08EC-2FF1-4A83-A0B5-7CBC841645A5}" type="parTrans" cxnId="{752D98B6-0437-43B8-B6F2-77377DAB30C8}">
      <dgm:prSet/>
      <dgm:spPr/>
      <dgm:t>
        <a:bodyPr/>
        <a:lstStyle/>
        <a:p>
          <a:endParaRPr lang="en-US"/>
        </a:p>
      </dgm:t>
    </dgm:pt>
    <dgm:pt modelId="{F768C541-87D1-441D-8FC0-833D88A6B55E}" type="sibTrans" cxnId="{752D98B6-0437-43B8-B6F2-77377DAB30C8}">
      <dgm:prSet/>
      <dgm:spPr/>
      <dgm:t>
        <a:bodyPr/>
        <a:lstStyle/>
        <a:p>
          <a:endParaRPr lang="en-US"/>
        </a:p>
      </dgm:t>
    </dgm:pt>
    <dgm:pt modelId="{2A4A7C3E-0EB3-4A9F-A598-E565EE32B784}">
      <dgm:prSet/>
      <dgm:spPr/>
      <dgm:t>
        <a:bodyPr/>
        <a:lstStyle/>
        <a:p>
          <a:r>
            <a:rPr lang="en-US"/>
            <a:t>2016v7.2 (beta) Platform</a:t>
          </a:r>
        </a:p>
      </dgm:t>
    </dgm:pt>
    <dgm:pt modelId="{DCA5FBE7-942B-4DEF-B824-C7BA0F67AF1C}" type="parTrans" cxnId="{3F782763-3C43-491F-A951-C3B86FA1B742}">
      <dgm:prSet/>
      <dgm:spPr/>
      <dgm:t>
        <a:bodyPr/>
        <a:lstStyle/>
        <a:p>
          <a:endParaRPr lang="en-US"/>
        </a:p>
      </dgm:t>
    </dgm:pt>
    <dgm:pt modelId="{CA3DD087-F93B-4E9E-9223-26AB1FDC4F0B}" type="sibTrans" cxnId="{3F782763-3C43-491F-A951-C3B86FA1B742}">
      <dgm:prSet/>
      <dgm:spPr/>
      <dgm:t>
        <a:bodyPr/>
        <a:lstStyle/>
        <a:p>
          <a:endParaRPr lang="en-US"/>
        </a:p>
      </dgm:t>
    </dgm:pt>
    <dgm:pt modelId="{CF741856-C7DC-45A0-AEB3-CCE1E464C90B}">
      <dgm:prSet/>
      <dgm:spPr/>
      <dgm:t>
        <a:bodyPr/>
        <a:lstStyle/>
        <a:p>
          <a:r>
            <a:rPr lang="en-US" dirty="0"/>
            <a:t>Emission Factors, Fleet mix, and Temporal allocation</a:t>
          </a:r>
        </a:p>
      </dgm:t>
    </dgm:pt>
    <dgm:pt modelId="{F4510BC3-D6A3-40E6-B9CB-3D9C8D8588B1}" type="parTrans" cxnId="{373EFE77-0C7D-4E78-AF91-ED676024FB71}">
      <dgm:prSet/>
      <dgm:spPr/>
      <dgm:t>
        <a:bodyPr/>
        <a:lstStyle/>
        <a:p>
          <a:endParaRPr lang="en-US"/>
        </a:p>
      </dgm:t>
    </dgm:pt>
    <dgm:pt modelId="{58E65E61-0086-4AFD-8BD4-DDCF5B33E28F}" type="sibTrans" cxnId="{373EFE77-0C7D-4E78-AF91-ED676024FB71}">
      <dgm:prSet/>
      <dgm:spPr/>
      <dgm:t>
        <a:bodyPr/>
        <a:lstStyle/>
        <a:p>
          <a:endParaRPr lang="en-US"/>
        </a:p>
      </dgm:t>
    </dgm:pt>
    <dgm:pt modelId="{52C04963-DE9F-4768-ACA2-7D6A76158B18}">
      <dgm:prSet/>
      <dgm:spPr/>
      <dgm:t>
        <a:bodyPr/>
        <a:lstStyle/>
        <a:p>
          <a:r>
            <a:rPr lang="en-US" dirty="0"/>
            <a:t>Highway Performance Monitoring System (HPMS) 2016</a:t>
          </a:r>
        </a:p>
      </dgm:t>
    </dgm:pt>
    <dgm:pt modelId="{37E1EE6C-AA15-492E-9F59-14A51971F2E8}" type="parTrans" cxnId="{D7DFB68A-6E29-4C94-ACD5-40F01148232F}">
      <dgm:prSet/>
      <dgm:spPr/>
      <dgm:t>
        <a:bodyPr/>
        <a:lstStyle/>
        <a:p>
          <a:endParaRPr lang="en-US"/>
        </a:p>
      </dgm:t>
    </dgm:pt>
    <dgm:pt modelId="{630637A0-857E-4FD6-B4A2-84DBEBF14518}" type="sibTrans" cxnId="{D7DFB68A-6E29-4C94-ACD5-40F01148232F}">
      <dgm:prSet/>
      <dgm:spPr/>
      <dgm:t>
        <a:bodyPr/>
        <a:lstStyle/>
        <a:p>
          <a:endParaRPr lang="en-US"/>
        </a:p>
      </dgm:t>
    </dgm:pt>
    <dgm:pt modelId="{BC08783C-0026-4BCA-81BD-A334B70E3A25}">
      <dgm:prSet/>
      <dgm:spPr/>
      <dgm:t>
        <a:bodyPr/>
        <a:lstStyle/>
        <a:p>
          <a:r>
            <a:rPr lang="en-US" dirty="0"/>
            <a:t>Census Blocks Centroid Locations</a:t>
          </a:r>
        </a:p>
      </dgm:t>
    </dgm:pt>
    <dgm:pt modelId="{A39156A5-19E2-4728-B166-4837C4DB9C24}" type="parTrans" cxnId="{84FF6996-5BA3-48DA-8AF2-0DE333C276BF}">
      <dgm:prSet/>
      <dgm:spPr/>
      <dgm:t>
        <a:bodyPr/>
        <a:lstStyle/>
        <a:p>
          <a:endParaRPr lang="en-US"/>
        </a:p>
      </dgm:t>
    </dgm:pt>
    <dgm:pt modelId="{032D1E1B-2427-4C41-8190-3807E10F0543}" type="sibTrans" cxnId="{84FF6996-5BA3-48DA-8AF2-0DE333C276BF}">
      <dgm:prSet/>
      <dgm:spPr/>
      <dgm:t>
        <a:bodyPr/>
        <a:lstStyle/>
        <a:p>
          <a:endParaRPr lang="en-US"/>
        </a:p>
      </dgm:t>
    </dgm:pt>
    <dgm:pt modelId="{B7932C45-643B-EC42-92E5-B8BE08967E07}">
      <dgm:prSet/>
      <dgm:spPr/>
      <dgm:t>
        <a:bodyPr/>
        <a:lstStyle/>
        <a:p>
          <a:r>
            <a:rPr lang="en-US" dirty="0"/>
            <a:t>Annual Average Daily Traffic (AADT )</a:t>
          </a:r>
        </a:p>
      </dgm:t>
    </dgm:pt>
    <dgm:pt modelId="{7FF5AA9E-6693-244C-987B-481C4B0119E0}" type="parTrans" cxnId="{6298E9BE-6F6D-844E-9506-F673AB9EE823}">
      <dgm:prSet/>
      <dgm:spPr/>
      <dgm:t>
        <a:bodyPr/>
        <a:lstStyle/>
        <a:p>
          <a:endParaRPr lang="en-US"/>
        </a:p>
      </dgm:t>
    </dgm:pt>
    <dgm:pt modelId="{436D71BC-70C3-C746-8ADD-5A2FE974A52A}" type="sibTrans" cxnId="{6298E9BE-6F6D-844E-9506-F673AB9EE823}">
      <dgm:prSet/>
      <dgm:spPr/>
      <dgm:t>
        <a:bodyPr/>
        <a:lstStyle/>
        <a:p>
          <a:endParaRPr lang="en-US"/>
        </a:p>
      </dgm:t>
    </dgm:pt>
    <dgm:pt modelId="{4FB3451D-3F17-9C49-AC6F-DF19D45B50C5}">
      <dgm:prSet/>
      <dgm:spPr/>
      <dgm:t>
        <a:bodyPr/>
        <a:lstStyle/>
        <a:p>
          <a:r>
            <a:rPr lang="en-US" dirty="0"/>
            <a:t>Health Impact Function (HIF)</a:t>
          </a:r>
        </a:p>
      </dgm:t>
    </dgm:pt>
    <dgm:pt modelId="{49030DE5-3A76-C944-B78C-D9E8616B7C28}" type="parTrans" cxnId="{C26DE4CF-3B83-EE47-BC76-006744FCE3E0}">
      <dgm:prSet/>
      <dgm:spPr/>
      <dgm:t>
        <a:bodyPr/>
        <a:lstStyle/>
        <a:p>
          <a:endParaRPr lang="en-US"/>
        </a:p>
      </dgm:t>
    </dgm:pt>
    <dgm:pt modelId="{5911E8CF-793B-3F46-AB25-3415BFD13BAC}" type="sibTrans" cxnId="{C26DE4CF-3B83-EE47-BC76-006744FCE3E0}">
      <dgm:prSet/>
      <dgm:spPr/>
      <dgm:t>
        <a:bodyPr/>
        <a:lstStyle/>
        <a:p>
          <a:endParaRPr lang="en-US"/>
        </a:p>
      </dgm:t>
    </dgm:pt>
    <dgm:pt modelId="{4E39476E-CC04-4E49-BC04-66AB5CE8F5DA}">
      <dgm:prSet/>
      <dgm:spPr/>
      <dgm:t>
        <a:bodyPr/>
        <a:lstStyle/>
        <a:p>
          <a:r>
            <a:rPr lang="en-US"/>
            <a:t>2016 County-based Baseline Mortality (</a:t>
          </a:r>
          <a:r>
            <a:rPr lang="en-US">
              <a:solidFill>
                <a:schemeClr val="tx1"/>
              </a:solidFill>
              <a:effectLst/>
              <a:latin typeface="+mn-lt"/>
              <a:ea typeface="+mn-ea"/>
              <a:cs typeface="+mn-cs"/>
            </a:rPr>
            <a:t>CDC-WONDER</a:t>
          </a:r>
          <a:r>
            <a:rPr lang="en-US"/>
            <a:t>)</a:t>
          </a:r>
          <a:endParaRPr lang="en-US" dirty="0"/>
        </a:p>
      </dgm:t>
    </dgm:pt>
    <dgm:pt modelId="{F36E36DC-D995-2C49-B0BF-83F87701DE45}" type="parTrans" cxnId="{19026D9D-BD7E-D74A-AF75-617A7396A1F0}">
      <dgm:prSet/>
      <dgm:spPr/>
      <dgm:t>
        <a:bodyPr/>
        <a:lstStyle/>
        <a:p>
          <a:endParaRPr lang="en-US"/>
        </a:p>
      </dgm:t>
    </dgm:pt>
    <dgm:pt modelId="{DA1F8FC3-41D7-7B47-BB9B-3E4470858B92}" type="sibTrans" cxnId="{19026D9D-BD7E-D74A-AF75-617A7396A1F0}">
      <dgm:prSet/>
      <dgm:spPr/>
      <dgm:t>
        <a:bodyPr/>
        <a:lstStyle/>
        <a:p>
          <a:endParaRPr lang="en-US"/>
        </a:p>
      </dgm:t>
    </dgm:pt>
    <dgm:pt modelId="{C37AD895-0D03-2448-8A2D-33E6AEF63138}">
      <dgm:prSet/>
      <dgm:spPr/>
      <dgm:t>
        <a:bodyPr/>
        <a:lstStyle/>
        <a:p>
          <a:endParaRPr lang="en-US" dirty="0"/>
        </a:p>
      </dgm:t>
    </dgm:pt>
    <dgm:pt modelId="{C1C39BFE-B66A-064A-86CF-3C8BE5D80783}" type="parTrans" cxnId="{61D282B7-9018-7349-A734-11BA63297CF0}">
      <dgm:prSet/>
      <dgm:spPr/>
      <dgm:t>
        <a:bodyPr/>
        <a:lstStyle/>
        <a:p>
          <a:endParaRPr lang="en-US"/>
        </a:p>
      </dgm:t>
    </dgm:pt>
    <dgm:pt modelId="{5400BD3A-260E-7647-B6FB-DFBFFBA2A102}" type="sibTrans" cxnId="{61D282B7-9018-7349-A734-11BA63297CF0}">
      <dgm:prSet/>
      <dgm:spPr/>
      <dgm:t>
        <a:bodyPr/>
        <a:lstStyle/>
        <a:p>
          <a:endParaRPr lang="en-US"/>
        </a:p>
      </dgm:t>
    </dgm:pt>
    <dgm:pt modelId="{533A1EC7-1C4A-CE43-93BF-708C03182188}">
      <dgm:prSet/>
      <dgm:spPr/>
      <dgm:t>
        <a:bodyPr/>
        <a:lstStyle/>
        <a:p>
          <a:r>
            <a:rPr lang="en-US" dirty="0"/>
            <a:t>For COPD, LC, Stroke, and IHD</a:t>
          </a:r>
        </a:p>
      </dgm:t>
    </dgm:pt>
    <dgm:pt modelId="{41493371-C49D-4847-BB00-6921DDC00A70}" type="parTrans" cxnId="{3FF7AFC3-EF71-0E47-92F9-593F26E29153}">
      <dgm:prSet/>
      <dgm:spPr/>
      <dgm:t>
        <a:bodyPr/>
        <a:lstStyle/>
        <a:p>
          <a:endParaRPr lang="en-US"/>
        </a:p>
      </dgm:t>
    </dgm:pt>
    <dgm:pt modelId="{F6EC7070-F6DB-AE43-BEF1-27A025750243}" type="sibTrans" cxnId="{3FF7AFC3-EF71-0E47-92F9-593F26E29153}">
      <dgm:prSet/>
      <dgm:spPr/>
      <dgm:t>
        <a:bodyPr/>
        <a:lstStyle/>
        <a:p>
          <a:endParaRPr lang="en-US"/>
        </a:p>
      </dgm:t>
    </dgm:pt>
    <dgm:pt modelId="{0CF77B07-C1FF-2847-B79E-1912F3C6F838}">
      <dgm:prSet/>
      <dgm:spPr/>
      <dgm:t>
        <a:bodyPr/>
        <a:lstStyle/>
        <a:p>
          <a:r>
            <a:rPr lang="en-US" dirty="0"/>
            <a:t>Population at Census Blocks</a:t>
          </a:r>
        </a:p>
      </dgm:t>
    </dgm:pt>
    <dgm:pt modelId="{15846D0B-450B-7041-8B50-A75A13C66109}" type="parTrans" cxnId="{0672A7EA-C7AF-3842-AE7D-88DF7694F9F2}">
      <dgm:prSet/>
      <dgm:spPr/>
      <dgm:t>
        <a:bodyPr/>
        <a:lstStyle/>
        <a:p>
          <a:endParaRPr lang="en-US"/>
        </a:p>
      </dgm:t>
    </dgm:pt>
    <dgm:pt modelId="{C0AA6376-3FC8-2449-9482-F1BCE8523C8C}" type="sibTrans" cxnId="{0672A7EA-C7AF-3842-AE7D-88DF7694F9F2}">
      <dgm:prSet/>
      <dgm:spPr/>
      <dgm:t>
        <a:bodyPr/>
        <a:lstStyle/>
        <a:p>
          <a:endParaRPr lang="en-US"/>
        </a:p>
      </dgm:t>
    </dgm:pt>
    <dgm:pt modelId="{2C95AF24-C387-884E-9999-699CFC7B264A}">
      <dgm:prSet/>
      <dgm:spPr/>
      <dgm:t>
        <a:bodyPr/>
        <a:lstStyle/>
        <a:p>
          <a:r>
            <a:rPr lang="en-US" dirty="0"/>
            <a:t>Constant Air quality Model Performance (CAMP) with BME</a:t>
          </a:r>
        </a:p>
      </dgm:t>
    </dgm:pt>
    <dgm:pt modelId="{E804FA40-9993-A344-8F12-15D388B95A54}" type="parTrans" cxnId="{2905619F-88F6-CD45-A64B-6F6485E7855D}">
      <dgm:prSet/>
      <dgm:spPr/>
      <dgm:t>
        <a:bodyPr/>
        <a:lstStyle/>
        <a:p>
          <a:endParaRPr lang="en-US"/>
        </a:p>
      </dgm:t>
    </dgm:pt>
    <dgm:pt modelId="{7C58D8F0-CA81-EA4A-9F7B-52F1FD518F46}" type="sibTrans" cxnId="{2905619F-88F6-CD45-A64B-6F6485E7855D}">
      <dgm:prSet/>
      <dgm:spPr/>
      <dgm:t>
        <a:bodyPr/>
        <a:lstStyle/>
        <a:p>
          <a:endParaRPr lang="en-US"/>
        </a:p>
      </dgm:t>
    </dgm:pt>
    <dgm:pt modelId="{F5F66635-A883-A540-BCEF-B4BA9322EE9E}">
      <dgm:prSet/>
      <dgm:spPr/>
      <dgm:t>
        <a:bodyPr/>
        <a:lstStyle/>
        <a:p>
          <a:r>
            <a:rPr lang="en-US" dirty="0"/>
            <a:t>2016 hourly AQS Observations</a:t>
          </a:r>
        </a:p>
      </dgm:t>
    </dgm:pt>
    <dgm:pt modelId="{7A0E353D-B881-E747-A2AC-5C52A7BB681C}" type="parTrans" cxnId="{F14532BA-06B1-274B-9BB0-8B3F221C88B9}">
      <dgm:prSet/>
      <dgm:spPr/>
      <dgm:t>
        <a:bodyPr/>
        <a:lstStyle/>
        <a:p>
          <a:endParaRPr lang="en-US"/>
        </a:p>
      </dgm:t>
    </dgm:pt>
    <dgm:pt modelId="{53BE8805-CB72-B848-A649-64D1BCB6B31B}" type="sibTrans" cxnId="{F14532BA-06B1-274B-9BB0-8B3F221C88B9}">
      <dgm:prSet/>
      <dgm:spPr/>
      <dgm:t>
        <a:bodyPr/>
        <a:lstStyle/>
        <a:p>
          <a:endParaRPr lang="en-US"/>
        </a:p>
      </dgm:t>
    </dgm:pt>
    <dgm:pt modelId="{5D7956AC-BD0E-E343-A026-AE74C75E3A1F}" type="pres">
      <dgm:prSet presAssocID="{D441311F-BE24-41F4-A215-63B4E6E051D3}" presName="linear" presStyleCnt="0">
        <dgm:presLayoutVars>
          <dgm:animLvl val="lvl"/>
          <dgm:resizeHandles val="exact"/>
        </dgm:presLayoutVars>
      </dgm:prSet>
      <dgm:spPr/>
    </dgm:pt>
    <dgm:pt modelId="{B64438A5-06FA-B44D-BC24-347D1301BBDD}" type="pres">
      <dgm:prSet presAssocID="{6F012DB7-0D44-42C1-A755-C27DA7977A69}" presName="parentText" presStyleLbl="node1" presStyleIdx="0" presStyleCnt="4">
        <dgm:presLayoutVars>
          <dgm:chMax val="0"/>
          <dgm:bulletEnabled val="1"/>
        </dgm:presLayoutVars>
      </dgm:prSet>
      <dgm:spPr/>
    </dgm:pt>
    <dgm:pt modelId="{3F529CD9-8D81-7147-BD9B-48E8AA325A9F}" type="pres">
      <dgm:prSet presAssocID="{6F012DB7-0D44-42C1-A755-C27DA7977A69}" presName="childText" presStyleLbl="revTx" presStyleIdx="0" presStyleCnt="4">
        <dgm:presLayoutVars>
          <dgm:bulletEnabled val="1"/>
        </dgm:presLayoutVars>
      </dgm:prSet>
      <dgm:spPr/>
    </dgm:pt>
    <dgm:pt modelId="{3EA3FACB-C7D3-AA4E-A4B2-04B47E55AC48}" type="pres">
      <dgm:prSet presAssocID="{3669A559-D406-4E09-B1B7-C47E4702079B}" presName="parentText" presStyleLbl="node1" presStyleIdx="1" presStyleCnt="4">
        <dgm:presLayoutVars>
          <dgm:chMax val="0"/>
          <dgm:bulletEnabled val="1"/>
        </dgm:presLayoutVars>
      </dgm:prSet>
      <dgm:spPr/>
    </dgm:pt>
    <dgm:pt modelId="{FC57E49E-EF92-414E-98B4-A0056728816B}" type="pres">
      <dgm:prSet presAssocID="{3669A559-D406-4E09-B1B7-C47E4702079B}" presName="childText" presStyleLbl="revTx" presStyleIdx="1" presStyleCnt="4">
        <dgm:presLayoutVars>
          <dgm:bulletEnabled val="1"/>
        </dgm:presLayoutVars>
      </dgm:prSet>
      <dgm:spPr/>
    </dgm:pt>
    <dgm:pt modelId="{290DAFAC-89DB-E84E-926D-909DE3984D7C}" type="pres">
      <dgm:prSet presAssocID="{2C95AF24-C387-884E-9999-699CFC7B264A}" presName="parentText" presStyleLbl="node1" presStyleIdx="2" presStyleCnt="4">
        <dgm:presLayoutVars>
          <dgm:chMax val="0"/>
          <dgm:bulletEnabled val="1"/>
        </dgm:presLayoutVars>
      </dgm:prSet>
      <dgm:spPr/>
    </dgm:pt>
    <dgm:pt modelId="{EAE07D58-9B6E-8E45-AF64-E878E0371CFA}" type="pres">
      <dgm:prSet presAssocID="{2C95AF24-C387-884E-9999-699CFC7B264A}" presName="childText" presStyleLbl="revTx" presStyleIdx="2" presStyleCnt="4">
        <dgm:presLayoutVars>
          <dgm:bulletEnabled val="1"/>
        </dgm:presLayoutVars>
      </dgm:prSet>
      <dgm:spPr/>
    </dgm:pt>
    <dgm:pt modelId="{5B9227EC-13C3-9D46-85E0-BFC5FF82850C}" type="pres">
      <dgm:prSet presAssocID="{4FB3451D-3F17-9C49-AC6F-DF19D45B50C5}" presName="parentText" presStyleLbl="node1" presStyleIdx="3" presStyleCnt="4">
        <dgm:presLayoutVars>
          <dgm:chMax val="0"/>
          <dgm:bulletEnabled val="1"/>
        </dgm:presLayoutVars>
      </dgm:prSet>
      <dgm:spPr/>
    </dgm:pt>
    <dgm:pt modelId="{036DD403-74D5-B544-98A4-E2CA01FC7791}" type="pres">
      <dgm:prSet presAssocID="{4FB3451D-3F17-9C49-AC6F-DF19D45B50C5}" presName="childText" presStyleLbl="revTx" presStyleIdx="3" presStyleCnt="4">
        <dgm:presLayoutVars>
          <dgm:bulletEnabled val="1"/>
        </dgm:presLayoutVars>
      </dgm:prSet>
      <dgm:spPr/>
    </dgm:pt>
  </dgm:ptLst>
  <dgm:cxnLst>
    <dgm:cxn modelId="{69590201-7D32-43E1-987E-F6D6756FC7FB}" srcId="{CD5B2E4E-6892-4D19-93B9-520AA8527FE1}" destId="{8BFF6ED8-54A4-4B30-9A3B-6755DB4E027C}" srcOrd="0" destOrd="0" parTransId="{A019B798-4DDA-43CF-B845-BA5221594CEC}" sibTransId="{F560CA8A-91F9-4656-9F80-269F09667B45}"/>
    <dgm:cxn modelId="{FA43BA16-3305-B642-9D5B-52844806965F}" type="presOf" srcId="{CD5B2E4E-6892-4D19-93B9-520AA8527FE1}" destId="{3F529CD9-8D81-7147-BD9B-48E8AA325A9F}" srcOrd="0" destOrd="0" presId="urn:microsoft.com/office/officeart/2005/8/layout/vList2"/>
    <dgm:cxn modelId="{45F2D019-6BD4-234A-9809-0DBD6EA81867}" type="presOf" srcId="{2C95AF24-C387-884E-9999-699CFC7B264A}" destId="{290DAFAC-89DB-E84E-926D-909DE3984D7C}" srcOrd="0" destOrd="0" presId="urn:microsoft.com/office/officeart/2005/8/layout/vList2"/>
    <dgm:cxn modelId="{349E5D24-A715-E145-9987-D6A14AAD3521}" type="presOf" srcId="{0CF77B07-C1FF-2847-B79E-1912F3C6F838}" destId="{036DD403-74D5-B544-98A4-E2CA01FC7791}" srcOrd="0" destOrd="0" presId="urn:microsoft.com/office/officeart/2005/8/layout/vList2"/>
    <dgm:cxn modelId="{C68E4930-E435-4957-A8AB-F4A28820D401}" srcId="{6F012DB7-0D44-42C1-A755-C27DA7977A69}" destId="{EBDE77C9-DBBC-4201-9879-305F30CA78A0}" srcOrd="1" destOrd="0" parTransId="{F6A9E096-9237-416C-851A-A9D02D71C068}" sibTransId="{EE4E09CC-6E9A-4DDA-A9A9-DA22024B71E8}"/>
    <dgm:cxn modelId="{F2ED4838-A3A9-C748-8906-321A9ECFB40D}" type="presOf" srcId="{4FB3451D-3F17-9C49-AC6F-DF19D45B50C5}" destId="{5B9227EC-13C3-9D46-85E0-BFC5FF82850C}" srcOrd="0" destOrd="0" presId="urn:microsoft.com/office/officeart/2005/8/layout/vList2"/>
    <dgm:cxn modelId="{F87BEA39-3EEC-EA4B-8C2C-0B213DC1EC4F}" type="presOf" srcId="{CF741856-C7DC-45A0-AEB3-CCE1E464C90B}" destId="{FC57E49E-EF92-414E-98B4-A0056728816B}" srcOrd="0" destOrd="4" presId="urn:microsoft.com/office/officeart/2005/8/layout/vList2"/>
    <dgm:cxn modelId="{79011742-1420-48FF-8C37-A5059D7F333F}" srcId="{6F012DB7-0D44-42C1-A755-C27DA7977A69}" destId="{8CCFBA6F-EB2B-441A-9DC3-CFC2608F935D}" srcOrd="2" destOrd="0" parTransId="{0ACA4539-C5CD-4C8C-89F4-1EDDA3EB76F9}" sibTransId="{1C5C466F-C214-46B6-98AD-CB5AAAECF3DE}"/>
    <dgm:cxn modelId="{BD247149-9C07-6C4B-8502-31DABA0CD44E}" type="presOf" srcId="{F5F66635-A883-A540-BCEF-B4BA9322EE9E}" destId="{EAE07D58-9B6E-8E45-AF64-E878E0371CFA}" srcOrd="0" destOrd="0" presId="urn:microsoft.com/office/officeart/2005/8/layout/vList2"/>
    <dgm:cxn modelId="{F44EDE49-E6EA-4E41-BF32-25C6AEE38E52}" type="presOf" srcId="{D441311F-BE24-41F4-A215-63B4E6E051D3}" destId="{5D7956AC-BD0E-E343-A026-AE74C75E3A1F}" srcOrd="0" destOrd="0" presId="urn:microsoft.com/office/officeart/2005/8/layout/vList2"/>
    <dgm:cxn modelId="{F29F4B51-ACB1-AD4E-B627-E22C149CCA4A}" type="presOf" srcId="{AE320154-F7EC-46D2-8B51-96D9F13465EA}" destId="{3F529CD9-8D81-7147-BD9B-48E8AA325A9F}" srcOrd="0" destOrd="5" presId="urn:microsoft.com/office/officeart/2005/8/layout/vList2"/>
    <dgm:cxn modelId="{93493256-57E6-4FC2-A73C-E018E07FD939}" srcId="{8CCFBA6F-EB2B-441A-9DC3-CFC2608F935D}" destId="{AE320154-F7EC-46D2-8B51-96D9F13465EA}" srcOrd="0" destOrd="0" parTransId="{9E2E5542-D9DB-48C9-B407-0694C1F323A4}" sibTransId="{A834618B-AC73-434C-834C-9940036581A5}"/>
    <dgm:cxn modelId="{D87E4D5D-E699-E34A-8017-8262CF6C902A}" type="presOf" srcId="{EBDE77C9-DBBC-4201-9879-305F30CA78A0}" destId="{3F529CD9-8D81-7147-BD9B-48E8AA325A9F}" srcOrd="0" destOrd="2" presId="urn:microsoft.com/office/officeart/2005/8/layout/vList2"/>
    <dgm:cxn modelId="{3F782763-3C43-491F-A951-C3B86FA1B742}" srcId="{BE4044BC-00E9-43B0-A172-4FDE481B2348}" destId="{2A4A7C3E-0EB3-4A9F-A598-E565EE32B784}" srcOrd="0" destOrd="0" parTransId="{DCA5FBE7-942B-4DEF-B824-C7BA0F67AF1C}" sibTransId="{CA3DD087-F93B-4E9E-9223-26AB1FDC4F0B}"/>
    <dgm:cxn modelId="{19CDED72-D510-F044-A6B8-77FA0F4CE315}" type="presOf" srcId="{8E6469A0-3984-434E-B20A-B7BC17344710}" destId="{FC57E49E-EF92-414E-98B4-A0056728816B}" srcOrd="0" destOrd="1" presId="urn:microsoft.com/office/officeart/2005/8/layout/vList2"/>
    <dgm:cxn modelId="{373EFE77-0C7D-4E78-AF91-ED676024FB71}" srcId="{2A4A7C3E-0EB3-4A9F-A598-E565EE32B784}" destId="{CF741856-C7DC-45A0-AEB3-CCE1E464C90B}" srcOrd="0" destOrd="0" parTransId="{F4510BC3-D6A3-40E6-B9CB-3D9C8D8588B1}" sibTransId="{58E65E61-0086-4AFD-8BD4-DDCF5B33E28F}"/>
    <dgm:cxn modelId="{A2DD1D79-DE00-4FD2-B34A-F384FFD38D10}" srcId="{D441311F-BE24-41F4-A215-63B4E6E051D3}" destId="{3669A559-D406-4E09-B1B7-C47E4702079B}" srcOrd="1" destOrd="0" parTransId="{F4E51B24-02B6-413D-B514-81DE2B046E8F}" sibTransId="{CBDA2BE8-491C-43B5-A00E-30F6BF4D1B44}"/>
    <dgm:cxn modelId="{1360827F-B17E-7844-BDE2-DF4A2C42F9A1}" type="presOf" srcId="{B7932C45-643B-EC42-92E5-B8BE08967E07}" destId="{FC57E49E-EF92-414E-98B4-A0056728816B}" srcOrd="0" destOrd="6" presId="urn:microsoft.com/office/officeart/2005/8/layout/vList2"/>
    <dgm:cxn modelId="{DF775989-C580-4522-8B6E-73D20F22C8A2}" srcId="{6F012DB7-0D44-42C1-A755-C27DA7977A69}" destId="{CD5B2E4E-6892-4D19-93B9-520AA8527FE1}" srcOrd="0" destOrd="0" parTransId="{ED8DAF4E-A2FA-4A15-990D-F2FE3CF44481}" sibTransId="{9FFC88AC-085F-4B71-BC3E-54450E1B28AD}"/>
    <dgm:cxn modelId="{D7DFB68A-6E29-4C94-ACD5-40F01148232F}" srcId="{BE4044BC-00E9-43B0-A172-4FDE481B2348}" destId="{52C04963-DE9F-4768-ACA2-7D6A76158B18}" srcOrd="1" destOrd="0" parTransId="{37E1EE6C-AA15-492E-9F59-14A51971F2E8}" sibTransId="{630637A0-857E-4FD6-B4A2-84DBEBF14518}"/>
    <dgm:cxn modelId="{84FF6996-5BA3-48DA-8AF2-0DE333C276BF}" srcId="{3669A559-D406-4E09-B1B7-C47E4702079B}" destId="{BC08783C-0026-4BCA-81BD-A334B70E3A25}" srcOrd="2" destOrd="0" parTransId="{A39156A5-19E2-4728-B166-4837C4DB9C24}" sibTransId="{032D1E1B-2427-4C41-8190-3807E10F0543}"/>
    <dgm:cxn modelId="{2DF96D99-16A3-4D3B-B060-F5DFD41D71DD}" srcId="{3669A559-D406-4E09-B1B7-C47E4702079B}" destId="{A220C595-F40D-42D4-BB8E-5D9273B2D3F2}" srcOrd="0" destOrd="0" parTransId="{0B501AED-262C-4B85-8261-17D88282C436}" sibTransId="{2214E279-4E61-49B5-9AC0-AC4F08C6A830}"/>
    <dgm:cxn modelId="{C3A9FF9A-DFD6-9346-ACFB-C6774B92F705}" type="presOf" srcId="{4E39476E-CC04-4E49-BC04-66AB5CE8F5DA}" destId="{036DD403-74D5-B544-98A4-E2CA01FC7791}" srcOrd="0" destOrd="1" presId="urn:microsoft.com/office/officeart/2005/8/layout/vList2"/>
    <dgm:cxn modelId="{19026D9D-BD7E-D74A-AF75-617A7396A1F0}" srcId="{4FB3451D-3F17-9C49-AC6F-DF19D45B50C5}" destId="{4E39476E-CC04-4E49-BC04-66AB5CE8F5DA}" srcOrd="1" destOrd="0" parTransId="{F36E36DC-D995-2C49-B0BF-83F87701DE45}" sibTransId="{DA1F8FC3-41D7-7B47-BB9B-3E4470858B92}"/>
    <dgm:cxn modelId="{2905619F-88F6-CD45-A64B-6F6485E7855D}" srcId="{D441311F-BE24-41F4-A215-63B4E6E051D3}" destId="{2C95AF24-C387-884E-9999-699CFC7B264A}" srcOrd="2" destOrd="0" parTransId="{E804FA40-9993-A344-8F12-15D388B95A54}" sibTransId="{7C58D8F0-CA81-EA4A-9F7B-52F1FD518F46}"/>
    <dgm:cxn modelId="{FA4A6CA0-39DE-834B-9C1F-B38CC3732D8F}" type="presOf" srcId="{6F012DB7-0D44-42C1-A755-C27DA7977A69}" destId="{B64438A5-06FA-B44D-BC24-347D1301BBDD}" srcOrd="0" destOrd="0" presId="urn:microsoft.com/office/officeart/2005/8/layout/vList2"/>
    <dgm:cxn modelId="{3698C7A2-9CCC-49C0-848E-0391CA1DB4A4}" srcId="{A220C595-F40D-42D4-BB8E-5D9273B2D3F2}" destId="{8E6469A0-3984-434E-B20A-B7BC17344710}" srcOrd="0" destOrd="0" parTransId="{DDDCB8C2-CB24-456A-AE71-C9D83F665B63}" sibTransId="{2DEFF508-AAD9-4535-81CC-E927CBDF111F}"/>
    <dgm:cxn modelId="{DAE04DA3-45EC-AD4B-B3A9-6356F012FDB2}" type="presOf" srcId="{3669A559-D406-4E09-B1B7-C47E4702079B}" destId="{3EA3FACB-C7D3-AA4E-A4B2-04B47E55AC48}" srcOrd="0" destOrd="0" presId="urn:microsoft.com/office/officeart/2005/8/layout/vList2"/>
    <dgm:cxn modelId="{CF2604A5-1177-7443-B4D4-045EC3054F35}" type="presOf" srcId="{BC08783C-0026-4BCA-81BD-A334B70E3A25}" destId="{FC57E49E-EF92-414E-98B4-A0056728816B}" srcOrd="0" destOrd="7" presId="urn:microsoft.com/office/officeart/2005/8/layout/vList2"/>
    <dgm:cxn modelId="{274FD8A6-3D74-F449-B6E2-D71025002A96}" type="presOf" srcId="{7F465608-D572-4E86-9611-0B361609E48F}" destId="{3F529CD9-8D81-7147-BD9B-48E8AA325A9F}" srcOrd="0" destOrd="3" presId="urn:microsoft.com/office/officeart/2005/8/layout/vList2"/>
    <dgm:cxn modelId="{7AF744AE-789E-8248-9978-321C9DADAFA6}" type="presOf" srcId="{BE4044BC-00E9-43B0-A172-4FDE481B2348}" destId="{FC57E49E-EF92-414E-98B4-A0056728816B}" srcOrd="0" destOrd="2" presId="urn:microsoft.com/office/officeart/2005/8/layout/vList2"/>
    <dgm:cxn modelId="{EE4A11B2-CD79-D948-836F-C1A0C27C51E1}" type="presOf" srcId="{533A1EC7-1C4A-CE43-93BF-708C03182188}" destId="{036DD403-74D5-B544-98A4-E2CA01FC7791}" srcOrd="0" destOrd="2" presId="urn:microsoft.com/office/officeart/2005/8/layout/vList2"/>
    <dgm:cxn modelId="{752D98B6-0437-43B8-B6F2-77377DAB30C8}" srcId="{3669A559-D406-4E09-B1B7-C47E4702079B}" destId="{BE4044BC-00E9-43B0-A172-4FDE481B2348}" srcOrd="1" destOrd="0" parTransId="{F05F08EC-2FF1-4A83-A0B5-7CBC841645A5}" sibTransId="{F768C541-87D1-441D-8FC0-833D88A6B55E}"/>
    <dgm:cxn modelId="{4E2BEAB6-45EE-D843-93F1-DF2DE33A24C0}" type="presOf" srcId="{2A4A7C3E-0EB3-4A9F-A598-E565EE32B784}" destId="{FC57E49E-EF92-414E-98B4-A0056728816B}" srcOrd="0" destOrd="3" presId="urn:microsoft.com/office/officeart/2005/8/layout/vList2"/>
    <dgm:cxn modelId="{61D282B7-9018-7349-A734-11BA63297CF0}" srcId="{4E39476E-CC04-4E49-BC04-66AB5CE8F5DA}" destId="{C37AD895-0D03-2448-8A2D-33E6AEF63138}" srcOrd="1" destOrd="0" parTransId="{C1C39BFE-B66A-064A-86CF-3C8BE5D80783}" sibTransId="{5400BD3A-260E-7647-B6FB-DFBFFBA2A102}"/>
    <dgm:cxn modelId="{F14532BA-06B1-274B-9BB0-8B3F221C88B9}" srcId="{2C95AF24-C387-884E-9999-699CFC7B264A}" destId="{F5F66635-A883-A540-BCEF-B4BA9322EE9E}" srcOrd="0" destOrd="0" parTransId="{7A0E353D-B881-E747-A2AC-5C52A7BB681C}" sibTransId="{53BE8805-CB72-B848-A649-64D1BCB6B31B}"/>
    <dgm:cxn modelId="{6298E9BE-6F6D-844E-9506-F673AB9EE823}" srcId="{52C04963-DE9F-4768-ACA2-7D6A76158B18}" destId="{B7932C45-643B-EC42-92E5-B8BE08967E07}" srcOrd="0" destOrd="0" parTransId="{7FF5AA9E-6693-244C-987B-481C4B0119E0}" sibTransId="{436D71BC-70C3-C746-8ADD-5A2FE974A52A}"/>
    <dgm:cxn modelId="{3FF7AFC3-EF71-0E47-92F9-593F26E29153}" srcId="{4E39476E-CC04-4E49-BC04-66AB5CE8F5DA}" destId="{533A1EC7-1C4A-CE43-93BF-708C03182188}" srcOrd="0" destOrd="0" parTransId="{41493371-C49D-4847-BB00-6921DDC00A70}" sibTransId="{F6EC7070-F6DB-AE43-BEF1-27A025750243}"/>
    <dgm:cxn modelId="{C26DE4CF-3B83-EE47-BC76-006744FCE3E0}" srcId="{D441311F-BE24-41F4-A215-63B4E6E051D3}" destId="{4FB3451D-3F17-9C49-AC6F-DF19D45B50C5}" srcOrd="3" destOrd="0" parTransId="{49030DE5-3A76-C944-B78C-D9E8616B7C28}" sibTransId="{5911E8CF-793B-3F46-AB25-3415BFD13BAC}"/>
    <dgm:cxn modelId="{0F00BFD9-4BE4-5649-8336-98E0918AE5EB}" type="presOf" srcId="{8CCFBA6F-EB2B-441A-9DC3-CFC2608F935D}" destId="{3F529CD9-8D81-7147-BD9B-48E8AA325A9F}" srcOrd="0" destOrd="4" presId="urn:microsoft.com/office/officeart/2005/8/layout/vList2"/>
    <dgm:cxn modelId="{B57E2ADC-06A2-AA41-A52F-419F7317FFFB}" type="presOf" srcId="{A220C595-F40D-42D4-BB8E-5D9273B2D3F2}" destId="{FC57E49E-EF92-414E-98B4-A0056728816B}" srcOrd="0" destOrd="0" presId="urn:microsoft.com/office/officeart/2005/8/layout/vList2"/>
    <dgm:cxn modelId="{EB54DCE6-0ABC-CB4F-B55A-42858BC32573}" type="presOf" srcId="{52C04963-DE9F-4768-ACA2-7D6A76158B18}" destId="{FC57E49E-EF92-414E-98B4-A0056728816B}" srcOrd="0" destOrd="5" presId="urn:microsoft.com/office/officeart/2005/8/layout/vList2"/>
    <dgm:cxn modelId="{98290EE7-FB8F-4986-891B-36AE2AEE1E9B}" srcId="{D441311F-BE24-41F4-A215-63B4E6E051D3}" destId="{6F012DB7-0D44-42C1-A755-C27DA7977A69}" srcOrd="0" destOrd="0" parTransId="{C316F773-7BCB-4DAE-BABD-0C313D9AC557}" sibTransId="{E7604B78-300D-407A-986C-2B9E0C2BD4BA}"/>
    <dgm:cxn modelId="{0672A7EA-C7AF-3842-AE7D-88DF7694F9F2}" srcId="{4FB3451D-3F17-9C49-AC6F-DF19D45B50C5}" destId="{0CF77B07-C1FF-2847-B79E-1912F3C6F838}" srcOrd="0" destOrd="0" parTransId="{15846D0B-450B-7041-8B50-A75A13C66109}" sibTransId="{C0AA6376-3FC8-2449-9482-F1BCE8523C8C}"/>
    <dgm:cxn modelId="{52D595EE-BD46-445E-B01D-63CC90302BCD}" srcId="{EBDE77C9-DBBC-4201-9879-305F30CA78A0}" destId="{7F465608-D572-4E86-9611-0B361609E48F}" srcOrd="0" destOrd="0" parTransId="{C247BEED-DC07-4754-A9F9-26FB02FBDBCC}" sibTransId="{3EC18F05-4913-46FB-B2C1-189F97EAF380}"/>
    <dgm:cxn modelId="{4BE17EF3-075A-EF47-A236-C7FC5FCCC122}" type="presOf" srcId="{8BFF6ED8-54A4-4B30-9A3B-6755DB4E027C}" destId="{3F529CD9-8D81-7147-BD9B-48E8AA325A9F}" srcOrd="0" destOrd="1" presId="urn:microsoft.com/office/officeart/2005/8/layout/vList2"/>
    <dgm:cxn modelId="{4E7903FA-32C4-EA44-A511-10EEFE13899D}" type="presOf" srcId="{C37AD895-0D03-2448-8A2D-33E6AEF63138}" destId="{036DD403-74D5-B544-98A4-E2CA01FC7791}" srcOrd="0" destOrd="3" presId="urn:microsoft.com/office/officeart/2005/8/layout/vList2"/>
    <dgm:cxn modelId="{DD4F64A5-9A1C-C94C-9DF3-F064F02B2201}" type="presParOf" srcId="{5D7956AC-BD0E-E343-A026-AE74C75E3A1F}" destId="{B64438A5-06FA-B44D-BC24-347D1301BBDD}" srcOrd="0" destOrd="0" presId="urn:microsoft.com/office/officeart/2005/8/layout/vList2"/>
    <dgm:cxn modelId="{AB1CC149-5A8F-C949-A77B-035C129062D4}" type="presParOf" srcId="{5D7956AC-BD0E-E343-A026-AE74C75E3A1F}" destId="{3F529CD9-8D81-7147-BD9B-48E8AA325A9F}" srcOrd="1" destOrd="0" presId="urn:microsoft.com/office/officeart/2005/8/layout/vList2"/>
    <dgm:cxn modelId="{8A034BB4-B7D7-8543-89CF-942BDBCC1E4A}" type="presParOf" srcId="{5D7956AC-BD0E-E343-A026-AE74C75E3A1F}" destId="{3EA3FACB-C7D3-AA4E-A4B2-04B47E55AC48}" srcOrd="2" destOrd="0" presId="urn:microsoft.com/office/officeart/2005/8/layout/vList2"/>
    <dgm:cxn modelId="{D9DE775B-44AA-BA44-B0E2-E33CD3D47AD0}" type="presParOf" srcId="{5D7956AC-BD0E-E343-A026-AE74C75E3A1F}" destId="{FC57E49E-EF92-414E-98B4-A0056728816B}" srcOrd="3" destOrd="0" presId="urn:microsoft.com/office/officeart/2005/8/layout/vList2"/>
    <dgm:cxn modelId="{EF61E6C7-B4F8-864C-8299-1E820A2F9755}" type="presParOf" srcId="{5D7956AC-BD0E-E343-A026-AE74C75E3A1F}" destId="{290DAFAC-89DB-E84E-926D-909DE3984D7C}" srcOrd="4" destOrd="0" presId="urn:microsoft.com/office/officeart/2005/8/layout/vList2"/>
    <dgm:cxn modelId="{76FC3906-0F63-D64A-8D52-E06F802C4F34}" type="presParOf" srcId="{5D7956AC-BD0E-E343-A026-AE74C75E3A1F}" destId="{EAE07D58-9B6E-8E45-AF64-E878E0371CFA}" srcOrd="5" destOrd="0" presId="urn:microsoft.com/office/officeart/2005/8/layout/vList2"/>
    <dgm:cxn modelId="{34CA810C-9C37-E14D-A700-96CE94BE0B5F}" type="presParOf" srcId="{5D7956AC-BD0E-E343-A026-AE74C75E3A1F}" destId="{5B9227EC-13C3-9D46-85E0-BFC5FF82850C}" srcOrd="6" destOrd="0" presId="urn:microsoft.com/office/officeart/2005/8/layout/vList2"/>
    <dgm:cxn modelId="{C6DD3C80-0418-F140-8CBA-434182314E8D}" type="presParOf" srcId="{5D7956AC-BD0E-E343-A026-AE74C75E3A1F}" destId="{036DD403-74D5-B544-98A4-E2CA01FC779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02D00-DDAD-4CF0-9C08-E8BEB43FADD2}">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9AE10-A8BF-472E-B2CB-548D6ED0808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06DC3-97B3-4E6F-972F-B888DF96862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Traffic related air pollutants (TRAPs) have been associated with a range of adverse health effects.</a:t>
          </a:r>
          <a:r>
            <a:rPr lang="en-US" sz="2500" kern="1200" dirty="0"/>
            <a:t> </a:t>
          </a:r>
        </a:p>
      </dsp:txBody>
      <dsp:txXfrm>
        <a:off x="1435590" y="531"/>
        <a:ext cx="9080009" cy="1242935"/>
      </dsp:txXfrm>
    </dsp:sp>
    <dsp:sp modelId="{1EEE2F68-6964-4585-A759-EA8181795411}">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C729F7-D3DA-46A8-A6B9-AC2A3BF8BC4D}">
      <dsp:nvSpPr>
        <dsp:cNvPr id="0" name=""/>
        <dsp:cNvSpPr/>
      </dsp:nvSpPr>
      <dsp:spPr>
        <a:xfrm>
          <a:off x="375988" y="1833861"/>
          <a:ext cx="683614" cy="68361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A2A1A-D8CC-4B42-BA5A-58D56E4C9D7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TRAP concentrations are highest near roads and dramatically decrease to background levels within 150m from roads. </a:t>
          </a:r>
          <a:r>
            <a:rPr lang="en-GB" sz="2500" kern="1200" baseline="30000" dirty="0"/>
            <a:t>1</a:t>
          </a:r>
          <a:endParaRPr lang="en-US" sz="2500" kern="1200" baseline="30000" dirty="0"/>
        </a:p>
      </dsp:txBody>
      <dsp:txXfrm>
        <a:off x="1435590" y="1554201"/>
        <a:ext cx="9080009" cy="1242935"/>
      </dsp:txXfrm>
    </dsp:sp>
    <dsp:sp modelId="{FBC9C735-CD3E-4B52-879E-0C7F5DB40F8A}">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83ACE-5418-4F41-8619-758C9CEEF70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EEBEE0-829E-4ED6-8AAA-456741D741A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In United States, around 19% of the population resides in the vicinity of a heavily trafficked road. </a:t>
          </a:r>
          <a:r>
            <a:rPr lang="en-US" sz="2500" kern="1200" baseline="30000" dirty="0"/>
            <a:t>2</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4505E-452E-4441-B43D-49B07EADDC12}">
      <dsp:nvSpPr>
        <dsp:cNvPr id="0" name=""/>
        <dsp:cNvSpPr/>
      </dsp:nvSpPr>
      <dsp:spPr>
        <a:xfrm>
          <a:off x="5262" y="0"/>
          <a:ext cx="5062686" cy="44926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CMAQ</a:t>
          </a:r>
        </a:p>
      </dsp:txBody>
      <dsp:txXfrm>
        <a:off x="5262" y="0"/>
        <a:ext cx="5062686" cy="1347796"/>
      </dsp:txXfrm>
    </dsp:sp>
    <dsp:sp modelId="{8E6942AC-9756-E24A-93F9-321C2A287394}">
      <dsp:nvSpPr>
        <dsp:cNvPr id="0" name=""/>
        <dsp:cNvSpPr/>
      </dsp:nvSpPr>
      <dsp:spPr>
        <a:xfrm>
          <a:off x="502945" y="1064410"/>
          <a:ext cx="4050149" cy="8826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Concentrations at 12km Grid Resolution</a:t>
          </a:r>
        </a:p>
      </dsp:txBody>
      <dsp:txXfrm>
        <a:off x="528796" y="1090261"/>
        <a:ext cx="3998447" cy="830924"/>
      </dsp:txXfrm>
    </dsp:sp>
    <dsp:sp modelId="{5F2D84ED-7B56-4F40-B2B5-114032D65A52}">
      <dsp:nvSpPr>
        <dsp:cNvPr id="0" name=""/>
        <dsp:cNvSpPr/>
      </dsp:nvSpPr>
      <dsp:spPr>
        <a:xfrm>
          <a:off x="3232745" y="2204169"/>
          <a:ext cx="4050149" cy="882626"/>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HIF</a:t>
          </a:r>
        </a:p>
      </dsp:txBody>
      <dsp:txXfrm>
        <a:off x="3258596" y="2230020"/>
        <a:ext cx="3998447" cy="830924"/>
      </dsp:txXfrm>
    </dsp:sp>
    <dsp:sp modelId="{D380D0E0-BCAF-3E40-9321-7417C08FB776}">
      <dsp:nvSpPr>
        <dsp:cNvPr id="0" name=""/>
        <dsp:cNvSpPr/>
      </dsp:nvSpPr>
      <dsp:spPr>
        <a:xfrm>
          <a:off x="511531" y="3385011"/>
          <a:ext cx="4050149" cy="882626"/>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Grid-Based Mortality</a:t>
          </a:r>
        </a:p>
      </dsp:txBody>
      <dsp:txXfrm>
        <a:off x="537382" y="3410862"/>
        <a:ext cx="3998447" cy="830924"/>
      </dsp:txXfrm>
    </dsp:sp>
    <dsp:sp modelId="{992A39A8-1F63-404D-9660-B62EBF81D6F6}">
      <dsp:nvSpPr>
        <dsp:cNvPr id="0" name=""/>
        <dsp:cNvSpPr/>
      </dsp:nvSpPr>
      <dsp:spPr>
        <a:xfrm>
          <a:off x="5447650" y="0"/>
          <a:ext cx="5062686" cy="449265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marL="0" lvl="0" indent="0" algn="ctr" defTabSz="2755900">
            <a:lnSpc>
              <a:spcPct val="90000"/>
            </a:lnSpc>
            <a:spcBef>
              <a:spcPct val="0"/>
            </a:spcBef>
            <a:spcAft>
              <a:spcPct val="35000"/>
            </a:spcAft>
            <a:buNone/>
          </a:pPr>
          <a:r>
            <a:rPr lang="en-US" sz="6200" kern="1200" dirty="0"/>
            <a:t>Hybrid</a:t>
          </a:r>
        </a:p>
      </dsp:txBody>
      <dsp:txXfrm>
        <a:off x="5447650" y="0"/>
        <a:ext cx="5062686" cy="1347796"/>
      </dsp:txXfrm>
    </dsp:sp>
    <dsp:sp modelId="{17C83E0A-D671-4240-809E-4D52D2CEB048}">
      <dsp:nvSpPr>
        <dsp:cNvPr id="0" name=""/>
        <dsp:cNvSpPr/>
      </dsp:nvSpPr>
      <dsp:spPr>
        <a:xfrm>
          <a:off x="5953919" y="1064410"/>
          <a:ext cx="4050149" cy="882626"/>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Concentrations at Census Block</a:t>
          </a:r>
        </a:p>
        <a:p>
          <a:pPr marL="0" lvl="0" indent="0" algn="ctr" defTabSz="977900">
            <a:lnSpc>
              <a:spcPct val="90000"/>
            </a:lnSpc>
            <a:spcBef>
              <a:spcPct val="0"/>
            </a:spcBef>
            <a:spcAft>
              <a:spcPct val="35000"/>
            </a:spcAft>
            <a:buNone/>
          </a:pPr>
          <a:r>
            <a:rPr lang="en-US" sz="2200" kern="1200" dirty="0"/>
            <a:t>Resolution</a:t>
          </a:r>
        </a:p>
      </dsp:txBody>
      <dsp:txXfrm>
        <a:off x="5979770" y="1090261"/>
        <a:ext cx="3998447" cy="830924"/>
      </dsp:txXfrm>
    </dsp:sp>
    <dsp:sp modelId="{4BC41185-8FB2-7941-966E-D5DA6802A3AF}">
      <dsp:nvSpPr>
        <dsp:cNvPr id="0" name=""/>
        <dsp:cNvSpPr/>
      </dsp:nvSpPr>
      <dsp:spPr>
        <a:xfrm>
          <a:off x="3100346" y="2211874"/>
          <a:ext cx="4050149" cy="882626"/>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Health Impact Function (HIF)</a:t>
          </a:r>
        </a:p>
      </dsp:txBody>
      <dsp:txXfrm>
        <a:off x="3126197" y="2237725"/>
        <a:ext cx="3998447" cy="830924"/>
      </dsp:txXfrm>
    </dsp:sp>
    <dsp:sp modelId="{1184CB66-F212-ED46-BF3E-5D759A348B5F}">
      <dsp:nvSpPr>
        <dsp:cNvPr id="0" name=""/>
        <dsp:cNvSpPr/>
      </dsp:nvSpPr>
      <dsp:spPr>
        <a:xfrm>
          <a:off x="5953919" y="3385011"/>
          <a:ext cx="4050149" cy="88262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Census Block-Based Mortality</a:t>
          </a:r>
        </a:p>
      </dsp:txBody>
      <dsp:txXfrm>
        <a:off x="5979770" y="3410862"/>
        <a:ext cx="3998447" cy="830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C3EB4-741B-BC4B-83D1-9FE74A436AE0}">
      <dsp:nvSpPr>
        <dsp:cNvPr id="0" name=""/>
        <dsp:cNvSpPr/>
      </dsp:nvSpPr>
      <dsp:spPr>
        <a:xfrm rot="5400000">
          <a:off x="1249100" y="1617134"/>
          <a:ext cx="1394667" cy="158778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28CE5-7FEF-6F4F-9C95-2F8505FBD6D6}">
      <dsp:nvSpPr>
        <dsp:cNvPr id="0" name=""/>
        <dsp:cNvSpPr/>
      </dsp:nvSpPr>
      <dsp:spPr>
        <a:xfrm>
          <a:off x="0" y="30923"/>
          <a:ext cx="2347799" cy="1643383"/>
        </a:xfrm>
        <a:prstGeom prst="roundRect">
          <a:avLst>
            <a:gd name="adj" fmla="val 166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Relative Risk (RR)</a:t>
          </a:r>
        </a:p>
      </dsp:txBody>
      <dsp:txXfrm>
        <a:off x="80238" y="111161"/>
        <a:ext cx="2187323" cy="1482907"/>
      </dsp:txXfrm>
    </dsp:sp>
    <dsp:sp modelId="{D5E322E1-B045-B743-90B7-71C5175C8516}">
      <dsp:nvSpPr>
        <dsp:cNvPr id="0" name=""/>
        <dsp:cNvSpPr/>
      </dsp:nvSpPr>
      <dsp:spPr>
        <a:xfrm>
          <a:off x="2520822" y="20994"/>
          <a:ext cx="6109841" cy="929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Font typeface="Arial"/>
            <a:buNone/>
          </a:pPr>
          <a:r>
            <a:rPr lang="en-US" sz="1700" b="1" kern="1200" dirty="0"/>
            <a:t>Integrated exposure-response </a:t>
          </a:r>
          <a:r>
            <a:rPr lang="en-US" sz="1700" kern="1200" dirty="0"/>
            <a:t>(IER)</a:t>
          </a:r>
          <a:r>
            <a:rPr lang="en-US" sz="1700" kern="1200" baseline="30000" dirty="0"/>
            <a:t>1</a:t>
          </a:r>
        </a:p>
        <a:p>
          <a:pPr marL="171450" lvl="1" indent="-171450" algn="l" defTabSz="755650">
            <a:lnSpc>
              <a:spcPct val="90000"/>
            </a:lnSpc>
            <a:spcBef>
              <a:spcPct val="0"/>
            </a:spcBef>
            <a:spcAft>
              <a:spcPct val="15000"/>
            </a:spcAft>
            <a:buFont typeface="Arial"/>
            <a:buNone/>
          </a:pPr>
          <a:r>
            <a:rPr lang="en-US" sz="1700" kern="1200" dirty="0"/>
            <a:t>Chronic obstructive pulmonary disease (COPD), Lung Cancer (LC), Stroke, Ischemic heart disease (IHD)</a:t>
          </a:r>
        </a:p>
      </dsp:txBody>
      <dsp:txXfrm>
        <a:off x="2520822" y="20994"/>
        <a:ext cx="6109841" cy="929605"/>
      </dsp:txXfrm>
    </dsp:sp>
    <dsp:sp modelId="{BE458A43-6E52-954E-8EC9-F5B0E7CF97FC}">
      <dsp:nvSpPr>
        <dsp:cNvPr id="0" name=""/>
        <dsp:cNvSpPr/>
      </dsp:nvSpPr>
      <dsp:spPr>
        <a:xfrm rot="5400000">
          <a:off x="3714440" y="3517686"/>
          <a:ext cx="1394667" cy="158778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784763-86ED-524E-B8BB-868FD5D10807}">
      <dsp:nvSpPr>
        <dsp:cNvPr id="0" name=""/>
        <dsp:cNvSpPr/>
      </dsp:nvSpPr>
      <dsp:spPr>
        <a:xfrm>
          <a:off x="2783180" y="1854437"/>
          <a:ext cx="2347799" cy="1643383"/>
        </a:xfrm>
        <a:prstGeom prst="roundRect">
          <a:avLst>
            <a:gd name="adj" fmla="val 166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Population Attributable Factor (PAF)</a:t>
          </a:r>
        </a:p>
      </dsp:txBody>
      <dsp:txXfrm>
        <a:off x="2863418" y="1934675"/>
        <a:ext cx="2187323" cy="1482907"/>
      </dsp:txXfrm>
    </dsp:sp>
    <dsp:sp modelId="{19365C9B-0004-FC48-A1E4-7F163F36DC65}">
      <dsp:nvSpPr>
        <dsp:cNvPr id="0" name=""/>
        <dsp:cNvSpPr/>
      </dsp:nvSpPr>
      <dsp:spPr>
        <a:xfrm>
          <a:off x="6724874" y="1897798"/>
          <a:ext cx="1707565" cy="1328255"/>
        </a:xfrm>
        <a:prstGeom prst="rect">
          <a:avLst/>
        </a:prstGeom>
        <a:noFill/>
        <a:ln>
          <a:noFill/>
        </a:ln>
        <a:effectLst/>
      </dsp:spPr>
      <dsp:style>
        <a:lnRef idx="0">
          <a:scrgbClr r="0" g="0" b="0"/>
        </a:lnRef>
        <a:fillRef idx="0">
          <a:scrgbClr r="0" g="0" b="0"/>
        </a:fillRef>
        <a:effectRef idx="0">
          <a:scrgbClr r="0" g="0" b="0"/>
        </a:effectRef>
        <a:fontRef idx="minor"/>
      </dsp:style>
    </dsp:sp>
    <dsp:sp modelId="{92A7D7F4-A4BE-664B-AFD7-4F5FABC9D30E}">
      <dsp:nvSpPr>
        <dsp:cNvPr id="0" name=""/>
        <dsp:cNvSpPr/>
      </dsp:nvSpPr>
      <dsp:spPr>
        <a:xfrm>
          <a:off x="5299790" y="3707730"/>
          <a:ext cx="2347799" cy="1643383"/>
        </a:xfrm>
        <a:prstGeom prst="roundRect">
          <a:avLst>
            <a:gd name="adj" fmla="val 166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Mortality (Mort)</a:t>
          </a:r>
        </a:p>
      </dsp:txBody>
      <dsp:txXfrm>
        <a:off x="5380028" y="3787968"/>
        <a:ext cx="2187323" cy="1482907"/>
      </dsp:txXfrm>
    </dsp:sp>
    <dsp:sp modelId="{0DB7CA57-6438-0E4D-B0A8-2B66FC083DEE}">
      <dsp:nvSpPr>
        <dsp:cNvPr id="0" name=""/>
        <dsp:cNvSpPr/>
      </dsp:nvSpPr>
      <dsp:spPr>
        <a:xfrm>
          <a:off x="8167485" y="4213923"/>
          <a:ext cx="2531397" cy="940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None/>
          </a:pPr>
          <a:r>
            <a:rPr lang="en-US" sz="1700" kern="1200" dirty="0"/>
            <a:t>𝛾</a:t>
          </a:r>
          <a:r>
            <a:rPr lang="en-US" sz="1700" kern="1200" baseline="-25000" dirty="0"/>
            <a:t>0</a:t>
          </a:r>
          <a:r>
            <a:rPr lang="en-US" sz="1700" kern="1200" dirty="0"/>
            <a:t>: baseline mortality rate</a:t>
          </a:r>
        </a:p>
        <a:p>
          <a:pPr marL="171450" lvl="1" indent="-171450" algn="l" defTabSz="755650">
            <a:lnSpc>
              <a:spcPct val="90000"/>
            </a:lnSpc>
            <a:spcBef>
              <a:spcPct val="0"/>
            </a:spcBef>
            <a:spcAft>
              <a:spcPct val="15000"/>
            </a:spcAft>
            <a:buNone/>
          </a:pPr>
          <a:r>
            <a:rPr lang="en-US" sz="1700" i="1" kern="1200" dirty="0"/>
            <a:t>pop</a:t>
          </a:r>
          <a:r>
            <a:rPr lang="en-US" sz="1700" kern="1200" dirty="0"/>
            <a:t>: population</a:t>
          </a:r>
        </a:p>
      </dsp:txBody>
      <dsp:txXfrm>
        <a:off x="8167485" y="4213923"/>
        <a:ext cx="2531397" cy="940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438A5-06FA-B44D-BC24-347D1301BBDD}">
      <dsp:nvSpPr>
        <dsp:cNvPr id="0" name=""/>
        <dsp:cNvSpPr/>
      </dsp:nvSpPr>
      <dsp:spPr>
        <a:xfrm>
          <a:off x="0" y="171432"/>
          <a:ext cx="6513603" cy="38376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CMAQv5.2.1</a:t>
          </a:r>
        </a:p>
      </dsp:txBody>
      <dsp:txXfrm>
        <a:off x="18734" y="190166"/>
        <a:ext cx="6476135" cy="346292"/>
      </dsp:txXfrm>
    </dsp:sp>
    <dsp:sp modelId="{3F529CD9-8D81-7147-BD9B-48E8AA325A9F}">
      <dsp:nvSpPr>
        <dsp:cNvPr id="0" name=""/>
        <dsp:cNvSpPr/>
      </dsp:nvSpPr>
      <dsp:spPr>
        <a:xfrm>
          <a:off x="0" y="555192"/>
          <a:ext cx="6513603"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Meteorology</a:t>
          </a:r>
        </a:p>
        <a:p>
          <a:pPr marL="228600" lvl="2" indent="-114300" algn="l" defTabSz="533400">
            <a:lnSpc>
              <a:spcPct val="90000"/>
            </a:lnSpc>
            <a:spcBef>
              <a:spcPct val="0"/>
            </a:spcBef>
            <a:spcAft>
              <a:spcPct val="20000"/>
            </a:spcAft>
            <a:buChar char="•"/>
          </a:pPr>
          <a:r>
            <a:rPr lang="en-US" sz="1200" kern="1200" dirty="0"/>
            <a:t>2016 MCIPv4.3 (Meteorology-Chemistry Interface Processor) from  WRF﻿v3.8</a:t>
          </a:r>
        </a:p>
        <a:p>
          <a:pPr marL="114300" lvl="1" indent="-114300" algn="l" defTabSz="533400">
            <a:lnSpc>
              <a:spcPct val="90000"/>
            </a:lnSpc>
            <a:spcBef>
              <a:spcPct val="0"/>
            </a:spcBef>
            <a:spcAft>
              <a:spcPct val="20000"/>
            </a:spcAft>
            <a:buChar char="•"/>
          </a:pPr>
          <a:r>
            <a:rPr lang="en-US" sz="1200" kern="1200"/>
            <a:t>Emissions</a:t>
          </a:r>
        </a:p>
        <a:p>
          <a:pPr marL="228600" lvl="2" indent="-114300" algn="l" defTabSz="533400">
            <a:lnSpc>
              <a:spcPct val="90000"/>
            </a:lnSpc>
            <a:spcBef>
              <a:spcPct val="0"/>
            </a:spcBef>
            <a:spcAft>
              <a:spcPct val="20000"/>
            </a:spcAft>
            <a:buChar char="•"/>
          </a:pPr>
          <a:r>
            <a:rPr lang="en-US" sz="1200" kern="1200"/>
            <a:t>2016v7.2 (beta) Platform</a:t>
          </a:r>
        </a:p>
        <a:p>
          <a:pPr marL="114300" lvl="1" indent="-114300" algn="l" defTabSz="533400">
            <a:lnSpc>
              <a:spcPct val="90000"/>
            </a:lnSpc>
            <a:spcBef>
              <a:spcPct val="0"/>
            </a:spcBef>
            <a:spcAft>
              <a:spcPct val="20000"/>
            </a:spcAft>
            <a:buChar char="•"/>
          </a:pPr>
          <a:r>
            <a:rPr lang="en-US" sz="1200" kern="1200"/>
            <a:t>Chemical Mechanism </a:t>
          </a:r>
        </a:p>
        <a:p>
          <a:pPr marL="228600" lvl="2" indent="-114300" algn="l" defTabSz="533400">
            <a:lnSpc>
              <a:spcPct val="90000"/>
            </a:lnSpc>
            <a:spcBef>
              <a:spcPct val="0"/>
            </a:spcBef>
            <a:spcAft>
              <a:spcPct val="20000"/>
            </a:spcAft>
            <a:buChar char="•"/>
          </a:pPr>
          <a:r>
            <a:rPr lang="en-US" sz="1200" kern="1200"/>
            <a:t>CB6R3_AE6_AQ</a:t>
          </a:r>
        </a:p>
      </dsp:txBody>
      <dsp:txXfrm>
        <a:off x="0" y="555192"/>
        <a:ext cx="6513603" cy="1258560"/>
      </dsp:txXfrm>
    </dsp:sp>
    <dsp:sp modelId="{3EA3FACB-C7D3-AA4E-A4B2-04B47E55AC48}">
      <dsp:nvSpPr>
        <dsp:cNvPr id="0" name=""/>
        <dsp:cNvSpPr/>
      </dsp:nvSpPr>
      <dsp:spPr>
        <a:xfrm>
          <a:off x="0" y="1813753"/>
          <a:ext cx="6513603" cy="3837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RLINEv1.2</a:t>
          </a:r>
        </a:p>
      </dsp:txBody>
      <dsp:txXfrm>
        <a:off x="18734" y="1832487"/>
        <a:ext cx="6476135" cy="346292"/>
      </dsp:txXfrm>
    </dsp:sp>
    <dsp:sp modelId="{FC57E49E-EF92-414E-98B4-A0056728816B}">
      <dsp:nvSpPr>
        <dsp:cNvPr id="0" name=""/>
        <dsp:cNvSpPr/>
      </dsp:nvSpPr>
      <dsp:spPr>
        <a:xfrm>
          <a:off x="0" y="2197513"/>
          <a:ext cx="6513603"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Meteorology</a:t>
          </a:r>
        </a:p>
        <a:p>
          <a:pPr marL="228600" lvl="2" indent="-114300" algn="l" defTabSz="533400">
            <a:lnSpc>
              <a:spcPct val="90000"/>
            </a:lnSpc>
            <a:spcBef>
              <a:spcPct val="0"/>
            </a:spcBef>
            <a:spcAft>
              <a:spcPct val="20000"/>
            </a:spcAft>
            <a:buChar char="•"/>
          </a:pPr>
          <a:r>
            <a:rPr lang="en-US" sz="1200" kern="1200" dirty="0"/>
            <a:t>2016 ﻿Mesoscale Model Interface Program (MMIF) extracted from ﻿WRFv3.8 grid cells</a:t>
          </a:r>
        </a:p>
        <a:p>
          <a:pPr marL="114300" lvl="1" indent="-114300" algn="l" defTabSz="533400">
            <a:lnSpc>
              <a:spcPct val="90000"/>
            </a:lnSpc>
            <a:spcBef>
              <a:spcPct val="0"/>
            </a:spcBef>
            <a:spcAft>
              <a:spcPct val="20000"/>
            </a:spcAft>
            <a:buChar char="•"/>
          </a:pPr>
          <a:r>
            <a:rPr lang="en-US" sz="1200" kern="1200"/>
            <a:t>Emissions</a:t>
          </a:r>
        </a:p>
        <a:p>
          <a:pPr marL="228600" lvl="2" indent="-114300" algn="l" defTabSz="533400">
            <a:lnSpc>
              <a:spcPct val="90000"/>
            </a:lnSpc>
            <a:spcBef>
              <a:spcPct val="0"/>
            </a:spcBef>
            <a:spcAft>
              <a:spcPct val="20000"/>
            </a:spcAft>
            <a:buChar char="•"/>
          </a:pPr>
          <a:r>
            <a:rPr lang="en-US" sz="1200" kern="1200"/>
            <a:t>2016v7.2 (beta) Platform</a:t>
          </a:r>
        </a:p>
        <a:p>
          <a:pPr marL="342900" lvl="3" indent="-114300" algn="l" defTabSz="533400">
            <a:lnSpc>
              <a:spcPct val="90000"/>
            </a:lnSpc>
            <a:spcBef>
              <a:spcPct val="0"/>
            </a:spcBef>
            <a:spcAft>
              <a:spcPct val="20000"/>
            </a:spcAft>
            <a:buChar char="•"/>
          </a:pPr>
          <a:r>
            <a:rPr lang="en-US" sz="1200" kern="1200" dirty="0"/>
            <a:t>Emission Factors, Fleet mix, and Temporal allocation</a:t>
          </a:r>
        </a:p>
        <a:p>
          <a:pPr marL="228600" lvl="2" indent="-114300" algn="l" defTabSz="533400">
            <a:lnSpc>
              <a:spcPct val="90000"/>
            </a:lnSpc>
            <a:spcBef>
              <a:spcPct val="0"/>
            </a:spcBef>
            <a:spcAft>
              <a:spcPct val="20000"/>
            </a:spcAft>
            <a:buChar char="•"/>
          </a:pPr>
          <a:r>
            <a:rPr lang="en-US" sz="1200" kern="1200" dirty="0"/>
            <a:t>Highway Performance Monitoring System (HPMS) 2016</a:t>
          </a:r>
        </a:p>
        <a:p>
          <a:pPr marL="342900" lvl="3" indent="-114300" algn="l" defTabSz="533400">
            <a:lnSpc>
              <a:spcPct val="90000"/>
            </a:lnSpc>
            <a:spcBef>
              <a:spcPct val="0"/>
            </a:spcBef>
            <a:spcAft>
              <a:spcPct val="20000"/>
            </a:spcAft>
            <a:buChar char="•"/>
          </a:pPr>
          <a:r>
            <a:rPr lang="en-US" sz="1200" kern="1200" dirty="0"/>
            <a:t>Annual Average Daily Traffic (AADT )</a:t>
          </a:r>
        </a:p>
        <a:p>
          <a:pPr marL="114300" lvl="1" indent="-114300" algn="l" defTabSz="533400">
            <a:lnSpc>
              <a:spcPct val="90000"/>
            </a:lnSpc>
            <a:spcBef>
              <a:spcPct val="0"/>
            </a:spcBef>
            <a:spcAft>
              <a:spcPct val="20000"/>
            </a:spcAft>
            <a:buChar char="•"/>
          </a:pPr>
          <a:r>
            <a:rPr lang="en-US" sz="1200" kern="1200" dirty="0"/>
            <a:t>Census Blocks Centroid Locations</a:t>
          </a:r>
        </a:p>
      </dsp:txBody>
      <dsp:txXfrm>
        <a:off x="0" y="2197513"/>
        <a:ext cx="6513603" cy="1656000"/>
      </dsp:txXfrm>
    </dsp:sp>
    <dsp:sp modelId="{290DAFAC-89DB-E84E-926D-909DE3984D7C}">
      <dsp:nvSpPr>
        <dsp:cNvPr id="0" name=""/>
        <dsp:cNvSpPr/>
      </dsp:nvSpPr>
      <dsp:spPr>
        <a:xfrm>
          <a:off x="0" y="3853513"/>
          <a:ext cx="6513603" cy="3837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Constant Air quality Model Performance (CAMP) with BME</a:t>
          </a:r>
        </a:p>
      </dsp:txBody>
      <dsp:txXfrm>
        <a:off x="18734" y="3872247"/>
        <a:ext cx="6476135" cy="346292"/>
      </dsp:txXfrm>
    </dsp:sp>
    <dsp:sp modelId="{EAE07D58-9B6E-8E45-AF64-E878E0371CFA}">
      <dsp:nvSpPr>
        <dsp:cNvPr id="0" name=""/>
        <dsp:cNvSpPr/>
      </dsp:nvSpPr>
      <dsp:spPr>
        <a:xfrm>
          <a:off x="0" y="4237273"/>
          <a:ext cx="651360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2016 hourly AQS Observations</a:t>
          </a:r>
        </a:p>
      </dsp:txBody>
      <dsp:txXfrm>
        <a:off x="0" y="4237273"/>
        <a:ext cx="6513603" cy="264960"/>
      </dsp:txXfrm>
    </dsp:sp>
    <dsp:sp modelId="{5B9227EC-13C3-9D46-85E0-BFC5FF82850C}">
      <dsp:nvSpPr>
        <dsp:cNvPr id="0" name=""/>
        <dsp:cNvSpPr/>
      </dsp:nvSpPr>
      <dsp:spPr>
        <a:xfrm>
          <a:off x="0" y="4502233"/>
          <a:ext cx="6513603" cy="3837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Health Impact Function (HIF)</a:t>
          </a:r>
        </a:p>
      </dsp:txBody>
      <dsp:txXfrm>
        <a:off x="18734" y="4520967"/>
        <a:ext cx="6476135" cy="346292"/>
      </dsp:txXfrm>
    </dsp:sp>
    <dsp:sp modelId="{036DD403-74D5-B544-98A4-E2CA01FC7791}">
      <dsp:nvSpPr>
        <dsp:cNvPr id="0" name=""/>
        <dsp:cNvSpPr/>
      </dsp:nvSpPr>
      <dsp:spPr>
        <a:xfrm>
          <a:off x="0" y="4885993"/>
          <a:ext cx="6513603"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Population at Census Blocks</a:t>
          </a:r>
        </a:p>
        <a:p>
          <a:pPr marL="114300" lvl="1" indent="-114300" algn="l" defTabSz="533400">
            <a:lnSpc>
              <a:spcPct val="90000"/>
            </a:lnSpc>
            <a:spcBef>
              <a:spcPct val="0"/>
            </a:spcBef>
            <a:spcAft>
              <a:spcPct val="20000"/>
            </a:spcAft>
            <a:buChar char="•"/>
          </a:pPr>
          <a:r>
            <a:rPr lang="en-US" sz="1200" kern="1200"/>
            <a:t>2016 County-based Baseline Mortality (</a:t>
          </a:r>
          <a:r>
            <a:rPr lang="en-US" sz="1200" kern="1200">
              <a:solidFill>
                <a:schemeClr val="tx1"/>
              </a:solidFill>
              <a:effectLst/>
              <a:latin typeface="+mn-lt"/>
              <a:ea typeface="+mn-ea"/>
              <a:cs typeface="+mn-cs"/>
            </a:rPr>
            <a:t>CDC-WONDER</a:t>
          </a:r>
          <a:r>
            <a:rPr lang="en-US" sz="1200" kern="1200"/>
            <a:t>)</a:t>
          </a:r>
          <a:endParaRPr lang="en-US" sz="1200" kern="1200" dirty="0"/>
        </a:p>
        <a:p>
          <a:pPr marL="228600" lvl="2" indent="-114300" algn="l" defTabSz="533400">
            <a:lnSpc>
              <a:spcPct val="90000"/>
            </a:lnSpc>
            <a:spcBef>
              <a:spcPct val="0"/>
            </a:spcBef>
            <a:spcAft>
              <a:spcPct val="20000"/>
            </a:spcAft>
            <a:buChar char="•"/>
          </a:pPr>
          <a:r>
            <a:rPr lang="en-US" sz="1200" kern="1200" dirty="0"/>
            <a:t>For COPD, LC, Stroke, and IHD</a:t>
          </a:r>
        </a:p>
        <a:p>
          <a:pPr marL="228600" lvl="2" indent="-114300" algn="l" defTabSz="533400">
            <a:lnSpc>
              <a:spcPct val="90000"/>
            </a:lnSpc>
            <a:spcBef>
              <a:spcPct val="0"/>
            </a:spcBef>
            <a:spcAft>
              <a:spcPct val="20000"/>
            </a:spcAft>
            <a:buChar char="•"/>
          </a:pPr>
          <a:endParaRPr lang="en-US" sz="1200" kern="1200" dirty="0"/>
        </a:p>
      </dsp:txBody>
      <dsp:txXfrm>
        <a:off x="0" y="4885993"/>
        <a:ext cx="6513603" cy="828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CC024-9C57-2346-A8A5-2CFF2EF49937}" type="datetimeFigureOut">
              <a:rPr lang="en-US" smtClean="0"/>
              <a:t>10/21/19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84645-9447-4948-A630-506493504BFF}" type="slidenum">
              <a:rPr lang="en-US" smtClean="0"/>
              <a:t>‹#›</a:t>
            </a:fld>
            <a:endParaRPr lang="en-US"/>
          </a:p>
        </p:txBody>
      </p:sp>
    </p:spTree>
    <p:extLst>
      <p:ext uri="{BB962C8B-B14F-4D97-AF65-F5344CB8AC3E}">
        <p14:creationId xmlns:p14="http://schemas.microsoft.com/office/powerpoint/2010/main" val="325174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and Where</a:t>
            </a:r>
          </a:p>
        </p:txBody>
      </p:sp>
      <p:sp>
        <p:nvSpPr>
          <p:cNvPr id="4" name="Slide Number Placeholder 3"/>
          <p:cNvSpPr>
            <a:spLocks noGrp="1"/>
          </p:cNvSpPr>
          <p:nvPr>
            <p:ph type="sldNum" sz="quarter" idx="5"/>
          </p:nvPr>
        </p:nvSpPr>
        <p:spPr/>
        <p:txBody>
          <a:bodyPr/>
          <a:lstStyle/>
          <a:p>
            <a:fld id="{BF084645-9447-4948-A630-506493504BFF}" type="slidenum">
              <a:rPr lang="en-US" smtClean="0"/>
              <a:t>1</a:t>
            </a:fld>
            <a:endParaRPr lang="en-US"/>
          </a:p>
        </p:txBody>
      </p:sp>
    </p:spTree>
    <p:extLst>
      <p:ext uri="{BB962C8B-B14F-4D97-AF65-F5344CB8AC3E}">
        <p14:creationId xmlns:p14="http://schemas.microsoft.com/office/powerpoint/2010/main" val="388098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from Chang not </a:t>
            </a:r>
            <a:r>
              <a:rPr lang="en-US" dirty="0" err="1"/>
              <a:t>MetARE</a:t>
            </a:r>
            <a:endParaRPr lang="en-US" dirty="0"/>
          </a:p>
        </p:txBody>
      </p:sp>
      <p:sp>
        <p:nvSpPr>
          <p:cNvPr id="4" name="Slide Number Placeholder 3"/>
          <p:cNvSpPr>
            <a:spLocks noGrp="1"/>
          </p:cNvSpPr>
          <p:nvPr>
            <p:ph type="sldNum" sz="quarter" idx="5"/>
          </p:nvPr>
        </p:nvSpPr>
        <p:spPr/>
        <p:txBody>
          <a:bodyPr/>
          <a:lstStyle/>
          <a:p>
            <a:fld id="{10A2E511-E70F-FA49-8FDE-0F32DBC1A738}" type="slidenum">
              <a:rPr lang="en-US" smtClean="0"/>
              <a:t>10</a:t>
            </a:fld>
            <a:endParaRPr lang="en-US"/>
          </a:p>
        </p:txBody>
      </p:sp>
    </p:spTree>
    <p:extLst>
      <p:ext uri="{BB962C8B-B14F-4D97-AF65-F5344CB8AC3E}">
        <p14:creationId xmlns:p14="http://schemas.microsoft.com/office/powerpoint/2010/main" val="116427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Meteorology from MMIF at each grid cell.  </a:t>
            </a:r>
          </a:p>
          <a:p>
            <a:endParaRPr lang="en-US" dirty="0"/>
          </a:p>
          <a:p>
            <a:r>
              <a:rPr lang="en-US" dirty="0"/>
              <a:t>Weather Research and Forecasting Model (WRF). continental U.S. at a 12km resolution with 35 vertical layers. </a:t>
            </a:r>
          </a:p>
          <a:p>
            <a:endParaRPr lang="en-US" dirty="0"/>
          </a:p>
          <a:p>
            <a:r>
              <a:rPr lang="en-US" dirty="0"/>
              <a:t>Census Block Population needs to be projected to 2016</a:t>
            </a:r>
          </a:p>
        </p:txBody>
      </p:sp>
      <p:sp>
        <p:nvSpPr>
          <p:cNvPr id="4" name="Slide Number Placeholder 3"/>
          <p:cNvSpPr>
            <a:spLocks noGrp="1"/>
          </p:cNvSpPr>
          <p:nvPr>
            <p:ph type="sldNum" sz="quarter" idx="5"/>
          </p:nvPr>
        </p:nvSpPr>
        <p:spPr/>
        <p:txBody>
          <a:bodyPr/>
          <a:lstStyle/>
          <a:p>
            <a:fld id="{BF084645-9447-4948-A630-506493504BFF}" type="slidenum">
              <a:rPr lang="en-US" smtClean="0"/>
              <a:t>11</a:t>
            </a:fld>
            <a:endParaRPr lang="en-US"/>
          </a:p>
        </p:txBody>
      </p:sp>
    </p:spTree>
    <p:extLst>
      <p:ext uri="{BB962C8B-B14F-4D97-AF65-F5344CB8AC3E}">
        <p14:creationId xmlns:p14="http://schemas.microsoft.com/office/powerpoint/2010/main" val="368675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12</a:t>
            </a:fld>
            <a:endParaRPr lang="en-US"/>
          </a:p>
        </p:txBody>
      </p:sp>
    </p:spTree>
    <p:extLst>
      <p:ext uri="{BB962C8B-B14F-4D97-AF65-F5344CB8AC3E}">
        <p14:creationId xmlns:p14="http://schemas.microsoft.com/office/powerpoint/2010/main" val="189656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13</a:t>
            </a:fld>
            <a:endParaRPr lang="en-US"/>
          </a:p>
        </p:txBody>
      </p:sp>
    </p:spTree>
    <p:extLst>
      <p:ext uri="{BB962C8B-B14F-4D97-AF65-F5344CB8AC3E}">
        <p14:creationId xmlns:p14="http://schemas.microsoft.com/office/powerpoint/2010/main" val="413505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14</a:t>
            </a:fld>
            <a:endParaRPr lang="en-US"/>
          </a:p>
        </p:txBody>
      </p:sp>
    </p:spTree>
    <p:extLst>
      <p:ext uri="{BB962C8B-B14F-4D97-AF65-F5344CB8AC3E}">
        <p14:creationId xmlns:p14="http://schemas.microsoft.com/office/powerpoint/2010/main" val="4222059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15</a:t>
            </a:fld>
            <a:endParaRPr lang="en-US"/>
          </a:p>
        </p:txBody>
      </p:sp>
    </p:spTree>
    <p:extLst>
      <p:ext uri="{BB962C8B-B14F-4D97-AF65-F5344CB8AC3E}">
        <p14:creationId xmlns:p14="http://schemas.microsoft.com/office/powerpoint/2010/main" val="540724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16</a:t>
            </a:fld>
            <a:endParaRPr lang="en-US"/>
          </a:p>
        </p:txBody>
      </p:sp>
    </p:spTree>
    <p:extLst>
      <p:ext uri="{BB962C8B-B14F-4D97-AF65-F5344CB8AC3E}">
        <p14:creationId xmlns:p14="http://schemas.microsoft.com/office/powerpoint/2010/main" val="3568398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17</a:t>
            </a:fld>
            <a:endParaRPr lang="en-US"/>
          </a:p>
        </p:txBody>
      </p:sp>
    </p:spTree>
    <p:extLst>
      <p:ext uri="{BB962C8B-B14F-4D97-AF65-F5344CB8AC3E}">
        <p14:creationId xmlns:p14="http://schemas.microsoft.com/office/powerpoint/2010/main" val="121188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19</a:t>
            </a:fld>
            <a:endParaRPr lang="en-US"/>
          </a:p>
        </p:txBody>
      </p:sp>
    </p:spTree>
    <p:extLst>
      <p:ext uri="{BB962C8B-B14F-4D97-AF65-F5344CB8AC3E}">
        <p14:creationId xmlns:p14="http://schemas.microsoft.com/office/powerpoint/2010/main" val="34094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to CNC</a:t>
            </a:r>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20</a:t>
            </a:fld>
            <a:endParaRPr lang="en-US"/>
          </a:p>
        </p:txBody>
      </p:sp>
    </p:spTree>
    <p:extLst>
      <p:ext uri="{BB962C8B-B14F-4D97-AF65-F5344CB8AC3E}">
        <p14:creationId xmlns:p14="http://schemas.microsoft.com/office/powerpoint/2010/main" val="142070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California, up to 40% of the population live close to TRAPs</a:t>
            </a:r>
          </a:p>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2</a:t>
            </a:fld>
            <a:endParaRPr lang="en-US"/>
          </a:p>
        </p:txBody>
      </p:sp>
    </p:spTree>
    <p:extLst>
      <p:ext uri="{BB962C8B-B14F-4D97-AF65-F5344CB8AC3E}">
        <p14:creationId xmlns:p14="http://schemas.microsoft.com/office/powerpoint/2010/main" val="2970911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21</a:t>
            </a:fld>
            <a:endParaRPr lang="en-US"/>
          </a:p>
        </p:txBody>
      </p:sp>
    </p:spTree>
    <p:extLst>
      <p:ext uri="{BB962C8B-B14F-4D97-AF65-F5344CB8AC3E}">
        <p14:creationId xmlns:p14="http://schemas.microsoft.com/office/powerpoint/2010/main" val="233788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t>Impact of on-road PM</a:t>
            </a:r>
            <a:r>
              <a:rPr lang="en-US" sz="4400" baseline="-25000" dirty="0"/>
              <a:t>2.5</a:t>
            </a:r>
            <a:r>
              <a:rPr lang="en-US" sz="4400" baseline="0" dirty="0"/>
              <a:t>:</a:t>
            </a:r>
            <a:r>
              <a:rPr lang="en-US" sz="4400"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kern="1200" dirty="0">
                <a:solidFill>
                  <a:schemeClr val="accent1"/>
                </a:solidFill>
                <a:latin typeface="+mj-lt"/>
                <a:ea typeface="+mj-ea"/>
                <a:cs typeface="+mj-cs"/>
              </a:rPr>
              <a:t>Coarse resolution CTMs were used in these study. And this is a problem </a:t>
            </a:r>
            <a:r>
              <a:rPr lang="en-US" sz="4400" kern="1200" dirty="0" err="1">
                <a:solidFill>
                  <a:schemeClr val="accent1"/>
                </a:solidFill>
                <a:latin typeface="+mj-lt"/>
                <a:ea typeface="+mj-ea"/>
                <a:cs typeface="+mj-cs"/>
              </a:rPr>
              <a:t>beacuse</a:t>
            </a:r>
            <a:endParaRPr lang="en-US" sz="4400" kern="1200" dirty="0">
              <a:solidFill>
                <a:schemeClr val="accent1"/>
              </a:solidFill>
              <a:latin typeface="+mj-lt"/>
              <a:ea typeface="+mj-ea"/>
              <a:cs typeface="+mj-cs"/>
            </a:endParaRPr>
          </a:p>
        </p:txBody>
      </p:sp>
      <p:sp>
        <p:nvSpPr>
          <p:cNvPr id="4" name="Slide Number Placeholder 3"/>
          <p:cNvSpPr>
            <a:spLocks noGrp="1"/>
          </p:cNvSpPr>
          <p:nvPr>
            <p:ph type="sldNum" sz="quarter" idx="5"/>
          </p:nvPr>
        </p:nvSpPr>
        <p:spPr/>
        <p:txBody>
          <a:bodyPr/>
          <a:lstStyle/>
          <a:p>
            <a:fld id="{BF084645-9447-4948-A630-506493504BFF}" type="slidenum">
              <a:rPr lang="en-US" smtClean="0"/>
              <a:t>3</a:t>
            </a:fld>
            <a:endParaRPr lang="en-US"/>
          </a:p>
        </p:txBody>
      </p:sp>
    </p:spTree>
    <p:extLst>
      <p:ext uri="{BB962C8B-B14F-4D97-AF65-F5344CB8AC3E}">
        <p14:creationId xmlns:p14="http://schemas.microsoft.com/office/powerpoint/2010/main" val="213619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Census block </a:t>
            </a:r>
            <a:r>
              <a:rPr lang="en-US" sz="1200" b="0" i="0" kern="1200" dirty="0">
                <a:solidFill>
                  <a:schemeClr val="tx1"/>
                </a:solidFill>
                <a:effectLst/>
                <a:latin typeface="+mn-lt"/>
                <a:ea typeface="+mn-ea"/>
                <a:cs typeface="+mn-cs"/>
              </a:rPr>
              <a:t>is the smallest geographic unit in the US </a:t>
            </a:r>
          </a:p>
        </p:txBody>
      </p:sp>
      <p:sp>
        <p:nvSpPr>
          <p:cNvPr id="4" name="Slide Number Placeholder 3"/>
          <p:cNvSpPr>
            <a:spLocks noGrp="1"/>
          </p:cNvSpPr>
          <p:nvPr>
            <p:ph type="sldNum" sz="quarter" idx="5"/>
          </p:nvPr>
        </p:nvSpPr>
        <p:spPr/>
        <p:txBody>
          <a:bodyPr/>
          <a:lstStyle/>
          <a:p>
            <a:fld id="{BF084645-9447-4948-A630-506493504BFF}" type="slidenum">
              <a:rPr lang="en-US" smtClean="0"/>
              <a:t>4</a:t>
            </a:fld>
            <a:endParaRPr lang="en-US"/>
          </a:p>
        </p:txBody>
      </p:sp>
    </p:spTree>
    <p:extLst>
      <p:ext uri="{BB962C8B-B14F-4D97-AF65-F5344CB8AC3E}">
        <p14:creationId xmlns:p14="http://schemas.microsoft.com/office/powerpoint/2010/main" val="297166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5</a:t>
            </a:fld>
            <a:endParaRPr lang="en-US"/>
          </a:p>
        </p:txBody>
      </p:sp>
    </p:spTree>
    <p:extLst>
      <p:ext uri="{BB962C8B-B14F-4D97-AF65-F5344CB8AC3E}">
        <p14:creationId xmlns:p14="http://schemas.microsoft.com/office/powerpoint/2010/main" val="392291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6</a:t>
            </a:fld>
            <a:endParaRPr lang="en-US"/>
          </a:p>
        </p:txBody>
      </p:sp>
    </p:spTree>
    <p:extLst>
      <p:ext uri="{BB962C8B-B14F-4D97-AF65-F5344CB8AC3E}">
        <p14:creationId xmlns:p14="http://schemas.microsoft.com/office/powerpoint/2010/main" val="100079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RLINE and CMAQ</a:t>
            </a:r>
          </a:p>
          <a:p>
            <a:endParaRPr lang="en-US" dirty="0"/>
          </a:p>
          <a:p>
            <a:r>
              <a:rPr lang="en-US" dirty="0"/>
              <a:t>Different from Chang because it requires only one CMAQ run</a:t>
            </a:r>
          </a:p>
          <a:p>
            <a:endParaRPr lang="en-US" dirty="0"/>
          </a:p>
          <a:p>
            <a:r>
              <a:rPr lang="en-US" dirty="0"/>
              <a:t>Used by </a:t>
            </a:r>
            <a:r>
              <a:rPr lang="en-US" sz="1200" dirty="0"/>
              <a:t>Lefebvre</a:t>
            </a:r>
            <a:r>
              <a:rPr lang="en-US" dirty="0"/>
              <a:t>, 2011 </a:t>
            </a:r>
            <a:r>
              <a:rPr lang="en-US" dirty="0" err="1"/>
              <a:t>Scheffe</a:t>
            </a:r>
            <a:r>
              <a:rPr lang="en-US"/>
              <a:t>, 2016 and Bates, 2018</a:t>
            </a:r>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7</a:t>
            </a:fld>
            <a:endParaRPr lang="en-US"/>
          </a:p>
        </p:txBody>
      </p:sp>
    </p:spTree>
    <p:extLst>
      <p:ext uri="{BB962C8B-B14F-4D97-AF65-F5344CB8AC3E}">
        <p14:creationId xmlns:p14="http://schemas.microsoft.com/office/powerpoint/2010/main" val="111049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Work in progress </a:t>
            </a:r>
          </a:p>
          <a:p>
            <a:endParaRPr lang="en-US" dirty="0"/>
          </a:p>
          <a:p>
            <a:r>
              <a:rPr lang="en-US" dirty="0"/>
              <a:t>Different from Chang</a:t>
            </a:r>
          </a:p>
          <a:p>
            <a:endParaRPr lang="en-US" dirty="0"/>
          </a:p>
          <a:p>
            <a:r>
              <a:rPr lang="en-US" dirty="0"/>
              <a:t>The experimental covariance and covariance models for the posterior mean estimates for kriging </a:t>
            </a:r>
          </a:p>
          <a:p>
            <a:r>
              <a:rPr lang="en-US" sz="1200" b="0" i="0" kern="1200" dirty="0">
                <a:solidFill>
                  <a:schemeClr val="tx1"/>
                </a:solidFill>
                <a:effectLst/>
                <a:latin typeface="+mn-lt"/>
                <a:ea typeface="+mn-ea"/>
                <a:cs typeface="+mn-cs"/>
              </a:rPr>
              <a:t>The CAMP method does not investigate how </a:t>
            </a:r>
            <a:r>
              <a:rPr lang="el-GR" sz="1200" b="0" i="0" kern="1200" dirty="0">
                <a:solidFill>
                  <a:schemeClr val="tx1"/>
                </a:solidFill>
                <a:effectLst/>
                <a:latin typeface="+mn-lt"/>
                <a:ea typeface="+mn-ea"/>
                <a:cs typeface="+mn-cs"/>
              </a:rPr>
              <a:t>λ</a:t>
            </a:r>
            <a:r>
              <a:rPr lang="el-GR" sz="1200" b="0" i="0" kern="1200" baseline="-25000" dirty="0">
                <a:solidFill>
                  <a:schemeClr val="tx1"/>
                </a:solidFill>
                <a:effectLst/>
                <a:latin typeface="+mn-lt"/>
                <a:ea typeface="+mn-ea"/>
                <a:cs typeface="+mn-cs"/>
              </a:rPr>
              <a:t>1</a:t>
            </a:r>
            <a:r>
              <a:rPr lang="el-GR"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x˜</a:t>
            </a:r>
            <a:r>
              <a:rPr lang="en-US" sz="1200" b="0" i="1" kern="1200" baseline="-25000" dirty="0" err="1">
                <a:solidFill>
                  <a:schemeClr val="tx1"/>
                </a:solidFill>
                <a:effectLst/>
                <a:latin typeface="+mn-lt"/>
                <a:ea typeface="+mn-ea"/>
                <a:cs typeface="+mn-cs"/>
              </a:rPr>
              <a:t>k</a:t>
            </a:r>
            <a:r>
              <a:rPr lang="en-US" sz="1200" b="0" i="0" kern="1200" dirty="0">
                <a:solidFill>
                  <a:schemeClr val="tx1"/>
                </a:solidFill>
                <a:effectLst/>
                <a:latin typeface="+mn-lt"/>
                <a:ea typeface="+mn-ea"/>
                <a:cs typeface="+mn-cs"/>
              </a:rPr>
              <a:t>; 𝒟) and </a:t>
            </a:r>
            <a:r>
              <a:rPr lang="el-GR" sz="1200" b="0" i="0" kern="1200" dirty="0">
                <a:solidFill>
                  <a:schemeClr val="tx1"/>
                </a:solidFill>
                <a:effectLst/>
                <a:latin typeface="+mn-lt"/>
                <a:ea typeface="+mn-ea"/>
                <a:cs typeface="+mn-cs"/>
              </a:rPr>
              <a:t>λ</a:t>
            </a:r>
            <a:r>
              <a:rPr lang="el-GR" sz="1200" b="0" i="0" kern="1200" baseline="-25000" dirty="0">
                <a:solidFill>
                  <a:schemeClr val="tx1"/>
                </a:solidFill>
                <a:effectLst/>
                <a:latin typeface="+mn-lt"/>
                <a:ea typeface="+mn-ea"/>
                <a:cs typeface="+mn-cs"/>
              </a:rPr>
              <a:t>2</a:t>
            </a:r>
            <a:r>
              <a:rPr lang="el-GR"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x˜</a:t>
            </a:r>
            <a:r>
              <a:rPr lang="en-US" sz="1200" b="0" i="1" kern="1200" baseline="-25000" dirty="0" err="1">
                <a:solidFill>
                  <a:schemeClr val="tx1"/>
                </a:solidFill>
                <a:effectLst/>
                <a:latin typeface="+mn-lt"/>
                <a:ea typeface="+mn-ea"/>
                <a:cs typeface="+mn-cs"/>
              </a:rPr>
              <a:t>k</a:t>
            </a:r>
            <a:r>
              <a:rPr lang="en-US" sz="1200" b="0" i="0" kern="1200" dirty="0">
                <a:solidFill>
                  <a:schemeClr val="tx1"/>
                </a:solidFill>
                <a:effectLst/>
                <a:latin typeface="+mn-lt"/>
                <a:ea typeface="+mn-ea"/>
                <a:cs typeface="+mn-cs"/>
              </a:rPr>
              <a:t>; 𝒟) change across the domain 𝒟.</a:t>
            </a:r>
            <a:endParaRPr lang="en-US" dirty="0"/>
          </a:p>
          <a:p>
            <a:endParaRPr lang="en-US" dirty="0"/>
          </a:p>
          <a:p>
            <a:r>
              <a:rPr lang="en-US" dirty="0"/>
              <a:t>Plot (j) shows the RAMP analysis of an arbitrary CMAQ grid location on 07/01/2001 for daily PM2.5. The black dots are all the paired modeled and observed daily PM2.5 concentrations within a space/time region </a:t>
            </a:r>
            <a:r>
              <a:rPr lang="en-US" dirty="0" err="1"/>
              <a:t>ℛ</a:t>
            </a:r>
            <a:r>
              <a:rPr lang="en-US" dirty="0"/>
              <a:t>(𝒑) consisting of the 3 closest stations to the CMAQ grid location of interest within 180 days of 07/01/2001, with modeled data on the independent axis and observed data on the dependent axis. The vertical black lines identify the 10 bins used to stratify all the paired data in which each bin contains one decile of all the paired points. The dotted black line is the one-to-one line between the modeled and observed data. The red + marker in each bin denotes 𝜆1,𝑙(𝑥̃𝑙 , </a:t>
            </a:r>
            <a:r>
              <a:rPr lang="en-US" dirty="0" err="1"/>
              <a:t>ℛ</a:t>
            </a:r>
            <a:r>
              <a:rPr lang="en-US" dirty="0"/>
              <a:t>(𝒑)), the average of paired observed values within the 𝑙-</a:t>
            </a:r>
            <a:r>
              <a:rPr lang="en-US" dirty="0" err="1"/>
              <a:t>th</a:t>
            </a:r>
            <a:r>
              <a:rPr lang="en-US" dirty="0"/>
              <a:t> decile bin. The blue x marker in each bin denotes the square root of 𝜆2,𝑙(𝑥̃𝑙 ; </a:t>
            </a:r>
            <a:r>
              <a:rPr lang="en-US" dirty="0" err="1"/>
              <a:t>ℛ</a:t>
            </a:r>
            <a:r>
              <a:rPr lang="en-US" dirty="0"/>
              <a:t>(𝒑)), the standard deviation of paired observed values within that bin. As shown in the figure, the + and x markers are linearly interpolated to obtain the 𝜆1(𝒑) and √𝜆2(𝒑) values, respectively, corresponding to the CMAQ modeled data 𝑥̃(𝒑) within </a:t>
            </a:r>
            <a:r>
              <a:rPr lang="en-US" dirty="0" err="1"/>
              <a:t>ℛ</a:t>
            </a:r>
            <a:r>
              <a:rPr lang="en-US" dirty="0"/>
              <a:t>(𝒑). </a:t>
            </a:r>
          </a:p>
        </p:txBody>
      </p:sp>
      <p:sp>
        <p:nvSpPr>
          <p:cNvPr id="4" name="Slide Number Placeholder 3"/>
          <p:cNvSpPr>
            <a:spLocks noGrp="1"/>
          </p:cNvSpPr>
          <p:nvPr>
            <p:ph type="sldNum" sz="quarter" idx="5"/>
          </p:nvPr>
        </p:nvSpPr>
        <p:spPr/>
        <p:txBody>
          <a:bodyPr/>
          <a:lstStyle/>
          <a:p>
            <a:fld id="{BF084645-9447-4948-A630-506493504BFF}" type="slidenum">
              <a:rPr lang="en-US" smtClean="0"/>
              <a:t>8</a:t>
            </a:fld>
            <a:endParaRPr lang="en-US"/>
          </a:p>
        </p:txBody>
      </p:sp>
    </p:spTree>
    <p:extLst>
      <p:ext uri="{BB962C8B-B14F-4D97-AF65-F5344CB8AC3E}">
        <p14:creationId xmlns:p14="http://schemas.microsoft.com/office/powerpoint/2010/main" val="222057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Alpha gamma delta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extensively used by recent studies, Liu et al. (2017), Silva et al. (2016a, b), Wang et al. (2017), and the World Health Organization (2016), Zhang et al. (2018).</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baseline mortalities for IHD, COPD, stroke, and lung cancer were collected from the CDC-WONDER database, where county-level age-stratified baseline mortality for 2016 is available.</a:t>
            </a:r>
            <a:r>
              <a:rPr lang="en-US" sz="1200" kern="1200" baseline="30000" dirty="0">
                <a:solidFill>
                  <a:schemeClr val="tx1"/>
                </a:solidFill>
                <a:effectLst/>
                <a:latin typeface="+mn-lt"/>
                <a:ea typeface="+mn-ea"/>
                <a:cs typeface="+mn-cs"/>
              </a:rPr>
              <a:t>(3)</a:t>
            </a:r>
            <a:endParaRPr lang="en-US" dirty="0"/>
          </a:p>
        </p:txBody>
      </p:sp>
      <p:sp>
        <p:nvSpPr>
          <p:cNvPr id="4" name="Slide Number Placeholder 3"/>
          <p:cNvSpPr>
            <a:spLocks noGrp="1"/>
          </p:cNvSpPr>
          <p:nvPr>
            <p:ph type="sldNum" sz="quarter" idx="5"/>
          </p:nvPr>
        </p:nvSpPr>
        <p:spPr/>
        <p:txBody>
          <a:bodyPr/>
          <a:lstStyle/>
          <a:p>
            <a:fld id="{BF084645-9447-4948-A630-506493504BFF}" type="slidenum">
              <a:rPr lang="en-US" smtClean="0"/>
              <a:t>9</a:t>
            </a:fld>
            <a:endParaRPr lang="en-US"/>
          </a:p>
        </p:txBody>
      </p:sp>
    </p:spTree>
    <p:extLst>
      <p:ext uri="{BB962C8B-B14F-4D97-AF65-F5344CB8AC3E}">
        <p14:creationId xmlns:p14="http://schemas.microsoft.com/office/powerpoint/2010/main" val="282232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9BD1-6191-844E-9643-4EDBED48C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650B10-2AAA-5048-B71A-BAB75206F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E8DC58-6B51-4A40-B111-B976119C9538}"/>
              </a:ext>
            </a:extLst>
          </p:cNvPr>
          <p:cNvSpPr>
            <a:spLocks noGrp="1"/>
          </p:cNvSpPr>
          <p:nvPr>
            <p:ph type="dt" sz="half" idx="10"/>
          </p:nvPr>
        </p:nvSpPr>
        <p:spPr/>
        <p:txBody>
          <a:bodyPr/>
          <a:lstStyle/>
          <a:p>
            <a:fld id="{F118771E-202C-6B4C-89A2-0FF9D60FB46B}" type="datetime1">
              <a:rPr lang="en-US" smtClean="0"/>
              <a:t>10/21/19</a:t>
            </a:fld>
            <a:endParaRPr lang="en-US"/>
          </a:p>
        </p:txBody>
      </p:sp>
      <p:sp>
        <p:nvSpPr>
          <p:cNvPr id="5" name="Footer Placeholder 4">
            <a:extLst>
              <a:ext uri="{FF2B5EF4-FFF2-40B4-BE49-F238E27FC236}">
                <a16:creationId xmlns:a16="http://schemas.microsoft.com/office/drawing/2014/main" id="{0CCB8DE4-4A8C-984E-8A43-AA73B5D8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675B5-E811-CE4C-907E-1DCE63ABC4D1}"/>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303763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A48D-A7E9-6849-ABB8-F0E51B29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992F9-D25F-564A-83F0-584538F88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BF6DD-B4C0-AC44-BC9D-A9D2B9229275}"/>
              </a:ext>
            </a:extLst>
          </p:cNvPr>
          <p:cNvSpPr>
            <a:spLocks noGrp="1"/>
          </p:cNvSpPr>
          <p:nvPr>
            <p:ph type="dt" sz="half" idx="10"/>
          </p:nvPr>
        </p:nvSpPr>
        <p:spPr/>
        <p:txBody>
          <a:bodyPr/>
          <a:lstStyle/>
          <a:p>
            <a:fld id="{EA6886FF-E2D6-9040-AC3B-1A8BD5D4FBF6}" type="datetime1">
              <a:rPr lang="en-US" smtClean="0"/>
              <a:t>10/21/19</a:t>
            </a:fld>
            <a:endParaRPr lang="en-US"/>
          </a:p>
        </p:txBody>
      </p:sp>
      <p:sp>
        <p:nvSpPr>
          <p:cNvPr id="5" name="Footer Placeholder 4">
            <a:extLst>
              <a:ext uri="{FF2B5EF4-FFF2-40B4-BE49-F238E27FC236}">
                <a16:creationId xmlns:a16="http://schemas.microsoft.com/office/drawing/2014/main" id="{8F31B970-09A5-2D47-87E5-44300350F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72AA7-D37D-AE49-81B4-75D3A33D77F4}"/>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304219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87EE4-D5FF-DA48-9E74-5534B1D5E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8DB40A-261A-ED4B-99EF-3E53A24B22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5A5F6-FC30-F144-986E-50273B76692C}"/>
              </a:ext>
            </a:extLst>
          </p:cNvPr>
          <p:cNvSpPr>
            <a:spLocks noGrp="1"/>
          </p:cNvSpPr>
          <p:nvPr>
            <p:ph type="dt" sz="half" idx="10"/>
          </p:nvPr>
        </p:nvSpPr>
        <p:spPr/>
        <p:txBody>
          <a:bodyPr/>
          <a:lstStyle/>
          <a:p>
            <a:fld id="{02C8FE35-767B-B140-9E47-10DFC4D3B426}" type="datetime1">
              <a:rPr lang="en-US" smtClean="0"/>
              <a:t>10/21/19</a:t>
            </a:fld>
            <a:endParaRPr lang="en-US"/>
          </a:p>
        </p:txBody>
      </p:sp>
      <p:sp>
        <p:nvSpPr>
          <p:cNvPr id="5" name="Footer Placeholder 4">
            <a:extLst>
              <a:ext uri="{FF2B5EF4-FFF2-40B4-BE49-F238E27FC236}">
                <a16:creationId xmlns:a16="http://schemas.microsoft.com/office/drawing/2014/main" id="{B103F888-3765-BE47-B1E8-E854386E5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B1ED3-DDDC-5A4B-A4A9-3FAE415B0912}"/>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394413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56F-B35E-194D-8184-B39798B89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82C5A2-7ECA-EE42-A8D3-B0A4CC6DC0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BFD52-766B-7D48-8EE5-3BFE4A51014F}"/>
              </a:ext>
            </a:extLst>
          </p:cNvPr>
          <p:cNvSpPr>
            <a:spLocks noGrp="1"/>
          </p:cNvSpPr>
          <p:nvPr>
            <p:ph type="dt" sz="half" idx="10"/>
          </p:nvPr>
        </p:nvSpPr>
        <p:spPr/>
        <p:txBody>
          <a:bodyPr/>
          <a:lstStyle/>
          <a:p>
            <a:fld id="{661FF300-0542-F54A-9E8B-2122F7489FED}" type="datetime1">
              <a:rPr lang="en-US" smtClean="0"/>
              <a:t>10/21/19</a:t>
            </a:fld>
            <a:endParaRPr lang="en-US"/>
          </a:p>
        </p:txBody>
      </p:sp>
      <p:sp>
        <p:nvSpPr>
          <p:cNvPr id="5" name="Footer Placeholder 4">
            <a:extLst>
              <a:ext uri="{FF2B5EF4-FFF2-40B4-BE49-F238E27FC236}">
                <a16:creationId xmlns:a16="http://schemas.microsoft.com/office/drawing/2014/main" id="{D93047CF-427F-E24E-AB3A-714D00BA8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0E9D9-64BA-404F-978E-69038DA871F2}"/>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43364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D46-CB1E-8343-8931-DB04699299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CDF982-4B3F-6144-B829-1FE5F76CC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832BF-545D-9547-9EA7-C39D60FA0060}"/>
              </a:ext>
            </a:extLst>
          </p:cNvPr>
          <p:cNvSpPr>
            <a:spLocks noGrp="1"/>
          </p:cNvSpPr>
          <p:nvPr>
            <p:ph type="dt" sz="half" idx="10"/>
          </p:nvPr>
        </p:nvSpPr>
        <p:spPr/>
        <p:txBody>
          <a:bodyPr/>
          <a:lstStyle/>
          <a:p>
            <a:fld id="{0953BF1D-BD54-CA40-B4E9-A64E3346BA5A}" type="datetime1">
              <a:rPr lang="en-US" smtClean="0"/>
              <a:t>10/21/19</a:t>
            </a:fld>
            <a:endParaRPr lang="en-US"/>
          </a:p>
        </p:txBody>
      </p:sp>
      <p:sp>
        <p:nvSpPr>
          <p:cNvPr id="5" name="Footer Placeholder 4">
            <a:extLst>
              <a:ext uri="{FF2B5EF4-FFF2-40B4-BE49-F238E27FC236}">
                <a16:creationId xmlns:a16="http://schemas.microsoft.com/office/drawing/2014/main" id="{72E6770F-A60F-2148-AFF6-17C30C331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C7044-DF2D-C14F-BC46-5E2233CDA36C}"/>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155409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FF82-1FCF-FF4F-A29E-2670CE82A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75E65-89C2-2643-ACAA-03D679F0B6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C89D8-065A-304B-9724-4CFA33D22D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F4283-87A9-3B46-946C-C667C5FD5F8D}"/>
              </a:ext>
            </a:extLst>
          </p:cNvPr>
          <p:cNvSpPr>
            <a:spLocks noGrp="1"/>
          </p:cNvSpPr>
          <p:nvPr>
            <p:ph type="dt" sz="half" idx="10"/>
          </p:nvPr>
        </p:nvSpPr>
        <p:spPr/>
        <p:txBody>
          <a:bodyPr/>
          <a:lstStyle/>
          <a:p>
            <a:fld id="{B0A73E36-6D6D-5445-9FD6-AA50417379E1}" type="datetime1">
              <a:rPr lang="en-US" smtClean="0"/>
              <a:t>10/21/19</a:t>
            </a:fld>
            <a:endParaRPr lang="en-US"/>
          </a:p>
        </p:txBody>
      </p:sp>
      <p:sp>
        <p:nvSpPr>
          <p:cNvPr id="6" name="Footer Placeholder 5">
            <a:extLst>
              <a:ext uri="{FF2B5EF4-FFF2-40B4-BE49-F238E27FC236}">
                <a16:creationId xmlns:a16="http://schemas.microsoft.com/office/drawing/2014/main" id="{59BAD17D-777F-AE4C-A881-6CCA83921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3501D-E315-5D45-A014-8807EEB1D04B}"/>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170116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974-4877-E04F-9027-E25B8C90DB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733EF6-F85F-474F-AA59-DD243CD43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4669C-1FFC-FF43-8901-96AEB43265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D694E1-BBB7-A04C-BE50-555F53DB95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5DB7C-F7A2-C245-B995-AB478E9480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5B987E-EB0F-014E-8CAF-3A5E8BDFAEC7}"/>
              </a:ext>
            </a:extLst>
          </p:cNvPr>
          <p:cNvSpPr>
            <a:spLocks noGrp="1"/>
          </p:cNvSpPr>
          <p:nvPr>
            <p:ph type="dt" sz="half" idx="10"/>
          </p:nvPr>
        </p:nvSpPr>
        <p:spPr/>
        <p:txBody>
          <a:bodyPr/>
          <a:lstStyle/>
          <a:p>
            <a:fld id="{0AE55203-4DE0-F94D-BC82-B9EF1D3AAFE3}" type="datetime1">
              <a:rPr lang="en-US" smtClean="0"/>
              <a:t>10/21/19</a:t>
            </a:fld>
            <a:endParaRPr lang="en-US"/>
          </a:p>
        </p:txBody>
      </p:sp>
      <p:sp>
        <p:nvSpPr>
          <p:cNvPr id="8" name="Footer Placeholder 7">
            <a:extLst>
              <a:ext uri="{FF2B5EF4-FFF2-40B4-BE49-F238E27FC236}">
                <a16:creationId xmlns:a16="http://schemas.microsoft.com/office/drawing/2014/main" id="{71DA3071-F192-1841-A626-2E4680F0F1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B19CA2-00A1-CD44-96CF-F209458A0635}"/>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63513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491F-B8CB-2C4B-BA74-E1EDDECFD1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C10A30-4C52-4741-9E6B-F69CFFED5E0B}"/>
              </a:ext>
            </a:extLst>
          </p:cNvPr>
          <p:cNvSpPr>
            <a:spLocks noGrp="1"/>
          </p:cNvSpPr>
          <p:nvPr>
            <p:ph type="dt" sz="half" idx="10"/>
          </p:nvPr>
        </p:nvSpPr>
        <p:spPr/>
        <p:txBody>
          <a:bodyPr/>
          <a:lstStyle/>
          <a:p>
            <a:fld id="{D777F397-308D-6E43-AF36-DAEA12AFF405}" type="datetime1">
              <a:rPr lang="en-US" smtClean="0"/>
              <a:t>10/21/19</a:t>
            </a:fld>
            <a:endParaRPr lang="en-US"/>
          </a:p>
        </p:txBody>
      </p:sp>
      <p:sp>
        <p:nvSpPr>
          <p:cNvPr id="4" name="Footer Placeholder 3">
            <a:extLst>
              <a:ext uri="{FF2B5EF4-FFF2-40B4-BE49-F238E27FC236}">
                <a16:creationId xmlns:a16="http://schemas.microsoft.com/office/drawing/2014/main" id="{D04D94E5-4B23-AD4C-826C-E0E7E56974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84569-AACE-3D4B-BA5D-77D300B301B9}"/>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295019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FDB69-1BE5-B747-8679-1186E794FF9C}"/>
              </a:ext>
            </a:extLst>
          </p:cNvPr>
          <p:cNvSpPr>
            <a:spLocks noGrp="1"/>
          </p:cNvSpPr>
          <p:nvPr>
            <p:ph type="dt" sz="half" idx="10"/>
          </p:nvPr>
        </p:nvSpPr>
        <p:spPr/>
        <p:txBody>
          <a:bodyPr/>
          <a:lstStyle/>
          <a:p>
            <a:fld id="{F22FD564-A3BC-9E42-AC3F-81F41EEA94A8}" type="datetime1">
              <a:rPr lang="en-US" smtClean="0"/>
              <a:t>10/21/19</a:t>
            </a:fld>
            <a:endParaRPr lang="en-US"/>
          </a:p>
        </p:txBody>
      </p:sp>
      <p:sp>
        <p:nvSpPr>
          <p:cNvPr id="3" name="Footer Placeholder 2">
            <a:extLst>
              <a:ext uri="{FF2B5EF4-FFF2-40B4-BE49-F238E27FC236}">
                <a16:creationId xmlns:a16="http://schemas.microsoft.com/office/drawing/2014/main" id="{306E4685-8356-024C-9EB1-5F129EA373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9B5A24-09F0-E640-AB94-1F58A9242656}"/>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76193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DF19-5124-044A-84F0-15BC989B5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3186FC-41B9-394A-AD93-734BA7FCE9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CAE6CD-BD5C-9B47-862B-7D8A4980A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E3EE9-7FF6-1C43-8AB1-F430C7C1F80C}"/>
              </a:ext>
            </a:extLst>
          </p:cNvPr>
          <p:cNvSpPr>
            <a:spLocks noGrp="1"/>
          </p:cNvSpPr>
          <p:nvPr>
            <p:ph type="dt" sz="half" idx="10"/>
          </p:nvPr>
        </p:nvSpPr>
        <p:spPr/>
        <p:txBody>
          <a:bodyPr/>
          <a:lstStyle/>
          <a:p>
            <a:fld id="{465AFEAA-EB13-6345-B543-57484456B95C}" type="datetime1">
              <a:rPr lang="en-US" smtClean="0"/>
              <a:t>10/21/19</a:t>
            </a:fld>
            <a:endParaRPr lang="en-US"/>
          </a:p>
        </p:txBody>
      </p:sp>
      <p:sp>
        <p:nvSpPr>
          <p:cNvPr id="6" name="Footer Placeholder 5">
            <a:extLst>
              <a:ext uri="{FF2B5EF4-FFF2-40B4-BE49-F238E27FC236}">
                <a16:creationId xmlns:a16="http://schemas.microsoft.com/office/drawing/2014/main" id="{43E85A3F-6612-5D40-8C3E-1446CED4A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0DA0C-845F-4C44-ADD4-01BEDD6CEABC}"/>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275753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8148-6158-5D47-9A80-CBD0FE176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12437D-BC7B-234B-992D-DE8291E39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CDCA2-D047-9049-BC91-A5FDB7FD8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17927-28CC-5C44-98DE-BA9F46FBF63C}"/>
              </a:ext>
            </a:extLst>
          </p:cNvPr>
          <p:cNvSpPr>
            <a:spLocks noGrp="1"/>
          </p:cNvSpPr>
          <p:nvPr>
            <p:ph type="dt" sz="half" idx="10"/>
          </p:nvPr>
        </p:nvSpPr>
        <p:spPr/>
        <p:txBody>
          <a:bodyPr/>
          <a:lstStyle/>
          <a:p>
            <a:fld id="{54992555-8757-3742-BAAC-43158136A852}" type="datetime1">
              <a:rPr lang="en-US" smtClean="0"/>
              <a:t>10/21/19</a:t>
            </a:fld>
            <a:endParaRPr lang="en-US"/>
          </a:p>
        </p:txBody>
      </p:sp>
      <p:sp>
        <p:nvSpPr>
          <p:cNvPr id="6" name="Footer Placeholder 5">
            <a:extLst>
              <a:ext uri="{FF2B5EF4-FFF2-40B4-BE49-F238E27FC236}">
                <a16:creationId xmlns:a16="http://schemas.microsoft.com/office/drawing/2014/main" id="{BFBFF9D5-5DA2-A241-8A10-87AE028A2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D6FA8-4028-C242-83D6-6E2F34D2BB90}"/>
              </a:ext>
            </a:extLst>
          </p:cNvPr>
          <p:cNvSpPr>
            <a:spLocks noGrp="1"/>
          </p:cNvSpPr>
          <p:nvPr>
            <p:ph type="sldNum" sz="quarter" idx="12"/>
          </p:nvPr>
        </p:nvSpPr>
        <p:spPr/>
        <p:txBody>
          <a:bodyPr/>
          <a:lstStyle/>
          <a:p>
            <a:fld id="{4905F62C-2EF8-2143-872D-ABA6AC43C032}" type="slidenum">
              <a:rPr lang="en-US" smtClean="0"/>
              <a:t>‹#›</a:t>
            </a:fld>
            <a:endParaRPr lang="en-US"/>
          </a:p>
        </p:txBody>
      </p:sp>
    </p:spTree>
    <p:extLst>
      <p:ext uri="{BB962C8B-B14F-4D97-AF65-F5344CB8AC3E}">
        <p14:creationId xmlns:p14="http://schemas.microsoft.com/office/powerpoint/2010/main" val="380593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F061F-CC3A-5842-83CF-1BB54BDBA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20F89-A5EA-3C4E-8865-1C21D7513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CC6CB-1CA3-F24E-BA5D-4DFC54C92B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290B9-16C7-4540-BB18-953B4E262FAF}" type="datetime1">
              <a:rPr lang="en-US" smtClean="0"/>
              <a:t>10/21/19</a:t>
            </a:fld>
            <a:endParaRPr lang="en-US"/>
          </a:p>
        </p:txBody>
      </p:sp>
      <p:sp>
        <p:nvSpPr>
          <p:cNvPr id="5" name="Footer Placeholder 4">
            <a:extLst>
              <a:ext uri="{FF2B5EF4-FFF2-40B4-BE49-F238E27FC236}">
                <a16:creationId xmlns:a16="http://schemas.microsoft.com/office/drawing/2014/main" id="{534C8BC9-DEF0-CD4F-B278-DCDA66C9E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61877D-D2A5-8742-8DC5-D4EA72377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5F62C-2EF8-2143-872D-ABA6AC43C032}" type="slidenum">
              <a:rPr lang="en-US" smtClean="0"/>
              <a:t>‹#›</a:t>
            </a:fld>
            <a:endParaRPr lang="en-US"/>
          </a:p>
        </p:txBody>
      </p:sp>
    </p:spTree>
    <p:extLst>
      <p:ext uri="{BB962C8B-B14F-4D97-AF65-F5344CB8AC3E}">
        <p14:creationId xmlns:p14="http://schemas.microsoft.com/office/powerpoint/2010/main" val="1859980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B8E1-A534-D749-91DE-640923E65C85}"/>
              </a:ext>
            </a:extLst>
          </p:cNvPr>
          <p:cNvSpPr>
            <a:spLocks noGrp="1"/>
          </p:cNvSpPr>
          <p:nvPr>
            <p:ph type="ctrTitle"/>
          </p:nvPr>
        </p:nvSpPr>
        <p:spPr>
          <a:xfrm>
            <a:off x="1524000" y="1888842"/>
            <a:ext cx="9144000" cy="2387600"/>
          </a:xfrm>
        </p:spPr>
        <p:txBody>
          <a:bodyPr>
            <a:normAutofit fontScale="90000"/>
          </a:bodyPr>
          <a:lstStyle/>
          <a:p>
            <a:r>
              <a:rPr lang="en-GB" sz="4900" dirty="0">
                <a:solidFill>
                  <a:schemeClr val="accent1"/>
                </a:solidFill>
              </a:rPr>
              <a:t>Traffic-Related PM</a:t>
            </a:r>
            <a:r>
              <a:rPr lang="en-GB" sz="4900" baseline="-25000" dirty="0">
                <a:solidFill>
                  <a:schemeClr val="accent1"/>
                </a:solidFill>
              </a:rPr>
              <a:t>2.5</a:t>
            </a:r>
            <a:r>
              <a:rPr lang="en-GB" sz="4900" dirty="0">
                <a:solidFill>
                  <a:schemeClr val="accent1"/>
                </a:solidFill>
              </a:rPr>
              <a:t> and NO</a:t>
            </a:r>
            <a:r>
              <a:rPr lang="en-GB" sz="4900" baseline="-25000" dirty="0">
                <a:solidFill>
                  <a:schemeClr val="accent1"/>
                </a:solidFill>
              </a:rPr>
              <a:t>2</a:t>
            </a:r>
            <a:r>
              <a:rPr lang="en-GB" sz="4900" dirty="0">
                <a:solidFill>
                  <a:schemeClr val="accent1"/>
                </a:solidFill>
              </a:rPr>
              <a:t> Health Risk Assessment in the United States </a:t>
            </a:r>
            <a:br>
              <a:rPr lang="en-GB" dirty="0"/>
            </a:br>
            <a:r>
              <a:rPr lang="en-GB" sz="4900" dirty="0">
                <a:solidFill>
                  <a:schemeClr val="accent1"/>
                </a:solidFill>
              </a:rPr>
              <a:t>A Fine-Scale Hybrid Modeling Approach</a:t>
            </a:r>
            <a:endParaRPr lang="en-US" sz="4900" dirty="0">
              <a:solidFill>
                <a:schemeClr val="accent1"/>
              </a:solidFill>
            </a:endParaRPr>
          </a:p>
        </p:txBody>
      </p:sp>
      <p:sp>
        <p:nvSpPr>
          <p:cNvPr id="3" name="Subtitle 2">
            <a:extLst>
              <a:ext uri="{FF2B5EF4-FFF2-40B4-BE49-F238E27FC236}">
                <a16:creationId xmlns:a16="http://schemas.microsoft.com/office/drawing/2014/main" id="{BD03A5F5-A33D-7145-841E-EF5A5D85E85E}"/>
              </a:ext>
            </a:extLst>
          </p:cNvPr>
          <p:cNvSpPr>
            <a:spLocks noGrp="1"/>
          </p:cNvSpPr>
          <p:nvPr>
            <p:ph type="subTitle" idx="1"/>
          </p:nvPr>
        </p:nvSpPr>
        <p:spPr>
          <a:xfrm>
            <a:off x="1524000" y="4839162"/>
            <a:ext cx="9144000" cy="1655762"/>
          </a:xfrm>
        </p:spPr>
        <p:txBody>
          <a:bodyPr>
            <a:normAutofit/>
          </a:bodyPr>
          <a:lstStyle/>
          <a:p>
            <a:r>
              <a:rPr lang="en-GB" dirty="0"/>
              <a:t>Alejandro Valencia</a:t>
            </a:r>
            <a:r>
              <a:rPr lang="en-GB" baseline="30000" dirty="0"/>
              <a:t>1, </a:t>
            </a:r>
            <a:r>
              <a:rPr lang="en-GB" dirty="0"/>
              <a:t>Marc Serre</a:t>
            </a:r>
            <a:r>
              <a:rPr lang="en-GB" baseline="30000" dirty="0"/>
              <a:t>1</a:t>
            </a:r>
            <a:r>
              <a:rPr lang="en-US" baseline="30000" dirty="0"/>
              <a:t>, </a:t>
            </a:r>
            <a:r>
              <a:rPr lang="en-GB" dirty="0" err="1"/>
              <a:t>Dongmei</a:t>
            </a:r>
            <a:r>
              <a:rPr lang="en-GB" dirty="0"/>
              <a:t> Yang </a:t>
            </a:r>
            <a:r>
              <a:rPr lang="en-GB" baseline="30000" dirty="0"/>
              <a:t>2</a:t>
            </a:r>
            <a:r>
              <a:rPr lang="en-US" baseline="30000" dirty="0"/>
              <a:t>, </a:t>
            </a:r>
            <a:r>
              <a:rPr lang="en-GB" dirty="0" err="1"/>
              <a:t>Sarav</a:t>
            </a:r>
            <a:r>
              <a:rPr lang="en-GB" dirty="0"/>
              <a:t> Arunachalam </a:t>
            </a:r>
            <a:r>
              <a:rPr lang="en-GB" baseline="30000" dirty="0"/>
              <a:t>1,2</a:t>
            </a:r>
            <a:endParaRPr lang="en-US" dirty="0"/>
          </a:p>
          <a:p>
            <a:pPr lvl="0"/>
            <a:r>
              <a:rPr lang="en-GB" sz="1700" baseline="30000" dirty="0">
                <a:solidFill>
                  <a:schemeClr val="tx1">
                    <a:lumMod val="50000"/>
                    <a:lumOff val="50000"/>
                  </a:schemeClr>
                </a:solidFill>
              </a:rPr>
              <a:t>1</a:t>
            </a:r>
            <a:r>
              <a:rPr lang="en-GB" sz="1700" dirty="0">
                <a:solidFill>
                  <a:schemeClr val="tx1">
                    <a:lumMod val="50000"/>
                    <a:lumOff val="50000"/>
                  </a:schemeClr>
                </a:solidFill>
              </a:rPr>
              <a:t>University of North Carolina at Chapel Hill – Environmental Sciences and Engineering Dept.</a:t>
            </a:r>
            <a:endParaRPr lang="en-US" sz="1700" dirty="0">
              <a:solidFill>
                <a:schemeClr val="tx1">
                  <a:lumMod val="50000"/>
                  <a:lumOff val="50000"/>
                </a:schemeClr>
              </a:solidFill>
            </a:endParaRPr>
          </a:p>
          <a:p>
            <a:pPr lvl="0"/>
            <a:r>
              <a:rPr lang="en-GB" sz="1700" baseline="30000" dirty="0">
                <a:solidFill>
                  <a:schemeClr val="tx1">
                    <a:lumMod val="50000"/>
                    <a:lumOff val="50000"/>
                  </a:schemeClr>
                </a:solidFill>
              </a:rPr>
              <a:t>2</a:t>
            </a:r>
            <a:r>
              <a:rPr lang="en-GB" sz="1700" dirty="0">
                <a:solidFill>
                  <a:schemeClr val="tx1">
                    <a:lumMod val="50000"/>
                    <a:lumOff val="50000"/>
                  </a:schemeClr>
                </a:solidFill>
              </a:rPr>
              <a:t>University of North Carolina at Chapel Hill – Institute for the Environment – Center for Environmental Modeling and Policy Development</a:t>
            </a:r>
            <a:endParaRPr lang="en-US" sz="1700" dirty="0">
              <a:solidFill>
                <a:schemeClr val="tx1">
                  <a:lumMod val="50000"/>
                  <a:lumOff val="50000"/>
                </a:schemeClr>
              </a:solidFill>
            </a:endParaRPr>
          </a:p>
          <a:p>
            <a:endParaRPr lang="en-US" dirty="0"/>
          </a:p>
        </p:txBody>
      </p:sp>
      <p:cxnSp>
        <p:nvCxnSpPr>
          <p:cNvPr id="7" name="Straight Connector 6">
            <a:extLst>
              <a:ext uri="{FF2B5EF4-FFF2-40B4-BE49-F238E27FC236}">
                <a16:creationId xmlns:a16="http://schemas.microsoft.com/office/drawing/2014/main" id="{0B1592F1-40E2-1445-A04E-E751BC34B5CA}"/>
              </a:ext>
            </a:extLst>
          </p:cNvPr>
          <p:cNvCxnSpPr>
            <a:cxnSpLocks/>
          </p:cNvCxnSpPr>
          <p:nvPr/>
        </p:nvCxnSpPr>
        <p:spPr>
          <a:xfrm>
            <a:off x="2156012" y="3592325"/>
            <a:ext cx="7879976" cy="0"/>
          </a:xfrm>
          <a:prstGeom prst="line">
            <a:avLst/>
          </a:prstGeom>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C2A77BED-933D-A746-BD60-964857B2D62C}"/>
              </a:ext>
            </a:extLst>
          </p:cNvPr>
          <p:cNvSpPr>
            <a:spLocks noGrp="1"/>
          </p:cNvSpPr>
          <p:nvPr>
            <p:ph type="sldNum" sz="quarter" idx="12"/>
          </p:nvPr>
        </p:nvSpPr>
        <p:spPr/>
        <p:txBody>
          <a:bodyPr/>
          <a:lstStyle/>
          <a:p>
            <a:fld id="{4905F62C-2EF8-2143-872D-ABA6AC43C032}" type="slidenum">
              <a:rPr lang="en-US" smtClean="0"/>
              <a:t>1</a:t>
            </a:fld>
            <a:endParaRPr lang="en-US"/>
          </a:p>
        </p:txBody>
      </p:sp>
      <p:pic>
        <p:nvPicPr>
          <p:cNvPr id="5" name="Picture 4">
            <a:extLst>
              <a:ext uri="{FF2B5EF4-FFF2-40B4-BE49-F238E27FC236}">
                <a16:creationId xmlns:a16="http://schemas.microsoft.com/office/drawing/2014/main" id="{F06C8772-6246-6B4F-9B83-550456BE4798}"/>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2B69BD0-3626-1142-B7E9-4FC665CC2D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6194" y="156971"/>
            <a:ext cx="2501128" cy="1946554"/>
          </a:xfrm>
          <a:prstGeom prst="rect">
            <a:avLst/>
          </a:prstGeom>
        </p:spPr>
      </p:pic>
    </p:spTree>
    <p:extLst>
      <p:ext uri="{BB962C8B-B14F-4D97-AF65-F5344CB8AC3E}">
        <p14:creationId xmlns:p14="http://schemas.microsoft.com/office/powerpoint/2010/main" val="301748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959A5B0F-62A6-7E45-BFB6-D419F1712009}"/>
              </a:ext>
            </a:extLst>
          </p:cNvPr>
          <p:cNvPicPr>
            <a:picLocks noGrp="1" noChangeAspect="1"/>
          </p:cNvPicPr>
          <p:nvPr>
            <p:ph idx="1"/>
          </p:nvPr>
        </p:nvPicPr>
        <p:blipFill>
          <a:blip r:embed="rId3"/>
          <a:stretch>
            <a:fillRect/>
          </a:stretch>
        </p:blipFill>
        <p:spPr>
          <a:xfrm>
            <a:off x="1" y="914400"/>
            <a:ext cx="12192000" cy="5943600"/>
          </a:xfrm>
        </p:spPr>
      </p:pic>
      <p:sp>
        <p:nvSpPr>
          <p:cNvPr id="4" name="Rectangle 3">
            <a:extLst>
              <a:ext uri="{FF2B5EF4-FFF2-40B4-BE49-F238E27FC236}">
                <a16:creationId xmlns:a16="http://schemas.microsoft.com/office/drawing/2014/main" id="{58F38CA1-41FB-DD47-994B-CDB9CEB9A90C}"/>
              </a:ext>
            </a:extLst>
          </p:cNvPr>
          <p:cNvSpPr/>
          <p:nvPr/>
        </p:nvSpPr>
        <p:spPr>
          <a:xfrm>
            <a:off x="1595782" y="5389602"/>
            <a:ext cx="3851611" cy="1323439"/>
          </a:xfrm>
          <a:prstGeom prst="rect">
            <a:avLst/>
          </a:prstGeom>
        </p:spPr>
        <p:txBody>
          <a:bodyPr wrap="square">
            <a:spAutoFit/>
          </a:bodyPr>
          <a:lstStyle/>
          <a:p>
            <a:pPr marL="342900" indent="-342900">
              <a:buFont typeface="Arial" panose="020B0604020202020204" pitchFamily="34" charset="0"/>
              <a:buChar char="•"/>
            </a:pPr>
            <a:r>
              <a:rPr lang="en-US" sz="2000" dirty="0"/>
              <a:t>~7.5 million major road sources</a:t>
            </a:r>
          </a:p>
          <a:p>
            <a:pPr marL="342900" indent="-342900">
              <a:buFont typeface="Arial" panose="020B0604020202020204" pitchFamily="34" charset="0"/>
              <a:buChar char="•"/>
            </a:pPr>
            <a:r>
              <a:rPr lang="en-US" sz="2000" dirty="0"/>
              <a:t>~11 million census blocks</a:t>
            </a:r>
          </a:p>
          <a:p>
            <a:pPr marL="342900" indent="-342900">
              <a:buFont typeface="Arial" panose="020B0604020202020204" pitchFamily="34" charset="0"/>
              <a:buChar char="•"/>
            </a:pPr>
            <a:r>
              <a:rPr lang="en-US" sz="2000" dirty="0"/>
              <a:t>~130,000 CMAQ grid cells</a:t>
            </a:r>
          </a:p>
          <a:p>
            <a:endParaRPr lang="en-US" sz="2000" dirty="0"/>
          </a:p>
        </p:txBody>
      </p:sp>
      <p:sp>
        <p:nvSpPr>
          <p:cNvPr id="5" name="Rectangle 4">
            <a:extLst>
              <a:ext uri="{FF2B5EF4-FFF2-40B4-BE49-F238E27FC236}">
                <a16:creationId xmlns:a16="http://schemas.microsoft.com/office/drawing/2014/main" id="{75D20455-E3B8-884C-843F-B4D859D583C5}"/>
              </a:ext>
            </a:extLst>
          </p:cNvPr>
          <p:cNvSpPr/>
          <p:nvPr/>
        </p:nvSpPr>
        <p:spPr>
          <a:xfrm>
            <a:off x="340894" y="144959"/>
            <a:ext cx="5214143" cy="769441"/>
          </a:xfrm>
          <a:prstGeom prst="rect">
            <a:avLst/>
          </a:prstGeom>
        </p:spPr>
        <p:txBody>
          <a:bodyPr wrap="square">
            <a:spAutoFit/>
          </a:bodyPr>
          <a:lstStyle/>
          <a:p>
            <a:r>
              <a:rPr lang="en-US" sz="4400" dirty="0">
                <a:solidFill>
                  <a:schemeClr val="accent1"/>
                </a:solidFill>
                <a:latin typeface="+mj-lt"/>
                <a:ea typeface="+mj-ea"/>
                <a:cs typeface="+mj-cs"/>
              </a:rPr>
              <a:t>Study period: 2016</a:t>
            </a:r>
          </a:p>
        </p:txBody>
      </p:sp>
      <p:sp>
        <p:nvSpPr>
          <p:cNvPr id="2" name="Slide Number Placeholder 1">
            <a:extLst>
              <a:ext uri="{FF2B5EF4-FFF2-40B4-BE49-F238E27FC236}">
                <a16:creationId xmlns:a16="http://schemas.microsoft.com/office/drawing/2014/main" id="{1461FBAC-647F-7543-ADA4-3E0F0F8D55F4}"/>
              </a:ext>
            </a:extLst>
          </p:cNvPr>
          <p:cNvSpPr>
            <a:spLocks noGrp="1"/>
          </p:cNvSpPr>
          <p:nvPr>
            <p:ph type="sldNum" sz="quarter" idx="12"/>
          </p:nvPr>
        </p:nvSpPr>
        <p:spPr>
          <a:xfrm>
            <a:off x="9305013" y="6463258"/>
            <a:ext cx="2743200" cy="365125"/>
          </a:xfrm>
        </p:spPr>
        <p:txBody>
          <a:bodyPr/>
          <a:lstStyle/>
          <a:p>
            <a:fld id="{4905F62C-2EF8-2143-872D-ABA6AC43C032}" type="slidenum">
              <a:rPr lang="en-US" smtClean="0"/>
              <a:t>10</a:t>
            </a:fld>
            <a:endParaRPr lang="en-US" dirty="0"/>
          </a:p>
        </p:txBody>
      </p:sp>
      <p:grpSp>
        <p:nvGrpSpPr>
          <p:cNvPr id="3" name="Group 2">
            <a:extLst>
              <a:ext uri="{FF2B5EF4-FFF2-40B4-BE49-F238E27FC236}">
                <a16:creationId xmlns:a16="http://schemas.microsoft.com/office/drawing/2014/main" id="{C9A4B48D-1554-584E-950F-1AE40F0B1442}"/>
              </a:ext>
            </a:extLst>
          </p:cNvPr>
          <p:cNvGrpSpPr/>
          <p:nvPr/>
        </p:nvGrpSpPr>
        <p:grpSpPr>
          <a:xfrm>
            <a:off x="512720" y="1185836"/>
            <a:ext cx="10957007" cy="5589093"/>
            <a:chOff x="440245" y="1123947"/>
            <a:chExt cx="10957007" cy="5589093"/>
          </a:xfrm>
        </p:grpSpPr>
        <p:pic>
          <p:nvPicPr>
            <p:cNvPr id="7" name="Content Placeholder 9">
              <a:extLst>
                <a:ext uri="{FF2B5EF4-FFF2-40B4-BE49-F238E27FC236}">
                  <a16:creationId xmlns:a16="http://schemas.microsoft.com/office/drawing/2014/main" id="{B823DFA4-A527-2F4D-B303-7F4E0A14E126}"/>
                </a:ext>
              </a:extLst>
            </p:cNvPr>
            <p:cNvPicPr>
              <a:picLocks noChangeAspect="1"/>
            </p:cNvPicPr>
            <p:nvPr/>
          </p:nvPicPr>
          <p:blipFill rotWithShape="1">
            <a:blip r:embed="rId4"/>
            <a:srcRect/>
            <a:stretch/>
          </p:blipFill>
          <p:spPr>
            <a:xfrm>
              <a:off x="5588879" y="1131412"/>
              <a:ext cx="5808373" cy="5574164"/>
            </a:xfrm>
            <a:prstGeom prst="rect">
              <a:avLst/>
            </a:prstGeom>
            <a:effectLst/>
          </p:spPr>
        </p:pic>
        <p:sp>
          <p:nvSpPr>
            <p:cNvPr id="9" name="Content Placeholder 2">
              <a:extLst>
                <a:ext uri="{FF2B5EF4-FFF2-40B4-BE49-F238E27FC236}">
                  <a16:creationId xmlns:a16="http://schemas.microsoft.com/office/drawing/2014/main" id="{D2341341-0EBD-D449-B95A-85CEF4756E06}"/>
                </a:ext>
              </a:extLst>
            </p:cNvPr>
            <p:cNvSpPr txBox="1">
              <a:spLocks/>
            </p:cNvSpPr>
            <p:nvPr/>
          </p:nvSpPr>
          <p:spPr>
            <a:xfrm>
              <a:off x="440245" y="1123947"/>
              <a:ext cx="5214143" cy="5589093"/>
            </a:xfrm>
            <a:prstGeom prst="rect">
              <a:avLst/>
            </a:prstGeom>
            <a:solidFill>
              <a:schemeClr val="tx1">
                <a:lumMod val="50000"/>
                <a:lumOff val="50000"/>
              </a:schemeClr>
            </a:solid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Each hybrid run is divided into</a:t>
              </a:r>
            </a:p>
            <a:p>
              <a:pPr lvl="1"/>
              <a:r>
                <a:rPr lang="en-US" dirty="0"/>
                <a:t>CMAQ run</a:t>
              </a:r>
            </a:p>
            <a:p>
              <a:pPr lvl="2"/>
              <a:r>
                <a:rPr lang="en-US" dirty="0"/>
                <a:t>12x12km CMAQ grid</a:t>
              </a:r>
            </a:p>
            <a:p>
              <a:pPr lvl="1"/>
              <a:r>
                <a:rPr lang="en-US" dirty="0"/>
                <a:t>RLINE run</a:t>
              </a:r>
            </a:p>
            <a:p>
              <a:pPr lvl="2"/>
              <a:r>
                <a:rPr lang="en-US" dirty="0"/>
                <a:t>Major road segments with emission </a:t>
              </a:r>
            </a:p>
            <a:p>
              <a:pPr lvl="2"/>
              <a:r>
                <a:rPr lang="en-US" dirty="0"/>
                <a:t>Census Blocks Centroid (CBC) Receptors</a:t>
              </a:r>
            </a:p>
            <a:p>
              <a:pPr lvl="2"/>
              <a:r>
                <a:rPr lang="en-US" dirty="0"/>
                <a:t>1x1km RLINE Grid of Receptors </a:t>
              </a:r>
            </a:p>
            <a:p>
              <a:pPr lvl="2"/>
              <a:r>
                <a:rPr lang="en-US" dirty="0"/>
                <a:t>Hourly Met at each CMAQ Grid</a:t>
              </a:r>
            </a:p>
            <a:p>
              <a:r>
                <a:rPr lang="en-US" dirty="0"/>
                <a:t>Hybrid Stats</a:t>
              </a:r>
            </a:p>
            <a:p>
              <a:pPr lvl="1"/>
              <a:r>
                <a:rPr lang="en-US" dirty="0"/>
                <a:t>~55,500 Hybrid calculations</a:t>
              </a:r>
            </a:p>
            <a:p>
              <a:pPr lvl="2"/>
              <a:r>
                <a:rPr lang="en-US" dirty="0"/>
                <a:t>Only grid cells that contain both major roads and CBC</a:t>
              </a:r>
            </a:p>
            <a:p>
              <a:pPr lvl="2"/>
              <a:r>
                <a:rPr lang="en-US" dirty="0"/>
                <a:t>~2 weeks  with 800 processors for one pollutant</a:t>
              </a:r>
            </a:p>
            <a:p>
              <a:pPr marL="457200" lvl="1" indent="0">
                <a:buNone/>
              </a:pPr>
              <a:r>
                <a:rPr lang="en-US" dirty="0"/>
                <a:t>	</a:t>
              </a:r>
            </a:p>
            <a:p>
              <a:pPr lvl="1"/>
              <a:endParaRPr lang="en-US" dirty="0"/>
            </a:p>
          </p:txBody>
        </p:sp>
      </p:grpSp>
      <p:sp>
        <p:nvSpPr>
          <p:cNvPr id="19" name="Title 1">
            <a:extLst>
              <a:ext uri="{FF2B5EF4-FFF2-40B4-BE49-F238E27FC236}">
                <a16:creationId xmlns:a16="http://schemas.microsoft.com/office/drawing/2014/main" id="{4AC40DAF-DDE1-1542-8AD6-C4D5C76FAC81}"/>
              </a:ext>
            </a:extLst>
          </p:cNvPr>
          <p:cNvSpPr>
            <a:spLocks noGrp="1"/>
          </p:cNvSpPr>
          <p:nvPr>
            <p:ph type="title"/>
          </p:nvPr>
        </p:nvSpPr>
        <p:spPr>
          <a:xfrm>
            <a:off x="9953622" y="529679"/>
            <a:ext cx="2094591" cy="2215383"/>
          </a:xfrm>
          <a:prstGeom prst="ellipse">
            <a:avLst/>
          </a:prstGeom>
          <a:solidFill>
            <a:schemeClr val="tx1">
              <a:lumMod val="50000"/>
              <a:lumOff val="50000"/>
            </a:schemeClr>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Modeling Domain</a:t>
            </a:r>
          </a:p>
        </p:txBody>
      </p:sp>
    </p:spTree>
    <p:extLst>
      <p:ext uri="{BB962C8B-B14F-4D97-AF65-F5344CB8AC3E}">
        <p14:creationId xmlns:p14="http://schemas.microsoft.com/office/powerpoint/2010/main" val="10906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23">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9BEAB1-5B9F-B94B-A0D4-08A4277AAAAD}"/>
              </a:ext>
            </a:extLst>
          </p:cNvPr>
          <p:cNvSpPr>
            <a:spLocks noGrp="1"/>
          </p:cNvSpPr>
          <p:nvPr>
            <p:ph type="title"/>
          </p:nvPr>
        </p:nvSpPr>
        <p:spPr>
          <a:xfrm>
            <a:off x="863029" y="1012004"/>
            <a:ext cx="3416158" cy="4795408"/>
          </a:xfrm>
        </p:spPr>
        <p:txBody>
          <a:bodyPr>
            <a:normAutofit/>
          </a:bodyPr>
          <a:lstStyle/>
          <a:p>
            <a:r>
              <a:rPr lang="en-US">
                <a:solidFill>
                  <a:schemeClr val="bg1"/>
                </a:solidFill>
              </a:rPr>
              <a:t>Inputs</a:t>
            </a:r>
            <a:endParaRPr lang="en-US" dirty="0">
              <a:solidFill>
                <a:schemeClr val="bg1"/>
              </a:solidFill>
            </a:endParaRPr>
          </a:p>
        </p:txBody>
      </p:sp>
      <p:graphicFrame>
        <p:nvGraphicFramePr>
          <p:cNvPr id="35" name="Content Placeholder 2">
            <a:extLst>
              <a:ext uri="{FF2B5EF4-FFF2-40B4-BE49-F238E27FC236}">
                <a16:creationId xmlns:a16="http://schemas.microsoft.com/office/drawing/2014/main" id="{E6CA302C-F49F-401D-80F8-41DD641B2F0F}"/>
              </a:ext>
            </a:extLst>
          </p:cNvPr>
          <p:cNvGraphicFramePr>
            <a:graphicFrameLocks noGrp="1"/>
          </p:cNvGraphicFramePr>
          <p:nvPr>
            <p:ph idx="1"/>
            <p:extLst>
              <p:ext uri="{D42A27DB-BD31-4B8C-83A1-F6EECF244321}">
                <p14:modId xmlns:p14="http://schemas.microsoft.com/office/powerpoint/2010/main" val="27512877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C6CCCB6-210D-CE4A-902C-BDC6D6F69593}"/>
              </a:ext>
            </a:extLst>
          </p:cNvPr>
          <p:cNvSpPr>
            <a:spLocks noGrp="1"/>
          </p:cNvSpPr>
          <p:nvPr>
            <p:ph type="sldNum" sz="quarter" idx="12"/>
          </p:nvPr>
        </p:nvSpPr>
        <p:spPr/>
        <p:txBody>
          <a:bodyPr/>
          <a:lstStyle/>
          <a:p>
            <a:fld id="{4905F62C-2EF8-2143-872D-ABA6AC43C032}" type="slidenum">
              <a:rPr lang="en-US" smtClean="0"/>
              <a:t>11</a:t>
            </a:fld>
            <a:endParaRPr lang="en-US"/>
          </a:p>
        </p:txBody>
      </p:sp>
    </p:spTree>
    <p:extLst>
      <p:ext uri="{BB962C8B-B14F-4D97-AF65-F5344CB8AC3E}">
        <p14:creationId xmlns:p14="http://schemas.microsoft.com/office/powerpoint/2010/main" val="398614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8">
            <a:extLst>
              <a:ext uri="{FF2B5EF4-FFF2-40B4-BE49-F238E27FC236}">
                <a16:creationId xmlns:a16="http://schemas.microsoft.com/office/drawing/2014/main" id="{81C36E98-04BB-1B41-B394-9D40FBE0C10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Annual PM</a:t>
            </a:r>
            <a:r>
              <a:rPr lang="en-US" sz="5400" baseline="-25000">
                <a:solidFill>
                  <a:srgbClr val="FFFFFF"/>
                </a:solidFill>
              </a:rPr>
              <a:t>2.5</a:t>
            </a:r>
            <a:r>
              <a:rPr lang="en-US" sz="5400">
                <a:solidFill>
                  <a:srgbClr val="FFFFFF"/>
                </a:solidFill>
              </a:rPr>
              <a:t> Results  - Durham, NC</a:t>
            </a:r>
          </a:p>
        </p:txBody>
      </p:sp>
      <p:cxnSp>
        <p:nvCxnSpPr>
          <p:cNvPr id="26"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045E30D-9112-6443-9E0E-C1705C87912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4905F62C-2EF8-2143-872D-ABA6AC43C032}" type="slidenum">
              <a:rPr lang="en-US">
                <a:solidFill>
                  <a:srgbClr val="898989"/>
                </a:solidFill>
              </a:rPr>
              <a:pPr>
                <a:spcAft>
                  <a:spcPts val="600"/>
                </a:spcAft>
              </a:pPr>
              <a:t>12</a:t>
            </a:fld>
            <a:endParaRPr lang="en-US">
              <a:solidFill>
                <a:srgbClr val="898989"/>
              </a:solidFill>
            </a:endParaRPr>
          </a:p>
        </p:txBody>
      </p:sp>
      <p:sp>
        <p:nvSpPr>
          <p:cNvPr id="15" name="Slide Number Placeholder 1">
            <a:extLst>
              <a:ext uri="{FF2B5EF4-FFF2-40B4-BE49-F238E27FC236}">
                <a16:creationId xmlns:a16="http://schemas.microsoft.com/office/drawing/2014/main" id="{4662E57E-36C6-DE4E-AD9A-4E119D28BADB}"/>
              </a:ext>
            </a:extLst>
          </p:cNvPr>
          <p:cNvSpPr txBox="1">
            <a:spLocks/>
          </p:cNvSpPr>
          <p:nvPr/>
        </p:nvSpPr>
        <p:spPr>
          <a:xfrm>
            <a:off x="8603343" y="6577626"/>
            <a:ext cx="2743200" cy="347472"/>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solidFill>
                <a:srgbClr val="898989"/>
              </a:solidFill>
            </a:endParaRPr>
          </a:p>
        </p:txBody>
      </p:sp>
      <p:grpSp>
        <p:nvGrpSpPr>
          <p:cNvPr id="16" name="Group 15">
            <a:extLst>
              <a:ext uri="{FF2B5EF4-FFF2-40B4-BE49-F238E27FC236}">
                <a16:creationId xmlns:a16="http://schemas.microsoft.com/office/drawing/2014/main" id="{1177C192-B88A-5442-B613-93428788FCEB}"/>
              </a:ext>
            </a:extLst>
          </p:cNvPr>
          <p:cNvGrpSpPr/>
          <p:nvPr/>
        </p:nvGrpSpPr>
        <p:grpSpPr>
          <a:xfrm>
            <a:off x="4335390" y="1697842"/>
            <a:ext cx="3739042" cy="4005985"/>
            <a:chOff x="1217171" y="2687601"/>
            <a:chExt cx="3739042" cy="4005985"/>
          </a:xfrm>
          <a:solidFill>
            <a:schemeClr val="bg1"/>
          </a:solidFill>
        </p:grpSpPr>
        <p:pic>
          <p:nvPicPr>
            <p:cNvPr id="17" name="Picture 16">
              <a:extLst>
                <a:ext uri="{FF2B5EF4-FFF2-40B4-BE49-F238E27FC236}">
                  <a16:creationId xmlns:a16="http://schemas.microsoft.com/office/drawing/2014/main" id="{472637AA-46B1-C349-8B3D-F78E046B08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12"/>
            <a:stretch/>
          </p:blipFill>
          <p:spPr>
            <a:xfrm>
              <a:off x="1217171" y="2695949"/>
              <a:ext cx="3739042" cy="3997637"/>
            </a:xfrm>
            <a:prstGeom prst="rect">
              <a:avLst/>
            </a:prstGeom>
            <a:solidFill>
              <a:schemeClr val="bg1"/>
            </a:solidFill>
          </p:spPr>
        </p:pic>
        <p:sp>
          <p:nvSpPr>
            <p:cNvPr id="18" name="Text Placeholder 9">
              <a:extLst>
                <a:ext uri="{FF2B5EF4-FFF2-40B4-BE49-F238E27FC236}">
                  <a16:creationId xmlns:a16="http://schemas.microsoft.com/office/drawing/2014/main" id="{978CFE15-017D-3D4D-B373-507B74B2948F}"/>
                </a:ext>
              </a:extLst>
            </p:cNvPr>
            <p:cNvSpPr txBox="1">
              <a:spLocks/>
            </p:cNvSpPr>
            <p:nvPr/>
          </p:nvSpPr>
          <p:spPr>
            <a:xfrm>
              <a:off x="1241512" y="2687601"/>
              <a:ext cx="1534321" cy="785291"/>
            </a:xfrm>
            <a:prstGeom prst="rect">
              <a:avLst/>
            </a:prstGeom>
            <a:grp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CMAQ</a:t>
              </a:r>
            </a:p>
            <a:p>
              <a:pPr marL="0" indent="0" algn="ctr">
                <a:buNone/>
              </a:pPr>
              <a:r>
                <a:rPr lang="en-US" sz="2000" dirty="0"/>
                <a:t>Interpolated</a:t>
              </a:r>
            </a:p>
            <a:p>
              <a:pPr marL="0" indent="0" algn="ctr">
                <a:buNone/>
              </a:pPr>
              <a:endParaRPr lang="en-US" sz="2000" dirty="0"/>
            </a:p>
          </p:txBody>
        </p:sp>
      </p:grpSp>
      <p:grpSp>
        <p:nvGrpSpPr>
          <p:cNvPr id="20" name="Group 19">
            <a:extLst>
              <a:ext uri="{FF2B5EF4-FFF2-40B4-BE49-F238E27FC236}">
                <a16:creationId xmlns:a16="http://schemas.microsoft.com/office/drawing/2014/main" id="{A1EB78B1-0FCC-AB4B-9FF5-D34E0788803B}"/>
              </a:ext>
            </a:extLst>
          </p:cNvPr>
          <p:cNvGrpSpPr/>
          <p:nvPr/>
        </p:nvGrpSpPr>
        <p:grpSpPr>
          <a:xfrm>
            <a:off x="8154239" y="1677614"/>
            <a:ext cx="3874487" cy="3997637"/>
            <a:chOff x="8084483" y="1623138"/>
            <a:chExt cx="3874487" cy="3997637"/>
          </a:xfrm>
        </p:grpSpPr>
        <p:pic>
          <p:nvPicPr>
            <p:cNvPr id="21" name="Picture 20">
              <a:extLst>
                <a:ext uri="{FF2B5EF4-FFF2-40B4-BE49-F238E27FC236}">
                  <a16:creationId xmlns:a16="http://schemas.microsoft.com/office/drawing/2014/main" id="{745DB24D-8227-654D-8CAF-118ABEFABA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518"/>
            <a:stretch/>
          </p:blipFill>
          <p:spPr>
            <a:xfrm>
              <a:off x="8084483" y="1623138"/>
              <a:ext cx="3874487" cy="3997637"/>
            </a:xfrm>
            <a:prstGeom prst="rect">
              <a:avLst/>
            </a:prstGeom>
          </p:spPr>
        </p:pic>
        <p:sp>
          <p:nvSpPr>
            <p:cNvPr id="22" name="Text Placeholder 9">
              <a:extLst>
                <a:ext uri="{FF2B5EF4-FFF2-40B4-BE49-F238E27FC236}">
                  <a16:creationId xmlns:a16="http://schemas.microsoft.com/office/drawing/2014/main" id="{7CB1532C-B911-584E-A2D8-AFC4FE231013}"/>
                </a:ext>
              </a:extLst>
            </p:cNvPr>
            <p:cNvSpPr txBox="1">
              <a:spLocks/>
            </p:cNvSpPr>
            <p:nvPr/>
          </p:nvSpPr>
          <p:spPr>
            <a:xfrm>
              <a:off x="8117391" y="1650453"/>
              <a:ext cx="1251284" cy="447299"/>
            </a:xfrm>
            <a:prstGeom prst="rect">
              <a:avLst/>
            </a:prstGeom>
            <a:solidFill>
              <a:schemeClr val="bg1"/>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Hybrid</a:t>
              </a:r>
            </a:p>
          </p:txBody>
        </p:sp>
      </p:grpSp>
      <p:grpSp>
        <p:nvGrpSpPr>
          <p:cNvPr id="23" name="Group 22">
            <a:extLst>
              <a:ext uri="{FF2B5EF4-FFF2-40B4-BE49-F238E27FC236}">
                <a16:creationId xmlns:a16="http://schemas.microsoft.com/office/drawing/2014/main" id="{FD17967A-6E04-1047-B644-876639ED8EFD}"/>
              </a:ext>
            </a:extLst>
          </p:cNvPr>
          <p:cNvGrpSpPr/>
          <p:nvPr/>
        </p:nvGrpSpPr>
        <p:grpSpPr>
          <a:xfrm>
            <a:off x="163274" y="1697842"/>
            <a:ext cx="3974232" cy="3997637"/>
            <a:chOff x="-206128" y="1622417"/>
            <a:chExt cx="3974232" cy="3997637"/>
          </a:xfrm>
        </p:grpSpPr>
        <p:pic>
          <p:nvPicPr>
            <p:cNvPr id="25" name="Content Placeholder 14">
              <a:extLst>
                <a:ext uri="{FF2B5EF4-FFF2-40B4-BE49-F238E27FC236}">
                  <a16:creationId xmlns:a16="http://schemas.microsoft.com/office/drawing/2014/main" id="{B53215C1-1DC6-6245-A826-E23C18AFB4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755"/>
            <a:stretch/>
          </p:blipFill>
          <p:spPr>
            <a:xfrm>
              <a:off x="-206128" y="1622417"/>
              <a:ext cx="3974232" cy="3997637"/>
            </a:xfrm>
            <a:prstGeom prst="rect">
              <a:avLst/>
            </a:prstGeom>
          </p:spPr>
        </p:pic>
        <p:sp>
          <p:nvSpPr>
            <p:cNvPr id="27" name="Text Placeholder 9">
              <a:extLst>
                <a:ext uri="{FF2B5EF4-FFF2-40B4-BE49-F238E27FC236}">
                  <a16:creationId xmlns:a16="http://schemas.microsoft.com/office/drawing/2014/main" id="{3C58D07A-6E60-9242-A19F-B2B96FB81129}"/>
                </a:ext>
              </a:extLst>
            </p:cNvPr>
            <p:cNvSpPr txBox="1">
              <a:spLocks/>
            </p:cNvSpPr>
            <p:nvPr/>
          </p:nvSpPr>
          <p:spPr>
            <a:xfrm>
              <a:off x="-165571" y="1681056"/>
              <a:ext cx="1346723" cy="447299"/>
            </a:xfrm>
            <a:prstGeom prst="rect">
              <a:avLst/>
            </a:prstGeom>
            <a:solidFill>
              <a:schemeClr val="bg1"/>
            </a:solidFill>
            <a:ln>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CMAQ</a:t>
              </a:r>
            </a:p>
            <a:p>
              <a:pPr marL="0" indent="0" algn="ctr">
                <a:buNone/>
              </a:pPr>
              <a:endParaRPr lang="en-US" dirty="0"/>
            </a:p>
          </p:txBody>
        </p:sp>
      </p:grpSp>
      <p:sp>
        <p:nvSpPr>
          <p:cNvPr id="29" name="Rectangle 28">
            <a:extLst>
              <a:ext uri="{FF2B5EF4-FFF2-40B4-BE49-F238E27FC236}">
                <a16:creationId xmlns:a16="http://schemas.microsoft.com/office/drawing/2014/main" id="{F9FCF695-E08B-D849-85CE-569469BC6B6A}"/>
              </a:ext>
            </a:extLst>
          </p:cNvPr>
          <p:cNvSpPr/>
          <p:nvPr/>
        </p:nvSpPr>
        <p:spPr>
          <a:xfrm>
            <a:off x="69860" y="5933675"/>
            <a:ext cx="3912564" cy="646331"/>
          </a:xfrm>
          <a:prstGeom prst="rect">
            <a:avLst/>
          </a:prstGeom>
        </p:spPr>
        <p:txBody>
          <a:bodyPr wrap="square">
            <a:spAutoFit/>
          </a:bodyPr>
          <a:lstStyle/>
          <a:p>
            <a:r>
              <a:rPr lang="en-US" dirty="0"/>
              <a:t>Allocated CMAQ gridded concentrations to each Census Block Centroid (~1900)</a:t>
            </a:r>
          </a:p>
        </p:txBody>
      </p:sp>
      <p:sp>
        <p:nvSpPr>
          <p:cNvPr id="30" name="Rectangle 29">
            <a:extLst>
              <a:ext uri="{FF2B5EF4-FFF2-40B4-BE49-F238E27FC236}">
                <a16:creationId xmlns:a16="http://schemas.microsoft.com/office/drawing/2014/main" id="{94AEFD17-6E68-114E-8344-CCE011928C8D}"/>
              </a:ext>
            </a:extLst>
          </p:cNvPr>
          <p:cNvSpPr/>
          <p:nvPr/>
        </p:nvSpPr>
        <p:spPr>
          <a:xfrm>
            <a:off x="4231560" y="5933675"/>
            <a:ext cx="3852924" cy="646331"/>
          </a:xfrm>
          <a:prstGeom prst="rect">
            <a:avLst/>
          </a:prstGeom>
          <a:solidFill>
            <a:schemeClr val="bg1"/>
          </a:solidFill>
        </p:spPr>
        <p:txBody>
          <a:bodyPr wrap="square">
            <a:spAutoFit/>
          </a:bodyPr>
          <a:lstStyle/>
          <a:p>
            <a:r>
              <a:rPr lang="en-US" dirty="0"/>
              <a:t>Used bilinear interpolation to allocate each Census Block Centroid</a:t>
            </a:r>
          </a:p>
        </p:txBody>
      </p:sp>
      <p:sp>
        <p:nvSpPr>
          <p:cNvPr id="31" name="Rectangle 30">
            <a:extLst>
              <a:ext uri="{FF2B5EF4-FFF2-40B4-BE49-F238E27FC236}">
                <a16:creationId xmlns:a16="http://schemas.microsoft.com/office/drawing/2014/main" id="{976FDBE4-1EC5-DE45-874C-4EC3B5A96AE2}"/>
              </a:ext>
            </a:extLst>
          </p:cNvPr>
          <p:cNvSpPr/>
          <p:nvPr/>
        </p:nvSpPr>
        <p:spPr>
          <a:xfrm>
            <a:off x="8269216" y="5933675"/>
            <a:ext cx="3852924" cy="646331"/>
          </a:xfrm>
          <a:prstGeom prst="rect">
            <a:avLst/>
          </a:prstGeom>
        </p:spPr>
        <p:txBody>
          <a:bodyPr wrap="square">
            <a:spAutoFit/>
          </a:bodyPr>
          <a:lstStyle/>
          <a:p>
            <a:r>
              <a:rPr lang="en-US" dirty="0"/>
              <a:t>Hybrid estimates peaks that are ignored in CMAQ</a:t>
            </a:r>
          </a:p>
        </p:txBody>
      </p:sp>
      <p:sp>
        <p:nvSpPr>
          <p:cNvPr id="9" name="Rectangle 8">
            <a:extLst>
              <a:ext uri="{FF2B5EF4-FFF2-40B4-BE49-F238E27FC236}">
                <a16:creationId xmlns:a16="http://schemas.microsoft.com/office/drawing/2014/main" id="{DBE5B154-96C5-6441-A8E0-51538221647B}"/>
              </a:ext>
            </a:extLst>
          </p:cNvPr>
          <p:cNvSpPr/>
          <p:nvPr/>
        </p:nvSpPr>
        <p:spPr>
          <a:xfrm>
            <a:off x="6075724" y="5675251"/>
            <a:ext cx="129187" cy="25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87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8">
            <a:extLst>
              <a:ext uri="{FF2B5EF4-FFF2-40B4-BE49-F238E27FC236}">
                <a16:creationId xmlns:a16="http://schemas.microsoft.com/office/drawing/2014/main" id="{81C36E98-04BB-1B41-B394-9D40FBE0C105}"/>
              </a:ext>
            </a:extLst>
          </p:cNvPr>
          <p:cNvSpPr>
            <a:spLocks noGrp="1"/>
          </p:cNvSpPr>
          <p:nvPr>
            <p:ph type="title"/>
          </p:nvPr>
        </p:nvSpPr>
        <p:spPr>
          <a:xfrm>
            <a:off x="0" y="0"/>
            <a:ext cx="12192000" cy="930447"/>
          </a:xfrm>
          <a:solidFill>
            <a:schemeClr val="tx1">
              <a:lumMod val="75000"/>
              <a:lumOff val="25000"/>
            </a:schemeClr>
          </a:solidFill>
        </p:spPr>
        <p:txBody>
          <a:bodyPr vert="horz" lIns="91440" tIns="45720" rIns="91440" bIns="45720" rtlCol="0" anchor="b">
            <a:normAutofit/>
          </a:bodyPr>
          <a:lstStyle/>
          <a:p>
            <a:pPr algn="ctr"/>
            <a:r>
              <a:rPr lang="en-US" sz="4600" kern="1200" dirty="0">
                <a:solidFill>
                  <a:srgbClr val="FFFFFF"/>
                </a:solidFill>
                <a:latin typeface="+mj-lt"/>
                <a:ea typeface="+mj-ea"/>
                <a:cs typeface="+mj-cs"/>
              </a:rPr>
              <a:t>Annual PM</a:t>
            </a:r>
            <a:r>
              <a:rPr lang="en-US" sz="4600" kern="1200" baseline="-25000" dirty="0">
                <a:solidFill>
                  <a:srgbClr val="FFFFFF"/>
                </a:solidFill>
                <a:latin typeface="+mj-lt"/>
                <a:ea typeface="+mj-ea"/>
                <a:cs typeface="+mj-cs"/>
              </a:rPr>
              <a:t>2.5</a:t>
            </a:r>
            <a:r>
              <a:rPr lang="en-US" sz="4600" kern="1200" dirty="0">
                <a:solidFill>
                  <a:srgbClr val="FFFFFF"/>
                </a:solidFill>
                <a:latin typeface="+mj-lt"/>
                <a:ea typeface="+mj-ea"/>
                <a:cs typeface="+mj-cs"/>
              </a:rPr>
              <a:t> Results  - Central North Carolina</a:t>
            </a:r>
          </a:p>
        </p:txBody>
      </p:sp>
      <p:pic>
        <p:nvPicPr>
          <p:cNvPr id="4" name="Picture 3">
            <a:extLst>
              <a:ext uri="{FF2B5EF4-FFF2-40B4-BE49-F238E27FC236}">
                <a16:creationId xmlns:a16="http://schemas.microsoft.com/office/drawing/2014/main" id="{A4E20305-DEB6-4846-94C6-793920F49E28}"/>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0" y="1087615"/>
            <a:ext cx="6024372" cy="5062855"/>
          </a:xfrm>
          <a:prstGeom prst="rect">
            <a:avLst/>
          </a:prstGeom>
        </p:spPr>
      </p:pic>
      <p:pic>
        <p:nvPicPr>
          <p:cNvPr id="5" name="Picture 4">
            <a:extLst>
              <a:ext uri="{FF2B5EF4-FFF2-40B4-BE49-F238E27FC236}">
                <a16:creationId xmlns:a16="http://schemas.microsoft.com/office/drawing/2014/main" id="{7AF9970D-1CED-7140-8CFD-9F801A604FB5}"/>
              </a:ext>
            </a:extLst>
          </p:cNvPr>
          <p:cNvPicPr>
            <a:picLocks noChangeAspect="1"/>
          </p:cNvPicPr>
          <p:nvPr/>
        </p:nvPicPr>
        <p:blipFill>
          <a:blip r:embed="rId4" cstate="screen">
            <a:extLst>
              <a:ext uri="{28A0092B-C50C-407E-A947-70E740481C1C}">
                <a14:useLocalDpi xmlns:a14="http://schemas.microsoft.com/office/drawing/2010/main"/>
              </a:ext>
            </a:extLst>
          </a:blip>
          <a:stretch/>
        </p:blipFill>
        <p:spPr>
          <a:xfrm>
            <a:off x="6167628" y="1087615"/>
            <a:ext cx="6024372" cy="5062855"/>
          </a:xfrm>
          <a:prstGeom prst="rect">
            <a:avLst/>
          </a:prstGeom>
        </p:spPr>
      </p:pic>
      <p:sp>
        <p:nvSpPr>
          <p:cNvPr id="2" name="Slide Number Placeholder 1">
            <a:extLst>
              <a:ext uri="{FF2B5EF4-FFF2-40B4-BE49-F238E27FC236}">
                <a16:creationId xmlns:a16="http://schemas.microsoft.com/office/drawing/2014/main" id="{8EB60795-5116-5546-89BA-6E8FDDAD8C10}"/>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4905F62C-2EF8-2143-872D-ABA6AC43C032}" type="slidenum">
              <a:rPr lang="en-US" sz="1200" kern="1200">
                <a:solidFill>
                  <a:srgbClr val="898989"/>
                </a:solidFill>
                <a:latin typeface="+mn-lt"/>
                <a:ea typeface="+mn-ea"/>
                <a:cs typeface="+mn-cs"/>
              </a:rPr>
              <a:pPr>
                <a:spcAft>
                  <a:spcPts val="600"/>
                </a:spcAft>
              </a:pPr>
              <a:t>13</a:t>
            </a:fld>
            <a:endParaRPr lang="en-US" sz="1200" kern="1200">
              <a:solidFill>
                <a:srgbClr val="898989"/>
              </a:solidFill>
              <a:latin typeface="+mn-lt"/>
              <a:ea typeface="+mn-ea"/>
              <a:cs typeface="+mn-cs"/>
            </a:endParaRPr>
          </a:p>
        </p:txBody>
      </p:sp>
      <p:sp>
        <p:nvSpPr>
          <p:cNvPr id="17" name="Rectangle 16">
            <a:extLst>
              <a:ext uri="{FF2B5EF4-FFF2-40B4-BE49-F238E27FC236}">
                <a16:creationId xmlns:a16="http://schemas.microsoft.com/office/drawing/2014/main" id="{72FA41BF-5DDE-8A43-A519-F4837E2DB5A4}"/>
              </a:ext>
            </a:extLst>
          </p:cNvPr>
          <p:cNvSpPr/>
          <p:nvPr/>
        </p:nvSpPr>
        <p:spPr>
          <a:xfrm>
            <a:off x="421572" y="6206456"/>
            <a:ext cx="5181227" cy="369332"/>
          </a:xfrm>
          <a:prstGeom prst="rect">
            <a:avLst/>
          </a:prstGeom>
        </p:spPr>
        <p:txBody>
          <a:bodyPr wrap="square">
            <a:spAutoFit/>
          </a:bodyPr>
          <a:lstStyle/>
          <a:p>
            <a:pPr lvl="0">
              <a:defRPr/>
            </a:pPr>
            <a:r>
              <a:rPr lang="en-US" dirty="0"/>
              <a:t>~150,000 census blocks centroids in 320 grid cells</a:t>
            </a:r>
          </a:p>
        </p:txBody>
      </p:sp>
      <p:sp>
        <p:nvSpPr>
          <p:cNvPr id="18" name="Rectangle 17">
            <a:extLst>
              <a:ext uri="{FF2B5EF4-FFF2-40B4-BE49-F238E27FC236}">
                <a16:creationId xmlns:a16="http://schemas.microsoft.com/office/drawing/2014/main" id="{30E83863-D575-F04A-A35F-29ED0E2B3C50}"/>
              </a:ext>
            </a:extLst>
          </p:cNvPr>
          <p:cNvSpPr/>
          <p:nvPr/>
        </p:nvSpPr>
        <p:spPr>
          <a:xfrm>
            <a:off x="6096000" y="6176115"/>
            <a:ext cx="6361471" cy="369332"/>
          </a:xfrm>
          <a:prstGeom prst="rect">
            <a:avLst/>
          </a:prstGeom>
        </p:spPr>
        <p:txBody>
          <a:bodyPr wrap="square">
            <a:spAutoFit/>
          </a:bodyPr>
          <a:lstStyle/>
          <a:p>
            <a:pPr lvl="0">
              <a:defRPr/>
            </a:pPr>
            <a:r>
              <a:rPr lang="en-US" dirty="0"/>
              <a:t>Hybrid shows better distribution of high and low concentrations</a:t>
            </a:r>
          </a:p>
        </p:txBody>
      </p:sp>
      <p:sp>
        <p:nvSpPr>
          <p:cNvPr id="20" name="Text Placeholder 9">
            <a:extLst>
              <a:ext uri="{FF2B5EF4-FFF2-40B4-BE49-F238E27FC236}">
                <a16:creationId xmlns:a16="http://schemas.microsoft.com/office/drawing/2014/main" id="{625A42BB-1238-6D44-A8E2-DB79F6928DAB}"/>
              </a:ext>
            </a:extLst>
          </p:cNvPr>
          <p:cNvSpPr txBox="1">
            <a:spLocks/>
          </p:cNvSpPr>
          <p:nvPr/>
        </p:nvSpPr>
        <p:spPr>
          <a:xfrm>
            <a:off x="102909" y="5288297"/>
            <a:ext cx="1534321" cy="785291"/>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CMAQ</a:t>
            </a:r>
          </a:p>
          <a:p>
            <a:pPr marL="0" indent="0" algn="ctr">
              <a:buNone/>
            </a:pPr>
            <a:r>
              <a:rPr lang="en-US" sz="2000" dirty="0"/>
              <a:t>Interpolated</a:t>
            </a:r>
          </a:p>
          <a:p>
            <a:pPr marL="0" indent="0" algn="ctr">
              <a:buNone/>
            </a:pPr>
            <a:endParaRPr lang="en-US" sz="2000" dirty="0"/>
          </a:p>
        </p:txBody>
      </p:sp>
      <p:sp>
        <p:nvSpPr>
          <p:cNvPr id="22" name="Text Placeholder 9">
            <a:extLst>
              <a:ext uri="{FF2B5EF4-FFF2-40B4-BE49-F238E27FC236}">
                <a16:creationId xmlns:a16="http://schemas.microsoft.com/office/drawing/2014/main" id="{62AB749F-554A-A540-BAC9-1D9B2EFD4307}"/>
              </a:ext>
            </a:extLst>
          </p:cNvPr>
          <p:cNvSpPr txBox="1">
            <a:spLocks/>
          </p:cNvSpPr>
          <p:nvPr/>
        </p:nvSpPr>
        <p:spPr>
          <a:xfrm>
            <a:off x="6167628" y="5529922"/>
            <a:ext cx="1251284" cy="447299"/>
          </a:xfrm>
          <a:prstGeom prst="rect">
            <a:avLst/>
          </a:prstGeom>
          <a:solidFill>
            <a:schemeClr val="bg1"/>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Hybrid</a:t>
            </a:r>
          </a:p>
        </p:txBody>
      </p:sp>
    </p:spTree>
    <p:extLst>
      <p:ext uri="{BB962C8B-B14F-4D97-AF65-F5344CB8AC3E}">
        <p14:creationId xmlns:p14="http://schemas.microsoft.com/office/powerpoint/2010/main" val="33155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8">
            <a:extLst>
              <a:ext uri="{FF2B5EF4-FFF2-40B4-BE49-F238E27FC236}">
                <a16:creationId xmlns:a16="http://schemas.microsoft.com/office/drawing/2014/main" id="{81C36E98-04BB-1B41-B394-9D40FBE0C105}"/>
              </a:ext>
            </a:extLst>
          </p:cNvPr>
          <p:cNvSpPr>
            <a:spLocks noGrp="1"/>
          </p:cNvSpPr>
          <p:nvPr>
            <p:ph type="title"/>
          </p:nvPr>
        </p:nvSpPr>
        <p:spPr>
          <a:xfrm>
            <a:off x="0" y="0"/>
            <a:ext cx="12192000" cy="930447"/>
          </a:xfrm>
          <a:solidFill>
            <a:schemeClr val="tx1">
              <a:lumMod val="75000"/>
              <a:lumOff val="25000"/>
            </a:schemeClr>
          </a:solidFill>
        </p:spPr>
        <p:txBody>
          <a:bodyPr vert="horz" lIns="91440" tIns="45720" rIns="91440" bIns="45720" rtlCol="0" anchor="b">
            <a:normAutofit/>
          </a:bodyPr>
          <a:lstStyle/>
          <a:p>
            <a:pPr algn="ctr"/>
            <a:r>
              <a:rPr lang="en-US" sz="4600" kern="1200" dirty="0">
                <a:solidFill>
                  <a:srgbClr val="FFFFFF"/>
                </a:solidFill>
                <a:latin typeface="+mj-lt"/>
                <a:ea typeface="+mj-ea"/>
                <a:cs typeface="+mj-cs"/>
              </a:rPr>
              <a:t>Annual PM</a:t>
            </a:r>
            <a:r>
              <a:rPr lang="en-US" sz="4600" kern="1200" baseline="-25000" dirty="0">
                <a:solidFill>
                  <a:srgbClr val="FFFFFF"/>
                </a:solidFill>
                <a:latin typeface="+mj-lt"/>
                <a:ea typeface="+mj-ea"/>
                <a:cs typeface="+mj-cs"/>
              </a:rPr>
              <a:t>2.5</a:t>
            </a:r>
            <a:r>
              <a:rPr lang="en-US" sz="4600" kern="1200" dirty="0">
                <a:solidFill>
                  <a:srgbClr val="FFFFFF"/>
                </a:solidFill>
                <a:latin typeface="+mj-lt"/>
                <a:ea typeface="+mj-ea"/>
                <a:cs typeface="+mj-cs"/>
              </a:rPr>
              <a:t> Results  - Central North Carolina</a:t>
            </a:r>
          </a:p>
        </p:txBody>
      </p:sp>
      <p:pic>
        <p:nvPicPr>
          <p:cNvPr id="4" name="Picture 3">
            <a:extLst>
              <a:ext uri="{FF2B5EF4-FFF2-40B4-BE49-F238E27FC236}">
                <a16:creationId xmlns:a16="http://schemas.microsoft.com/office/drawing/2014/main" id="{A4E20305-DEB6-4846-94C6-793920F49E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2190" y="1088087"/>
            <a:ext cx="5810052" cy="4441176"/>
          </a:xfrm>
          <a:prstGeom prst="rect">
            <a:avLst/>
          </a:prstGeom>
        </p:spPr>
      </p:pic>
      <p:sp>
        <p:nvSpPr>
          <p:cNvPr id="2" name="Slide Number Placeholder 1">
            <a:extLst>
              <a:ext uri="{FF2B5EF4-FFF2-40B4-BE49-F238E27FC236}">
                <a16:creationId xmlns:a16="http://schemas.microsoft.com/office/drawing/2014/main" id="{8EB60795-5116-5546-89BA-6E8FDDAD8C10}"/>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4905F62C-2EF8-2143-872D-ABA6AC43C032}" type="slidenum">
              <a:rPr lang="en-US" sz="1200" kern="1200">
                <a:solidFill>
                  <a:srgbClr val="898989"/>
                </a:solidFill>
                <a:latin typeface="+mn-lt"/>
                <a:ea typeface="+mn-ea"/>
                <a:cs typeface="+mn-cs"/>
              </a:rPr>
              <a:pPr>
                <a:spcAft>
                  <a:spcPts val="600"/>
                </a:spcAft>
              </a:pPr>
              <a:t>14</a:t>
            </a:fld>
            <a:endParaRPr lang="en-US" sz="1200" kern="1200">
              <a:solidFill>
                <a:srgbClr val="898989"/>
              </a:solidFill>
              <a:latin typeface="+mn-lt"/>
              <a:ea typeface="+mn-ea"/>
              <a:cs typeface="+mn-cs"/>
            </a:endParaRPr>
          </a:p>
        </p:txBody>
      </p:sp>
      <p:sp>
        <p:nvSpPr>
          <p:cNvPr id="11" name="TextBox 10">
            <a:extLst>
              <a:ext uri="{FF2B5EF4-FFF2-40B4-BE49-F238E27FC236}">
                <a16:creationId xmlns:a16="http://schemas.microsoft.com/office/drawing/2014/main" id="{993B3948-0433-C143-8C98-D0F3DCAF9426}"/>
              </a:ext>
            </a:extLst>
          </p:cNvPr>
          <p:cNvSpPr txBox="1"/>
          <p:nvPr/>
        </p:nvSpPr>
        <p:spPr>
          <a:xfrm rot="16200000">
            <a:off x="-558486" y="3263031"/>
            <a:ext cx="1486304" cy="369332"/>
          </a:xfrm>
          <a:prstGeom prst="rect">
            <a:avLst/>
          </a:prstGeom>
          <a:solidFill>
            <a:srgbClr val="FFFFFF"/>
          </a:solidFill>
        </p:spPr>
        <p:txBody>
          <a:bodyPr wrap="none" rtlCol="0">
            <a:spAutoFit/>
          </a:bodyPr>
          <a:lstStyle/>
          <a:p>
            <a:r>
              <a:rPr lang="en-US" dirty="0"/>
              <a:t>PM</a:t>
            </a:r>
            <a:r>
              <a:rPr lang="en-US" baseline="-25000" dirty="0"/>
              <a:t>2.5</a:t>
            </a:r>
            <a:r>
              <a:rPr lang="en-US" dirty="0"/>
              <a:t> (</a:t>
            </a:r>
            <a:r>
              <a:rPr lang="en-US" dirty="0" err="1"/>
              <a:t>μg</a:t>
            </a:r>
            <a:r>
              <a:rPr lang="en-US" dirty="0"/>
              <a:t>/m</a:t>
            </a:r>
            <a:r>
              <a:rPr lang="en-US" baseline="30000" dirty="0"/>
              <a:t>3</a:t>
            </a:r>
            <a:r>
              <a:rPr lang="en-US" dirty="0"/>
              <a:t>)</a:t>
            </a:r>
          </a:p>
        </p:txBody>
      </p:sp>
      <p:grpSp>
        <p:nvGrpSpPr>
          <p:cNvPr id="3" name="Group 2">
            <a:extLst>
              <a:ext uri="{FF2B5EF4-FFF2-40B4-BE49-F238E27FC236}">
                <a16:creationId xmlns:a16="http://schemas.microsoft.com/office/drawing/2014/main" id="{A5A1FCAE-E470-C344-8CCF-3A48C4982A0A}"/>
              </a:ext>
            </a:extLst>
          </p:cNvPr>
          <p:cNvGrpSpPr/>
          <p:nvPr/>
        </p:nvGrpSpPr>
        <p:grpSpPr>
          <a:xfrm>
            <a:off x="6556789" y="973311"/>
            <a:ext cx="5246050" cy="5220023"/>
            <a:chOff x="6556789" y="1087615"/>
            <a:chExt cx="5246050" cy="5220023"/>
          </a:xfrm>
        </p:grpSpPr>
        <p:pic>
          <p:nvPicPr>
            <p:cNvPr id="5" name="Picture 4">
              <a:extLst>
                <a:ext uri="{FF2B5EF4-FFF2-40B4-BE49-F238E27FC236}">
                  <a16:creationId xmlns:a16="http://schemas.microsoft.com/office/drawing/2014/main" id="{7AF9970D-1CED-7140-8CFD-9F801A604FB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56789" y="1087615"/>
              <a:ext cx="5246050" cy="5062855"/>
            </a:xfrm>
            <a:prstGeom prst="rect">
              <a:avLst/>
            </a:prstGeom>
          </p:spPr>
        </p:pic>
        <p:sp>
          <p:nvSpPr>
            <p:cNvPr id="10" name="TextBox 9">
              <a:extLst>
                <a:ext uri="{FF2B5EF4-FFF2-40B4-BE49-F238E27FC236}">
                  <a16:creationId xmlns:a16="http://schemas.microsoft.com/office/drawing/2014/main" id="{84FF3568-657A-7643-A919-06F9BD121FAD}"/>
                </a:ext>
              </a:extLst>
            </p:cNvPr>
            <p:cNvSpPr txBox="1"/>
            <p:nvPr/>
          </p:nvSpPr>
          <p:spPr>
            <a:xfrm>
              <a:off x="9257625" y="1302407"/>
              <a:ext cx="2200667" cy="646331"/>
            </a:xfrm>
            <a:prstGeom prst="rect">
              <a:avLst/>
            </a:prstGeom>
            <a:solidFill>
              <a:schemeClr val="accent3"/>
            </a:solidFill>
          </p:spPr>
          <p:txBody>
            <a:bodyPr wrap="none" rtlCol="0">
              <a:spAutoFit/>
            </a:bodyPr>
            <a:lstStyle/>
            <a:p>
              <a:r>
                <a:rPr lang="en-US" dirty="0">
                  <a:solidFill>
                    <a:srgbClr val="C00000"/>
                  </a:solidFill>
                </a:rPr>
                <a:t>■</a:t>
              </a:r>
              <a:r>
                <a:rPr lang="en-US" dirty="0"/>
                <a:t> CMAQ Interpolated</a:t>
              </a:r>
            </a:p>
            <a:p>
              <a:r>
                <a:rPr lang="en-US" dirty="0">
                  <a:solidFill>
                    <a:srgbClr val="0070C0"/>
                  </a:solidFill>
                </a:rPr>
                <a:t>■</a:t>
              </a:r>
              <a:r>
                <a:rPr lang="en-US" dirty="0"/>
                <a:t> Hybrid</a:t>
              </a:r>
            </a:p>
          </p:txBody>
        </p:sp>
        <p:sp>
          <p:nvSpPr>
            <p:cNvPr id="12" name="TextBox 11">
              <a:extLst>
                <a:ext uri="{FF2B5EF4-FFF2-40B4-BE49-F238E27FC236}">
                  <a16:creationId xmlns:a16="http://schemas.microsoft.com/office/drawing/2014/main" id="{B4F0E492-644C-2642-8EF1-884A1ABC4DAA}"/>
                </a:ext>
              </a:extLst>
            </p:cNvPr>
            <p:cNvSpPr txBox="1"/>
            <p:nvPr/>
          </p:nvSpPr>
          <p:spPr>
            <a:xfrm>
              <a:off x="8251246" y="5999861"/>
              <a:ext cx="1955607" cy="307777"/>
            </a:xfrm>
            <a:prstGeom prst="rect">
              <a:avLst/>
            </a:prstGeom>
            <a:solidFill>
              <a:srgbClr val="FFFFFF"/>
            </a:solidFill>
          </p:spPr>
          <p:txBody>
            <a:bodyPr wrap="square" rtlCol="0">
              <a:spAutoFit/>
            </a:bodyPr>
            <a:lstStyle/>
            <a:p>
              <a:r>
                <a:rPr lang="en-US" sz="1400" dirty="0"/>
                <a:t>Distance From Road (m)</a:t>
              </a:r>
            </a:p>
          </p:txBody>
        </p:sp>
      </p:grpSp>
      <p:sp>
        <p:nvSpPr>
          <p:cNvPr id="14" name="TextBox 13">
            <a:extLst>
              <a:ext uri="{FF2B5EF4-FFF2-40B4-BE49-F238E27FC236}">
                <a16:creationId xmlns:a16="http://schemas.microsoft.com/office/drawing/2014/main" id="{AC378EEA-7D10-B648-968D-5A8F07FA5896}"/>
              </a:ext>
            </a:extLst>
          </p:cNvPr>
          <p:cNvSpPr txBox="1"/>
          <p:nvPr/>
        </p:nvSpPr>
        <p:spPr>
          <a:xfrm>
            <a:off x="1266147" y="5529263"/>
            <a:ext cx="4443413" cy="584775"/>
          </a:xfrm>
          <a:prstGeom prst="rect">
            <a:avLst/>
          </a:prstGeom>
          <a:solidFill>
            <a:schemeClr val="bg1"/>
          </a:solidFill>
        </p:spPr>
        <p:txBody>
          <a:bodyPr wrap="square" rtlCol="0">
            <a:spAutoFit/>
          </a:bodyPr>
          <a:lstStyle/>
          <a:p>
            <a:r>
              <a:rPr lang="en-US" sz="1600" dirty="0"/>
              <a:t>RLINE                            CMAQ                          Hybrid</a:t>
            </a:r>
          </a:p>
          <a:p>
            <a:r>
              <a:rPr lang="en-US" sz="1600" dirty="0"/>
              <a:t>                                  Interpolated</a:t>
            </a:r>
          </a:p>
        </p:txBody>
      </p:sp>
      <p:sp>
        <p:nvSpPr>
          <p:cNvPr id="15" name="Rectangle 14">
            <a:extLst>
              <a:ext uri="{FF2B5EF4-FFF2-40B4-BE49-F238E27FC236}">
                <a16:creationId xmlns:a16="http://schemas.microsoft.com/office/drawing/2014/main" id="{AE0F6EB7-5B6C-594E-B7C5-2C79BAEC5FF9}"/>
              </a:ext>
            </a:extLst>
          </p:cNvPr>
          <p:cNvSpPr/>
          <p:nvPr/>
        </p:nvSpPr>
        <p:spPr>
          <a:xfrm>
            <a:off x="7019018" y="6114038"/>
            <a:ext cx="5026709" cy="646331"/>
          </a:xfrm>
          <a:prstGeom prst="rect">
            <a:avLst/>
          </a:prstGeom>
          <a:noFill/>
        </p:spPr>
        <p:txBody>
          <a:bodyPr wrap="square">
            <a:spAutoFit/>
          </a:bodyPr>
          <a:lstStyle/>
          <a:p>
            <a:r>
              <a:rPr lang="en-US" dirty="0"/>
              <a:t>Hybrid shows a marked decrease as CBCs are farther away from road</a:t>
            </a:r>
          </a:p>
        </p:txBody>
      </p:sp>
      <p:sp>
        <p:nvSpPr>
          <p:cNvPr id="16" name="Rectangle 15">
            <a:extLst>
              <a:ext uri="{FF2B5EF4-FFF2-40B4-BE49-F238E27FC236}">
                <a16:creationId xmlns:a16="http://schemas.microsoft.com/office/drawing/2014/main" id="{9C578B45-4993-1346-92FA-C3B695E5D440}"/>
              </a:ext>
            </a:extLst>
          </p:cNvPr>
          <p:cNvSpPr/>
          <p:nvPr/>
        </p:nvSpPr>
        <p:spPr>
          <a:xfrm>
            <a:off x="974499" y="6098738"/>
            <a:ext cx="5026708" cy="646331"/>
          </a:xfrm>
          <a:prstGeom prst="rect">
            <a:avLst/>
          </a:prstGeom>
        </p:spPr>
        <p:txBody>
          <a:bodyPr wrap="square">
            <a:spAutoFit/>
          </a:bodyPr>
          <a:lstStyle/>
          <a:p>
            <a:r>
              <a:rPr lang="en-US" dirty="0"/>
              <a:t>RLINE adds concentration spikes to Hybrid with marginal changes to the CMAQ distribution</a:t>
            </a:r>
          </a:p>
        </p:txBody>
      </p:sp>
      <p:sp>
        <p:nvSpPr>
          <p:cNvPr id="21" name="TextBox 20">
            <a:extLst>
              <a:ext uri="{FF2B5EF4-FFF2-40B4-BE49-F238E27FC236}">
                <a16:creationId xmlns:a16="http://schemas.microsoft.com/office/drawing/2014/main" id="{24A624D6-1E89-5641-BDC4-BD87350DF68D}"/>
              </a:ext>
            </a:extLst>
          </p:cNvPr>
          <p:cNvSpPr txBox="1"/>
          <p:nvPr/>
        </p:nvSpPr>
        <p:spPr>
          <a:xfrm rot="16200000">
            <a:off x="5628971" y="3124009"/>
            <a:ext cx="1486304" cy="369332"/>
          </a:xfrm>
          <a:prstGeom prst="rect">
            <a:avLst/>
          </a:prstGeom>
          <a:solidFill>
            <a:srgbClr val="FFFFFF"/>
          </a:solidFill>
        </p:spPr>
        <p:txBody>
          <a:bodyPr wrap="none" rtlCol="0">
            <a:spAutoFit/>
          </a:bodyPr>
          <a:lstStyle/>
          <a:p>
            <a:r>
              <a:rPr lang="en-US" dirty="0"/>
              <a:t>PM</a:t>
            </a:r>
            <a:r>
              <a:rPr lang="en-US" baseline="-25000" dirty="0"/>
              <a:t>2.5</a:t>
            </a:r>
            <a:r>
              <a:rPr lang="en-US" dirty="0"/>
              <a:t> (</a:t>
            </a:r>
            <a:r>
              <a:rPr lang="en-US" dirty="0" err="1"/>
              <a:t>μg</a:t>
            </a:r>
            <a:r>
              <a:rPr lang="en-US" dirty="0"/>
              <a:t>/m</a:t>
            </a:r>
            <a:r>
              <a:rPr lang="en-US" baseline="30000" dirty="0"/>
              <a:t>3</a:t>
            </a:r>
            <a:r>
              <a:rPr lang="en-US" dirty="0"/>
              <a:t>)</a:t>
            </a:r>
          </a:p>
        </p:txBody>
      </p:sp>
    </p:spTree>
    <p:extLst>
      <p:ext uri="{BB962C8B-B14F-4D97-AF65-F5344CB8AC3E}">
        <p14:creationId xmlns:p14="http://schemas.microsoft.com/office/powerpoint/2010/main" val="356822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C1FD1A-66E1-DF47-9C6A-03D067E9B535}"/>
              </a:ext>
            </a:extLst>
          </p:cNvPr>
          <p:cNvSpPr>
            <a:spLocks noGrp="1"/>
          </p:cNvSpPr>
          <p:nvPr>
            <p:ph type="title"/>
          </p:nvPr>
        </p:nvSpPr>
        <p:spPr>
          <a:xfrm>
            <a:off x="4384039" y="365125"/>
            <a:ext cx="7164493" cy="1325563"/>
          </a:xfrm>
        </p:spPr>
        <p:txBody>
          <a:bodyPr>
            <a:normAutofit/>
          </a:bodyPr>
          <a:lstStyle/>
          <a:p>
            <a:r>
              <a:rPr lang="en-US" dirty="0"/>
              <a:t>Discussion</a:t>
            </a:r>
          </a:p>
        </p:txBody>
      </p:sp>
      <p:sp>
        <p:nvSpPr>
          <p:cNvPr id="16" name="Oval 15">
            <a:extLst>
              <a:ext uri="{FF2B5EF4-FFF2-40B4-BE49-F238E27FC236}">
                <a16:creationId xmlns:a16="http://schemas.microsoft.com/office/drawing/2014/main" id="{7040411B-6D1D-4D7E-BCD6-5CCA0452E010}"/>
              </a:ext>
            </a:extLst>
          </p:cNvPr>
          <p:cNvSpPr/>
          <p:nvPr/>
        </p:nvSpPr>
        <p:spPr>
          <a:xfrm>
            <a:off x="480060" y="1715781"/>
            <a:ext cx="3425957" cy="3425957"/>
          </a:xfrm>
          <a:prstGeom prst="ellipse">
            <a:avLst/>
          </a:prstGeom>
          <a:solidFill>
            <a:prstClr val="ltGray"/>
          </a:solidFill>
        </p:spPr>
      </p:sp>
      <p:sp>
        <p:nvSpPr>
          <p:cNvPr id="17" name="Partial Circle 16">
            <a:extLst>
              <a:ext uri="{FF2B5EF4-FFF2-40B4-BE49-F238E27FC236}">
                <a16:creationId xmlns:a16="http://schemas.microsoft.com/office/drawing/2014/main" id="{6DB8888A-A56B-487E-9589-81898A3AE68B}"/>
              </a:ext>
            </a:extLst>
          </p:cNvPr>
          <p:cNvSpPr/>
          <p:nvPr/>
        </p:nvSpPr>
        <p:spPr>
          <a:xfrm>
            <a:off x="480060" y="1715781"/>
            <a:ext cx="3425957" cy="3425957"/>
          </a:xfrm>
          <a:prstGeom prst="pie">
            <a:avLst>
              <a:gd name="adj1" fmla="val 16200000"/>
              <a:gd name="adj2" fmla="val 17040000"/>
            </a:avLst>
          </a:prstGeom>
          <a:solidFill>
            <a:schemeClr val="accent1"/>
          </a:solidFill>
        </p:spPr>
      </p:sp>
      <p:sp>
        <p:nvSpPr>
          <p:cNvPr id="18" name="Oval 17">
            <a:extLst>
              <a:ext uri="{FF2B5EF4-FFF2-40B4-BE49-F238E27FC236}">
                <a16:creationId xmlns:a16="http://schemas.microsoft.com/office/drawing/2014/main" id="{88172A5A-CF8E-479D-831A-A9281A9352F6}"/>
              </a:ext>
            </a:extLst>
          </p:cNvPr>
          <p:cNvSpPr/>
          <p:nvPr/>
        </p:nvSpPr>
        <p:spPr>
          <a:xfrm>
            <a:off x="737006" y="1972727"/>
            <a:ext cx="2912065" cy="2912065"/>
          </a:xfrm>
          <a:prstGeom prst="ellipse">
            <a:avLst/>
          </a:prstGeom>
          <a:solidFill>
            <a:prstClr val="white"/>
          </a:solidFill>
        </p:spPr>
      </p:sp>
      <p:pic>
        <p:nvPicPr>
          <p:cNvPr id="8" name="Graphic 7" descr="Checkmark">
            <a:extLst>
              <a:ext uri="{FF2B5EF4-FFF2-40B4-BE49-F238E27FC236}">
                <a16:creationId xmlns:a16="http://schemas.microsoft.com/office/drawing/2014/main" id="{27C9AB91-D2D2-4446-9B6F-F216D05A0D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9510" y="2435231"/>
            <a:ext cx="1987057" cy="1987057"/>
          </a:xfrm>
          <a:prstGeom prst="rect">
            <a:avLst/>
          </a:prstGeom>
          <a:solidFill>
            <a:prstClr val="white"/>
          </a:solidFill>
        </p:spPr>
      </p:pic>
      <p:sp>
        <p:nvSpPr>
          <p:cNvPr id="3" name="Content Placeholder 2">
            <a:extLst>
              <a:ext uri="{FF2B5EF4-FFF2-40B4-BE49-F238E27FC236}">
                <a16:creationId xmlns:a16="http://schemas.microsoft.com/office/drawing/2014/main" id="{7BFD8A53-5E69-E846-B0E3-C9BF973A442D}"/>
              </a:ext>
            </a:extLst>
          </p:cNvPr>
          <p:cNvSpPr>
            <a:spLocks noGrp="1"/>
          </p:cNvSpPr>
          <p:nvPr>
            <p:ph idx="1"/>
          </p:nvPr>
        </p:nvSpPr>
        <p:spPr>
          <a:xfrm>
            <a:off x="4387515" y="2022601"/>
            <a:ext cx="7161017" cy="4154361"/>
          </a:xfrm>
        </p:spPr>
        <p:txBody>
          <a:bodyPr>
            <a:noAutofit/>
          </a:bodyPr>
          <a:lstStyle/>
          <a:p>
            <a:r>
              <a:rPr lang="en-US" sz="2400" dirty="0"/>
              <a:t>Successfully implemented the Hybrid approach</a:t>
            </a:r>
          </a:p>
          <a:p>
            <a:r>
              <a:rPr lang="en-US" sz="2400" dirty="0"/>
              <a:t>Hybrid improves on our previous approach </a:t>
            </a:r>
          </a:p>
          <a:p>
            <a:pPr lvl="1"/>
            <a:r>
              <a:rPr lang="en-US" dirty="0"/>
              <a:t>Requires only 1 CMAQ run</a:t>
            </a:r>
          </a:p>
          <a:p>
            <a:pPr lvl="1"/>
            <a:r>
              <a:rPr lang="en-US" dirty="0"/>
              <a:t>Includes secondary from local sources by not using a zero out run</a:t>
            </a:r>
          </a:p>
          <a:p>
            <a:pPr lvl="1"/>
            <a:r>
              <a:rPr lang="en-US" dirty="0"/>
              <a:t>Uses actual hourly meteorology </a:t>
            </a:r>
          </a:p>
          <a:p>
            <a:r>
              <a:rPr lang="en-US" sz="2400" dirty="0"/>
              <a:t>Hybrid model captures PM</a:t>
            </a:r>
            <a:r>
              <a:rPr lang="en-US" sz="2400" baseline="-25000" dirty="0"/>
              <a:t>2.5</a:t>
            </a:r>
            <a:r>
              <a:rPr lang="en-US" sz="2400" dirty="0"/>
              <a:t> fine resolution spatial gradient</a:t>
            </a:r>
          </a:p>
          <a:p>
            <a:endParaRPr lang="en-US" sz="2400" baseline="-25000" dirty="0"/>
          </a:p>
          <a:p>
            <a:endParaRPr lang="en-US" sz="2400" dirty="0"/>
          </a:p>
          <a:p>
            <a:endParaRPr lang="en-US" sz="2400" dirty="0"/>
          </a:p>
        </p:txBody>
      </p:sp>
      <p:sp>
        <p:nvSpPr>
          <p:cNvPr id="4" name="Slide Number Placeholder 3">
            <a:extLst>
              <a:ext uri="{FF2B5EF4-FFF2-40B4-BE49-F238E27FC236}">
                <a16:creationId xmlns:a16="http://schemas.microsoft.com/office/drawing/2014/main" id="{F53C400D-98F7-6249-AEEA-6AFB068F7A3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4905F62C-2EF8-2143-872D-ABA6AC43C032}" type="slidenum">
              <a:rPr lang="en-US">
                <a:solidFill>
                  <a:schemeClr val="tx1">
                    <a:alpha val="80000"/>
                  </a:schemeClr>
                </a:solidFill>
              </a:rPr>
              <a:pPr>
                <a:spcAft>
                  <a:spcPts val="600"/>
                </a:spcAft>
              </a:pPr>
              <a:t>15</a:t>
            </a:fld>
            <a:endParaRPr lang="en-US">
              <a:solidFill>
                <a:schemeClr val="tx1">
                  <a:alpha val="80000"/>
                </a:schemeClr>
              </a:solidFill>
            </a:endParaRPr>
          </a:p>
        </p:txBody>
      </p:sp>
    </p:spTree>
    <p:extLst>
      <p:ext uri="{BB962C8B-B14F-4D97-AF65-F5344CB8AC3E}">
        <p14:creationId xmlns:p14="http://schemas.microsoft.com/office/powerpoint/2010/main" val="159262863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B656-87C7-0F44-B908-F0A2A86242E2}"/>
              </a:ext>
            </a:extLst>
          </p:cNvPr>
          <p:cNvSpPr>
            <a:spLocks noGrp="1"/>
          </p:cNvSpPr>
          <p:nvPr>
            <p:ph type="title"/>
          </p:nvPr>
        </p:nvSpPr>
        <p:spPr>
          <a:xfrm>
            <a:off x="960100" y="978102"/>
            <a:ext cx="10588434" cy="1062644"/>
          </a:xfrm>
        </p:spPr>
        <p:txBody>
          <a:bodyPr anchor="b">
            <a:normAutofit/>
          </a:bodyPr>
          <a:lstStyle/>
          <a:p>
            <a:r>
              <a:rPr lang="en-US" dirty="0">
                <a:solidFill>
                  <a:schemeClr val="accent1"/>
                </a:solidFill>
              </a:rPr>
              <a:t>Future Work</a:t>
            </a:r>
          </a:p>
        </p:txBody>
      </p:sp>
      <p:cxnSp>
        <p:nvCxnSpPr>
          <p:cNvPr id="43" name="Straight Connector 3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Presentation with Checklist">
            <a:extLst>
              <a:ext uri="{FF2B5EF4-FFF2-40B4-BE49-F238E27FC236}">
                <a16:creationId xmlns:a16="http://schemas.microsoft.com/office/drawing/2014/main" id="{7A4BDC18-1286-44A5-8C32-919AF500E30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E15EF54F-BF6C-2046-8AC6-3E150B326F1E}"/>
              </a:ext>
            </a:extLst>
          </p:cNvPr>
          <p:cNvSpPr>
            <a:spLocks noGrp="1"/>
          </p:cNvSpPr>
          <p:nvPr>
            <p:ph idx="1"/>
          </p:nvPr>
        </p:nvSpPr>
        <p:spPr>
          <a:xfrm>
            <a:off x="4955354" y="2682433"/>
            <a:ext cx="6282169" cy="3215749"/>
          </a:xfrm>
        </p:spPr>
        <p:txBody>
          <a:bodyPr>
            <a:normAutofit fontScale="92500"/>
          </a:bodyPr>
          <a:lstStyle/>
          <a:p>
            <a:r>
              <a:rPr lang="en-US" sz="2400" dirty="0"/>
              <a:t>Expand analysis nationwide</a:t>
            </a:r>
          </a:p>
          <a:p>
            <a:r>
              <a:rPr lang="en-US" sz="2400" dirty="0"/>
              <a:t>Apply bias adjustment to CMAQ and RLINE before hybrid</a:t>
            </a:r>
          </a:p>
          <a:p>
            <a:r>
              <a:rPr lang="en-US" sz="2400" dirty="0"/>
              <a:t>Calculate mortality</a:t>
            </a:r>
          </a:p>
          <a:p>
            <a:r>
              <a:rPr lang="en-US" sz="2400" dirty="0"/>
              <a:t>Evaluate against other exposure-response functions </a:t>
            </a:r>
          </a:p>
          <a:p>
            <a:r>
              <a:rPr lang="en-US" sz="2400" dirty="0"/>
              <a:t>Compare mortality against CMAQ using </a:t>
            </a:r>
            <a:r>
              <a:rPr lang="en-US" sz="2400" dirty="0" err="1"/>
              <a:t>Berrocal</a:t>
            </a:r>
            <a:r>
              <a:rPr lang="en-US" sz="2400" dirty="0"/>
              <a:t> et al. downscaler</a:t>
            </a:r>
          </a:p>
          <a:p>
            <a:r>
              <a:rPr lang="en-US" sz="2400" dirty="0"/>
              <a:t>Add NO</a:t>
            </a:r>
            <a:r>
              <a:rPr lang="en-US" sz="2400" baseline="-25000" dirty="0"/>
              <a:t>2</a:t>
            </a:r>
            <a:r>
              <a:rPr lang="en-US" sz="2400" dirty="0"/>
              <a:t> Analysis</a:t>
            </a:r>
          </a:p>
          <a:p>
            <a:endParaRPr lang="en-US" sz="2400" dirty="0"/>
          </a:p>
          <a:p>
            <a:pPr marL="0" indent="0">
              <a:buNone/>
            </a:pPr>
            <a:endParaRPr lang="en-US" sz="2400" dirty="0"/>
          </a:p>
          <a:p>
            <a:pPr marL="0"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A5696E90-D0DB-564E-91D5-FDF892AF80F1}"/>
              </a:ext>
            </a:extLst>
          </p:cNvPr>
          <p:cNvSpPr>
            <a:spLocks noGrp="1"/>
          </p:cNvSpPr>
          <p:nvPr>
            <p:ph type="sldNum" sz="quarter" idx="12"/>
          </p:nvPr>
        </p:nvSpPr>
        <p:spPr/>
        <p:txBody>
          <a:bodyPr/>
          <a:lstStyle/>
          <a:p>
            <a:fld id="{4905F62C-2EF8-2143-872D-ABA6AC43C032}" type="slidenum">
              <a:rPr lang="en-US" smtClean="0"/>
              <a:t>16</a:t>
            </a:fld>
            <a:endParaRPr lang="en-US"/>
          </a:p>
        </p:txBody>
      </p:sp>
    </p:spTree>
    <p:extLst>
      <p:ext uri="{BB962C8B-B14F-4D97-AF65-F5344CB8AC3E}">
        <p14:creationId xmlns:p14="http://schemas.microsoft.com/office/powerpoint/2010/main" val="3913938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B656-87C7-0F44-B908-F0A2A86242E2}"/>
              </a:ext>
            </a:extLst>
          </p:cNvPr>
          <p:cNvSpPr>
            <a:spLocks noGrp="1"/>
          </p:cNvSpPr>
          <p:nvPr>
            <p:ph type="title"/>
          </p:nvPr>
        </p:nvSpPr>
        <p:spPr/>
        <p:txBody>
          <a:bodyPr/>
          <a:lstStyle/>
          <a:p>
            <a:r>
              <a:rPr lang="en-US" dirty="0">
                <a:solidFill>
                  <a:schemeClr val="accent1"/>
                </a:solidFill>
              </a:rPr>
              <a:t>Acknowledgment </a:t>
            </a:r>
          </a:p>
        </p:txBody>
      </p:sp>
      <p:sp>
        <p:nvSpPr>
          <p:cNvPr id="3" name="Content Placeholder 2">
            <a:extLst>
              <a:ext uri="{FF2B5EF4-FFF2-40B4-BE49-F238E27FC236}">
                <a16:creationId xmlns:a16="http://schemas.microsoft.com/office/drawing/2014/main" id="{E15EF54F-BF6C-2046-8AC6-3E150B326F1E}"/>
              </a:ext>
            </a:extLst>
          </p:cNvPr>
          <p:cNvSpPr>
            <a:spLocks noGrp="1"/>
          </p:cNvSpPr>
          <p:nvPr>
            <p:ph idx="1"/>
          </p:nvPr>
        </p:nvSpPr>
        <p:spPr>
          <a:xfrm>
            <a:off x="838200" y="1479636"/>
            <a:ext cx="10515600" cy="4819564"/>
          </a:xfrm>
        </p:spPr>
        <p:txBody>
          <a:bodyPr>
            <a:normAutofit fontScale="70000" lnSpcReduction="20000"/>
          </a:bodyPr>
          <a:lstStyle/>
          <a:p>
            <a:r>
              <a:rPr lang="en-US" dirty="0"/>
              <a:t>UNC</a:t>
            </a:r>
          </a:p>
          <a:p>
            <a:pPr lvl="1"/>
            <a:r>
              <a:rPr lang="en-US" dirty="0"/>
              <a:t>Calvin </a:t>
            </a:r>
            <a:r>
              <a:rPr lang="en-US" dirty="0" err="1"/>
              <a:t>Arter</a:t>
            </a:r>
            <a:endParaRPr lang="en-US" dirty="0"/>
          </a:p>
          <a:p>
            <a:pPr lvl="1"/>
            <a:r>
              <a:rPr lang="en-US" dirty="0"/>
              <a:t>Brian </a:t>
            </a:r>
            <a:r>
              <a:rPr lang="en-US" dirty="0" err="1"/>
              <a:t>Naess</a:t>
            </a:r>
            <a:endParaRPr lang="en-US" dirty="0"/>
          </a:p>
          <a:p>
            <a:pPr lvl="1"/>
            <a:r>
              <a:rPr lang="en-US" dirty="0"/>
              <a:t>Catherine </a:t>
            </a:r>
            <a:r>
              <a:rPr lang="en-US" dirty="0" err="1"/>
              <a:t>Seppanen</a:t>
            </a:r>
            <a:endParaRPr lang="en-US" dirty="0"/>
          </a:p>
          <a:p>
            <a:r>
              <a:rPr lang="en-US" dirty="0"/>
              <a:t>Sonoma Technology </a:t>
            </a:r>
          </a:p>
          <a:p>
            <a:pPr lvl="1"/>
            <a:r>
              <a:rPr lang="en-US" dirty="0"/>
              <a:t>Shih Ying Chang (</a:t>
            </a:r>
            <a:r>
              <a:rPr lang="en-US" dirty="0" err="1"/>
              <a:t>Changsy</a:t>
            </a:r>
            <a:r>
              <a:rPr lang="en-US" dirty="0"/>
              <a:t>)</a:t>
            </a:r>
          </a:p>
          <a:p>
            <a:r>
              <a:rPr lang="en-US" dirty="0"/>
              <a:t>U.S. EPA</a:t>
            </a:r>
          </a:p>
          <a:p>
            <a:pPr lvl="1"/>
            <a:r>
              <a:rPr lang="en-US" dirty="0"/>
              <a:t>Allison </a:t>
            </a:r>
            <a:r>
              <a:rPr lang="en-US" dirty="0" err="1"/>
              <a:t>Eyth</a:t>
            </a:r>
            <a:endParaRPr lang="en-US" dirty="0"/>
          </a:p>
          <a:p>
            <a:pPr lvl="1"/>
            <a:r>
              <a:rPr lang="en-US" dirty="0"/>
              <a:t>Chris </a:t>
            </a:r>
            <a:r>
              <a:rPr lang="en-US" dirty="0" err="1"/>
              <a:t>Misenis</a:t>
            </a:r>
            <a:endParaRPr lang="en-US" dirty="0"/>
          </a:p>
          <a:p>
            <a:pPr lvl="1"/>
            <a:r>
              <a:rPr lang="en-US" dirty="0"/>
              <a:t>James Thurman</a:t>
            </a:r>
          </a:p>
          <a:p>
            <a:pPr lvl="1"/>
            <a:r>
              <a:rPr lang="en-US" dirty="0"/>
              <a:t>David Heist</a:t>
            </a:r>
          </a:p>
          <a:p>
            <a:pPr lvl="1"/>
            <a:r>
              <a:rPr lang="en-US" dirty="0"/>
              <a:t>Vlad Isakov</a:t>
            </a:r>
          </a:p>
          <a:p>
            <a:pPr lvl="1"/>
            <a:r>
              <a:rPr lang="en-US" dirty="0"/>
              <a:t>Michael Breen</a:t>
            </a:r>
          </a:p>
          <a:p>
            <a:pPr marL="0" indent="0">
              <a:buNone/>
            </a:pPr>
            <a:r>
              <a:rPr lang="en-US" dirty="0"/>
              <a:t>This work was supported by the National Center for Advancing Translational Sciences, National Institutes of Health [grant number OT3TR002020]. </a:t>
            </a:r>
          </a:p>
          <a:p>
            <a:pPr marL="0" indent="0">
              <a:buNone/>
            </a:pPr>
            <a:r>
              <a:rPr lang="en-US" dirty="0"/>
              <a:t>The U.S. EPA, through its Office of Research and Development, also partially funded and collaborated in the research described here under Contract EP-W-16-014 to the  University of North Carolina at Chapel Hill.</a:t>
            </a:r>
          </a:p>
        </p:txBody>
      </p:sp>
      <p:sp>
        <p:nvSpPr>
          <p:cNvPr id="4" name="Slide Number Placeholder 3">
            <a:extLst>
              <a:ext uri="{FF2B5EF4-FFF2-40B4-BE49-F238E27FC236}">
                <a16:creationId xmlns:a16="http://schemas.microsoft.com/office/drawing/2014/main" id="{86549322-D1D5-A848-938E-686E38385E30}"/>
              </a:ext>
            </a:extLst>
          </p:cNvPr>
          <p:cNvSpPr>
            <a:spLocks noGrp="1"/>
          </p:cNvSpPr>
          <p:nvPr>
            <p:ph type="sldNum" sz="quarter" idx="12"/>
          </p:nvPr>
        </p:nvSpPr>
        <p:spPr/>
        <p:txBody>
          <a:bodyPr/>
          <a:lstStyle/>
          <a:p>
            <a:fld id="{4905F62C-2EF8-2143-872D-ABA6AC43C032}" type="slidenum">
              <a:rPr lang="en-US" smtClean="0"/>
              <a:t>17</a:t>
            </a:fld>
            <a:endParaRPr lang="en-US"/>
          </a:p>
        </p:txBody>
      </p:sp>
    </p:spTree>
    <p:extLst>
      <p:ext uri="{BB962C8B-B14F-4D97-AF65-F5344CB8AC3E}">
        <p14:creationId xmlns:p14="http://schemas.microsoft.com/office/powerpoint/2010/main" val="171699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5738"/>
            <a:ext cx="8229600" cy="1143000"/>
          </a:xfrm>
        </p:spPr>
        <p:txBody>
          <a:bodyPr>
            <a:normAutofit/>
          </a:bodyPr>
          <a:lstStyle/>
          <a:p>
            <a:r>
              <a:rPr lang="en-US" dirty="0">
                <a:solidFill>
                  <a:schemeClr val="accent1"/>
                </a:solidFill>
              </a:rPr>
              <a:t>References</a:t>
            </a:r>
          </a:p>
        </p:txBody>
      </p:sp>
      <p:sp>
        <p:nvSpPr>
          <p:cNvPr id="3" name="Content Placeholder 2"/>
          <p:cNvSpPr>
            <a:spLocks noGrp="1"/>
          </p:cNvSpPr>
          <p:nvPr>
            <p:ph idx="1"/>
          </p:nvPr>
        </p:nvSpPr>
        <p:spPr>
          <a:xfrm>
            <a:off x="536713" y="1191682"/>
            <a:ext cx="11012557" cy="5209117"/>
          </a:xfrm>
        </p:spPr>
        <p:txBody>
          <a:bodyPr>
            <a:normAutofit fontScale="92500" lnSpcReduction="10000"/>
          </a:bodyPr>
          <a:lstStyle/>
          <a:p>
            <a:r>
              <a:rPr lang="en-US" sz="1400" dirty="0" err="1"/>
              <a:t>Barzyk</a:t>
            </a:r>
            <a:r>
              <a:rPr lang="en-US" sz="1400" dirty="0"/>
              <a:t> TM, George BJ, Vette AF, Williams RW, Croghan CW, Stevens CD. 2009. Development of a distance-to-roadway proximity metric to compare near-road pollutant levels to a central site monitor. Atmos Environ 43:787–797; doi:10.1016/j.atmosenv.2008.11.002.</a:t>
            </a:r>
          </a:p>
          <a:p>
            <a:r>
              <a:rPr lang="en-US" sz="1400" dirty="0" err="1"/>
              <a:t>Berrocal</a:t>
            </a:r>
            <a:r>
              <a:rPr lang="en-US" sz="1400" dirty="0"/>
              <a:t>, V.J., Gelfand, A.E. and Holland, D.M., 2012. Space‐time data fusion under error in computer model output: an application to modeling air quality. Biometrics, 68(3), pp.837-848</a:t>
            </a:r>
          </a:p>
          <a:p>
            <a:r>
              <a:rPr lang="en-US" sz="1400" dirty="0"/>
              <a:t>Burnett RT, Pope CA, </a:t>
            </a:r>
            <a:r>
              <a:rPr lang="en-US" sz="1400" dirty="0" err="1"/>
              <a:t>Ezzati</a:t>
            </a:r>
            <a:r>
              <a:rPr lang="en-US" sz="1400" dirty="0"/>
              <a:t> M, Olives C, Lim SS, Mehta S et al. An integrated risk function for estimating the global burden of disease attributable to ambient fine particulate matter exposure. Environ Health </a:t>
            </a:r>
            <a:r>
              <a:rPr lang="en-US" sz="1400" dirty="0" err="1"/>
              <a:t>Perspect</a:t>
            </a:r>
            <a:r>
              <a:rPr lang="en-US" sz="1400" dirty="0"/>
              <a:t> 2014; 122: 397–403.</a:t>
            </a:r>
          </a:p>
          <a:p>
            <a:r>
              <a:rPr lang="en-US" sz="1400" dirty="0" err="1"/>
              <a:t>Caiazzo</a:t>
            </a:r>
            <a:r>
              <a:rPr lang="en-US" sz="1400" dirty="0"/>
              <a:t>, F., Ashok, A., </a:t>
            </a:r>
            <a:r>
              <a:rPr lang="en-US" sz="1400" dirty="0" err="1"/>
              <a:t>Waitz</a:t>
            </a:r>
            <a:r>
              <a:rPr lang="en-US" sz="1400" dirty="0"/>
              <a:t>, I.A., </a:t>
            </a:r>
            <a:r>
              <a:rPr lang="en-US" sz="1400" dirty="0" err="1"/>
              <a:t>Yim</a:t>
            </a:r>
            <a:r>
              <a:rPr lang="en-US" sz="1400" dirty="0"/>
              <a:t>, S.H.L., Barrett, S.R.H., 2013. Air pollution and early deaths in the United States. Part I: Quantifying the impact of major sectors in 2005. Atmos. Environ. 79, 198–208. doi:10.1016/j.atmosenv.2013.05.081</a:t>
            </a:r>
          </a:p>
          <a:p>
            <a:r>
              <a:rPr lang="en-US" sz="1400" dirty="0"/>
              <a:t>Chang SY, </a:t>
            </a:r>
            <a:r>
              <a:rPr lang="en-US" sz="1400" dirty="0" err="1"/>
              <a:t>Vizuete</a:t>
            </a:r>
            <a:r>
              <a:rPr lang="en-US" sz="1400" dirty="0"/>
              <a:t> W, Serre M, </a:t>
            </a:r>
            <a:r>
              <a:rPr lang="en-US" sz="1400" dirty="0" err="1"/>
              <a:t>Vennam</a:t>
            </a:r>
            <a:r>
              <a:rPr lang="en-US" sz="1400" dirty="0"/>
              <a:t> LP, </a:t>
            </a:r>
            <a:r>
              <a:rPr lang="en-US" sz="1400" dirty="0" err="1"/>
              <a:t>Omary</a:t>
            </a:r>
            <a:r>
              <a:rPr lang="en-US" sz="1400" dirty="0"/>
              <a:t> M, Isakov V, et al. 2017. Finely Resolved On-Road PM2.5and Estimated Premature Mortality in Central North Carolina. Risk Anal 37:2420–2434; doi:10.1111/risa.12775.</a:t>
            </a:r>
          </a:p>
          <a:p>
            <a:r>
              <a:rPr lang="en-US" sz="1400" dirty="0" err="1"/>
              <a:t>Fann</a:t>
            </a:r>
            <a:r>
              <a:rPr lang="en-US" sz="1400" dirty="0"/>
              <a:t>, N., </a:t>
            </a:r>
            <a:r>
              <a:rPr lang="en-US" sz="1400" dirty="0" err="1"/>
              <a:t>Lamson</a:t>
            </a:r>
            <a:r>
              <a:rPr lang="en-US" sz="1400" dirty="0"/>
              <a:t>, A.D., </a:t>
            </a:r>
            <a:r>
              <a:rPr lang="en-US" sz="1400" dirty="0" err="1"/>
              <a:t>Anenberg</a:t>
            </a:r>
            <a:r>
              <a:rPr lang="en-US" sz="1400" dirty="0"/>
              <a:t>, S.C., Wesson, K., </a:t>
            </a:r>
            <a:r>
              <a:rPr lang="en-US" sz="1400" dirty="0" err="1"/>
              <a:t>Risley</a:t>
            </a:r>
            <a:r>
              <a:rPr lang="en-US" sz="1400" dirty="0"/>
              <a:t>, D., Hubbell, B.J., 2012. Estimating the national public health burden associated with exposure to ambient PM2.5 and ozone. Risk Anal. 32, 81–95. doi:10.1111/j.1539-6924.2011.01630.x</a:t>
            </a:r>
          </a:p>
          <a:p>
            <a:r>
              <a:rPr lang="en-US" sz="1400" dirty="0" err="1"/>
              <a:t>Hagler</a:t>
            </a:r>
            <a:r>
              <a:rPr lang="en-US" sz="1400" dirty="0"/>
              <a:t> GSW, </a:t>
            </a:r>
            <a:r>
              <a:rPr lang="en-US" sz="1400" dirty="0" err="1"/>
              <a:t>Baldauf</a:t>
            </a:r>
            <a:r>
              <a:rPr lang="en-US" sz="1400" dirty="0"/>
              <a:t> RW, </a:t>
            </a:r>
            <a:r>
              <a:rPr lang="en-US" sz="1400" dirty="0" err="1"/>
              <a:t>Thoma</a:t>
            </a:r>
            <a:r>
              <a:rPr lang="en-US" sz="1400" dirty="0"/>
              <a:t> ED, Long TR, Snow RF, Kinsey JS, et al. 2009. Ultrafine particles near a major roadway in Raleigh, North Carolina: Downwind attenuation and correlation with traffic-related pollutants. Atmos Environ 43:1229–1234; doi:10.1016/j.atmosenv.2008.11.024.</a:t>
            </a:r>
          </a:p>
          <a:p>
            <a:r>
              <a:rPr lang="en-US" sz="1400" dirty="0"/>
              <a:t>Lefebvre W, </a:t>
            </a:r>
            <a:r>
              <a:rPr lang="en-US" sz="1400" dirty="0" err="1"/>
              <a:t>Vercauteren</a:t>
            </a:r>
            <a:r>
              <a:rPr lang="en-US" sz="1400" dirty="0"/>
              <a:t> J, </a:t>
            </a:r>
            <a:r>
              <a:rPr lang="en-US" sz="1400" dirty="0" err="1"/>
              <a:t>Schrooten</a:t>
            </a:r>
            <a:r>
              <a:rPr lang="en-US" sz="1400" dirty="0"/>
              <a:t> L, Janssen S, </a:t>
            </a:r>
            <a:r>
              <a:rPr lang="en-US" sz="1400" dirty="0" err="1"/>
              <a:t>Degraeuwe</a:t>
            </a:r>
            <a:r>
              <a:rPr lang="en-US" sz="1400" dirty="0"/>
              <a:t> B, </a:t>
            </a:r>
            <a:r>
              <a:rPr lang="en-US" sz="1400" dirty="0" err="1"/>
              <a:t>Maenhaut</a:t>
            </a:r>
            <a:r>
              <a:rPr lang="en-US" sz="1400" dirty="0"/>
              <a:t> W, et al. 2011. Validation of the MIMOSA-AURORA-IFDM model chain for policy support: Modeling concentrations of elemental carbon in Flanders. Atmos Environ 45:6705–6713; doi:10.1016/j.atmosenv.2011.08.033.</a:t>
            </a:r>
          </a:p>
          <a:p>
            <a:r>
              <a:rPr lang="en-US" sz="1400" dirty="0" err="1"/>
              <a:t>Lelieveld</a:t>
            </a:r>
            <a:r>
              <a:rPr lang="en-US" sz="1400" dirty="0"/>
              <a:t> J, Evans JS, </a:t>
            </a:r>
            <a:r>
              <a:rPr lang="en-US" sz="1400" dirty="0" err="1"/>
              <a:t>Fnais</a:t>
            </a:r>
            <a:r>
              <a:rPr lang="en-US" sz="1400" dirty="0"/>
              <a:t> M, </a:t>
            </a:r>
            <a:r>
              <a:rPr lang="en-US" sz="1400" dirty="0" err="1"/>
              <a:t>Giannadaki</a:t>
            </a:r>
            <a:r>
              <a:rPr lang="en-US" sz="1400" dirty="0"/>
              <a:t> D, </a:t>
            </a:r>
            <a:r>
              <a:rPr lang="en-US" sz="1400" dirty="0" err="1"/>
              <a:t>Pozzer</a:t>
            </a:r>
            <a:r>
              <a:rPr lang="en-US" sz="1400" dirty="0"/>
              <a:t> A. 2015. The contribution of outdoor air pollution sources to premature mortality on a global scale. Nature 525:367–371; doi:10.1038/nature15371.</a:t>
            </a:r>
          </a:p>
          <a:p>
            <a:r>
              <a:rPr lang="en-US" sz="1400" dirty="0"/>
              <a:t>Reyes, J. M., Xu, Y., </a:t>
            </a:r>
            <a:r>
              <a:rPr lang="en-US" sz="1400" dirty="0" err="1"/>
              <a:t>Vizuete</a:t>
            </a:r>
            <a:r>
              <a:rPr lang="en-US" sz="1400" dirty="0"/>
              <a:t>, W., &amp; Serre, M. L. (2017). Regionalized PM2.5 Community Multiscale Air Quality model performance evaluation across a continuous spatiotemporal domain. Atmospheric environment (Oxford, England : 1994), 148, 258–265. doi:10.1016/j.atmosenv.2016.10.048</a:t>
            </a:r>
          </a:p>
          <a:p>
            <a:r>
              <a:rPr lang="en-US" sz="1400" dirty="0" err="1"/>
              <a:t>Rowangould</a:t>
            </a:r>
            <a:r>
              <a:rPr lang="en-US" sz="1400" dirty="0"/>
              <a:t>, G.M., 2013. A census of the US near-roadway population: Public health and environmental justice considerations. Transp. Res. Part D Transp. Environ. 25, 59–67. doi:10.1016/j.trd.2013.08.003</a:t>
            </a:r>
          </a:p>
        </p:txBody>
      </p:sp>
      <p:sp>
        <p:nvSpPr>
          <p:cNvPr id="4" name="Slide Number Placeholder 3">
            <a:extLst>
              <a:ext uri="{FF2B5EF4-FFF2-40B4-BE49-F238E27FC236}">
                <a16:creationId xmlns:a16="http://schemas.microsoft.com/office/drawing/2014/main" id="{224E15C0-257C-1B48-82DA-D3AEF4F9B99A}"/>
              </a:ext>
            </a:extLst>
          </p:cNvPr>
          <p:cNvSpPr>
            <a:spLocks noGrp="1"/>
          </p:cNvSpPr>
          <p:nvPr>
            <p:ph type="sldNum" sz="quarter" idx="12"/>
          </p:nvPr>
        </p:nvSpPr>
        <p:spPr/>
        <p:txBody>
          <a:bodyPr/>
          <a:lstStyle/>
          <a:p>
            <a:fld id="{4905F62C-2EF8-2143-872D-ABA6AC43C032}" type="slidenum">
              <a:rPr lang="en-US" smtClean="0"/>
              <a:t>18</a:t>
            </a:fld>
            <a:endParaRPr lang="en-US"/>
          </a:p>
        </p:txBody>
      </p:sp>
    </p:spTree>
    <p:extLst>
      <p:ext uri="{BB962C8B-B14F-4D97-AF65-F5344CB8AC3E}">
        <p14:creationId xmlns:p14="http://schemas.microsoft.com/office/powerpoint/2010/main" val="123390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45FC082-8B34-EE45-BA1B-60D12AF765C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Extra Slides</a:t>
            </a:r>
          </a:p>
        </p:txBody>
      </p:sp>
      <p:sp>
        <p:nvSpPr>
          <p:cNvPr id="4" name="Slide Number Placeholder 3">
            <a:extLst>
              <a:ext uri="{FF2B5EF4-FFF2-40B4-BE49-F238E27FC236}">
                <a16:creationId xmlns:a16="http://schemas.microsoft.com/office/drawing/2014/main" id="{7131AD3C-442E-484A-ACAF-C387CCBF492E}"/>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905F62C-2EF8-2143-872D-ABA6AC43C032}" type="slidenum">
              <a:rPr lang="en-US" sz="1000" kern="1200">
                <a:solidFill>
                  <a:srgbClr val="898989"/>
                </a:solidFill>
                <a:latin typeface="+mn-lt"/>
                <a:ea typeface="+mn-ea"/>
                <a:cs typeface="+mn-cs"/>
              </a:rPr>
              <a:pPr>
                <a:spcAft>
                  <a:spcPts val="600"/>
                </a:spcAft>
              </a:pPr>
              <a:t>19</a:t>
            </a:fld>
            <a:endParaRPr lang="en-US" sz="1000" kern="1200">
              <a:solidFill>
                <a:srgbClr val="898989"/>
              </a:solidFill>
              <a:latin typeface="+mn-lt"/>
              <a:ea typeface="+mn-ea"/>
              <a:cs typeface="+mn-cs"/>
            </a:endParaRPr>
          </a:p>
        </p:txBody>
      </p:sp>
    </p:spTree>
    <p:extLst>
      <p:ext uri="{BB962C8B-B14F-4D97-AF65-F5344CB8AC3E}">
        <p14:creationId xmlns:p14="http://schemas.microsoft.com/office/powerpoint/2010/main" val="270337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06B4-8FA0-B442-91A7-54DE7938B96B}"/>
              </a:ext>
            </a:extLst>
          </p:cNvPr>
          <p:cNvSpPr>
            <a:spLocks noGrp="1"/>
          </p:cNvSpPr>
          <p:nvPr>
            <p:ph type="title"/>
          </p:nvPr>
        </p:nvSpPr>
        <p:spPr>
          <a:xfrm>
            <a:off x="838200" y="365125"/>
            <a:ext cx="10515600" cy="1325563"/>
          </a:xfrm>
        </p:spPr>
        <p:txBody>
          <a:bodyPr>
            <a:normAutofit/>
          </a:bodyPr>
          <a:lstStyle/>
          <a:p>
            <a:r>
              <a:rPr lang="en-US" dirty="0">
                <a:solidFill>
                  <a:schemeClr val="accent1"/>
                </a:solidFill>
              </a:rPr>
              <a:t>Background</a:t>
            </a:r>
          </a:p>
        </p:txBody>
      </p:sp>
      <p:graphicFrame>
        <p:nvGraphicFramePr>
          <p:cNvPr id="5" name="Content Placeholder 2">
            <a:extLst>
              <a:ext uri="{FF2B5EF4-FFF2-40B4-BE49-F238E27FC236}">
                <a16:creationId xmlns:a16="http://schemas.microsoft.com/office/drawing/2014/main" id="{CE0B2AA8-58CF-45CF-A855-ED1F73D5E8F7}"/>
              </a:ext>
            </a:extLst>
          </p:cNvPr>
          <p:cNvGraphicFramePr>
            <a:graphicFrameLocks noGrp="1"/>
          </p:cNvGraphicFramePr>
          <p:nvPr>
            <p:ph idx="1"/>
            <p:extLst>
              <p:ext uri="{D42A27DB-BD31-4B8C-83A1-F6EECF244321}">
                <p14:modId xmlns:p14="http://schemas.microsoft.com/office/powerpoint/2010/main" val="4080267286"/>
              </p:ext>
            </p:extLst>
          </p:nvPr>
        </p:nvGraphicFramePr>
        <p:xfrm>
          <a:off x="838200" y="168373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7D08BE4-7213-8A4B-84AC-A45DE75987F8}"/>
              </a:ext>
            </a:extLst>
          </p:cNvPr>
          <p:cNvSpPr txBox="1"/>
          <p:nvPr/>
        </p:nvSpPr>
        <p:spPr>
          <a:xfrm>
            <a:off x="838200" y="6169709"/>
            <a:ext cx="3833422" cy="646331"/>
          </a:xfrm>
          <a:prstGeom prst="rect">
            <a:avLst/>
          </a:prstGeom>
          <a:noFill/>
        </p:spPr>
        <p:txBody>
          <a:bodyPr wrap="none" rtlCol="0">
            <a:spAutoFit/>
          </a:bodyPr>
          <a:lstStyle/>
          <a:p>
            <a:pPr lvl="0"/>
            <a:r>
              <a:rPr lang="en-US" baseline="30000" dirty="0"/>
              <a:t>1 </a:t>
            </a:r>
            <a:r>
              <a:rPr lang="en-US" dirty="0" err="1"/>
              <a:t>Barzyk</a:t>
            </a:r>
            <a:r>
              <a:rPr lang="en-US" dirty="0"/>
              <a:t> et al., 2009; </a:t>
            </a:r>
            <a:r>
              <a:rPr lang="en-US" dirty="0" err="1"/>
              <a:t>Hagler</a:t>
            </a:r>
            <a:r>
              <a:rPr lang="en-US" dirty="0"/>
              <a:t> et al., 2009</a:t>
            </a:r>
          </a:p>
          <a:p>
            <a:pPr lvl="0"/>
            <a:r>
              <a:rPr lang="en-US" baseline="30000" dirty="0"/>
              <a:t>2</a:t>
            </a:r>
            <a:r>
              <a:rPr lang="en-US" dirty="0"/>
              <a:t> </a:t>
            </a:r>
            <a:r>
              <a:rPr lang="en-US" dirty="0" err="1"/>
              <a:t>Rowangould</a:t>
            </a:r>
            <a:r>
              <a:rPr lang="en-US" dirty="0"/>
              <a:t>, 2013</a:t>
            </a:r>
          </a:p>
        </p:txBody>
      </p:sp>
      <p:sp>
        <p:nvSpPr>
          <p:cNvPr id="3" name="Slide Number Placeholder 2">
            <a:extLst>
              <a:ext uri="{FF2B5EF4-FFF2-40B4-BE49-F238E27FC236}">
                <a16:creationId xmlns:a16="http://schemas.microsoft.com/office/drawing/2014/main" id="{15C6BF5E-E55E-6A44-9C95-69DC3DA26574}"/>
              </a:ext>
            </a:extLst>
          </p:cNvPr>
          <p:cNvSpPr>
            <a:spLocks noGrp="1"/>
          </p:cNvSpPr>
          <p:nvPr>
            <p:ph type="sldNum" sz="quarter" idx="12"/>
          </p:nvPr>
        </p:nvSpPr>
        <p:spPr/>
        <p:txBody>
          <a:bodyPr/>
          <a:lstStyle/>
          <a:p>
            <a:fld id="{4905F62C-2EF8-2143-872D-ABA6AC43C032}" type="slidenum">
              <a:rPr lang="en-US" smtClean="0"/>
              <a:t>2</a:t>
            </a:fld>
            <a:endParaRPr lang="en-US"/>
          </a:p>
        </p:txBody>
      </p:sp>
    </p:spTree>
    <p:extLst>
      <p:ext uri="{BB962C8B-B14F-4D97-AF65-F5344CB8AC3E}">
        <p14:creationId xmlns:p14="http://schemas.microsoft.com/office/powerpoint/2010/main" val="4079454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8">
            <a:extLst>
              <a:ext uri="{FF2B5EF4-FFF2-40B4-BE49-F238E27FC236}">
                <a16:creationId xmlns:a16="http://schemas.microsoft.com/office/drawing/2014/main" id="{81C36E98-04BB-1B41-B394-9D40FBE0C10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Annual PM</a:t>
            </a:r>
            <a:r>
              <a:rPr lang="en-US" sz="5400" kern="1200" baseline="-25000">
                <a:solidFill>
                  <a:srgbClr val="FFFFFF"/>
                </a:solidFill>
                <a:latin typeface="+mj-lt"/>
                <a:ea typeface="+mj-ea"/>
                <a:cs typeface="+mj-cs"/>
              </a:rPr>
              <a:t>2.5</a:t>
            </a:r>
            <a:r>
              <a:rPr lang="en-US" sz="5400" kern="1200">
                <a:solidFill>
                  <a:srgbClr val="FFFFFF"/>
                </a:solidFill>
                <a:latin typeface="+mj-lt"/>
                <a:ea typeface="+mj-ea"/>
                <a:cs typeface="+mj-cs"/>
              </a:rPr>
              <a:t> Results  - New York City</a:t>
            </a:r>
          </a:p>
        </p:txBody>
      </p:sp>
      <p:cxnSp>
        <p:nvCxnSpPr>
          <p:cNvPr id="26"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4E20305-DEB6-4846-94C6-793920F49E28}"/>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1060707" y="2126772"/>
            <a:ext cx="3997637" cy="3997637"/>
          </a:xfrm>
          <a:prstGeom prst="rect">
            <a:avLst/>
          </a:prstGeom>
        </p:spPr>
      </p:pic>
      <p:cxnSp>
        <p:nvCxnSpPr>
          <p:cNvPr id="28" name="Straight Connector 2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AF9970D-1CED-7140-8CFD-9F801A604FB5}"/>
              </a:ext>
            </a:extLst>
          </p:cNvPr>
          <p:cNvPicPr>
            <a:picLocks noChangeAspect="1"/>
          </p:cNvPicPr>
          <p:nvPr/>
        </p:nvPicPr>
        <p:blipFill>
          <a:blip r:embed="rId4" cstate="screen">
            <a:extLst>
              <a:ext uri="{28A0092B-C50C-407E-A947-70E740481C1C}">
                <a14:useLocalDpi xmlns:a14="http://schemas.microsoft.com/office/drawing/2010/main"/>
              </a:ext>
            </a:extLst>
          </a:blip>
          <a:stretch/>
        </p:blipFill>
        <p:spPr>
          <a:xfrm>
            <a:off x="7174213" y="2126772"/>
            <a:ext cx="3997637" cy="3997637"/>
          </a:xfrm>
          <a:prstGeom prst="rect">
            <a:avLst/>
          </a:prstGeom>
        </p:spPr>
      </p:pic>
      <p:sp>
        <p:nvSpPr>
          <p:cNvPr id="2" name="Slide Number Placeholder 1">
            <a:extLst>
              <a:ext uri="{FF2B5EF4-FFF2-40B4-BE49-F238E27FC236}">
                <a16:creationId xmlns:a16="http://schemas.microsoft.com/office/drawing/2014/main" id="{8EB60795-5116-5546-89BA-6E8FDDAD8C10}"/>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4905F62C-2EF8-2143-872D-ABA6AC43C032}" type="slidenum">
              <a:rPr lang="en-US" sz="1200" kern="1200">
                <a:solidFill>
                  <a:srgbClr val="898989"/>
                </a:solidFill>
                <a:latin typeface="+mn-lt"/>
                <a:ea typeface="+mn-ea"/>
                <a:cs typeface="+mn-cs"/>
              </a:rPr>
              <a:pPr>
                <a:spcAft>
                  <a:spcPts val="600"/>
                </a:spcAft>
              </a:pPr>
              <a:t>20</a:t>
            </a:fld>
            <a:endParaRPr lang="en-US" sz="1200" kern="1200">
              <a:solidFill>
                <a:srgbClr val="898989"/>
              </a:solidFill>
              <a:latin typeface="+mn-lt"/>
              <a:ea typeface="+mn-ea"/>
              <a:cs typeface="+mn-cs"/>
            </a:endParaRPr>
          </a:p>
        </p:txBody>
      </p:sp>
      <p:sp>
        <p:nvSpPr>
          <p:cNvPr id="17" name="Text Placeholder 9">
            <a:extLst>
              <a:ext uri="{FF2B5EF4-FFF2-40B4-BE49-F238E27FC236}">
                <a16:creationId xmlns:a16="http://schemas.microsoft.com/office/drawing/2014/main" id="{10DAF815-42C1-774E-A4FA-C50E3A24C7EC}"/>
              </a:ext>
            </a:extLst>
          </p:cNvPr>
          <p:cNvSpPr txBox="1">
            <a:spLocks/>
          </p:cNvSpPr>
          <p:nvPr/>
        </p:nvSpPr>
        <p:spPr>
          <a:xfrm>
            <a:off x="3524023" y="1977755"/>
            <a:ext cx="1534321" cy="785291"/>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CMAQ</a:t>
            </a:r>
          </a:p>
          <a:p>
            <a:pPr marL="0" indent="0" algn="ctr">
              <a:buNone/>
            </a:pPr>
            <a:r>
              <a:rPr lang="en-US" sz="2000" dirty="0"/>
              <a:t>Interpolated</a:t>
            </a:r>
          </a:p>
          <a:p>
            <a:pPr marL="0" indent="0" algn="ctr">
              <a:buNone/>
            </a:pPr>
            <a:endParaRPr lang="en-US" sz="2000" dirty="0"/>
          </a:p>
        </p:txBody>
      </p:sp>
      <p:sp>
        <p:nvSpPr>
          <p:cNvPr id="18" name="Text Placeholder 9">
            <a:extLst>
              <a:ext uri="{FF2B5EF4-FFF2-40B4-BE49-F238E27FC236}">
                <a16:creationId xmlns:a16="http://schemas.microsoft.com/office/drawing/2014/main" id="{602813CD-4EC5-3A44-8A35-E9140D0921AC}"/>
              </a:ext>
            </a:extLst>
          </p:cNvPr>
          <p:cNvSpPr txBox="1">
            <a:spLocks/>
          </p:cNvSpPr>
          <p:nvPr/>
        </p:nvSpPr>
        <p:spPr>
          <a:xfrm>
            <a:off x="9746128" y="1988230"/>
            <a:ext cx="1251284" cy="447299"/>
          </a:xfrm>
          <a:prstGeom prst="rect">
            <a:avLst/>
          </a:prstGeom>
          <a:solidFill>
            <a:schemeClr val="bg1"/>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Hybrid</a:t>
            </a:r>
          </a:p>
        </p:txBody>
      </p:sp>
      <p:sp>
        <p:nvSpPr>
          <p:cNvPr id="22" name="Rectangle 21">
            <a:extLst>
              <a:ext uri="{FF2B5EF4-FFF2-40B4-BE49-F238E27FC236}">
                <a16:creationId xmlns:a16="http://schemas.microsoft.com/office/drawing/2014/main" id="{A4145F55-20BE-A244-8E5A-B09F195F753E}"/>
              </a:ext>
            </a:extLst>
          </p:cNvPr>
          <p:cNvSpPr/>
          <p:nvPr/>
        </p:nvSpPr>
        <p:spPr>
          <a:xfrm>
            <a:off x="886014" y="6189383"/>
            <a:ext cx="4841564" cy="646331"/>
          </a:xfrm>
          <a:prstGeom prst="rect">
            <a:avLst/>
          </a:prstGeom>
        </p:spPr>
        <p:txBody>
          <a:bodyPr wrap="square">
            <a:spAutoFit/>
          </a:bodyPr>
          <a:lstStyle/>
          <a:p>
            <a:pPr marL="285750" lvl="0" indent="-285750">
              <a:buFont typeface="Arial" panose="020B0604020202020204" pitchFamily="34" charset="0"/>
              <a:buChar char="•"/>
              <a:defRPr/>
            </a:pPr>
            <a:r>
              <a:rPr lang="en-US" dirty="0"/>
              <a:t>20,000 census block centroids in 4 CMAQ grid cells </a:t>
            </a:r>
          </a:p>
        </p:txBody>
      </p:sp>
      <p:sp>
        <p:nvSpPr>
          <p:cNvPr id="23" name="Rectangle 22">
            <a:extLst>
              <a:ext uri="{FF2B5EF4-FFF2-40B4-BE49-F238E27FC236}">
                <a16:creationId xmlns:a16="http://schemas.microsoft.com/office/drawing/2014/main" id="{19177E47-78B6-AD4A-A82C-1D733D3CC9BF}"/>
              </a:ext>
            </a:extLst>
          </p:cNvPr>
          <p:cNvSpPr/>
          <p:nvPr/>
        </p:nvSpPr>
        <p:spPr>
          <a:xfrm>
            <a:off x="6504979" y="6123075"/>
            <a:ext cx="4841564" cy="646331"/>
          </a:xfrm>
          <a:prstGeom prst="rect">
            <a:avLst/>
          </a:prstGeom>
        </p:spPr>
        <p:txBody>
          <a:bodyPr wrap="square">
            <a:spAutoFit/>
          </a:bodyPr>
          <a:lstStyle/>
          <a:p>
            <a:pPr marL="285750" lvl="0" indent="-285750">
              <a:buFont typeface="Arial" panose="020B0604020202020204" pitchFamily="34" charset="0"/>
              <a:buChar char="•"/>
              <a:defRPr/>
            </a:pPr>
            <a:r>
              <a:rPr lang="en-US" dirty="0"/>
              <a:t>Hybrid shows better distribution of high and low concentrations</a:t>
            </a:r>
          </a:p>
        </p:txBody>
      </p:sp>
    </p:spTree>
    <p:extLst>
      <p:ext uri="{BB962C8B-B14F-4D97-AF65-F5344CB8AC3E}">
        <p14:creationId xmlns:p14="http://schemas.microsoft.com/office/powerpoint/2010/main" val="217755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D9996B4-9E3B-1641-8EC8-DD527E70EC9E}"/>
              </a:ext>
            </a:extLst>
          </p:cNvPr>
          <p:cNvSpPr txBox="1">
            <a:spLocks/>
          </p:cNvSpPr>
          <p:nvPr/>
        </p:nvSpPr>
        <p:spPr>
          <a:xfrm>
            <a:off x="526073" y="466578"/>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kern="1200">
                <a:solidFill>
                  <a:srgbClr val="FFFFFF"/>
                </a:solidFill>
                <a:latin typeface="+mj-lt"/>
                <a:ea typeface="+mj-ea"/>
                <a:cs typeface="+mj-cs"/>
              </a:rPr>
              <a:t>Annual National PM</a:t>
            </a:r>
            <a:r>
              <a:rPr lang="en-US" sz="5400" kern="1200" baseline="-25000">
                <a:solidFill>
                  <a:srgbClr val="FFFFFF"/>
                </a:solidFill>
                <a:latin typeface="+mj-lt"/>
                <a:ea typeface="+mj-ea"/>
                <a:cs typeface="+mj-cs"/>
              </a:rPr>
              <a:t>2.5</a:t>
            </a:r>
            <a:r>
              <a:rPr lang="en-US" sz="5400" kern="1200">
                <a:solidFill>
                  <a:srgbClr val="FFFFFF"/>
                </a:solidFill>
                <a:latin typeface="+mj-lt"/>
                <a:ea typeface="+mj-ea"/>
                <a:cs typeface="+mj-cs"/>
              </a:rPr>
              <a:t> Results</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7B6DD2D-98BF-2540-AEA3-CF2B4CEFDF0F}"/>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4905F62C-2EF8-2143-872D-ABA6AC43C032}" type="slidenum">
              <a:rPr lang="en-US">
                <a:solidFill>
                  <a:srgbClr val="898989"/>
                </a:solidFill>
              </a:rPr>
              <a:pPr>
                <a:spcAft>
                  <a:spcPts val="600"/>
                </a:spcAft>
              </a:pPr>
              <a:t>21</a:t>
            </a:fld>
            <a:endParaRPr lang="en-US">
              <a:solidFill>
                <a:srgbClr val="898989"/>
              </a:solidFill>
            </a:endParaRPr>
          </a:p>
        </p:txBody>
      </p:sp>
      <p:grpSp>
        <p:nvGrpSpPr>
          <p:cNvPr id="8" name="Group 7">
            <a:extLst>
              <a:ext uri="{FF2B5EF4-FFF2-40B4-BE49-F238E27FC236}">
                <a16:creationId xmlns:a16="http://schemas.microsoft.com/office/drawing/2014/main" id="{2A176650-DE64-5F41-A40E-17A232ECF6B2}"/>
              </a:ext>
            </a:extLst>
          </p:cNvPr>
          <p:cNvGrpSpPr/>
          <p:nvPr/>
        </p:nvGrpSpPr>
        <p:grpSpPr>
          <a:xfrm>
            <a:off x="4400231" y="2594792"/>
            <a:ext cx="7547941" cy="4073610"/>
            <a:chOff x="2185599" y="2509911"/>
            <a:chExt cx="7547941" cy="4073610"/>
          </a:xfrm>
        </p:grpSpPr>
        <p:grpSp>
          <p:nvGrpSpPr>
            <p:cNvPr id="6" name="Group 5">
              <a:extLst>
                <a:ext uri="{FF2B5EF4-FFF2-40B4-BE49-F238E27FC236}">
                  <a16:creationId xmlns:a16="http://schemas.microsoft.com/office/drawing/2014/main" id="{55B9BB93-B430-E24E-8C0E-C4C0FE328E34}"/>
                </a:ext>
              </a:extLst>
            </p:cNvPr>
            <p:cNvGrpSpPr/>
            <p:nvPr/>
          </p:nvGrpSpPr>
          <p:grpSpPr>
            <a:xfrm>
              <a:off x="2403360" y="2509911"/>
              <a:ext cx="7330180" cy="3997637"/>
              <a:chOff x="2403360" y="2509911"/>
              <a:chExt cx="7330180" cy="3997637"/>
            </a:xfrm>
          </p:grpSpPr>
          <p:pic>
            <p:nvPicPr>
              <p:cNvPr id="3" name="Picture 2">
                <a:extLst>
                  <a:ext uri="{FF2B5EF4-FFF2-40B4-BE49-F238E27FC236}">
                    <a16:creationId xmlns:a16="http://schemas.microsoft.com/office/drawing/2014/main" id="{D605B95D-EB01-7946-80D5-F54F7EA8C2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03360" y="2509911"/>
                <a:ext cx="7330180" cy="3997637"/>
              </a:xfrm>
              <a:prstGeom prst="rect">
                <a:avLst/>
              </a:prstGeom>
            </p:spPr>
          </p:pic>
          <p:sp>
            <p:nvSpPr>
              <p:cNvPr id="2" name="TextBox 1">
                <a:extLst>
                  <a:ext uri="{FF2B5EF4-FFF2-40B4-BE49-F238E27FC236}">
                    <a16:creationId xmlns:a16="http://schemas.microsoft.com/office/drawing/2014/main" id="{90CDF7F3-1FBD-364F-854C-2643A2DC72D0}"/>
                  </a:ext>
                </a:extLst>
              </p:cNvPr>
              <p:cNvSpPr txBox="1"/>
              <p:nvPr/>
            </p:nvSpPr>
            <p:spPr>
              <a:xfrm>
                <a:off x="7329487" y="2605247"/>
                <a:ext cx="2200667" cy="646331"/>
              </a:xfrm>
              <a:prstGeom prst="rect">
                <a:avLst/>
              </a:prstGeom>
              <a:solidFill>
                <a:schemeClr val="accent3"/>
              </a:solidFill>
            </p:spPr>
            <p:txBody>
              <a:bodyPr wrap="none" rtlCol="0">
                <a:spAutoFit/>
              </a:bodyPr>
              <a:lstStyle/>
              <a:p>
                <a:r>
                  <a:rPr lang="en-US" dirty="0">
                    <a:solidFill>
                      <a:srgbClr val="C00000"/>
                    </a:solidFill>
                  </a:rPr>
                  <a:t>■</a:t>
                </a:r>
                <a:r>
                  <a:rPr lang="en-US" dirty="0"/>
                  <a:t> CMAQ Interpolated</a:t>
                </a:r>
              </a:p>
              <a:p>
                <a:r>
                  <a:rPr lang="en-US" dirty="0">
                    <a:solidFill>
                      <a:srgbClr val="0070C0"/>
                    </a:solidFill>
                  </a:rPr>
                  <a:t>■</a:t>
                </a:r>
                <a:r>
                  <a:rPr lang="en-US" dirty="0"/>
                  <a:t> Hybrid</a:t>
                </a:r>
              </a:p>
            </p:txBody>
          </p:sp>
        </p:grpSp>
        <p:sp>
          <p:nvSpPr>
            <p:cNvPr id="14" name="TextBox 13">
              <a:extLst>
                <a:ext uri="{FF2B5EF4-FFF2-40B4-BE49-F238E27FC236}">
                  <a16:creationId xmlns:a16="http://schemas.microsoft.com/office/drawing/2014/main" id="{F2C2E94C-1123-0849-8844-18452FD7933B}"/>
                </a:ext>
              </a:extLst>
            </p:cNvPr>
            <p:cNvSpPr txBox="1"/>
            <p:nvPr/>
          </p:nvSpPr>
          <p:spPr>
            <a:xfrm rot="16200000">
              <a:off x="1627113" y="4170420"/>
              <a:ext cx="1486304" cy="369332"/>
            </a:xfrm>
            <a:prstGeom prst="rect">
              <a:avLst/>
            </a:prstGeom>
            <a:solidFill>
              <a:srgbClr val="FFFFFF"/>
            </a:solidFill>
          </p:spPr>
          <p:txBody>
            <a:bodyPr wrap="none" rtlCol="0">
              <a:spAutoFit/>
            </a:bodyPr>
            <a:lstStyle/>
            <a:p>
              <a:r>
                <a:rPr lang="en-US" dirty="0"/>
                <a:t>PM</a:t>
              </a:r>
              <a:r>
                <a:rPr lang="en-US" baseline="-25000" dirty="0"/>
                <a:t>2.5</a:t>
              </a:r>
              <a:r>
                <a:rPr lang="en-US" dirty="0"/>
                <a:t> (</a:t>
              </a:r>
              <a:r>
                <a:rPr lang="en-US" dirty="0" err="1"/>
                <a:t>μg</a:t>
              </a:r>
              <a:r>
                <a:rPr lang="en-US" dirty="0"/>
                <a:t>/m</a:t>
              </a:r>
              <a:r>
                <a:rPr lang="en-US" baseline="30000" dirty="0"/>
                <a:t>3</a:t>
              </a:r>
              <a:r>
                <a:rPr lang="en-US" dirty="0"/>
                <a:t>)</a:t>
              </a:r>
            </a:p>
          </p:txBody>
        </p:sp>
        <p:sp>
          <p:nvSpPr>
            <p:cNvPr id="10" name="TextBox 9">
              <a:extLst>
                <a:ext uri="{FF2B5EF4-FFF2-40B4-BE49-F238E27FC236}">
                  <a16:creationId xmlns:a16="http://schemas.microsoft.com/office/drawing/2014/main" id="{8EE8E05B-BB2A-1E42-98AF-5263BA5A3C3D}"/>
                </a:ext>
              </a:extLst>
            </p:cNvPr>
            <p:cNvSpPr txBox="1"/>
            <p:nvPr/>
          </p:nvSpPr>
          <p:spPr>
            <a:xfrm>
              <a:off x="5122214" y="6275744"/>
              <a:ext cx="1955607" cy="307777"/>
            </a:xfrm>
            <a:prstGeom prst="rect">
              <a:avLst/>
            </a:prstGeom>
            <a:solidFill>
              <a:srgbClr val="FFFFFF"/>
            </a:solidFill>
          </p:spPr>
          <p:txBody>
            <a:bodyPr wrap="square" rtlCol="0">
              <a:spAutoFit/>
            </a:bodyPr>
            <a:lstStyle/>
            <a:p>
              <a:r>
                <a:rPr lang="en-US" sz="1400" dirty="0"/>
                <a:t>Distance From Road (m)</a:t>
              </a:r>
            </a:p>
          </p:txBody>
        </p:sp>
      </p:grpSp>
      <p:sp>
        <p:nvSpPr>
          <p:cNvPr id="9" name="Rectangle 8">
            <a:extLst>
              <a:ext uri="{FF2B5EF4-FFF2-40B4-BE49-F238E27FC236}">
                <a16:creationId xmlns:a16="http://schemas.microsoft.com/office/drawing/2014/main" id="{330DFADA-178F-1341-95C2-A1D231DED0DC}"/>
              </a:ext>
            </a:extLst>
          </p:cNvPr>
          <p:cNvSpPr/>
          <p:nvPr/>
        </p:nvSpPr>
        <p:spPr>
          <a:xfrm>
            <a:off x="4884515" y="2284814"/>
            <a:ext cx="6860271" cy="369332"/>
          </a:xfrm>
          <a:prstGeom prst="rect">
            <a:avLst/>
          </a:prstGeom>
          <a:noFill/>
        </p:spPr>
        <p:txBody>
          <a:bodyPr wrap="square">
            <a:spAutoFit/>
          </a:bodyPr>
          <a:lstStyle/>
          <a:p>
            <a:r>
              <a:rPr lang="en-US" dirty="0"/>
              <a:t>Hybrid shows a marked decrease as CBCs are farther away from road</a:t>
            </a:r>
          </a:p>
        </p:txBody>
      </p:sp>
      <p:pic>
        <p:nvPicPr>
          <p:cNvPr id="17" name="Picture 16">
            <a:extLst>
              <a:ext uri="{FF2B5EF4-FFF2-40B4-BE49-F238E27FC236}">
                <a16:creationId xmlns:a16="http://schemas.microsoft.com/office/drawing/2014/main" id="{71B1DA3F-ED54-314F-B3C5-6D929CC994D7}"/>
              </a:ext>
            </a:extLst>
          </p:cNvPr>
          <p:cNvPicPr>
            <a:picLocks noChangeAspect="1"/>
          </p:cNvPicPr>
          <p:nvPr/>
        </p:nvPicPr>
        <p:blipFill>
          <a:blip r:embed="rId4"/>
          <a:stretch/>
        </p:blipFill>
        <p:spPr>
          <a:xfrm>
            <a:off x="468297" y="2263412"/>
            <a:ext cx="3950987" cy="3105335"/>
          </a:xfrm>
          <a:prstGeom prst="rect">
            <a:avLst/>
          </a:prstGeom>
        </p:spPr>
      </p:pic>
      <p:sp>
        <p:nvSpPr>
          <p:cNvPr id="21" name="Rectangle 20">
            <a:extLst>
              <a:ext uri="{FF2B5EF4-FFF2-40B4-BE49-F238E27FC236}">
                <a16:creationId xmlns:a16="http://schemas.microsoft.com/office/drawing/2014/main" id="{826B7245-FA55-4A4A-B91F-A9E78481A234}"/>
              </a:ext>
            </a:extLst>
          </p:cNvPr>
          <p:cNvSpPr/>
          <p:nvPr/>
        </p:nvSpPr>
        <p:spPr>
          <a:xfrm>
            <a:off x="753857" y="5591197"/>
            <a:ext cx="3318082" cy="923330"/>
          </a:xfrm>
          <a:prstGeom prst="rect">
            <a:avLst/>
          </a:prstGeom>
        </p:spPr>
        <p:txBody>
          <a:bodyPr wrap="square">
            <a:spAutoFit/>
          </a:bodyPr>
          <a:lstStyle/>
          <a:p>
            <a:r>
              <a:rPr lang="en-US" dirty="0"/>
              <a:t>RLINE adds concentration spikes to Hybrid with marginal changes to the CMAQ distribution</a:t>
            </a:r>
          </a:p>
        </p:txBody>
      </p:sp>
      <p:sp>
        <p:nvSpPr>
          <p:cNvPr id="5" name="TextBox 4">
            <a:extLst>
              <a:ext uri="{FF2B5EF4-FFF2-40B4-BE49-F238E27FC236}">
                <a16:creationId xmlns:a16="http://schemas.microsoft.com/office/drawing/2014/main" id="{6D757EA2-F486-3D4A-A67B-E77073329AF6}"/>
              </a:ext>
            </a:extLst>
          </p:cNvPr>
          <p:cNvSpPr txBox="1"/>
          <p:nvPr/>
        </p:nvSpPr>
        <p:spPr>
          <a:xfrm>
            <a:off x="1000125" y="5057775"/>
            <a:ext cx="2928938" cy="584775"/>
          </a:xfrm>
          <a:prstGeom prst="rect">
            <a:avLst/>
          </a:prstGeom>
          <a:solidFill>
            <a:schemeClr val="bg1"/>
          </a:solidFill>
        </p:spPr>
        <p:txBody>
          <a:bodyPr wrap="square" rtlCol="0">
            <a:spAutoFit/>
          </a:bodyPr>
          <a:lstStyle/>
          <a:p>
            <a:r>
              <a:rPr lang="en-US" sz="1600" dirty="0"/>
              <a:t>RLINE              CMAQ           Hybrid</a:t>
            </a:r>
          </a:p>
          <a:p>
            <a:r>
              <a:rPr lang="en-US" sz="1600" dirty="0"/>
              <a:t>                    Interpolated</a:t>
            </a:r>
          </a:p>
        </p:txBody>
      </p:sp>
      <p:sp>
        <p:nvSpPr>
          <p:cNvPr id="19" name="TextBox 18">
            <a:extLst>
              <a:ext uri="{FF2B5EF4-FFF2-40B4-BE49-F238E27FC236}">
                <a16:creationId xmlns:a16="http://schemas.microsoft.com/office/drawing/2014/main" id="{0BA31FF0-FCCD-E84E-AAB7-189278DF5890}"/>
              </a:ext>
            </a:extLst>
          </p:cNvPr>
          <p:cNvSpPr txBox="1"/>
          <p:nvPr/>
        </p:nvSpPr>
        <p:spPr>
          <a:xfrm rot="16200000">
            <a:off x="-199407" y="3607349"/>
            <a:ext cx="1486304" cy="369332"/>
          </a:xfrm>
          <a:prstGeom prst="rect">
            <a:avLst/>
          </a:prstGeom>
          <a:solidFill>
            <a:srgbClr val="FFFFFF"/>
          </a:solidFill>
        </p:spPr>
        <p:txBody>
          <a:bodyPr wrap="none" rtlCol="0">
            <a:spAutoFit/>
          </a:bodyPr>
          <a:lstStyle/>
          <a:p>
            <a:r>
              <a:rPr lang="en-US" dirty="0"/>
              <a:t>PM</a:t>
            </a:r>
            <a:r>
              <a:rPr lang="en-US" baseline="-25000" dirty="0"/>
              <a:t>2.5</a:t>
            </a:r>
            <a:r>
              <a:rPr lang="en-US" dirty="0"/>
              <a:t> (</a:t>
            </a:r>
            <a:r>
              <a:rPr lang="en-US" dirty="0" err="1"/>
              <a:t>μg</a:t>
            </a:r>
            <a:r>
              <a:rPr lang="en-US" dirty="0"/>
              <a:t>/m</a:t>
            </a:r>
            <a:r>
              <a:rPr lang="en-US" baseline="30000" dirty="0"/>
              <a:t>3</a:t>
            </a:r>
            <a:r>
              <a:rPr lang="en-US" dirty="0"/>
              <a:t>)</a:t>
            </a:r>
          </a:p>
        </p:txBody>
      </p:sp>
    </p:spTree>
    <p:extLst>
      <p:ext uri="{BB962C8B-B14F-4D97-AF65-F5344CB8AC3E}">
        <p14:creationId xmlns:p14="http://schemas.microsoft.com/office/powerpoint/2010/main" val="335589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C59756-CEC5-AD48-89B2-BE08B08AFD2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Previous </a:t>
            </a:r>
            <a:br>
              <a:rPr lang="en-US" dirty="0">
                <a:solidFill>
                  <a:schemeClr val="accent1"/>
                </a:solidFill>
              </a:rPr>
            </a:br>
            <a:r>
              <a:rPr lang="en-US" dirty="0">
                <a:solidFill>
                  <a:schemeClr val="accent1"/>
                </a:solidFill>
              </a:rPr>
              <a:t>Traffic Related PM</a:t>
            </a:r>
            <a:r>
              <a:rPr lang="en-US" baseline="-25000" dirty="0">
                <a:solidFill>
                  <a:schemeClr val="accent1"/>
                </a:solidFill>
              </a:rPr>
              <a:t>2.5</a:t>
            </a:r>
            <a:r>
              <a:rPr lang="en-US" dirty="0">
                <a:solidFill>
                  <a:schemeClr val="accent1"/>
                </a:solidFill>
              </a:rPr>
              <a:t> Premature Mortality Studies</a:t>
            </a:r>
          </a:p>
        </p:txBody>
      </p:sp>
      <p:cxnSp>
        <p:nvCxnSpPr>
          <p:cNvPr id="6"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1EB2F3-43B2-0D45-B93F-43F74B0BD34B}"/>
              </a:ext>
            </a:extLst>
          </p:cNvPr>
          <p:cNvSpPr>
            <a:spLocks noGrp="1"/>
          </p:cNvSpPr>
          <p:nvPr>
            <p:ph idx="1"/>
          </p:nvPr>
        </p:nvSpPr>
        <p:spPr>
          <a:xfrm>
            <a:off x="4976031" y="963877"/>
            <a:ext cx="6377769" cy="4930246"/>
          </a:xfrm>
        </p:spPr>
        <p:txBody>
          <a:bodyPr anchor="ctr">
            <a:normAutofit/>
          </a:bodyPr>
          <a:lstStyle/>
          <a:p>
            <a:pPr marL="457200" indent="-457200">
              <a:buFont typeface="Arial"/>
              <a:buChar char="•"/>
            </a:pPr>
            <a:r>
              <a:rPr lang="en-US" sz="2400" dirty="0"/>
              <a:t>36% ﻿of U.S. premature mortality is associated to traffic related PM</a:t>
            </a:r>
            <a:r>
              <a:rPr lang="en-US" sz="2400" baseline="-25000" dirty="0"/>
              <a:t>2.5</a:t>
            </a:r>
            <a:r>
              <a:rPr lang="en-US" sz="2400" dirty="0"/>
              <a:t> </a:t>
            </a:r>
            <a:r>
              <a:rPr lang="en-US" sz="2400" baseline="30000" dirty="0"/>
              <a:t>1</a:t>
            </a:r>
            <a:endParaRPr lang="en-US" sz="2400" dirty="0"/>
          </a:p>
          <a:p>
            <a:pPr marL="457200" indent="-457200">
              <a:buFont typeface="Arial"/>
              <a:buChar char="•"/>
            </a:pPr>
            <a:r>
              <a:rPr lang="en-US" sz="2400" dirty="0"/>
              <a:t>U.S. traffic related PM</a:t>
            </a:r>
            <a:r>
              <a:rPr lang="en-US" sz="2400" baseline="-25000" dirty="0"/>
              <a:t>2.5 </a:t>
            </a:r>
            <a:r>
              <a:rPr lang="en-US" sz="2400" dirty="0"/>
              <a:t>causes between 29,000 and 53,000 premature deaths per year</a:t>
            </a:r>
            <a:r>
              <a:rPr lang="en-US" sz="2400" baseline="30000" dirty="0"/>
              <a:t>2</a:t>
            </a:r>
            <a:r>
              <a:rPr lang="en-US" sz="2400" dirty="0"/>
              <a:t> </a:t>
            </a:r>
          </a:p>
          <a:p>
            <a:pPr marL="914400" lvl="1" indent="-457200">
              <a:buFont typeface="Arial"/>
              <a:buChar char="•"/>
            </a:pPr>
            <a:r>
              <a:rPr lang="en-US" dirty="0"/>
              <a:t>Top largest contributor to premature mortality</a:t>
            </a:r>
          </a:p>
        </p:txBody>
      </p:sp>
      <p:sp>
        <p:nvSpPr>
          <p:cNvPr id="4" name="TextBox 3">
            <a:extLst>
              <a:ext uri="{FF2B5EF4-FFF2-40B4-BE49-F238E27FC236}">
                <a16:creationId xmlns:a16="http://schemas.microsoft.com/office/drawing/2014/main" id="{6BE2EF5A-174C-A347-AD2B-8AB54368E429}"/>
              </a:ext>
            </a:extLst>
          </p:cNvPr>
          <p:cNvSpPr txBox="1"/>
          <p:nvPr/>
        </p:nvSpPr>
        <p:spPr>
          <a:xfrm>
            <a:off x="556464" y="5687634"/>
            <a:ext cx="3776098" cy="646331"/>
          </a:xfrm>
          <a:prstGeom prst="rect">
            <a:avLst/>
          </a:prstGeom>
          <a:noFill/>
        </p:spPr>
        <p:txBody>
          <a:bodyPr wrap="none" rtlCol="0">
            <a:spAutoFit/>
          </a:bodyPr>
          <a:lstStyle/>
          <a:p>
            <a:r>
              <a:rPr lang="en-US" baseline="30000" dirty="0"/>
              <a:t>1 </a:t>
            </a:r>
            <a:r>
              <a:rPr lang="en-US" dirty="0" err="1"/>
              <a:t>Lelieveld</a:t>
            </a:r>
            <a:r>
              <a:rPr lang="en-US" dirty="0"/>
              <a:t> et al., 2015</a:t>
            </a:r>
          </a:p>
          <a:p>
            <a:r>
              <a:rPr lang="en-US" baseline="30000" dirty="0"/>
              <a:t>2</a:t>
            </a:r>
            <a:r>
              <a:rPr lang="en-US" dirty="0"/>
              <a:t> </a:t>
            </a:r>
            <a:r>
              <a:rPr lang="en-US" dirty="0" err="1"/>
              <a:t>Caiazzo</a:t>
            </a:r>
            <a:r>
              <a:rPr lang="en-US" dirty="0"/>
              <a:t> et al.</a:t>
            </a:r>
            <a:r>
              <a:rPr lang="en-US" i="1" dirty="0"/>
              <a:t>,</a:t>
            </a:r>
            <a:r>
              <a:rPr lang="en-US" dirty="0"/>
              <a:t> 2013; </a:t>
            </a:r>
            <a:r>
              <a:rPr lang="en-US" dirty="0" err="1"/>
              <a:t>Fann</a:t>
            </a:r>
            <a:r>
              <a:rPr lang="en-US" dirty="0"/>
              <a:t> et al., 2013</a:t>
            </a:r>
          </a:p>
        </p:txBody>
      </p:sp>
      <p:sp>
        <p:nvSpPr>
          <p:cNvPr id="5" name="Slide Number Placeholder 4">
            <a:extLst>
              <a:ext uri="{FF2B5EF4-FFF2-40B4-BE49-F238E27FC236}">
                <a16:creationId xmlns:a16="http://schemas.microsoft.com/office/drawing/2014/main" id="{ABD60572-438E-E142-8E0F-75B59271841E}"/>
              </a:ext>
            </a:extLst>
          </p:cNvPr>
          <p:cNvSpPr>
            <a:spLocks noGrp="1"/>
          </p:cNvSpPr>
          <p:nvPr>
            <p:ph type="sldNum" sz="quarter" idx="12"/>
          </p:nvPr>
        </p:nvSpPr>
        <p:spPr/>
        <p:txBody>
          <a:bodyPr/>
          <a:lstStyle/>
          <a:p>
            <a:fld id="{4905F62C-2EF8-2143-872D-ABA6AC43C032}" type="slidenum">
              <a:rPr lang="en-US" smtClean="0"/>
              <a:t>3</a:t>
            </a:fld>
            <a:endParaRPr lang="en-US"/>
          </a:p>
        </p:txBody>
      </p:sp>
    </p:spTree>
    <p:extLst>
      <p:ext uri="{BB962C8B-B14F-4D97-AF65-F5344CB8AC3E}">
        <p14:creationId xmlns:p14="http://schemas.microsoft.com/office/powerpoint/2010/main" val="289469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0538-304D-A147-B3D3-4D6C8CD888A7}"/>
              </a:ext>
            </a:extLst>
          </p:cNvPr>
          <p:cNvSpPr>
            <a:spLocks noGrp="1"/>
          </p:cNvSpPr>
          <p:nvPr>
            <p:ph type="title"/>
          </p:nvPr>
        </p:nvSpPr>
        <p:spPr>
          <a:xfrm>
            <a:off x="648929" y="421341"/>
            <a:ext cx="3651467" cy="1676603"/>
          </a:xfrm>
        </p:spPr>
        <p:txBody>
          <a:bodyPr>
            <a:normAutofit/>
          </a:bodyPr>
          <a:lstStyle/>
          <a:p>
            <a:r>
              <a:rPr lang="en-US" dirty="0">
                <a:solidFill>
                  <a:schemeClr val="accent1"/>
                </a:solidFill>
              </a:rPr>
              <a:t>Motivation</a:t>
            </a:r>
          </a:p>
        </p:txBody>
      </p:sp>
      <p:sp>
        <p:nvSpPr>
          <p:cNvPr id="3" name="Content Placeholder 2">
            <a:extLst>
              <a:ext uri="{FF2B5EF4-FFF2-40B4-BE49-F238E27FC236}">
                <a16:creationId xmlns:a16="http://schemas.microsoft.com/office/drawing/2014/main" id="{B55A678F-E5F1-134E-AA19-1338E3850AD8}"/>
              </a:ext>
            </a:extLst>
          </p:cNvPr>
          <p:cNvSpPr>
            <a:spLocks noGrp="1"/>
          </p:cNvSpPr>
          <p:nvPr>
            <p:ph idx="1"/>
          </p:nvPr>
        </p:nvSpPr>
        <p:spPr>
          <a:xfrm>
            <a:off x="143435" y="1757082"/>
            <a:ext cx="4156961" cy="4679577"/>
          </a:xfrm>
        </p:spPr>
        <p:txBody>
          <a:bodyPr>
            <a:normAutofit fontScale="92500" lnSpcReduction="10000"/>
          </a:bodyPr>
          <a:lstStyle/>
          <a:p>
            <a:r>
              <a:rPr lang="en-GB" sz="2400" dirty="0"/>
              <a:t>Chemical transport models (CTMs)</a:t>
            </a:r>
            <a:r>
              <a:rPr lang="en-US" sz="2400" dirty="0"/>
              <a:t> </a:t>
            </a:r>
            <a:r>
              <a:rPr lang="en-GB" sz="2400" dirty="0"/>
              <a:t>lack the spatial gradients necessary to assess the relationship between TRAP population exposure and health</a:t>
            </a:r>
            <a:r>
              <a:rPr lang="en-US" sz="2400" dirty="0"/>
              <a:t>.</a:t>
            </a:r>
            <a:endParaRPr lang="en-US" sz="2400" baseline="30000" dirty="0"/>
          </a:p>
          <a:p>
            <a:r>
              <a:rPr lang="en-GB" sz="2400" dirty="0"/>
              <a:t>Land use regression (LUR) models</a:t>
            </a:r>
            <a:r>
              <a:rPr lang="en-US" sz="2400" dirty="0"/>
              <a:t> </a:t>
            </a:r>
            <a:r>
              <a:rPr lang="en-GB" sz="2400" dirty="0"/>
              <a:t>ignore chemical/transport processes that can better quantify road source contributions.</a:t>
            </a:r>
            <a:r>
              <a:rPr lang="en-US" sz="2400" dirty="0"/>
              <a:t> </a:t>
            </a:r>
          </a:p>
          <a:p>
            <a:r>
              <a:rPr lang="en-US" sz="2400" dirty="0"/>
              <a:t>A hybrid modeling approach in Central North Carolina estimated 24% more on-road PM</a:t>
            </a:r>
            <a:r>
              <a:rPr lang="en-US" sz="2400" baseline="-25000" dirty="0"/>
              <a:t>2.5</a:t>
            </a:r>
            <a:r>
              <a:rPr lang="en-US" sz="2400" dirty="0"/>
              <a:t>-related premature mortality than only a CTM.</a:t>
            </a:r>
            <a:r>
              <a:rPr lang="en-US" sz="2400" baseline="30000" dirty="0"/>
              <a:t>1</a:t>
            </a:r>
          </a:p>
        </p:txBody>
      </p:sp>
      <p:pic>
        <p:nvPicPr>
          <p:cNvPr id="11" name="Content Placeholder 9" descr="A close up of a map&#10;&#10;Description automatically generated">
            <a:extLst>
              <a:ext uri="{FF2B5EF4-FFF2-40B4-BE49-F238E27FC236}">
                <a16:creationId xmlns:a16="http://schemas.microsoft.com/office/drawing/2014/main" id="{F9CB43B1-60C2-BF41-AA35-CD6912B486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845" r="4848" b="2"/>
          <a:stretch/>
        </p:blipFill>
        <p:spPr>
          <a:xfrm>
            <a:off x="4639056" y="10"/>
            <a:ext cx="7552944" cy="6857990"/>
          </a:xfrm>
          <a:prstGeom prst="rect">
            <a:avLst/>
          </a:prstGeom>
          <a:effectLst/>
        </p:spPr>
      </p:pic>
      <p:sp>
        <p:nvSpPr>
          <p:cNvPr id="4" name="Rectangle 3">
            <a:extLst>
              <a:ext uri="{FF2B5EF4-FFF2-40B4-BE49-F238E27FC236}">
                <a16:creationId xmlns:a16="http://schemas.microsoft.com/office/drawing/2014/main" id="{8BC13046-F10E-9D45-97F2-D1E82B8C2EA5}"/>
              </a:ext>
            </a:extLst>
          </p:cNvPr>
          <p:cNvSpPr/>
          <p:nvPr/>
        </p:nvSpPr>
        <p:spPr>
          <a:xfrm>
            <a:off x="977386" y="6352143"/>
            <a:ext cx="1981633" cy="369332"/>
          </a:xfrm>
          <a:prstGeom prst="rect">
            <a:avLst/>
          </a:prstGeom>
        </p:spPr>
        <p:txBody>
          <a:bodyPr wrap="none">
            <a:spAutoFit/>
          </a:bodyPr>
          <a:lstStyle/>
          <a:p>
            <a:r>
              <a:rPr lang="en-US" baseline="30000" dirty="0"/>
              <a:t>1 </a:t>
            </a:r>
            <a:r>
              <a:rPr lang="en-US" dirty="0"/>
              <a:t>Chang et al., 2017</a:t>
            </a:r>
          </a:p>
        </p:txBody>
      </p:sp>
      <p:sp>
        <p:nvSpPr>
          <p:cNvPr id="5" name="Slide Number Placeholder 4">
            <a:extLst>
              <a:ext uri="{FF2B5EF4-FFF2-40B4-BE49-F238E27FC236}">
                <a16:creationId xmlns:a16="http://schemas.microsoft.com/office/drawing/2014/main" id="{33C07AA8-BA61-3E45-A48F-4BEBBDB7EA27}"/>
              </a:ext>
            </a:extLst>
          </p:cNvPr>
          <p:cNvSpPr>
            <a:spLocks noGrp="1"/>
          </p:cNvSpPr>
          <p:nvPr>
            <p:ph type="sldNum" sz="quarter" idx="12"/>
          </p:nvPr>
        </p:nvSpPr>
        <p:spPr/>
        <p:txBody>
          <a:bodyPr/>
          <a:lstStyle/>
          <a:p>
            <a:fld id="{4905F62C-2EF8-2143-872D-ABA6AC43C032}" type="slidenum">
              <a:rPr lang="en-US" smtClean="0"/>
              <a:t>4</a:t>
            </a:fld>
            <a:endParaRPr lang="en-US"/>
          </a:p>
        </p:txBody>
      </p:sp>
      <p:grpSp>
        <p:nvGrpSpPr>
          <p:cNvPr id="9" name="Group 8">
            <a:extLst>
              <a:ext uri="{FF2B5EF4-FFF2-40B4-BE49-F238E27FC236}">
                <a16:creationId xmlns:a16="http://schemas.microsoft.com/office/drawing/2014/main" id="{AF7C37CB-EEBA-7D40-804A-029BB30D0C68}"/>
              </a:ext>
            </a:extLst>
          </p:cNvPr>
          <p:cNvGrpSpPr/>
          <p:nvPr/>
        </p:nvGrpSpPr>
        <p:grpSpPr>
          <a:xfrm>
            <a:off x="6338524" y="3938554"/>
            <a:ext cx="1710138" cy="543358"/>
            <a:chOff x="6009911" y="5738779"/>
            <a:chExt cx="1710138" cy="543358"/>
          </a:xfrm>
        </p:grpSpPr>
        <p:cxnSp>
          <p:nvCxnSpPr>
            <p:cNvPr id="7" name="Straight Arrow Connector 6">
              <a:extLst>
                <a:ext uri="{FF2B5EF4-FFF2-40B4-BE49-F238E27FC236}">
                  <a16:creationId xmlns:a16="http://schemas.microsoft.com/office/drawing/2014/main" id="{01FFDF9D-D33C-A149-AB58-5EDECA659E18}"/>
                </a:ext>
              </a:extLst>
            </p:cNvPr>
            <p:cNvCxnSpPr/>
            <p:nvPr/>
          </p:nvCxnSpPr>
          <p:spPr>
            <a:xfrm>
              <a:off x="6009911" y="6037832"/>
              <a:ext cx="1710138" cy="24430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256ACCC-6141-C344-8ED3-E5027896762B}"/>
                </a:ext>
              </a:extLst>
            </p:cNvPr>
            <p:cNvSpPr txBox="1"/>
            <p:nvPr/>
          </p:nvSpPr>
          <p:spPr>
            <a:xfrm rot="527444">
              <a:off x="6511357" y="5738779"/>
              <a:ext cx="707245" cy="369332"/>
            </a:xfrm>
            <a:prstGeom prst="rect">
              <a:avLst/>
            </a:prstGeom>
            <a:noFill/>
          </p:spPr>
          <p:txBody>
            <a:bodyPr wrap="none" rtlCol="0">
              <a:spAutoFit/>
            </a:bodyPr>
            <a:lstStyle/>
            <a:p>
              <a:r>
                <a:rPr lang="en-US" dirty="0"/>
                <a:t>12km</a:t>
              </a:r>
            </a:p>
          </p:txBody>
        </p:sp>
      </p:grpSp>
    </p:spTree>
    <p:extLst>
      <p:ext uri="{BB962C8B-B14F-4D97-AF65-F5344CB8AC3E}">
        <p14:creationId xmlns:p14="http://schemas.microsoft.com/office/powerpoint/2010/main" val="31643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3D329-B0A3-4547-B644-85EFD2C4559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Objectives</a:t>
            </a:r>
          </a:p>
        </p:txBody>
      </p:sp>
      <p:cxnSp>
        <p:nvCxnSpPr>
          <p:cNvPr id="6"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DE692E-6345-3541-B0E5-2BAE34D10A59}"/>
              </a:ext>
            </a:extLst>
          </p:cNvPr>
          <p:cNvSpPr>
            <a:spLocks noGrp="1"/>
          </p:cNvSpPr>
          <p:nvPr>
            <p:ph idx="1"/>
          </p:nvPr>
        </p:nvSpPr>
        <p:spPr>
          <a:xfrm>
            <a:off x="4976031" y="963877"/>
            <a:ext cx="6377769" cy="4930246"/>
          </a:xfrm>
        </p:spPr>
        <p:txBody>
          <a:bodyPr anchor="ctr">
            <a:normAutofit/>
          </a:bodyPr>
          <a:lstStyle/>
          <a:p>
            <a:endParaRPr lang="en-US" sz="2400" dirty="0"/>
          </a:p>
          <a:p>
            <a:r>
              <a:rPr lang="en-US" sz="2400" dirty="0"/>
              <a:t>Estimate mortality due to traffic-related emissions at fine scales in the U.S.</a:t>
            </a:r>
          </a:p>
          <a:p>
            <a:pPr lvl="1"/>
            <a:r>
              <a:rPr lang="en-US" dirty="0"/>
              <a:t>Use dispersion modeling to estimate primary PM</a:t>
            </a:r>
            <a:r>
              <a:rPr lang="en-US" baseline="-25000" dirty="0"/>
              <a:t>2.5 </a:t>
            </a:r>
            <a:r>
              <a:rPr lang="en-US" dirty="0"/>
              <a:t>at Census-block scales</a:t>
            </a:r>
          </a:p>
          <a:p>
            <a:pPr lvl="1"/>
            <a:r>
              <a:rPr lang="en-US" dirty="0"/>
              <a:t>Combine CMAQ at 12 x 12-km resolution to estimate both secondary PM</a:t>
            </a:r>
            <a:r>
              <a:rPr lang="en-US" baseline="-25000" dirty="0"/>
              <a:t>2.5</a:t>
            </a:r>
            <a:r>
              <a:rPr lang="en-US" dirty="0"/>
              <a:t> and background sources </a:t>
            </a:r>
          </a:p>
          <a:p>
            <a:pPr lvl="1"/>
            <a:r>
              <a:rPr lang="en-US" dirty="0"/>
              <a:t>Apply Bayesian Maximum Entropy (BME) Methods to correct model bias</a:t>
            </a:r>
          </a:p>
          <a:p>
            <a:r>
              <a:rPr lang="en-US" sz="2400" dirty="0"/>
              <a:t>Compare with prior studies that used only coarse resolution grid-based modeling </a:t>
            </a:r>
          </a:p>
          <a:p>
            <a:endParaRPr lang="en-US" sz="2400" dirty="0"/>
          </a:p>
        </p:txBody>
      </p:sp>
      <p:sp>
        <p:nvSpPr>
          <p:cNvPr id="4" name="Slide Number Placeholder 3">
            <a:extLst>
              <a:ext uri="{FF2B5EF4-FFF2-40B4-BE49-F238E27FC236}">
                <a16:creationId xmlns:a16="http://schemas.microsoft.com/office/drawing/2014/main" id="{650465E4-CDA0-3146-9BAC-AEE453DB6D9D}"/>
              </a:ext>
            </a:extLst>
          </p:cNvPr>
          <p:cNvSpPr>
            <a:spLocks noGrp="1"/>
          </p:cNvSpPr>
          <p:nvPr>
            <p:ph type="sldNum" sz="quarter" idx="12"/>
          </p:nvPr>
        </p:nvSpPr>
        <p:spPr/>
        <p:txBody>
          <a:bodyPr/>
          <a:lstStyle/>
          <a:p>
            <a:fld id="{4905F62C-2EF8-2143-872D-ABA6AC43C032}" type="slidenum">
              <a:rPr lang="en-US" smtClean="0"/>
              <a:t>5</a:t>
            </a:fld>
            <a:endParaRPr lang="en-US"/>
          </a:p>
        </p:txBody>
      </p:sp>
    </p:spTree>
    <p:extLst>
      <p:ext uri="{BB962C8B-B14F-4D97-AF65-F5344CB8AC3E}">
        <p14:creationId xmlns:p14="http://schemas.microsoft.com/office/powerpoint/2010/main" val="73717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B66F6E8-4D4A-4907-940A-774703A2D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Shape 12">
            <a:extLst>
              <a:ext uri="{FF2B5EF4-FFF2-40B4-BE49-F238E27FC236}">
                <a16:creationId xmlns:a16="http://schemas.microsoft.com/office/drawing/2014/main" id="{8F1F5A56-E82B-4FD5-9025-B72896FFB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itle 3">
            <a:extLst>
              <a:ext uri="{FF2B5EF4-FFF2-40B4-BE49-F238E27FC236}">
                <a16:creationId xmlns:a16="http://schemas.microsoft.com/office/drawing/2014/main" id="{2B3C29A1-04D8-044F-887C-8CDA87DE2D5F}"/>
              </a:ext>
            </a:extLst>
          </p:cNvPr>
          <p:cNvSpPr>
            <a:spLocks noGrp="1"/>
          </p:cNvSpPr>
          <p:nvPr>
            <p:ph type="title"/>
          </p:nvPr>
        </p:nvSpPr>
        <p:spPr>
          <a:xfrm>
            <a:off x="838200" y="5529884"/>
            <a:ext cx="8078342" cy="1096331"/>
          </a:xfrm>
        </p:spPr>
        <p:txBody>
          <a:bodyPr vert="horz" lIns="91440" tIns="45720" rIns="91440" bIns="45720" rtlCol="0" anchor="ctr">
            <a:normAutofit/>
          </a:bodyPr>
          <a:lstStyle/>
          <a:p>
            <a:r>
              <a:rPr lang="en-US" dirty="0">
                <a:solidFill>
                  <a:schemeClr val="accent1"/>
                </a:solidFill>
              </a:rPr>
              <a:t>Study design flowchart</a:t>
            </a:r>
          </a:p>
        </p:txBody>
      </p:sp>
      <p:graphicFrame>
        <p:nvGraphicFramePr>
          <p:cNvPr id="6" name="Diagram 5">
            <a:extLst>
              <a:ext uri="{FF2B5EF4-FFF2-40B4-BE49-F238E27FC236}">
                <a16:creationId xmlns:a16="http://schemas.microsoft.com/office/drawing/2014/main" id="{B0F73578-D927-584E-8E33-5DBAB0A9A1D6}"/>
              </a:ext>
            </a:extLst>
          </p:cNvPr>
          <p:cNvGraphicFramePr/>
          <p:nvPr>
            <p:extLst>
              <p:ext uri="{D42A27DB-BD31-4B8C-83A1-F6EECF244321}">
                <p14:modId xmlns:p14="http://schemas.microsoft.com/office/powerpoint/2010/main" val="3914284060"/>
              </p:ext>
            </p:extLst>
          </p:nvPr>
        </p:nvGraphicFramePr>
        <p:xfrm>
          <a:off x="838200" y="643466"/>
          <a:ext cx="10515600" cy="449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Bent Arrow 15">
            <a:extLst>
              <a:ext uri="{FF2B5EF4-FFF2-40B4-BE49-F238E27FC236}">
                <a16:creationId xmlns:a16="http://schemas.microsoft.com/office/drawing/2014/main" id="{ECA47DE1-F4D0-2C4B-BBE7-F7D3611C398E}"/>
              </a:ext>
            </a:extLst>
          </p:cNvPr>
          <p:cNvSpPr/>
          <p:nvPr/>
        </p:nvSpPr>
        <p:spPr>
          <a:xfrm rot="5400000">
            <a:off x="5294201" y="2224609"/>
            <a:ext cx="669324" cy="4077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a:extLst>
              <a:ext uri="{FF2B5EF4-FFF2-40B4-BE49-F238E27FC236}">
                <a16:creationId xmlns:a16="http://schemas.microsoft.com/office/drawing/2014/main" id="{75D3B065-B638-0B4F-84DF-BE5B748AED98}"/>
              </a:ext>
            </a:extLst>
          </p:cNvPr>
          <p:cNvSpPr/>
          <p:nvPr/>
        </p:nvSpPr>
        <p:spPr>
          <a:xfrm rot="5400000">
            <a:off x="7953315" y="3449066"/>
            <a:ext cx="669324" cy="407773"/>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a:extLst>
              <a:ext uri="{FF2B5EF4-FFF2-40B4-BE49-F238E27FC236}">
                <a16:creationId xmlns:a16="http://schemas.microsoft.com/office/drawing/2014/main" id="{A7F2C774-9E29-4647-BB31-38C31942861E}"/>
              </a:ext>
            </a:extLst>
          </p:cNvPr>
          <p:cNvSpPr/>
          <p:nvPr/>
        </p:nvSpPr>
        <p:spPr>
          <a:xfrm rot="16200000" flipH="1">
            <a:off x="6213782" y="2221628"/>
            <a:ext cx="669324" cy="407773"/>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a:extLst>
              <a:ext uri="{FF2B5EF4-FFF2-40B4-BE49-F238E27FC236}">
                <a16:creationId xmlns:a16="http://schemas.microsoft.com/office/drawing/2014/main" id="{3AD1B253-E590-154D-8A3C-C1067FDC6CF9}"/>
              </a:ext>
            </a:extLst>
          </p:cNvPr>
          <p:cNvSpPr/>
          <p:nvPr/>
        </p:nvSpPr>
        <p:spPr>
          <a:xfrm rot="16200000" flipH="1">
            <a:off x="3354968" y="3484106"/>
            <a:ext cx="669324" cy="4077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Slide Number Placeholder 1">
            <a:extLst>
              <a:ext uri="{FF2B5EF4-FFF2-40B4-BE49-F238E27FC236}">
                <a16:creationId xmlns:a16="http://schemas.microsoft.com/office/drawing/2014/main" id="{73773AEE-2BA9-FD44-910F-D04694A6EF17}"/>
              </a:ext>
            </a:extLst>
          </p:cNvPr>
          <p:cNvSpPr>
            <a:spLocks noGrp="1"/>
          </p:cNvSpPr>
          <p:nvPr>
            <p:ph type="sldNum" sz="quarter" idx="12"/>
          </p:nvPr>
        </p:nvSpPr>
        <p:spPr/>
        <p:txBody>
          <a:bodyPr/>
          <a:lstStyle/>
          <a:p>
            <a:fld id="{4905F62C-2EF8-2143-872D-ABA6AC43C032}" type="slidenum">
              <a:rPr lang="en-US" smtClean="0"/>
              <a:t>6</a:t>
            </a:fld>
            <a:endParaRPr lang="en-US"/>
          </a:p>
        </p:txBody>
      </p:sp>
    </p:spTree>
    <p:extLst>
      <p:ext uri="{BB962C8B-B14F-4D97-AF65-F5344CB8AC3E}">
        <p14:creationId xmlns:p14="http://schemas.microsoft.com/office/powerpoint/2010/main" val="239604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2FC177B5-5600-CD40-B893-135119549FA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1771" y="3563715"/>
            <a:ext cx="2628900" cy="1971675"/>
          </a:xfrm>
          <a:prstGeom prst="rect">
            <a:avLst/>
          </a:prstGeom>
        </p:spPr>
      </p:pic>
      <p:sp>
        <p:nvSpPr>
          <p:cNvPr id="2" name="Title 1">
            <a:extLst>
              <a:ext uri="{FF2B5EF4-FFF2-40B4-BE49-F238E27FC236}">
                <a16:creationId xmlns:a16="http://schemas.microsoft.com/office/drawing/2014/main" id="{006BC053-8ED7-9344-AA2A-192B7A3A6555}"/>
              </a:ext>
            </a:extLst>
          </p:cNvPr>
          <p:cNvSpPr>
            <a:spLocks noGrp="1"/>
          </p:cNvSpPr>
          <p:nvPr>
            <p:ph type="title"/>
          </p:nvPr>
        </p:nvSpPr>
        <p:spPr>
          <a:xfrm>
            <a:off x="123472" y="111110"/>
            <a:ext cx="2286000" cy="2286000"/>
          </a:xfrm>
          <a:prstGeom prst="ellipse">
            <a:avLst/>
          </a:prstGeom>
          <a:solidFill>
            <a:schemeClr val="tx1">
              <a:lumMod val="75000"/>
              <a:lumOff val="25000"/>
            </a:schemeClr>
          </a:solidFill>
          <a:ln>
            <a:noFill/>
          </a:ln>
        </p:spPr>
        <p:txBody>
          <a:bodyPr>
            <a:normAutofit/>
          </a:bodyPr>
          <a:lstStyle/>
          <a:p>
            <a:pPr algn="ctr"/>
            <a:r>
              <a:rPr lang="en-US" sz="2000" dirty="0">
                <a:solidFill>
                  <a:schemeClr val="bg1"/>
                </a:solidFill>
              </a:rPr>
              <a:t>CMAQ-RLINE</a:t>
            </a:r>
            <a:br>
              <a:rPr lang="en-US" sz="2000" dirty="0">
                <a:solidFill>
                  <a:schemeClr val="bg1"/>
                </a:solidFill>
              </a:rPr>
            </a:br>
            <a:r>
              <a:rPr lang="en-US" sz="2000" dirty="0">
                <a:solidFill>
                  <a:schemeClr val="bg1"/>
                </a:solidFill>
              </a:rPr>
              <a:t>Hybrid</a:t>
            </a:r>
          </a:p>
        </p:txBody>
      </p:sp>
      <p:pic>
        <p:nvPicPr>
          <p:cNvPr id="5" name="Picture 4" descr="A close up of a colorful background&#10;&#10;Description automatically generated">
            <a:extLst>
              <a:ext uri="{FF2B5EF4-FFF2-40B4-BE49-F238E27FC236}">
                <a16:creationId xmlns:a16="http://schemas.microsoft.com/office/drawing/2014/main" id="{224A99D1-5C30-0841-ABBD-E118C821DB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8313" y="1803831"/>
            <a:ext cx="2336800" cy="1752600"/>
          </a:xfrm>
          <a:prstGeom prst="rect">
            <a:avLst/>
          </a:prstGeom>
        </p:spPr>
      </p:pic>
      <p:pic>
        <p:nvPicPr>
          <p:cNvPr id="7" name="Picture 6">
            <a:extLst>
              <a:ext uri="{FF2B5EF4-FFF2-40B4-BE49-F238E27FC236}">
                <a16:creationId xmlns:a16="http://schemas.microsoft.com/office/drawing/2014/main" id="{8F47C7BE-6B6A-A04F-B4EE-0D9075465B3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408501" y="33291"/>
            <a:ext cx="2336800" cy="1752600"/>
          </a:xfrm>
          <a:prstGeom prst="rect">
            <a:avLst/>
          </a:prstGeom>
        </p:spPr>
      </p:pic>
      <p:pic>
        <p:nvPicPr>
          <p:cNvPr id="10" name="Picture 9">
            <a:extLst>
              <a:ext uri="{FF2B5EF4-FFF2-40B4-BE49-F238E27FC236}">
                <a16:creationId xmlns:a16="http://schemas.microsoft.com/office/drawing/2014/main" id="{CCB8B308-E905-0F4C-814F-81D8B4D31A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09993" y="1803831"/>
            <a:ext cx="2336800" cy="1752600"/>
          </a:xfrm>
          <a:prstGeom prst="rect">
            <a:avLst/>
          </a:prstGeom>
        </p:spPr>
      </p:pic>
      <p:pic>
        <p:nvPicPr>
          <p:cNvPr id="13" name="Picture 12">
            <a:extLst>
              <a:ext uri="{FF2B5EF4-FFF2-40B4-BE49-F238E27FC236}">
                <a16:creationId xmlns:a16="http://schemas.microsoft.com/office/drawing/2014/main" id="{2A70C1EE-454F-384F-B8FA-C44AF1026E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43013" y="1717733"/>
            <a:ext cx="2336800" cy="1752600"/>
          </a:xfrm>
          <a:prstGeom prst="rect">
            <a:avLst/>
          </a:prstGeom>
        </p:spPr>
      </p:pic>
      <p:pic>
        <p:nvPicPr>
          <p:cNvPr id="15" name="Picture 14">
            <a:extLst>
              <a:ext uri="{FF2B5EF4-FFF2-40B4-BE49-F238E27FC236}">
                <a16:creationId xmlns:a16="http://schemas.microsoft.com/office/drawing/2014/main" id="{4591CA4D-1312-F14F-B720-AA5CD54071E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48563" y="3563715"/>
            <a:ext cx="2628900" cy="1971675"/>
          </a:xfrm>
          <a:prstGeom prst="rect">
            <a:avLst/>
          </a:prstGeom>
        </p:spPr>
      </p:pic>
      <p:pic>
        <p:nvPicPr>
          <p:cNvPr id="18" name="Picture 17">
            <a:extLst>
              <a:ext uri="{FF2B5EF4-FFF2-40B4-BE49-F238E27FC236}">
                <a16:creationId xmlns:a16="http://schemas.microsoft.com/office/drawing/2014/main" id="{4A6F5DB9-9951-1843-A0B9-B532AD9F7F08}"/>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090413" y="3555765"/>
            <a:ext cx="2336800" cy="1752600"/>
          </a:xfrm>
          <a:prstGeom prst="rect">
            <a:avLst/>
          </a:prstGeom>
        </p:spPr>
      </p:pic>
      <p:sp>
        <p:nvSpPr>
          <p:cNvPr id="22" name="TextBox 21">
            <a:extLst>
              <a:ext uri="{FF2B5EF4-FFF2-40B4-BE49-F238E27FC236}">
                <a16:creationId xmlns:a16="http://schemas.microsoft.com/office/drawing/2014/main" id="{4CC10C00-6198-894A-A502-6592CA6AC6FC}"/>
              </a:ext>
            </a:extLst>
          </p:cNvPr>
          <p:cNvSpPr txBox="1"/>
          <p:nvPr/>
        </p:nvSpPr>
        <p:spPr>
          <a:xfrm>
            <a:off x="8763730" y="4247399"/>
            <a:ext cx="364202" cy="523220"/>
          </a:xfrm>
          <a:prstGeom prst="rect">
            <a:avLst/>
          </a:prstGeom>
          <a:noFill/>
        </p:spPr>
        <p:txBody>
          <a:bodyPr wrap="none" rtlCol="0">
            <a:spAutoFit/>
          </a:bodyPr>
          <a:lstStyle/>
          <a:p>
            <a:r>
              <a:rPr lang="en-US" sz="2800" dirty="0"/>
              <a:t>+</a:t>
            </a:r>
          </a:p>
        </p:txBody>
      </p:sp>
      <p:sp>
        <p:nvSpPr>
          <p:cNvPr id="23" name="TextBox 22">
            <a:extLst>
              <a:ext uri="{FF2B5EF4-FFF2-40B4-BE49-F238E27FC236}">
                <a16:creationId xmlns:a16="http://schemas.microsoft.com/office/drawing/2014/main" id="{C6F769B0-89F1-DA4C-B899-33C6A780AD99}"/>
              </a:ext>
            </a:extLst>
          </p:cNvPr>
          <p:cNvSpPr txBox="1"/>
          <p:nvPr/>
        </p:nvSpPr>
        <p:spPr>
          <a:xfrm>
            <a:off x="6473394" y="4247399"/>
            <a:ext cx="364202" cy="523220"/>
          </a:xfrm>
          <a:prstGeom prst="rect">
            <a:avLst/>
          </a:prstGeom>
          <a:noFill/>
        </p:spPr>
        <p:txBody>
          <a:bodyPr wrap="none" rtlCol="0">
            <a:spAutoFit/>
          </a:bodyPr>
          <a:lstStyle/>
          <a:p>
            <a:r>
              <a:rPr lang="en-US" sz="2800" dirty="0"/>
              <a:t>=</a:t>
            </a:r>
          </a:p>
        </p:txBody>
      </p:sp>
      <p:sp>
        <p:nvSpPr>
          <p:cNvPr id="24" name="TextBox 23">
            <a:extLst>
              <a:ext uri="{FF2B5EF4-FFF2-40B4-BE49-F238E27FC236}">
                <a16:creationId xmlns:a16="http://schemas.microsoft.com/office/drawing/2014/main" id="{DF485478-13C7-354A-AAA2-AD5E64402C0C}"/>
              </a:ext>
            </a:extLst>
          </p:cNvPr>
          <p:cNvSpPr txBox="1"/>
          <p:nvPr/>
        </p:nvSpPr>
        <p:spPr>
          <a:xfrm>
            <a:off x="8773739" y="2418521"/>
            <a:ext cx="364202" cy="523220"/>
          </a:xfrm>
          <a:prstGeom prst="rect">
            <a:avLst/>
          </a:prstGeom>
          <a:noFill/>
        </p:spPr>
        <p:txBody>
          <a:bodyPr wrap="none" rtlCol="0">
            <a:spAutoFit/>
          </a:bodyPr>
          <a:lstStyle/>
          <a:p>
            <a:r>
              <a:rPr lang="en-US" sz="2800" dirty="0"/>
              <a:t>=</a:t>
            </a:r>
          </a:p>
        </p:txBody>
      </p:sp>
      <p:sp>
        <p:nvSpPr>
          <p:cNvPr id="25" name="TextBox 24">
            <a:extLst>
              <a:ext uri="{FF2B5EF4-FFF2-40B4-BE49-F238E27FC236}">
                <a16:creationId xmlns:a16="http://schemas.microsoft.com/office/drawing/2014/main" id="{27C4E9C4-2CC1-5741-8FE0-5D1D5244667D}"/>
              </a:ext>
            </a:extLst>
          </p:cNvPr>
          <p:cNvSpPr txBox="1"/>
          <p:nvPr/>
        </p:nvSpPr>
        <p:spPr>
          <a:xfrm>
            <a:off x="6412852" y="2418521"/>
            <a:ext cx="295274" cy="523220"/>
          </a:xfrm>
          <a:prstGeom prst="rect">
            <a:avLst/>
          </a:prstGeom>
          <a:noFill/>
        </p:spPr>
        <p:txBody>
          <a:bodyPr wrap="none" rtlCol="0">
            <a:spAutoFit/>
          </a:bodyPr>
          <a:lstStyle/>
          <a:p>
            <a:r>
              <a:rPr lang="en-US" sz="2800" dirty="0"/>
              <a:t>-</a:t>
            </a:r>
          </a:p>
        </p:txBody>
      </p:sp>
      <p:sp>
        <p:nvSpPr>
          <p:cNvPr id="26" name="TextBox 25">
            <a:extLst>
              <a:ext uri="{FF2B5EF4-FFF2-40B4-BE49-F238E27FC236}">
                <a16:creationId xmlns:a16="http://schemas.microsoft.com/office/drawing/2014/main" id="{6CB51101-4435-1F43-A757-82EEDF44F877}"/>
              </a:ext>
            </a:extLst>
          </p:cNvPr>
          <p:cNvSpPr txBox="1"/>
          <p:nvPr/>
        </p:nvSpPr>
        <p:spPr>
          <a:xfrm>
            <a:off x="6866752" y="526798"/>
            <a:ext cx="1594548" cy="646331"/>
          </a:xfrm>
          <a:prstGeom prst="rect">
            <a:avLst/>
          </a:prstGeom>
          <a:noFill/>
        </p:spPr>
        <p:txBody>
          <a:bodyPr wrap="square" rtlCol="0">
            <a:spAutoFit/>
          </a:bodyPr>
          <a:lstStyle/>
          <a:p>
            <a:pPr algn="ctr"/>
            <a:r>
              <a:rPr lang="en-US" dirty="0"/>
              <a:t>RLINE </a:t>
            </a:r>
          </a:p>
          <a:p>
            <a:pPr algn="ctr"/>
            <a:r>
              <a:rPr lang="en-US" dirty="0"/>
              <a:t>Major Roads</a:t>
            </a:r>
          </a:p>
        </p:txBody>
      </p:sp>
      <p:sp>
        <p:nvSpPr>
          <p:cNvPr id="27" name="TextBox 26">
            <a:extLst>
              <a:ext uri="{FF2B5EF4-FFF2-40B4-BE49-F238E27FC236}">
                <a16:creationId xmlns:a16="http://schemas.microsoft.com/office/drawing/2014/main" id="{AEE78DB0-6665-3F4D-B3B1-33E7CBC4B568}"/>
              </a:ext>
            </a:extLst>
          </p:cNvPr>
          <p:cNvSpPr txBox="1"/>
          <p:nvPr/>
        </p:nvSpPr>
        <p:spPr>
          <a:xfrm>
            <a:off x="4588787" y="1396759"/>
            <a:ext cx="1391728" cy="646331"/>
          </a:xfrm>
          <a:prstGeom prst="rect">
            <a:avLst/>
          </a:prstGeom>
          <a:noFill/>
        </p:spPr>
        <p:txBody>
          <a:bodyPr wrap="none" rtlCol="0">
            <a:spAutoFit/>
          </a:bodyPr>
          <a:lstStyle/>
          <a:p>
            <a:r>
              <a:rPr lang="en-US" dirty="0"/>
              <a:t>CMAQ</a:t>
            </a:r>
          </a:p>
          <a:p>
            <a:r>
              <a:rPr lang="en-US" dirty="0"/>
              <a:t>All Emissions</a:t>
            </a:r>
          </a:p>
        </p:txBody>
      </p:sp>
      <p:sp>
        <p:nvSpPr>
          <p:cNvPr id="28" name="TextBox 27">
            <a:extLst>
              <a:ext uri="{FF2B5EF4-FFF2-40B4-BE49-F238E27FC236}">
                <a16:creationId xmlns:a16="http://schemas.microsoft.com/office/drawing/2014/main" id="{67173EF0-D0C0-5649-8400-C69DAD927355}"/>
              </a:ext>
            </a:extLst>
          </p:cNvPr>
          <p:cNvSpPr txBox="1"/>
          <p:nvPr/>
        </p:nvSpPr>
        <p:spPr>
          <a:xfrm>
            <a:off x="6971887" y="2195048"/>
            <a:ext cx="1400198" cy="923330"/>
          </a:xfrm>
          <a:prstGeom prst="rect">
            <a:avLst/>
          </a:prstGeom>
          <a:noFill/>
        </p:spPr>
        <p:txBody>
          <a:bodyPr wrap="square" rtlCol="0">
            <a:spAutoFit/>
          </a:bodyPr>
          <a:lstStyle/>
          <a:p>
            <a:pPr algn="ctr"/>
            <a:r>
              <a:rPr lang="en-US" dirty="0"/>
              <a:t>RLINE</a:t>
            </a:r>
          </a:p>
          <a:p>
            <a:pPr algn="ctr"/>
            <a:r>
              <a:rPr lang="en-US" dirty="0"/>
              <a:t>Major Roads</a:t>
            </a:r>
          </a:p>
          <a:p>
            <a:pPr algn="ctr"/>
            <a:r>
              <a:rPr lang="en-US" dirty="0"/>
              <a:t>Average</a:t>
            </a:r>
          </a:p>
        </p:txBody>
      </p:sp>
      <p:sp>
        <p:nvSpPr>
          <p:cNvPr id="29" name="Rectangle 28">
            <a:extLst>
              <a:ext uri="{FF2B5EF4-FFF2-40B4-BE49-F238E27FC236}">
                <a16:creationId xmlns:a16="http://schemas.microsoft.com/office/drawing/2014/main" id="{00AE6265-4A8D-BB4E-A33F-3A0E55D69283}"/>
              </a:ext>
            </a:extLst>
          </p:cNvPr>
          <p:cNvSpPr/>
          <p:nvPr/>
        </p:nvSpPr>
        <p:spPr>
          <a:xfrm>
            <a:off x="9559508" y="1423387"/>
            <a:ext cx="2604115" cy="646331"/>
          </a:xfrm>
          <a:prstGeom prst="rect">
            <a:avLst/>
          </a:prstGeom>
        </p:spPr>
        <p:txBody>
          <a:bodyPr wrap="square">
            <a:spAutoFit/>
          </a:bodyPr>
          <a:lstStyle/>
          <a:p>
            <a:r>
              <a:rPr lang="en-US" dirty="0"/>
              <a:t>CMAQ without</a:t>
            </a:r>
          </a:p>
          <a:p>
            <a:r>
              <a:rPr lang="en-US" dirty="0"/>
              <a:t> Major Roads</a:t>
            </a:r>
          </a:p>
        </p:txBody>
      </p:sp>
      <p:pic>
        <p:nvPicPr>
          <p:cNvPr id="31" name="Picture 30">
            <a:extLst>
              <a:ext uri="{FF2B5EF4-FFF2-40B4-BE49-F238E27FC236}">
                <a16:creationId xmlns:a16="http://schemas.microsoft.com/office/drawing/2014/main" id="{9547DCAC-DF6F-9242-9C49-51B588B6909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flipH="1">
            <a:off x="7316250" y="4527280"/>
            <a:ext cx="549071" cy="3413667"/>
          </a:xfrm>
          <a:prstGeom prst="rect">
            <a:avLst/>
          </a:prstGeom>
        </p:spPr>
      </p:pic>
      <p:sp>
        <p:nvSpPr>
          <p:cNvPr id="32" name="Rectangle 31">
            <a:extLst>
              <a:ext uri="{FF2B5EF4-FFF2-40B4-BE49-F238E27FC236}">
                <a16:creationId xmlns:a16="http://schemas.microsoft.com/office/drawing/2014/main" id="{33D2ECBC-5A26-BA44-B3A5-75D6B0116D86}"/>
              </a:ext>
            </a:extLst>
          </p:cNvPr>
          <p:cNvSpPr/>
          <p:nvPr/>
        </p:nvSpPr>
        <p:spPr>
          <a:xfrm>
            <a:off x="9095082" y="5159829"/>
            <a:ext cx="2542161" cy="646331"/>
          </a:xfrm>
          <a:prstGeom prst="rect">
            <a:avLst/>
          </a:prstGeom>
        </p:spPr>
        <p:txBody>
          <a:bodyPr wrap="square">
            <a:spAutoFit/>
          </a:bodyPr>
          <a:lstStyle/>
          <a:p>
            <a:pPr algn="ctr"/>
            <a:r>
              <a:rPr lang="en-US" dirty="0"/>
              <a:t>Interpolated</a:t>
            </a:r>
          </a:p>
          <a:p>
            <a:pPr algn="ctr"/>
            <a:r>
              <a:rPr lang="en-US" dirty="0"/>
              <a:t>CMAQ w/o Major Roads</a:t>
            </a:r>
          </a:p>
        </p:txBody>
      </p:sp>
      <p:sp>
        <p:nvSpPr>
          <p:cNvPr id="33" name="TextBox 32">
            <a:extLst>
              <a:ext uri="{FF2B5EF4-FFF2-40B4-BE49-F238E27FC236}">
                <a16:creationId xmlns:a16="http://schemas.microsoft.com/office/drawing/2014/main" id="{20151792-AECD-7C4D-BD15-953FE45DD210}"/>
              </a:ext>
            </a:extLst>
          </p:cNvPr>
          <p:cNvSpPr txBox="1"/>
          <p:nvPr/>
        </p:nvSpPr>
        <p:spPr>
          <a:xfrm>
            <a:off x="6971610" y="4216898"/>
            <a:ext cx="1366080" cy="646331"/>
          </a:xfrm>
          <a:prstGeom prst="rect">
            <a:avLst/>
          </a:prstGeom>
          <a:noFill/>
        </p:spPr>
        <p:txBody>
          <a:bodyPr wrap="none" rtlCol="0">
            <a:spAutoFit/>
          </a:bodyPr>
          <a:lstStyle/>
          <a:p>
            <a:pPr algn="ctr"/>
            <a:r>
              <a:rPr lang="en-US" dirty="0"/>
              <a:t>RLINE</a:t>
            </a:r>
          </a:p>
          <a:p>
            <a:r>
              <a:rPr lang="en-US" dirty="0"/>
              <a:t>Major Roads</a:t>
            </a:r>
          </a:p>
        </p:txBody>
      </p:sp>
      <p:sp>
        <p:nvSpPr>
          <p:cNvPr id="34" name="Rectangle 33">
            <a:extLst>
              <a:ext uri="{FF2B5EF4-FFF2-40B4-BE49-F238E27FC236}">
                <a16:creationId xmlns:a16="http://schemas.microsoft.com/office/drawing/2014/main" id="{153FEB4C-B1A3-C448-8F58-F611419E6B7E}"/>
              </a:ext>
            </a:extLst>
          </p:cNvPr>
          <p:cNvSpPr/>
          <p:nvPr/>
        </p:nvSpPr>
        <p:spPr>
          <a:xfrm>
            <a:off x="4347349" y="5041174"/>
            <a:ext cx="2542161" cy="369332"/>
          </a:xfrm>
          <a:prstGeom prst="rect">
            <a:avLst/>
          </a:prstGeom>
        </p:spPr>
        <p:txBody>
          <a:bodyPr wrap="square">
            <a:spAutoFit/>
          </a:bodyPr>
          <a:lstStyle/>
          <a:p>
            <a:r>
              <a:rPr lang="en-US" dirty="0"/>
              <a:t>CMAQ-RLINE Hybrid</a:t>
            </a:r>
          </a:p>
        </p:txBody>
      </p:sp>
      <p:sp>
        <p:nvSpPr>
          <p:cNvPr id="35" name="Rectangle 34">
            <a:extLst>
              <a:ext uri="{FF2B5EF4-FFF2-40B4-BE49-F238E27FC236}">
                <a16:creationId xmlns:a16="http://schemas.microsoft.com/office/drawing/2014/main" id="{ACA29B84-7D79-F94E-A000-8E1DFDF11963}"/>
              </a:ext>
            </a:extLst>
          </p:cNvPr>
          <p:cNvSpPr/>
          <p:nvPr/>
        </p:nvSpPr>
        <p:spPr>
          <a:xfrm>
            <a:off x="5198805" y="6049448"/>
            <a:ext cx="677553" cy="369332"/>
          </a:xfrm>
          <a:prstGeom prst="rect">
            <a:avLst/>
          </a:prstGeom>
        </p:spPr>
        <p:txBody>
          <a:bodyPr wrap="square">
            <a:spAutoFit/>
          </a:bodyPr>
          <a:lstStyle/>
          <a:p>
            <a:r>
              <a:rPr lang="en-US" dirty="0"/>
              <a:t>Low</a:t>
            </a:r>
          </a:p>
        </p:txBody>
      </p:sp>
      <p:sp>
        <p:nvSpPr>
          <p:cNvPr id="36" name="Rectangle 35">
            <a:extLst>
              <a:ext uri="{FF2B5EF4-FFF2-40B4-BE49-F238E27FC236}">
                <a16:creationId xmlns:a16="http://schemas.microsoft.com/office/drawing/2014/main" id="{B6747416-A145-784B-BD3E-DE6ABAFFEC68}"/>
              </a:ext>
            </a:extLst>
          </p:cNvPr>
          <p:cNvSpPr/>
          <p:nvPr/>
        </p:nvSpPr>
        <p:spPr>
          <a:xfrm>
            <a:off x="9418708" y="6049448"/>
            <a:ext cx="677553" cy="369332"/>
          </a:xfrm>
          <a:prstGeom prst="rect">
            <a:avLst/>
          </a:prstGeom>
        </p:spPr>
        <p:txBody>
          <a:bodyPr wrap="square">
            <a:spAutoFit/>
          </a:bodyPr>
          <a:lstStyle/>
          <a:p>
            <a:r>
              <a:rPr lang="en-US" dirty="0"/>
              <a:t>High</a:t>
            </a:r>
          </a:p>
        </p:txBody>
      </p:sp>
      <p:sp>
        <p:nvSpPr>
          <p:cNvPr id="37" name="Rectangle 36">
            <a:extLst>
              <a:ext uri="{FF2B5EF4-FFF2-40B4-BE49-F238E27FC236}">
                <a16:creationId xmlns:a16="http://schemas.microsoft.com/office/drawing/2014/main" id="{71C85943-E658-D042-B3A9-6FC22ADF1DB8}"/>
              </a:ext>
            </a:extLst>
          </p:cNvPr>
          <p:cNvSpPr/>
          <p:nvPr/>
        </p:nvSpPr>
        <p:spPr>
          <a:xfrm>
            <a:off x="6784667" y="5590246"/>
            <a:ext cx="1558261" cy="369332"/>
          </a:xfrm>
          <a:prstGeom prst="rect">
            <a:avLst/>
          </a:prstGeom>
        </p:spPr>
        <p:txBody>
          <a:bodyPr wrap="square">
            <a:spAutoFit/>
          </a:bodyPr>
          <a:lstStyle/>
          <a:p>
            <a:r>
              <a:rPr lang="en-US" dirty="0"/>
              <a:t>Concentration</a:t>
            </a:r>
          </a:p>
        </p:txBody>
      </p:sp>
      <p:sp>
        <p:nvSpPr>
          <p:cNvPr id="38" name="Down Arrow 37">
            <a:extLst>
              <a:ext uri="{FF2B5EF4-FFF2-40B4-BE49-F238E27FC236}">
                <a16:creationId xmlns:a16="http://schemas.microsoft.com/office/drawing/2014/main" id="{C1D68930-6A52-1244-BE53-62AC3A4B00FF}"/>
              </a:ext>
            </a:extLst>
          </p:cNvPr>
          <p:cNvSpPr/>
          <p:nvPr/>
        </p:nvSpPr>
        <p:spPr>
          <a:xfrm>
            <a:off x="7482950" y="1653339"/>
            <a:ext cx="226390" cy="237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3B061CE3-2FAE-5841-842D-B1EC272646A7}"/>
              </a:ext>
            </a:extLst>
          </p:cNvPr>
          <p:cNvSpPr/>
          <p:nvPr/>
        </p:nvSpPr>
        <p:spPr>
          <a:xfrm>
            <a:off x="10165197" y="3437249"/>
            <a:ext cx="226390" cy="237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57B1E7-99BD-2D43-BAD2-3D7BD001AB09}"/>
              </a:ext>
            </a:extLst>
          </p:cNvPr>
          <p:cNvSpPr/>
          <p:nvPr/>
        </p:nvSpPr>
        <p:spPr>
          <a:xfrm>
            <a:off x="6703255" y="111110"/>
            <a:ext cx="1825933" cy="1609359"/>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CBE9C6D-3205-0840-BEBD-3FB0709294F1}"/>
              </a:ext>
            </a:extLst>
          </p:cNvPr>
          <p:cNvSpPr/>
          <p:nvPr/>
        </p:nvSpPr>
        <p:spPr>
          <a:xfrm>
            <a:off x="4358495" y="1396760"/>
            <a:ext cx="1825933" cy="205604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80BE2F-23D1-6F46-AECB-F3A04A213FBF}"/>
              </a:ext>
            </a:extLst>
          </p:cNvPr>
          <p:cNvSpPr/>
          <p:nvPr/>
        </p:nvSpPr>
        <p:spPr>
          <a:xfrm>
            <a:off x="6658874" y="111110"/>
            <a:ext cx="1901851" cy="3429555"/>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36B7ACF-8451-B047-983D-68119691913B}"/>
              </a:ext>
            </a:extLst>
          </p:cNvPr>
          <p:cNvSpPr/>
          <p:nvPr/>
        </p:nvSpPr>
        <p:spPr>
          <a:xfrm>
            <a:off x="4239491" y="1396759"/>
            <a:ext cx="7597833" cy="2208441"/>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6804A44-6412-4449-B590-8CBC74822D16}"/>
              </a:ext>
            </a:extLst>
          </p:cNvPr>
          <p:cNvSpPr/>
          <p:nvPr/>
        </p:nvSpPr>
        <p:spPr>
          <a:xfrm>
            <a:off x="9043257" y="1423387"/>
            <a:ext cx="2759555" cy="4422724"/>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FD31D7A-7EBE-0F49-A013-C53A1305AB1B}"/>
              </a:ext>
            </a:extLst>
          </p:cNvPr>
          <p:cNvSpPr/>
          <p:nvPr/>
        </p:nvSpPr>
        <p:spPr>
          <a:xfrm>
            <a:off x="4107005" y="3685190"/>
            <a:ext cx="7597833" cy="2217110"/>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744C89A-5219-5344-A868-17CD1F639E32}"/>
              </a:ext>
            </a:extLst>
          </p:cNvPr>
          <p:cNvSpPr>
            <a:spLocks noGrp="1"/>
          </p:cNvSpPr>
          <p:nvPr>
            <p:ph type="sldNum" sz="quarter" idx="12"/>
          </p:nvPr>
        </p:nvSpPr>
        <p:spPr>
          <a:xfrm>
            <a:off x="8610600" y="6356350"/>
            <a:ext cx="2743200" cy="365125"/>
          </a:xfrm>
        </p:spPr>
        <p:txBody>
          <a:bodyPr/>
          <a:lstStyle/>
          <a:p>
            <a:fld id="{4905F62C-2EF8-2143-872D-ABA6AC43C032}" type="slidenum">
              <a:rPr lang="en-US" smtClean="0"/>
              <a:t>7</a:t>
            </a:fld>
            <a:endParaRPr lang="en-US"/>
          </a:p>
        </p:txBody>
      </p:sp>
      <p:sp>
        <p:nvSpPr>
          <p:cNvPr id="6" name="Rectangle 5">
            <a:extLst>
              <a:ext uri="{FF2B5EF4-FFF2-40B4-BE49-F238E27FC236}">
                <a16:creationId xmlns:a16="http://schemas.microsoft.com/office/drawing/2014/main" id="{17764D86-CB00-D144-A300-A4F241FDD249}"/>
              </a:ext>
            </a:extLst>
          </p:cNvPr>
          <p:cNvSpPr/>
          <p:nvPr/>
        </p:nvSpPr>
        <p:spPr>
          <a:xfrm>
            <a:off x="347013" y="2633626"/>
            <a:ext cx="3395281" cy="2031325"/>
          </a:xfrm>
          <a:prstGeom prst="rect">
            <a:avLst/>
          </a:prstGeom>
        </p:spPr>
        <p:txBody>
          <a:bodyPr wrap="square">
            <a:spAutoFit/>
          </a:bodyPr>
          <a:lstStyle/>
          <a:p>
            <a:pPr marL="285750" indent="-285750">
              <a:buFont typeface="Arial" panose="020B0604020202020204" pitchFamily="34" charset="0"/>
              <a:buChar char="•"/>
            </a:pPr>
            <a:r>
              <a:rPr lang="en-US" dirty="0"/>
              <a:t>Removes the need to run multiple CTMs to obtain background emissions</a:t>
            </a:r>
          </a:p>
          <a:p>
            <a:pPr marL="285750" indent="-285750">
              <a:buFont typeface="Arial" panose="020B0604020202020204" pitchFamily="34" charset="0"/>
              <a:buChar char="•"/>
            </a:pPr>
            <a:r>
              <a:rPr lang="en-US" dirty="0"/>
              <a:t>Includes chemistry formation or loss from local sources that CTMs cannot simulate if emissions were zeroed out</a:t>
            </a:r>
          </a:p>
        </p:txBody>
      </p:sp>
    </p:spTree>
    <p:extLst>
      <p:ext uri="{BB962C8B-B14F-4D97-AF65-F5344CB8AC3E}">
        <p14:creationId xmlns:p14="http://schemas.microsoft.com/office/powerpoint/2010/main" val="17109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9" grpId="0" animBg="1"/>
      <p:bldP spid="39" grpId="1" animBg="1"/>
      <p:bldP spid="43" grpId="0" animBg="1"/>
      <p:bldP spid="43" grpId="1" animBg="1"/>
      <p:bldP spid="44" grpId="0" animBg="1"/>
      <p:bldP spid="44" grpId="1" animBg="1"/>
      <p:bldP spid="45" grpId="0" animBg="1"/>
      <p:bldP spid="45" grpId="1"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B656-87C7-0F44-B908-F0A2A86242E2}"/>
              </a:ext>
            </a:extLst>
          </p:cNvPr>
          <p:cNvSpPr>
            <a:spLocks noGrp="1"/>
          </p:cNvSpPr>
          <p:nvPr>
            <p:ph type="title"/>
          </p:nvPr>
        </p:nvSpPr>
        <p:spPr>
          <a:xfrm>
            <a:off x="801098" y="1396289"/>
            <a:ext cx="6387102" cy="1325563"/>
          </a:xfrm>
        </p:spPr>
        <p:txBody>
          <a:bodyPr vert="horz" lIns="91440" tIns="45720" rIns="91440" bIns="45720" rtlCol="0" anchor="ctr">
            <a:normAutofit fontScale="90000"/>
          </a:bodyPr>
          <a:lstStyle/>
          <a:p>
            <a:r>
              <a:rPr lang="en-US" sz="4100" dirty="0"/>
              <a:t>Bayesian Maximum Entropy (BME) Biased Corrected Hybrid</a:t>
            </a:r>
            <a:br>
              <a:rPr lang="en-US" sz="4100" dirty="0"/>
            </a:br>
            <a:endParaRPr lang="en-US" sz="4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5EF54F-BF6C-2046-8AC6-3E150B326F1E}"/>
                  </a:ext>
                </a:extLst>
              </p:cNvPr>
              <p:cNvSpPr>
                <a:spLocks noGrp="1"/>
              </p:cNvSpPr>
              <p:nvPr>
                <p:ph sz="half" idx="1"/>
              </p:nvPr>
            </p:nvSpPr>
            <p:spPr>
              <a:xfrm>
                <a:off x="805542" y="2871982"/>
                <a:ext cx="6382657" cy="3181684"/>
              </a:xfrm>
            </p:spPr>
            <p:txBody>
              <a:bodyPr vert="horz" lIns="91440" tIns="45720" rIns="91440" bIns="45720" rtlCol="0" anchor="t">
                <a:normAutofit fontScale="85000" lnSpcReduction="10000"/>
              </a:bodyPr>
              <a:lstStyle/>
              <a:p>
                <a:r>
                  <a:rPr lang="en-US" sz="2200" dirty="0"/>
                  <a:t>Run Hybrid at AQS measurement locations</a:t>
                </a:r>
              </a:p>
              <a:p>
                <a:r>
                  <a:rPr lang="en-US" sz="2200" dirty="0"/>
                  <a:t>Constant Air quality Model Performance (CAMP)</a:t>
                </a:r>
              </a:p>
              <a:p>
                <a:pPr lvl="1"/>
                <a:r>
                  <a:rPr lang="en-US" sz="1700" dirty="0"/>
                  <a:t>Performs a model performance analysis that accounts for the non-linearity and non-homoscedastic behavior of model performance with respect to the modeled value 𝑥̃</a:t>
                </a:r>
                <a:r>
                  <a:rPr lang="en-US" sz="1700" baseline="-25000" dirty="0"/>
                  <a:t>𝑘</a:t>
                </a:r>
                <a:r>
                  <a:rPr lang="en-US" sz="1700" dirty="0"/>
                  <a:t>.</a:t>
                </a:r>
              </a:p>
              <a:p>
                <a:pPr lvl="1"/>
                <a:r>
                  <a:rPr lang="en-US" sz="1700" dirty="0"/>
                  <a:t>Models the mean 𝜆</a:t>
                </a:r>
                <a:r>
                  <a:rPr lang="en-US" sz="1700" baseline="-25000" dirty="0"/>
                  <a:t>1</a:t>
                </a:r>
                <a:r>
                  <a:rPr lang="en-US" sz="1700" dirty="0"/>
                  <a:t> (𝑥̃</a:t>
                </a:r>
                <a:r>
                  <a:rPr lang="en-US" sz="1700" baseline="-25000" dirty="0"/>
                  <a:t>𝑘</a:t>
                </a:r>
                <a:r>
                  <a:rPr lang="en-US" sz="1700" dirty="0"/>
                  <a:t>; 𝒟) and variance 𝜆</a:t>
                </a:r>
                <a:r>
                  <a:rPr lang="en-US" sz="1700" baseline="-25000" dirty="0"/>
                  <a:t>2</a:t>
                </a:r>
                <a:r>
                  <a:rPr lang="en-US" sz="1700" dirty="0"/>
                  <a:t> (𝑥̃</a:t>
                </a:r>
                <a:r>
                  <a:rPr lang="en-US" sz="1700" baseline="-25000" dirty="0"/>
                  <a:t>𝑘</a:t>
                </a:r>
                <a:r>
                  <a:rPr lang="en-US" sz="1700" dirty="0"/>
                  <a:t>; 𝒟) of the observed value </a:t>
                </a:r>
                <a14:m>
                  <m:oMath xmlns:m="http://schemas.openxmlformats.org/officeDocument/2006/math">
                    <m:acc>
                      <m:accPr>
                        <m:chr m:val="̂"/>
                        <m:ctrlPr>
                          <a:rPr lang="en-US" sz="1700" i="1" smtClean="0">
                            <a:latin typeface="Cambria Math" panose="02040503050406030204" pitchFamily="18" charset="0"/>
                          </a:rPr>
                        </m:ctrlPr>
                      </m:accPr>
                      <m:e>
                        <m:r>
                          <a:rPr lang="en-US" sz="1700" b="0" i="1" smtClean="0">
                            <a:latin typeface="Cambria Math" panose="02040503050406030204" pitchFamily="18" charset="0"/>
                          </a:rPr>
                          <m:t>𝑋</m:t>
                        </m:r>
                      </m:e>
                    </m:acc>
                  </m:oMath>
                </a14:m>
                <a:endParaRPr lang="en-US" sz="1700" dirty="0"/>
              </a:p>
              <a:p>
                <a14:m>
                  <m:oMath xmlns:m="http://schemas.openxmlformats.org/officeDocument/2006/math">
                    <m:sSub>
                      <m:sSubPr>
                        <m:ctrlPr>
                          <a:rPr lang="en-US" sz="2200" i="1">
                            <a:latin typeface="Cambria Math" panose="02040503050406030204" pitchFamily="18" charset="0"/>
                          </a:rPr>
                        </m:ctrlPr>
                      </m:sSubPr>
                      <m:e>
                        <m:r>
                          <a:rPr lang="en-US" sz="2200" b="0" i="1" smtClean="0">
                            <a:latin typeface="Cambria Math" panose="02040503050406030204" pitchFamily="18" charset="0"/>
                          </a:rPr>
                          <m:t>𝑥</m:t>
                        </m:r>
                      </m:e>
                      <m:sub>
                        <m:r>
                          <a:rPr lang="en-US" sz="2200" i="1">
                            <a:latin typeface="Cambria Math" panose="02040503050406030204" pitchFamily="18" charset="0"/>
                          </a:rPr>
                          <m:t>𝑜𝑏𝑠</m:t>
                        </m:r>
                      </m:sub>
                    </m:sSub>
                    <m:r>
                      <a:rPr lang="en-US" sz="2200" i="1">
                        <a:latin typeface="Cambria Math" panose="02040503050406030204" pitchFamily="18" charset="0"/>
                      </a:rPr>
                      <m:t> =</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𝑧</m:t>
                        </m:r>
                      </m:e>
                      <m:sub>
                        <m:r>
                          <a:rPr lang="en-US" sz="2200" i="1">
                            <a:latin typeface="Cambria Math" panose="02040503050406030204" pitchFamily="18" charset="0"/>
                          </a:rPr>
                          <m:t>𝑜𝑏𝑠</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𝑔𝑜</m:t>
                        </m:r>
                      </m:e>
                      <m:sub>
                        <m:r>
                          <a:rPr lang="en-US" sz="2200" b="0" i="1" smtClean="0">
                            <a:latin typeface="Cambria Math" panose="02040503050406030204" pitchFamily="18" charset="0"/>
                          </a:rPr>
                          <m:t>(</m:t>
                        </m:r>
                        <m:r>
                          <a:rPr lang="en-US" sz="2200" i="1">
                            <a:latin typeface="Cambria Math" panose="02040503050406030204" pitchFamily="18" charset="0"/>
                          </a:rPr>
                          <m:t>𝑜𝑏𝑠</m:t>
                        </m:r>
                        <m:r>
                          <a:rPr lang="en-US" sz="2200" b="0" i="1" smtClean="0">
                            <a:latin typeface="Cambria Math" panose="02040503050406030204" pitchFamily="18" charset="0"/>
                          </a:rPr>
                          <m:t>)</m:t>
                        </m:r>
                      </m:sub>
                    </m:sSub>
                  </m:oMath>
                </a14:m>
                <a:endParaRPr lang="en-US" sz="2200" dirty="0"/>
              </a:p>
              <a:p>
                <a:pPr marL="914400" lvl="2" indent="0">
                  <a:buNone/>
                </a:pPr>
                <a:r>
                  <a:rPr lang="en-US" sz="1700" dirty="0"/>
                  <a:t>where </a:t>
                </a:r>
                <a14:m>
                  <m:oMath xmlns:m="http://schemas.openxmlformats.org/officeDocument/2006/math">
                    <m:r>
                      <a:rPr lang="en-US" sz="1700" b="0" i="1" smtClean="0">
                        <a:latin typeface="Cambria Math" panose="02040503050406030204" pitchFamily="18" charset="0"/>
                      </a:rPr>
                      <m:t>𝑔𝑜</m:t>
                    </m:r>
                    <m:r>
                      <a:rPr lang="en-US" sz="1700" b="0" i="1" smtClean="0">
                        <a:latin typeface="Cambria Math" panose="02040503050406030204" pitchFamily="18" charset="0"/>
                      </a:rPr>
                      <m:t>=</m:t>
                    </m:r>
                    <m:r>
                      <a:rPr lang="en-US" sz="1700" b="0" i="1" smtClean="0">
                        <a:latin typeface="Cambria Math" panose="02040503050406030204" pitchFamily="18" charset="0"/>
                      </a:rPr>
                      <m:t>𝐶𝐴𝑀𝑃</m:t>
                    </m:r>
                    <m:r>
                      <a:rPr lang="en-US" sz="1700" b="0" i="1" smtClean="0">
                        <a:latin typeface="Cambria Math" panose="02040503050406030204" pitchFamily="18" charset="0"/>
                      </a:rPr>
                      <m:t> </m:t>
                    </m:r>
                    <m:r>
                      <a:rPr lang="en-US" sz="1700" b="0" i="1" smtClean="0">
                        <a:latin typeface="Cambria Math" panose="02040503050406030204" pitchFamily="18" charset="0"/>
                      </a:rPr>
                      <m:t>𝑐𝑜𝑟𝑟𝑒𝑐𝑡𝑒𝑑</m:t>
                    </m:r>
                    <m:r>
                      <a:rPr lang="en-US" sz="1700" b="0" i="1" smtClean="0">
                        <a:latin typeface="Cambria Math" panose="02040503050406030204" pitchFamily="18" charset="0"/>
                      </a:rPr>
                      <m:t> </m:t>
                    </m:r>
                    <m:r>
                      <a:rPr lang="en-US" sz="1700" b="0" i="1" smtClean="0">
                        <a:latin typeface="Cambria Math" panose="02040503050406030204" pitchFamily="18" charset="0"/>
                      </a:rPr>
                      <m:t>h𝑦𝑏𝑟𝑖𝑑</m:t>
                    </m:r>
                    <m:r>
                      <a:rPr lang="en-US" sz="1700" b="0" i="1" smtClean="0">
                        <a:latin typeface="Cambria Math" panose="02040503050406030204" pitchFamily="18" charset="0"/>
                      </a:rPr>
                      <m:t> </m:t>
                    </m:r>
                    <m:r>
                      <a:rPr lang="en-US" sz="1700" b="0" i="1" smtClean="0">
                        <a:latin typeface="Cambria Math" panose="02040503050406030204" pitchFamily="18" charset="0"/>
                      </a:rPr>
                      <m:t>𝑚𝑜𝑑𝑒𝑙</m:t>
                    </m:r>
                  </m:oMath>
                </a14:m>
                <a:r>
                  <a:rPr lang="en-US" sz="1700" dirty="0"/>
                  <a:t> </a:t>
                </a:r>
              </a:p>
              <a:p>
                <a:r>
                  <a:rPr lang="en-US" sz="2200" dirty="0"/>
                  <a:t>BME kriging →  </a:t>
                </a:r>
                <a14:m>
                  <m:oMath xmlns:m="http://schemas.openxmlformats.org/officeDocument/2006/math">
                    <m:sSubSup>
                      <m:sSubSupPr>
                        <m:ctrlPr>
                          <a:rPr lang="en-US" sz="2200" i="1">
                            <a:latin typeface="Cambria Math" panose="02040503050406030204" pitchFamily="18" charset="0"/>
                          </a:rPr>
                        </m:ctrlPr>
                      </m:sSubSup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sub>
                        <m:r>
                          <a:rPr lang="en-US" sz="2200" i="1">
                            <a:latin typeface="Cambria Math" panose="02040503050406030204" pitchFamily="18" charset="0"/>
                          </a:rPr>
                          <m:t>𝑘</m:t>
                        </m:r>
                      </m:sub>
                      <m:sup>
                        <m:r>
                          <a:rPr lang="en-US" sz="2200" i="1">
                            <a:latin typeface="Cambria Math" panose="02040503050406030204" pitchFamily="18" charset="0"/>
                          </a:rPr>
                          <m:t>𝐵𝑀𝐸</m:t>
                        </m:r>
                      </m:sup>
                    </m:sSubSup>
                  </m:oMath>
                </a14:m>
                <a:endParaRPr lang="en-US" sz="2200" i="1" dirty="0">
                  <a:latin typeface="Cambria Math" panose="02040503050406030204" pitchFamily="18" charset="0"/>
                </a:endParaRPr>
              </a:p>
              <a:p>
                <a:pPr lvl="1"/>
                <a:r>
                  <a:rPr lang="en-US" sz="1700" dirty="0">
                    <a:latin typeface="Cambria Math" panose="02040503050406030204" pitchFamily="18" charset="0"/>
                  </a:rPr>
                  <a:t>Covariance model: </a:t>
                </a:r>
                <a:r>
                  <a:rPr lang="en-US" sz="1700" i="1" dirty="0" err="1">
                    <a:latin typeface="Cambria Math" panose="02040503050406030204" pitchFamily="18" charset="0"/>
                  </a:rPr>
                  <a:t>C</a:t>
                </a:r>
                <a:r>
                  <a:rPr lang="en-US" sz="1700" i="1" baseline="-25000" dirty="0" err="1">
                    <a:latin typeface="Cambria Math" panose="02040503050406030204" pitchFamily="18" charset="0"/>
                  </a:rPr>
                  <a:t>x</a:t>
                </a:r>
                <a:r>
                  <a:rPr lang="en-US" sz="1700" i="1" dirty="0">
                    <a:latin typeface="Cambria Math" panose="02040503050406030204" pitchFamily="18" charset="0"/>
                  </a:rPr>
                  <a:t>(𝑟,𝜏) </a:t>
                </a:r>
                <a:r>
                  <a:rPr lang="en-US" sz="1700" dirty="0">
                    <a:latin typeface="Cambria Math" panose="02040503050406030204" pitchFamily="18" charset="0"/>
                  </a:rPr>
                  <a:t>for PM</a:t>
                </a:r>
                <a:r>
                  <a:rPr lang="en-US" sz="1700" baseline="-25000" dirty="0">
                    <a:latin typeface="Cambria Math" panose="02040503050406030204" pitchFamily="18" charset="0"/>
                  </a:rPr>
                  <a:t>2.5</a:t>
                </a:r>
                <a:r>
                  <a:rPr lang="en-US" sz="1700" dirty="0">
                    <a:latin typeface="Cambria Math" panose="02040503050406030204" pitchFamily="18" charset="0"/>
                  </a:rPr>
                  <a:t> across the US</a:t>
                </a:r>
              </a:p>
              <a:p>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𝑘</m:t>
                        </m:r>
                      </m:sub>
                    </m:sSub>
                  </m:oMath>
                </a14:m>
                <a:r>
                  <a:rPr lang="en-US" sz="2200" dirty="0"/>
                  <a:t>= </a:t>
                </a:r>
                <a14:m>
                  <m:oMath xmlns:m="http://schemas.openxmlformats.org/officeDocument/2006/math">
                    <m:sSubSup>
                      <m:sSubSupPr>
                        <m:ctrlPr>
                          <a:rPr lang="en-US" sz="2200" b="0" i="1" smtClean="0">
                            <a:latin typeface="Cambria Math" panose="02040503050406030204" pitchFamily="18" charset="0"/>
                          </a:rPr>
                        </m:ctrlPr>
                      </m:sSubSup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e>
                      <m:sub>
                        <m:r>
                          <a:rPr lang="en-US" sz="2200" i="1">
                            <a:latin typeface="Cambria Math" panose="02040503050406030204" pitchFamily="18" charset="0"/>
                          </a:rPr>
                          <m:t>𝑘</m:t>
                        </m:r>
                      </m:sub>
                      <m:sup>
                        <m:r>
                          <a:rPr lang="en-US" sz="2200" b="0" i="1" smtClean="0">
                            <a:latin typeface="Cambria Math" panose="02040503050406030204" pitchFamily="18" charset="0"/>
                          </a:rPr>
                          <m:t>𝐵𝑀𝐸</m:t>
                        </m:r>
                      </m:sup>
                    </m:sSubSup>
                    <m:r>
                      <a:rPr lang="en-US" sz="2200" b="0" i="1" smtClean="0">
                        <a:latin typeface="Cambria Math" panose="02040503050406030204" pitchFamily="18" charset="0"/>
                      </a:rPr>
                      <m:t>+</m:t>
                    </m:r>
                    <m:r>
                      <a:rPr lang="en-US" sz="2200" b="0" i="1" smtClean="0">
                        <a:latin typeface="Cambria Math" panose="02040503050406030204" pitchFamily="18" charset="0"/>
                      </a:rPr>
                      <m:t>𝑔</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𝑜</m:t>
                        </m:r>
                      </m:e>
                      <m:sub>
                        <m:r>
                          <a:rPr lang="en-US" sz="2200" b="0" i="1" smtClean="0">
                            <a:latin typeface="Cambria Math" panose="02040503050406030204" pitchFamily="18" charset="0"/>
                          </a:rPr>
                          <m:t>(</m:t>
                        </m:r>
                        <m:r>
                          <a:rPr lang="en-US" sz="2200" b="0" i="1" smtClean="0">
                            <a:latin typeface="Cambria Math" panose="02040503050406030204" pitchFamily="18" charset="0"/>
                          </a:rPr>
                          <m:t>𝑘</m:t>
                        </m:r>
                        <m:r>
                          <a:rPr lang="en-US" sz="2200" b="0" i="1" smtClean="0">
                            <a:latin typeface="Cambria Math" panose="02040503050406030204" pitchFamily="18" charset="0"/>
                          </a:rPr>
                          <m:t>)</m:t>
                        </m:r>
                      </m:sub>
                    </m:sSub>
                  </m:oMath>
                </a14:m>
                <a:r>
                  <a:rPr lang="en-US" sz="2200" dirty="0"/>
                  <a:t> </a:t>
                </a:r>
              </a:p>
            </p:txBody>
          </p:sp>
        </mc:Choice>
        <mc:Fallback xmlns="">
          <p:sp>
            <p:nvSpPr>
              <p:cNvPr id="3" name="Content Placeholder 2">
                <a:extLst>
                  <a:ext uri="{FF2B5EF4-FFF2-40B4-BE49-F238E27FC236}">
                    <a16:creationId xmlns:a16="http://schemas.microsoft.com/office/drawing/2014/main" id="{E15EF54F-BF6C-2046-8AC6-3E150B326F1E}"/>
                  </a:ext>
                </a:extLst>
              </p:cNvPr>
              <p:cNvSpPr>
                <a:spLocks noGrp="1" noRot="1" noChangeAspect="1" noMove="1" noResize="1" noEditPoints="1" noAdjustHandles="1" noChangeArrowheads="1" noChangeShapeType="1" noTextEdit="1"/>
              </p:cNvSpPr>
              <p:nvPr>
                <p:ph sz="half" idx="1"/>
              </p:nvPr>
            </p:nvSpPr>
            <p:spPr>
              <a:xfrm>
                <a:off x="805542" y="2871982"/>
                <a:ext cx="6382657" cy="3181684"/>
              </a:xfrm>
              <a:blipFill>
                <a:blip r:embed="rId3"/>
                <a:stretch>
                  <a:fillRect l="-397" t="-2381" r="-198" b="-1190"/>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A close up of a map&#10;&#10;Description automatically generated">
            <a:extLst>
              <a:ext uri="{FF2B5EF4-FFF2-40B4-BE49-F238E27FC236}">
                <a16:creationId xmlns:a16="http://schemas.microsoft.com/office/drawing/2014/main" id="{0D70CB9A-2E08-644B-BEC9-8F9EBDAF5948}"/>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7962986" y="541108"/>
            <a:ext cx="3943085" cy="2779875"/>
          </a:xfrm>
          <a:prstGeom prst="rect">
            <a:avLst/>
          </a:prstGeom>
        </p:spPr>
      </p:pic>
      <p:cxnSp>
        <p:nvCxnSpPr>
          <p:cNvPr id="18" name="Straight Connector 17">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map&#10;&#10;Description automatically generated">
            <a:extLst>
              <a:ext uri="{FF2B5EF4-FFF2-40B4-BE49-F238E27FC236}">
                <a16:creationId xmlns:a16="http://schemas.microsoft.com/office/drawing/2014/main" id="{15343E81-B515-674D-B840-E5951E44F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2559" y="3911584"/>
            <a:ext cx="3563941" cy="2779874"/>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FD03177C-9F92-8349-9924-500626CFE453}"/>
              </a:ext>
            </a:extLst>
          </p:cNvPr>
          <p:cNvPicPr>
            <a:picLocks noChangeAspect="1"/>
          </p:cNvPicPr>
          <p:nvPr/>
        </p:nvPicPr>
        <p:blipFill>
          <a:blip r:embed="rId6"/>
          <a:stretch>
            <a:fillRect/>
          </a:stretch>
        </p:blipFill>
        <p:spPr>
          <a:xfrm>
            <a:off x="9424618" y="138845"/>
            <a:ext cx="2682079" cy="487651"/>
          </a:xfrm>
          <a:prstGeom prst="rect">
            <a:avLst/>
          </a:prstGeom>
        </p:spPr>
      </p:pic>
      <p:pic>
        <p:nvPicPr>
          <p:cNvPr id="13" name="Picture 12" descr="A close up of a logo&#10;&#10;Description automatically generated">
            <a:extLst>
              <a:ext uri="{FF2B5EF4-FFF2-40B4-BE49-F238E27FC236}">
                <a16:creationId xmlns:a16="http://schemas.microsoft.com/office/drawing/2014/main" id="{1EB3CE3D-9E39-0B48-BBF3-5D63E30D693D}"/>
              </a:ext>
            </a:extLst>
          </p:cNvPr>
          <p:cNvPicPr>
            <a:picLocks noChangeAspect="1"/>
          </p:cNvPicPr>
          <p:nvPr/>
        </p:nvPicPr>
        <p:blipFill>
          <a:blip r:embed="rId7"/>
          <a:stretch>
            <a:fillRect/>
          </a:stretch>
        </p:blipFill>
        <p:spPr>
          <a:xfrm>
            <a:off x="7640481" y="138264"/>
            <a:ext cx="1784137" cy="466006"/>
          </a:xfrm>
          <a:prstGeom prst="rect">
            <a:avLst/>
          </a:prstGeom>
        </p:spPr>
      </p:pic>
      <p:pic>
        <p:nvPicPr>
          <p:cNvPr id="5" name="Picture 4" descr="A close up of a logo&#10;&#10;Description automatically generated">
            <a:extLst>
              <a:ext uri="{FF2B5EF4-FFF2-40B4-BE49-F238E27FC236}">
                <a16:creationId xmlns:a16="http://schemas.microsoft.com/office/drawing/2014/main" id="{093E36D0-FDCE-DC49-A270-5912BD497C7C}"/>
              </a:ext>
            </a:extLst>
          </p:cNvPr>
          <p:cNvPicPr>
            <a:picLocks noChangeAspect="1"/>
          </p:cNvPicPr>
          <p:nvPr/>
        </p:nvPicPr>
        <p:blipFill>
          <a:blip r:embed="rId8"/>
          <a:stretch>
            <a:fillRect/>
          </a:stretch>
        </p:blipFill>
        <p:spPr>
          <a:xfrm>
            <a:off x="7962985" y="3593691"/>
            <a:ext cx="3943085" cy="413781"/>
          </a:xfrm>
          <a:prstGeom prst="rect">
            <a:avLst/>
          </a:prstGeom>
        </p:spPr>
      </p:pic>
      <p:sp>
        <p:nvSpPr>
          <p:cNvPr id="12" name="Rectangle 11">
            <a:extLst>
              <a:ext uri="{FF2B5EF4-FFF2-40B4-BE49-F238E27FC236}">
                <a16:creationId xmlns:a16="http://schemas.microsoft.com/office/drawing/2014/main" id="{C17368AD-295B-2C46-A10D-C31598DD360F}"/>
              </a:ext>
            </a:extLst>
          </p:cNvPr>
          <p:cNvSpPr/>
          <p:nvPr/>
        </p:nvSpPr>
        <p:spPr>
          <a:xfrm>
            <a:off x="475500" y="6234114"/>
            <a:ext cx="1822935" cy="369332"/>
          </a:xfrm>
          <a:prstGeom prst="rect">
            <a:avLst/>
          </a:prstGeom>
        </p:spPr>
        <p:txBody>
          <a:bodyPr wrap="none">
            <a:spAutoFit/>
          </a:bodyPr>
          <a:lstStyle/>
          <a:p>
            <a:r>
              <a:rPr lang="en-US" dirty="0"/>
              <a:t>Reyes et al., 2017</a:t>
            </a:r>
          </a:p>
        </p:txBody>
      </p:sp>
      <p:sp>
        <p:nvSpPr>
          <p:cNvPr id="4" name="Slide Number Placeholder 3">
            <a:extLst>
              <a:ext uri="{FF2B5EF4-FFF2-40B4-BE49-F238E27FC236}">
                <a16:creationId xmlns:a16="http://schemas.microsoft.com/office/drawing/2014/main" id="{F41629FD-DD87-EA47-B13B-F937FC265E7F}"/>
              </a:ext>
            </a:extLst>
          </p:cNvPr>
          <p:cNvSpPr>
            <a:spLocks noGrp="1"/>
          </p:cNvSpPr>
          <p:nvPr>
            <p:ph type="sldNum" sz="quarter" idx="12"/>
          </p:nvPr>
        </p:nvSpPr>
        <p:spPr/>
        <p:txBody>
          <a:bodyPr/>
          <a:lstStyle/>
          <a:p>
            <a:fld id="{4905F62C-2EF8-2143-872D-ABA6AC43C032}" type="slidenum">
              <a:rPr lang="en-US" smtClean="0"/>
              <a:t>8</a:t>
            </a:fld>
            <a:endParaRPr lang="en-US"/>
          </a:p>
        </p:txBody>
      </p:sp>
    </p:spTree>
    <p:extLst>
      <p:ext uri="{BB962C8B-B14F-4D97-AF65-F5344CB8AC3E}">
        <p14:creationId xmlns:p14="http://schemas.microsoft.com/office/powerpoint/2010/main" val="59187462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73"/>
            <a:ext cx="10515600" cy="1325563"/>
          </a:xfrm>
        </p:spPr>
        <p:txBody>
          <a:bodyPr/>
          <a:lstStyle/>
          <a:p>
            <a:r>
              <a:rPr lang="en-US" dirty="0">
                <a:solidFill>
                  <a:schemeClr val="accent1"/>
                </a:solidFill>
              </a:rPr>
              <a:t>Health Impact Function (HIF)</a:t>
            </a:r>
          </a:p>
        </p:txBody>
      </p:sp>
      <p:graphicFrame>
        <p:nvGraphicFramePr>
          <p:cNvPr id="7" name="Diagram 6">
            <a:extLst>
              <a:ext uri="{FF2B5EF4-FFF2-40B4-BE49-F238E27FC236}">
                <a16:creationId xmlns:a16="http://schemas.microsoft.com/office/drawing/2014/main" id="{4387B803-ECB8-8349-81F8-CA9080300517}"/>
              </a:ext>
            </a:extLst>
          </p:cNvPr>
          <p:cNvGraphicFramePr/>
          <p:nvPr>
            <p:extLst>
              <p:ext uri="{D42A27DB-BD31-4B8C-83A1-F6EECF244321}">
                <p14:modId xmlns:p14="http://schemas.microsoft.com/office/powerpoint/2010/main" val="290973752"/>
              </p:ext>
            </p:extLst>
          </p:nvPr>
        </p:nvGraphicFramePr>
        <p:xfrm>
          <a:off x="520262" y="1087821"/>
          <a:ext cx="10833537" cy="5397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C9BC88-BF5D-D84B-82CD-5638917C834F}"/>
                  </a:ext>
                </a:extLst>
              </p:cNvPr>
              <p:cNvSpPr txBox="1"/>
              <p:nvPr/>
            </p:nvSpPr>
            <p:spPr>
              <a:xfrm>
                <a:off x="5937030" y="3376688"/>
                <a:ext cx="2230822"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𝑃𝐴𝐹</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𝑅𝑅</m:t>
                          </m:r>
                          <m:r>
                            <a:rPr lang="en-US" sz="2400" b="0" i="1" smtClean="0">
                              <a:latin typeface="Cambria Math" panose="02040503050406030204" pitchFamily="18" charset="0"/>
                            </a:rPr>
                            <m:t> −1</m:t>
                          </m:r>
                        </m:num>
                        <m:den>
                          <m:r>
                            <a:rPr lang="en-US" sz="2400" b="0" i="1" smtClean="0">
                              <a:latin typeface="Cambria Math" panose="02040503050406030204" pitchFamily="18" charset="0"/>
                            </a:rPr>
                            <m:t>𝑅𝑅</m:t>
                          </m:r>
                        </m:den>
                      </m:f>
                    </m:oMath>
                  </m:oMathPara>
                </a14:m>
                <a:endParaRPr lang="en-US" sz="2400" dirty="0"/>
              </a:p>
            </p:txBody>
          </p:sp>
        </mc:Choice>
        <mc:Fallback xmlns="">
          <p:sp>
            <p:nvSpPr>
              <p:cNvPr id="8" name="TextBox 7">
                <a:extLst>
                  <a:ext uri="{FF2B5EF4-FFF2-40B4-BE49-F238E27FC236}">
                    <a16:creationId xmlns:a16="http://schemas.microsoft.com/office/drawing/2014/main" id="{36C9BC88-BF5D-D84B-82CD-5638917C834F}"/>
                  </a:ext>
                </a:extLst>
              </p:cNvPr>
              <p:cNvSpPr txBox="1">
                <a:spLocks noRot="1" noChangeAspect="1" noMove="1" noResize="1" noEditPoints="1" noAdjustHandles="1" noChangeArrowheads="1" noChangeShapeType="1" noTextEdit="1"/>
              </p:cNvSpPr>
              <p:nvPr/>
            </p:nvSpPr>
            <p:spPr>
              <a:xfrm>
                <a:off x="5937030" y="3376688"/>
                <a:ext cx="2230822" cy="691471"/>
              </a:xfrm>
              <a:prstGeom prst="rect">
                <a:avLst/>
              </a:prstGeom>
              <a:blipFill>
                <a:blip r:embed="rId8"/>
                <a:stretch>
                  <a:fillRect t="-9091" b="-14545"/>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F145A63C-C6E1-EF43-831B-5AB9735AC5F6}"/>
              </a:ext>
            </a:extLst>
          </p:cNvPr>
          <p:cNvSpPr/>
          <p:nvPr/>
        </p:nvSpPr>
        <p:spPr>
          <a:xfrm>
            <a:off x="520261" y="6300509"/>
            <a:ext cx="2073709" cy="369332"/>
          </a:xfrm>
          <a:prstGeom prst="rect">
            <a:avLst/>
          </a:prstGeom>
        </p:spPr>
        <p:txBody>
          <a:bodyPr wrap="none">
            <a:spAutoFit/>
          </a:bodyPr>
          <a:lstStyle/>
          <a:p>
            <a:r>
              <a:rPr lang="en-US" baseline="30000" dirty="0">
                <a:sym typeface="Wingdings"/>
              </a:rPr>
              <a:t>1</a:t>
            </a:r>
            <a:r>
              <a:rPr lang="en-US" dirty="0">
                <a:sym typeface="Wingdings"/>
              </a:rPr>
              <a:t>Burnett et al., 2014</a:t>
            </a:r>
            <a:endParaRPr lang="en-US" baseline="30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1F82B03-D000-6343-A85D-9A4D816516D7}"/>
                  </a:ext>
                </a:extLst>
              </p:cNvPr>
              <p:cNvSpPr txBox="1"/>
              <p:nvPr/>
            </p:nvSpPr>
            <p:spPr>
              <a:xfrm>
                <a:off x="8329733" y="4938033"/>
                <a:ext cx="334200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𝑀𝑜𝑟𝑡</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𝑃𝐴𝐹</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𝑝𝑜𝑝</m:t>
                          </m:r>
                        </m:e>
                        <m:sub>
                          <m:r>
                            <a:rPr lang="en-US" sz="2400" b="0" i="1" smtClean="0">
                              <a:latin typeface="Cambria Math" panose="02040503050406030204" pitchFamily="18" charset="0"/>
                              <a:ea typeface="Cambria Math" panose="02040503050406030204" pitchFamily="18" charset="0"/>
                            </a:rPr>
                            <m:t>𝑖</m:t>
                          </m:r>
                        </m:sub>
                      </m:sSub>
                    </m:oMath>
                  </m:oMathPara>
                </a14:m>
                <a:endParaRPr lang="en-US" sz="2400" dirty="0"/>
              </a:p>
            </p:txBody>
          </p:sp>
        </mc:Choice>
        <mc:Fallback xmlns="">
          <p:sp>
            <p:nvSpPr>
              <p:cNvPr id="17" name="TextBox 16">
                <a:extLst>
                  <a:ext uri="{FF2B5EF4-FFF2-40B4-BE49-F238E27FC236}">
                    <a16:creationId xmlns:a16="http://schemas.microsoft.com/office/drawing/2014/main" id="{11F82B03-D000-6343-A85D-9A4D816516D7}"/>
                  </a:ext>
                </a:extLst>
              </p:cNvPr>
              <p:cNvSpPr txBox="1">
                <a:spLocks noRot="1" noChangeAspect="1" noMove="1" noResize="1" noEditPoints="1" noAdjustHandles="1" noChangeArrowheads="1" noChangeShapeType="1" noTextEdit="1"/>
              </p:cNvSpPr>
              <p:nvPr/>
            </p:nvSpPr>
            <p:spPr>
              <a:xfrm>
                <a:off x="8329733" y="4938033"/>
                <a:ext cx="3342005" cy="369332"/>
              </a:xfrm>
              <a:prstGeom prst="rect">
                <a:avLst/>
              </a:prstGeom>
              <a:blipFill>
                <a:blip r:embed="rId9"/>
                <a:stretch>
                  <a:fillRect l="-1515" t="-6667" b="-3666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2B38EBB-EDB9-3A4D-8F50-E06625187B01}"/>
              </a:ext>
            </a:extLst>
          </p:cNvPr>
          <p:cNvSpPr txBox="1"/>
          <p:nvPr/>
        </p:nvSpPr>
        <p:spPr>
          <a:xfrm>
            <a:off x="3795974" y="2276262"/>
            <a:ext cx="7463518" cy="923330"/>
          </a:xfrm>
          <a:prstGeom prst="rect">
            <a:avLst/>
          </a:prstGeom>
          <a:noFill/>
        </p:spPr>
        <p:txBody>
          <a:bodyPr wrap="none" rtlCol="0">
            <a:spAutoFit/>
          </a:bodyPr>
          <a:lstStyle/>
          <a:p>
            <a:r>
              <a:rPr lang="en-US" dirty="0"/>
              <a:t>C:   annual average ambient PM</a:t>
            </a:r>
            <a:r>
              <a:rPr lang="en-US" baseline="-25000" dirty="0"/>
              <a:t>2.5</a:t>
            </a:r>
            <a:endParaRPr lang="en-US" dirty="0"/>
          </a:p>
          <a:p>
            <a:r>
              <a:rPr lang="en-US" dirty="0"/>
              <a:t>C</a:t>
            </a:r>
            <a:r>
              <a:rPr lang="en-US" baseline="-25000" dirty="0"/>
              <a:t>0</a:t>
            </a:r>
            <a:r>
              <a:rPr lang="en-US" dirty="0"/>
              <a:t>: PM</a:t>
            </a:r>
            <a:r>
              <a:rPr lang="en-US" baseline="-25000" dirty="0"/>
              <a:t>2.5</a:t>
            </a:r>
            <a:r>
              <a:rPr lang="en-US" dirty="0"/>
              <a:t> threshold concentration (below which no additional risk is assumed)</a:t>
            </a:r>
            <a:endParaRPr lang="en-US" baseline="-25000" dirty="0"/>
          </a:p>
          <a:p>
            <a:endParaRPr lang="en-US" dirty="0"/>
          </a:p>
        </p:txBody>
      </p:sp>
      <p:sp>
        <p:nvSpPr>
          <p:cNvPr id="3" name="Slide Number Placeholder 2">
            <a:extLst>
              <a:ext uri="{FF2B5EF4-FFF2-40B4-BE49-F238E27FC236}">
                <a16:creationId xmlns:a16="http://schemas.microsoft.com/office/drawing/2014/main" id="{D2B86BAD-AD54-CE4E-9B61-BC2031167B8F}"/>
              </a:ext>
            </a:extLst>
          </p:cNvPr>
          <p:cNvSpPr>
            <a:spLocks noGrp="1"/>
          </p:cNvSpPr>
          <p:nvPr>
            <p:ph type="sldNum" sz="quarter" idx="12"/>
          </p:nvPr>
        </p:nvSpPr>
        <p:spPr/>
        <p:txBody>
          <a:bodyPr/>
          <a:lstStyle/>
          <a:p>
            <a:fld id="{4905F62C-2EF8-2143-872D-ABA6AC43C032}" type="slidenum">
              <a:rPr lang="en-US" smtClean="0"/>
              <a:t>9</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F8CAA3-F7BB-3545-A24E-FDD3C610C037}"/>
                  </a:ext>
                </a:extLst>
              </p:cNvPr>
              <p:cNvSpPr txBox="1"/>
              <p:nvPr/>
            </p:nvSpPr>
            <p:spPr>
              <a:xfrm>
                <a:off x="3307556" y="1963612"/>
                <a:ext cx="3930948"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𝐼𝐸𝑅</m:t>
                          </m:r>
                        </m:sub>
                      </m:sSub>
                      <m:r>
                        <a:rPr lang="en-US" b="0" i="1" smtClean="0">
                          <a:latin typeface="Cambria Math" panose="02040503050406030204" pitchFamily="18" charset="0"/>
                        </a:rPr>
                        <m:t>=1+</m:t>
                      </m:r>
                      <m:r>
                        <a:rPr lang="en-US" b="0" i="1" smtClean="0">
                          <a:latin typeface="Cambria Math" panose="02040503050406030204" pitchFamily="18" charset="0"/>
                        </a:rPr>
                        <m:t>𝛼</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𝑒𝑥𝑝</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𝛾</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0</m:t>
                                          </m:r>
                                        </m:sub>
                                      </m:sSub>
                                    </m:e>
                                  </m:d>
                                </m:e>
                                <m:sup>
                                  <m:r>
                                    <a:rPr lang="en-US" i="1">
                                      <a:latin typeface="Cambria Math" panose="02040503050406030204" pitchFamily="18" charset="0"/>
                                    </a:rPr>
                                    <m:t>𝛿</m:t>
                                  </m:r>
                                </m:sup>
                              </m:sSup>
                            </m:e>
                          </m:d>
                        </m:e>
                      </m:d>
                    </m:oMath>
                  </m:oMathPara>
                </a14:m>
                <a:endParaRPr lang="en-US" dirty="0"/>
              </a:p>
            </p:txBody>
          </p:sp>
        </mc:Choice>
        <mc:Fallback xmlns="">
          <p:sp>
            <p:nvSpPr>
              <p:cNvPr id="4" name="TextBox 3">
                <a:extLst>
                  <a:ext uri="{FF2B5EF4-FFF2-40B4-BE49-F238E27FC236}">
                    <a16:creationId xmlns:a16="http://schemas.microsoft.com/office/drawing/2014/main" id="{F2F8CAA3-F7BB-3545-A24E-FDD3C610C037}"/>
                  </a:ext>
                </a:extLst>
              </p:cNvPr>
              <p:cNvSpPr txBox="1">
                <a:spLocks noRot="1" noChangeAspect="1" noMove="1" noResize="1" noEditPoints="1" noAdjustHandles="1" noChangeArrowheads="1" noChangeShapeType="1" noTextEdit="1"/>
              </p:cNvSpPr>
              <p:nvPr/>
            </p:nvSpPr>
            <p:spPr>
              <a:xfrm>
                <a:off x="3307556" y="1963612"/>
                <a:ext cx="3930948" cy="312650"/>
              </a:xfrm>
              <a:prstGeom prst="rect">
                <a:avLst/>
              </a:prstGeom>
              <a:blipFill>
                <a:blip r:embed="rId10"/>
                <a:stretch>
                  <a:fillRect l="-643" b="-28000"/>
                </a:stretch>
              </a:blipFill>
            </p:spPr>
            <p:txBody>
              <a:bodyPr/>
              <a:lstStyle/>
              <a:p>
                <a:r>
                  <a:rPr lang="en-US">
                    <a:noFill/>
                  </a:rPr>
                  <a:t> </a:t>
                </a:r>
              </a:p>
            </p:txBody>
          </p:sp>
        </mc:Fallback>
      </mc:AlternateContent>
    </p:spTree>
    <p:extLst>
      <p:ext uri="{BB962C8B-B14F-4D97-AF65-F5344CB8AC3E}">
        <p14:creationId xmlns:p14="http://schemas.microsoft.com/office/powerpoint/2010/main" val="186219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1436</Words>
  <Application>Microsoft Macintosh PowerPoint</Application>
  <PresentationFormat>Widescreen</PresentationFormat>
  <Paragraphs>287</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Traffic-Related PM2.5 and NO2 Health Risk Assessment in the United States  A Fine-Scale Hybrid Modeling Approach</vt:lpstr>
      <vt:lpstr>Background</vt:lpstr>
      <vt:lpstr>Previous  Traffic Related PM2.5 Premature Mortality Studies</vt:lpstr>
      <vt:lpstr>Motivation</vt:lpstr>
      <vt:lpstr>Objectives</vt:lpstr>
      <vt:lpstr>Study design flowchart</vt:lpstr>
      <vt:lpstr>CMAQ-RLINE Hybrid</vt:lpstr>
      <vt:lpstr>Bayesian Maximum Entropy (BME) Biased Corrected Hybrid </vt:lpstr>
      <vt:lpstr>Health Impact Function (HIF)</vt:lpstr>
      <vt:lpstr>Modeling Domain</vt:lpstr>
      <vt:lpstr>Inputs</vt:lpstr>
      <vt:lpstr>Annual PM2.5 Results  - Durham, NC</vt:lpstr>
      <vt:lpstr>Annual PM2.5 Results  - Central North Carolina</vt:lpstr>
      <vt:lpstr>Annual PM2.5 Results  - Central North Carolina</vt:lpstr>
      <vt:lpstr>Discussion</vt:lpstr>
      <vt:lpstr>Future Work</vt:lpstr>
      <vt:lpstr>Acknowledgment </vt:lpstr>
      <vt:lpstr>References</vt:lpstr>
      <vt:lpstr>Extra Slides</vt:lpstr>
      <vt:lpstr>Annual PM2.5 Results  - New York City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Traffic-Related PM2.5 and NO2 Health Risk Assessment in the United States  A Fine-Scale Hybrid Modeling Approach</dc:title>
  <dc:creator>Valencia Arias, Alejandro</dc:creator>
  <cp:lastModifiedBy>Valencia Arias, Alejandro</cp:lastModifiedBy>
  <cp:revision>1</cp:revision>
  <dcterms:created xsi:type="dcterms:W3CDTF">2019-10-21T01:49:28Z</dcterms:created>
  <dcterms:modified xsi:type="dcterms:W3CDTF">2019-10-21T13:02:27Z</dcterms:modified>
</cp:coreProperties>
</file>