
<file path=[Content_Types].xml><?xml version="1.0" encoding="utf-8"?>
<Types xmlns="http://schemas.openxmlformats.org/package/2006/content-types"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theme+xml" PartName="/ppt/theme/theme1.xml"/>
  <Override ContentType="application/vnd.openxmlformats-officedocument.presentationml.notesMaster+xml" PartName="/ppt/notesMasters/notesMaster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slide+xml" PartName="/ppt/slides/slide1.xml"/>
  <Override ContentType="application/vnd.openxmlformats-officedocument.presentationml.notesSlide+xml" PartName="/ppt/notesSlides/notesSlide2.xml"/>
  <Override ContentType="application/vnd.openxmlformats-officedocument.presentationml.slide+xml" PartName="/ppt/slides/slide2.xml"/>
  <Override ContentType="application/vnd.openxmlformats-officedocument.presentationml.notesSlide+xml" PartName="/ppt/notesSlides/notesSlide3.xml"/>
  <Override ContentType="application/vnd.openxmlformats-officedocument.presentationml.slide+xml" PartName="/ppt/slides/slide3.xml"/>
  <Override ContentType="application/vnd.openxmlformats-officedocument.presentationml.notesSlide+xml" PartName="/ppt/notesSlides/notesSlide4.xml"/>
  <Override ContentType="application/vnd.openxmlformats-officedocument.presentationml.slide+xml" PartName="/ppt/slides/slide4.xml"/>
  <Override ContentType="application/vnd.openxmlformats-officedocument.presentationml.notesSlide+xml" PartName="/ppt/notesSlides/notesSlide5.xml"/>
  <Override ContentType="application/vnd.openxmlformats-officedocument.presentationml.slide+xml" PartName="/ppt/slides/slide5.xml"/>
  <Override ContentType="application/vnd.openxmlformats-officedocument.presentationml.notesSlide+xml" PartName="/ppt/notesSlides/notesSlide6.xml"/>
  <Override ContentType="application/vnd.openxmlformats-officedocument.presentationml.slide+xml" PartName="/ppt/slides/slide6.xml"/>
  <Override ContentType="application/vnd.openxmlformats-officedocument.presentationml.notesSlide+xml" PartName="/ppt/notesSlides/notesSlide7.xml"/>
  <Override ContentType="application/vnd.openxmlformats-officedocument.presentationml.slide+xml" PartName="/ppt/slides/slide7.xml"/>
  <Override ContentType="application/vnd.openxmlformats-officedocument.presentationml.notesSlide+xml" PartName="/ppt/notesSlides/notesSlide8.xml"/>
  <Override ContentType="application/vnd.openxmlformats-officedocument.presentationml.slide+xml" PartName="/ppt/slides/slide8.xml"/>
  <Override ContentType="application/vnd.openxmlformats-officedocument.presentationml.notesSlide+xml" PartName="/ppt/notesSlides/notesSlide9.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notesSlide+xml" PartName="/ppt/notesSlides/notesSlide10.xml"/>
  <Override ContentType="application/vnd.openxmlformats-officedocument.presentationml.slide+xml" PartName="/ppt/slides/slide13.xml"/>
  <Override ContentType="application/vnd.openxmlformats-officedocument.presentationml.notesSlide+xml" PartName="/ppt/notesSlides/notesSlide11.xml"/>
  <Override ContentType="application/vnd.openxmlformats-officedocument.presentationml.slide+xml" PartName="/ppt/slides/slide14.xml"/>
  <Override ContentType="application/vnd.openxmlformats-officedocument.presentationml.tableStyles+xml" PartName="/ppt/tableStyles.xml"/>
  <Default ContentType="image/jpeg" Extension="jpg"/>
  <Default ContentType="image/gif" Extension="gif"/>
  <Default ContentType="image/png" Extension="png"/>
  <Override ContentType="application/vnd.openxmlformats-officedocument.presentationml.presentation.main+xml" PartName="/ppt/presentation.xml"/>
  <Default ContentType="application/xml" Extension="xml"/>
  <Default ContentType="application/vnd.openxmlformats-package.relationships+xml" Extension="rels"/>
  <Override ContentType="application/vnd.openxmlformats-package.core-properties+xml" PartName="/docProps/core.xml"/>
  <Override ContentType="application/vnd.openxmlformats-officedocument.extended-properties+xml" PartName="/docProps/app.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Relationships xmlns="http://schemas.openxmlformats.org/package/2006/relationships"><Relationship Id="rId1" Target="/ppt/media/image1.png" Type="http://schemas.openxmlformats.org/officeDocument/2006/relationships/image"/><Relationship Id="rId2" Target="/ppt/media/image2.jpg" Type="http://schemas.openxmlformats.org/officeDocument/2006/relationships/image"/><Relationship Id="rId3" Target="/ppt/media/image3.png" Type="http://schemas.openxmlformats.org/officeDocument/2006/relationships/image"/><Relationship Id="rId4" Target="/ppt/media/image4.png" Type="http://schemas.openxmlformats.org/officeDocument/2006/relationships/image"/><Relationship Id="rId5" Target="/ppt/media/image5.png" Type="http://schemas.openxmlformats.org/officeDocument/2006/relationships/image"/><Relationship Id="rId6" Target="/ppt/media/image6.png" Type="http://schemas.openxmlformats.org/officeDocument/2006/relationships/image"/><Relationship Id="rId7" Target="/ppt/media/image7.gif" Type="http://schemas.openxmlformats.org/officeDocument/2006/relationships/image"/><Relationship Id="rId8" Target="/ppt/media/image8.gif" Type="http://schemas.openxmlformats.org/officeDocument/2006/relationships/image"/><Relationship Id="rId9" Target="/ppt/media/image9.png" Type="http://schemas.openxmlformats.org/officeDocument/2006/relationships/image"/><Relationship Id="rId10" Target="/ppt/media/image10.png" Type="http://schemas.openxmlformats.org/officeDocument/2006/relationships/image"/><Relationship Id="rId11" Target="/ppt/media/image11.png" Type="http://schemas.openxmlformats.org/officeDocument/2006/relationships/image"/><Relationship Id="rId12" Target="/ppt/media/image12.png" Type="http://schemas.openxmlformats.org/officeDocument/2006/relationships/image"/><Relationship Id="rId13" Target="/ppt/media/image13.png" Type="http://schemas.openxmlformats.org/officeDocument/2006/relationships/image"/><Relationship Id="rId14" Target="/ppt/media/image15.png" Type="http://schemas.openxmlformats.org/officeDocument/2006/relationships/image"/><Relationship Id="rId15" Target="/ppt/media/image16.png" Type="http://schemas.openxmlformats.org/officeDocument/2006/relationships/image"/><Relationship Id="rId16" Target="/ppt/media/image17.png" Type="http://schemas.openxmlformats.org/officeDocument/2006/relationships/image"/><Relationship Id="rId17" Target="/ppt/media/image18.png" Type="http://schemas.openxmlformats.org/officeDocument/2006/relationships/image"/><Relationship Id="rId18" Target="/ppt/media/image19.PNG" Type="http://schemas.openxmlformats.org/officeDocument/2006/relationships/image"/><Relationship Id="rId19" Target="/ppt/media/image20.PNG" Type="http://schemas.openxmlformats.org/officeDocument/2006/relationships/image"/><Relationship Id="rId20" Target="/ppt/media/image21.PNG" Type="http://schemas.openxmlformats.org/officeDocument/2006/relationships/image"/><Relationship Id="rId21" Target="/ppt/media/image22.png" Type="http://schemas.openxmlformats.org/officeDocument/2006/relationships/image"/><Relationship Id="rId22" Target="ppt/media/img_cc_black.png" Type="http://schemas.openxmlformats.org/officeDocument/2006/relationships/image"/><Relationship Id="rId23" Target="ppt/presentation.xml" Type="http://schemas.openxmlformats.org/officeDocument/2006/relationships/officeDocument"/><Relationship Id="rId24" Target="docProps/core.xml" Type="http://schemas.openxmlformats.org/package/2006/relationships/metadata/core-properties"/><Relationship Id="rId25" Target="docProps/app.xml" Type="http://schemas.openxmlformats.org/officeDocument/2006/relationships/extended-properties"/></Relationships>
</file>

<file path=ppt/presentation.xml><?xml version="1.0" encoding="utf-8"?>
<p:presentation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embedTrueTypeFonts="1" saveSubsetFonts="1">
  <p:sldMasterIdLst>
    <p:sldMasterId id="2147483648" r:id="rId1"/>
  </p:sldMasterIdLst>
  <p:notesMasterIdLst>
    <p:notesMasterId r:id="rId3"/>
  </p:notesMasterIdLst>
  <p:sldIdLst>
    <p:sldId id="256" r:id="rId5"/>
    <p:sldId id="257" r:id="rId7"/>
    <p:sldId id="258" r:id="rId9"/>
    <p:sldId id="259" r:id="rId11"/>
    <p:sldId id="260" r:id="rId13"/>
    <p:sldId id="261" r:id="rId15"/>
    <p:sldId id="262" r:id="rId17"/>
    <p:sldId id="263" r:id="rId19"/>
    <p:sldId id="264" r:id="rId21"/>
    <p:sldId id="265" r:id="rId23"/>
    <p:sldId id="266" r:id="rId24"/>
    <p:sldId id="267" r:id="rId25"/>
    <p:sldId id="268" r:id="rId26"/>
    <p:sldId id="269" r:id="rId28"/>
  </p:sldIdLst>
  <p:sldSz cx="12192000" cy="6858000" type="custom"/>
  <p:notesSz cx="12192000" cy="6858000"/>
  <p:embeddedFontLst/>
  <p:custDataLst/>
  <p:defaultTextStyle>
    <a:defPPr>
      <a:defRPr lang="en-US"/>
    </a:defPPr>
    <a:lvl1pPr algn="l" lvl="0" marL="0" rtl="false">
      <a:defRPr dirty="0" lang="en-US" sz="1800">
        <a:solidFill>
          <a:schemeClr val="tx1"/>
        </a:solidFill>
        <a:latin typeface="+mn-lt"/>
      </a:defRPr>
    </a:lvl1pPr>
    <a:lvl2pPr algn="l" lvl="1" marL="457200" rtl="false">
      <a:defRPr dirty="0" lang="en-US" sz="1800">
        <a:solidFill>
          <a:schemeClr val="tx1"/>
        </a:solidFill>
        <a:latin typeface="+mn-lt"/>
      </a:defRPr>
    </a:lvl2pPr>
    <a:lvl3pPr algn="l" lvl="2" marL="914400" rtl="false">
      <a:defRPr dirty="0" lang="en-US" sz="1800">
        <a:solidFill>
          <a:schemeClr val="tx1"/>
        </a:solidFill>
        <a:latin typeface="+mn-lt"/>
      </a:defRPr>
    </a:lvl3pPr>
    <a:lvl4pPr algn="l" lvl="3" marL="1371600" rtl="false">
      <a:defRPr dirty="0" lang="en-US" sz="1800">
        <a:solidFill>
          <a:schemeClr val="tx1"/>
        </a:solidFill>
        <a:latin typeface="+mn-lt"/>
      </a:defRPr>
    </a:lvl4pPr>
    <a:lvl5pPr algn="l" lvl="4" marL="1828800" rtl="false">
      <a:defRPr dirty="0" lang="en-US" sz="1800">
        <a:solidFill>
          <a:schemeClr val="tx1"/>
        </a:solidFill>
        <a:latin typeface="+mn-lt"/>
      </a:defRPr>
    </a:lvl5pPr>
    <a:lvl6pPr algn="l" lvl="5" marL="2286000" rtl="false">
      <a:defRPr dirty="0" lang="en-US" sz="1800">
        <a:solidFill>
          <a:schemeClr val="tx1"/>
        </a:solidFill>
        <a:latin typeface="+mn-lt"/>
      </a:defRPr>
    </a:lvl6pPr>
    <a:lvl7pPr algn="l" lvl="6" marL="2743200" rtl="false">
      <a:defRPr dirty="0" lang="en-US" sz="1800">
        <a:solidFill>
          <a:schemeClr val="tx1"/>
        </a:solidFill>
        <a:latin typeface="+mn-lt"/>
      </a:defRPr>
    </a:lvl7pPr>
    <a:lvl8pPr algn="l" lvl="7" marL="3200400" rtl="false">
      <a:defRPr dirty="0" lang="en-US" sz="1800">
        <a:solidFill>
          <a:schemeClr val="tx1"/>
        </a:solidFill>
        <a:latin typeface="+mn-lt"/>
      </a:defRPr>
    </a:lvl8pPr>
    <a:lvl9pPr algn="l" lvl="8" marL="3657600" rtl="false">
      <a:defRPr dirty="0" lang="en-US" sz="1800">
        <a:solidFill>
          <a:schemeClr val="tx1"/>
        </a:solidFill>
        <a:latin typeface="+mn-lt"/>
      </a:defRPr>
    </a:lvl9pPr>
  </p:defaultTextStyle>
</p:presentation>
</file>

<file path=ppt/presProps.xml><?xml version="1.0" encoding="utf-8"?>
<p:presentationPr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showPr showNarration="1">
    <p:sldAll/>
  </p:showPr>
</p:presentationPr>
</file>

<file path=ppt/tableStyles.xml><?xml version="1.0" encoding="utf-8"?>
<a:tblStyleLs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def="{5C22544A-7EE6-4342-B048-85BDC9FD1C3A}">
  <a:tblStyle styleId="{9641442b-3cf4-4a4e-906d-ca2b9515ce23}" styleName="Medium Style 2 - Accent 1">
    <a:wholeTbl>
      <a:tcTxStyle>
        <a:fontRef idx="minor">
          <a:srgbClr val="000000"/>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band2H>
      <a:tcStyle>
        <a:tcBdr/>
      </a:tcStyle>
    </a:band2H>
    <a:band2V>
      <a:tcStyle>
        <a:tcBdr/>
      </a:tcStyle>
    </a:band2V>
    <a:lastCol>
      <a:tcTxStyle b="on">
        <a:fontRef idx="minor">
          <a:srgbClr val="000000"/>
        </a:fontRef>
        <a:schemeClr val="lt1"/>
      </a:tcTxStyle>
      <a:tcStyle>
        <a:tcBdr/>
        <a:fill>
          <a:solidFill>
            <a:schemeClr val="accent1"/>
          </a:solidFill>
        </a:fill>
      </a:tcStyle>
    </a:lastCol>
    <a:firstCol>
      <a:tcTxStyle b="on">
        <a:fontRef idx="minor">
          <a:srgbClr val="000000"/>
        </a:fontRef>
        <a:schemeClr val="lt1"/>
      </a:tcTxStyle>
      <a:tcStyle>
        <a:tcBdr/>
        <a:fill>
          <a:solidFill>
            <a:schemeClr val="accent1"/>
          </a:solidFill>
        </a:fill>
      </a:tcStyle>
    </a:firstCol>
    <a:lastRow>
      <a:tcTxStyle b="on">
        <a:fontRef idx="minor">
          <a:srgbClr val="000000"/>
        </a:fontRef>
        <a:schemeClr val="lt1"/>
      </a:tcTxStyle>
      <a:tcStyle>
        <a:tcBdr>
          <a:top>
            <a:ln w="38100">
              <a:solidFill>
                <a:schemeClr val="lt1"/>
              </a:solidFill>
            </a:ln>
          </a:top>
        </a:tcBdr>
        <a:fill>
          <a:solidFill>
            <a:schemeClr val="accent1"/>
          </a:solidFill>
        </a:fill>
      </a:tcStyle>
    </a:lastRow>
    <a:firstRow>
      <a:tcTxStyle b="on">
        <a:fontRef idx="minor">
          <a:srgbClr val="000000"/>
        </a:fontRef>
        <a:schemeClr val="lt1"/>
      </a:tcTxStyle>
      <a:tcStyle>
        <a:tcBdr>
          <a:bottom>
            <a:ln w="38100">
              <a:solidFill>
                <a:schemeClr val="lt1"/>
              </a:solidFill>
            </a:ln>
          </a:bottom>
        </a:tcBdr>
        <a:fill>
          <a:solidFill>
            <a:schemeClr val="accent1"/>
          </a:solidFill>
        </a:fill>
      </a:tcStyle>
    </a:firstRow>
  </a:tblStyle>
</a:tblStyleLst>
</file>

<file path=ppt/viewProps.xml><?xml version="1.0" encoding="utf-8"?>
<p:viewPr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normalViewPr showOutlineIcons="false">
    <p:restoredLeft sz="15620"/>
    <p:restoredTop sz="94660"/>
  </p:normalViewPr>
  <p:slideViewPr>
    <p:cSldViewPr>
      <p:cViewPr varScale="true">
        <p:scale>
          <a:sx d="100" n="73"/>
          <a:sy d="100" n="73"/>
        </p:scale>
        <p:origin x="-1110" y="-102"/>
      </p:cViewPr>
      <p:guideLst>
        <p:guide orient="horz" pos="2160"/>
        <p:guide pos="2880"/>
      </p:guideLst>
    </p:cSldViewPr>
  </p:slideViewPr>
  <p:notesTextViewPr>
    <p:cViewPr>
      <p:scale>
        <a:sx d="100" n="100"/>
        <a:sy d="100" n="100"/>
      </p:scale>
      <p:origin x="0" y="0"/>
    </p:cViewPr>
  </p:notesTextViewPr>
  <p:gridSpacing cx="78028800" cy="78028800"/>
</p:viewPr>
</file>

<file path=ppt/_rels/presentation.xml.rels><?xml version="1.0" encoding="UTF-8"?><Relationships xmlns="http://schemas.openxmlformats.org/package/2006/relationships"><Relationship Id="rId1" Target="slideMasters/slideMaster1.xml" Type="http://schemas.openxmlformats.org/officeDocument/2006/relationships/slideMaster"/><Relationship Id="rId2" Target="theme/theme1.xml" Type="http://schemas.openxmlformats.org/officeDocument/2006/relationships/theme"/><Relationship Id="rId3" Target="notesMasters/notesMaster1.xml" Type="http://schemas.openxmlformats.org/officeDocument/2006/relationships/notesMaster"/><Relationship Id="rId4" Target="theme/theme2.xml" Type="http://schemas.openxmlformats.org/officeDocument/2006/relationships/theme"/><Relationship Id="rId5" Target="slides/slide1.xml" Type="http://schemas.openxmlformats.org/officeDocument/2006/relationships/slide"/><Relationship Id="rId6" Target="notesSlides/notesSlide1.xml" Type="http://schemas.openxmlformats.org/officeDocument/2006/relationships/notesSlide"/><Relationship Id="rId7" Target="slides/slide2.xml" Type="http://schemas.openxmlformats.org/officeDocument/2006/relationships/slide"/><Relationship Id="rId8" Target="notesSlides/notesSlide2.xml" Type="http://schemas.openxmlformats.org/officeDocument/2006/relationships/notesSlide"/><Relationship Id="rId9" Target="slides/slide3.xml" Type="http://schemas.openxmlformats.org/officeDocument/2006/relationships/slide"/><Relationship Id="rId10" Target="notesSlides/notesSlide3.xml" Type="http://schemas.openxmlformats.org/officeDocument/2006/relationships/notesSlide"/><Relationship Id="rId11" Target="slides/slide4.xml" Type="http://schemas.openxmlformats.org/officeDocument/2006/relationships/slide"/><Relationship Id="rId12" Target="notesSlides/notesSlide4.xml" Type="http://schemas.openxmlformats.org/officeDocument/2006/relationships/notesSlide"/><Relationship Id="rId13" Target="slides/slide5.xml" Type="http://schemas.openxmlformats.org/officeDocument/2006/relationships/slide"/><Relationship Id="rId14" Target="notesSlides/notesSlide5.xml" Type="http://schemas.openxmlformats.org/officeDocument/2006/relationships/notesSlide"/><Relationship Id="rId15" Target="slides/slide6.xml" Type="http://schemas.openxmlformats.org/officeDocument/2006/relationships/slide"/><Relationship Id="rId16" Target="notesSlides/notesSlide6.xml" Type="http://schemas.openxmlformats.org/officeDocument/2006/relationships/notesSlide"/><Relationship Id="rId17" Target="slides/slide7.xml" Type="http://schemas.openxmlformats.org/officeDocument/2006/relationships/slide"/><Relationship Id="rId18" Target="notesSlides/notesSlide7.xml" Type="http://schemas.openxmlformats.org/officeDocument/2006/relationships/notesSlide"/><Relationship Id="rId19" Target="slides/slide8.xml" Type="http://schemas.openxmlformats.org/officeDocument/2006/relationships/slide"/><Relationship Id="rId20" Target="notesSlides/notesSlide8.xml" Type="http://schemas.openxmlformats.org/officeDocument/2006/relationships/notesSlide"/><Relationship Id="rId21" Target="slides/slide9.xml" Type="http://schemas.openxmlformats.org/officeDocument/2006/relationships/slide"/><Relationship Id="rId22" Target="notesSlides/notesSlide9.xml" Type="http://schemas.openxmlformats.org/officeDocument/2006/relationships/notesSlide"/><Relationship Id="rId23" Target="slides/slide10.xml" Type="http://schemas.openxmlformats.org/officeDocument/2006/relationships/slide"/><Relationship Id="rId24" Target="slides/slide11.xml" Type="http://schemas.openxmlformats.org/officeDocument/2006/relationships/slide"/><Relationship Id="rId25" Target="slides/slide12.xml" Type="http://schemas.openxmlformats.org/officeDocument/2006/relationships/slide"/><Relationship Id="rId26" Target="slides/slide13.xml" Type="http://schemas.openxmlformats.org/officeDocument/2006/relationships/slide"/><Relationship Id="rId27" Target="notesSlides/notesSlide10.xml" Type="http://schemas.openxmlformats.org/officeDocument/2006/relationships/notesSlide"/><Relationship Id="rId28" Target="slides/slide14.xml" Type="http://schemas.openxmlformats.org/officeDocument/2006/relationships/slide"/><Relationship Id="rId29" Target="notesSlides/notesSlide11.xml" Type="http://schemas.openxmlformats.org/officeDocument/2006/relationships/notesSlide"/><Relationship Id="rId30" Target="tableStyles.xml" Type="http://schemas.openxmlformats.org/officeDocument/2006/relationships/tableStyles"/><Relationship Id="rId31" Target="presProps.xml" Type="http://schemas.openxmlformats.org/officeDocument/2006/relationships/presProps"/><Relationship Id="rId32" Target="viewProps.xml" Type="http://schemas.openxmlformats.org/officeDocument/2006/relationships/viewProps"/></Relationships>
</file>

<file path=ppt/notesMasters/_rels/notesMaster1.xml.rels><?xml version="1.0" encoding="UTF-8"?><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sz="quarter" type="hdr"/>
          </p:nvPr>
        </p:nvSpPr>
        <p:spPr>
          <a:xfrm>
            <a:off x="0" y="0"/>
            <a:ext cx="2971800" cy="458788"/>
          </a:xfrm>
          <a:prstGeom prst="rect">
            <a:avLst/>
          </a:prstGeom>
        </p:spPr>
        <p:txBody>
          <a:bodyPr bIns="45720" lIns="91440" rIns="91440" rtlCol="0" tIns="45720" vert="horz"/>
          <a:lstStyle>
            <a:lvl1pPr algn="l">
              <a:defRPr sz="1200"/>
            </a:lvl1pPr>
          </a:lstStyle>
          <a:p>
            <a:endParaRPr lang="en-US"/>
          </a:p>
        </p:txBody>
      </p:sp>
      <p:sp>
        <p:nvSpPr>
          <p:cNvPr id="3" name="Date Placeholder 2"/>
          <p:cNvSpPr>
            <a:spLocks noGrp="1"/>
          </p:cNvSpPr>
          <p:nvPr>
            <p:ph idx="1" type="dt"/>
          </p:nvPr>
        </p:nvSpPr>
        <p:spPr>
          <a:xfrm>
            <a:off x="3884613" y="0"/>
            <a:ext cx="2971800" cy="458788"/>
          </a:xfrm>
          <a:prstGeom prst="rect">
            <a:avLst/>
          </a:prstGeom>
        </p:spPr>
        <p:txBody>
          <a:bodyPr bIns="45720" lIns="91440" rIns="91440" rtlCol="0" tIns="45720" vert="horz"/>
          <a:lstStyle>
            <a:lvl1pPr algn="r">
              <a:defRPr sz="1200"/>
            </a:lvl1pPr>
          </a:lstStyle>
          <a:p>
            <a:fld id="{44B65459-4C01-9248-BDAA-F28591FAF6F5}" type="datetimeFigureOut">
              <a:rPr lang="en-US" smtClean="0"/>
              <a:t>4/4/17</a:t>
            </a:fld>
            <a:endParaRPr lang="en-US"/>
          </a:p>
        </p:txBody>
      </p:sp>
      <p:sp>
        <p:nvSpPr>
          <p:cNvPr id="4" name="Slide Image Placeholder 3"/>
          <p:cNvSpPr>
            <a:spLocks noChangeAspect="1" noGrp="1" noRot="1"/>
          </p:cNvSpPr>
          <p:nvPr>
            <p:ph idx="2" type="sldImg"/>
          </p:nvPr>
        </p:nvSpPr>
        <p:spPr>
          <a:xfrm>
            <a:off x="685800" y="1143000"/>
            <a:ext cx="5486400" cy="3086100"/>
          </a:xfrm>
          <a:prstGeom prst="rect">
            <a:avLst/>
          </a:prstGeom>
          <a:noFill/>
          <a:ln w="12700">
            <a:solidFill>
              <a:prstClr val="black"/>
            </a:solidFill>
          </a:ln>
        </p:spPr>
        <p:txBody>
          <a:bodyPr anchor="ctr" bIns="45720" lIns="91440" rIns="91440" rtlCol="0" tIns="45720" vert="horz"/>
          <a:lstStyle/>
          <a:p>
            <a:endParaRPr lang="en-US"/>
          </a:p>
        </p:txBody>
      </p:sp>
      <p:sp>
        <p:nvSpPr>
          <p:cNvPr id="5" name="Notes Placeholder 4"/>
          <p:cNvSpPr>
            <a:spLocks noGrp="1"/>
          </p:cNvSpPr>
          <p:nvPr>
            <p:ph idx="3" sz="quarter" type="body"/>
          </p:nvPr>
        </p:nvSpPr>
        <p:spPr>
          <a:xfrm>
            <a:off x="685800" y="4400550"/>
            <a:ext cx="5486400" cy="3600450"/>
          </a:xfrm>
          <a:prstGeom prst="rect">
            <a:avLst/>
          </a:prstGeom>
        </p:spPr>
        <p:txBody>
          <a:bodyPr bIns="45720" lIns="91440" rIns="91440" rtlCol="0" tIns="45720"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idx="4" sz="quarter" type="ftr"/>
          </p:nvPr>
        </p:nvSpPr>
        <p:spPr>
          <a:xfrm>
            <a:off x="0" y="8685213"/>
            <a:ext cx="2971800" cy="458787"/>
          </a:xfrm>
          <a:prstGeom prst="rect">
            <a:avLst/>
          </a:prstGeom>
        </p:spPr>
        <p:txBody>
          <a:bodyPr anchor="b" bIns="45720" lIns="91440" rIns="91440" rtlCol="0" tIns="45720" vert="horz"/>
          <a:lstStyle>
            <a:lvl1pPr algn="l">
              <a:defRPr sz="1200"/>
            </a:lvl1pPr>
          </a:lstStyle>
          <a:p>
            <a:endParaRPr lang="en-US"/>
          </a:p>
        </p:txBody>
      </p:sp>
      <p:sp>
        <p:nvSpPr>
          <p:cNvPr id="7" name="Slide Number Placeholder 6"/>
          <p:cNvSpPr>
            <a:spLocks noGrp="1"/>
          </p:cNvSpPr>
          <p:nvPr>
            <p:ph idx="5" sz="quarter" type="sldNum"/>
          </p:nvPr>
        </p:nvSpPr>
        <p:spPr>
          <a:xfrm>
            <a:off x="3884613" y="8685213"/>
            <a:ext cx="2971800" cy="458787"/>
          </a:xfrm>
          <a:prstGeom prst="rect">
            <a:avLst/>
          </a:prstGeom>
        </p:spPr>
        <p:txBody>
          <a:bodyPr anchor="b" bIns="45720" lIns="91440" rIns="91440" rtlCol="0" tIns="45720" vert="horz"/>
          <a:lstStyle>
            <a:lvl1pPr algn="r">
              <a:defRPr sz="1200"/>
            </a:lvl1pPr>
          </a:lstStyle>
          <a:p>
            <a:fld id="{69327042-6B61-B148-8485-8BBBFAA13D24}" type="slidenum">
              <a:rPr lang="en-US" smtClean="0"/>
              <a:t>‹#›</a:t>
            </a:fld>
            <a:endParaRPr lang="en-US"/>
          </a:p>
        </p:txBody>
      </p:sp>
    </p:spTree>
    <p:extLst>
      <p:ext uri="{BB962C8B-B14F-4D97-AF65-F5344CB8AC3E}">
        <p14:creationId xmlns:p14="http://schemas.microsoft.com/office/powerpoint/2010/main" val="1080321138"/>
      </p:ext>
    </p:extLst>
  </p:cSld>
  <p:clrMap accent1="accent1" accent2="accent2" accent3="accent3" accent4="accent4" accent5="accent5" accent6="accent6" bg1="lt1" bg2="lt2" folHlink="folHlink" hlink="hlink" tx1="dk1" tx2="dk2"/>
  <p:notesStyle>
    <a:lvl1pPr algn="l" defTabSz="914400" eaLnBrk="1" hangingPunct="1" latinLnBrk="0" marL="0" rtl="0">
      <a:defRPr kern="1200" sz="1200">
        <a:solidFill>
          <a:schemeClr val="tx1"/>
        </a:solidFill>
        <a:latin typeface="+mn-lt"/>
        <a:ea typeface="+mn-ea"/>
        <a:cs typeface="+mn-cs"/>
      </a:defRPr>
    </a:lvl1pPr>
    <a:lvl2pPr algn="l" defTabSz="914400" eaLnBrk="1" hangingPunct="1" latinLnBrk="0" marL="457200" rtl="0">
      <a:defRPr kern="1200" sz="1200">
        <a:solidFill>
          <a:schemeClr val="tx1"/>
        </a:solidFill>
        <a:latin typeface="+mn-lt"/>
        <a:ea typeface="+mn-ea"/>
        <a:cs typeface="+mn-cs"/>
      </a:defRPr>
    </a:lvl2pPr>
    <a:lvl3pPr algn="l" defTabSz="914400" eaLnBrk="1" hangingPunct="1" latinLnBrk="0" marL="914400" rtl="0">
      <a:defRPr kern="1200" sz="1200">
        <a:solidFill>
          <a:schemeClr val="tx1"/>
        </a:solidFill>
        <a:latin typeface="+mn-lt"/>
        <a:ea typeface="+mn-ea"/>
        <a:cs typeface="+mn-cs"/>
      </a:defRPr>
    </a:lvl3pPr>
    <a:lvl4pPr algn="l" defTabSz="914400" eaLnBrk="1" hangingPunct="1" latinLnBrk="0" marL="1371600" rtl="0">
      <a:defRPr kern="1200" sz="1200">
        <a:solidFill>
          <a:schemeClr val="tx1"/>
        </a:solidFill>
        <a:latin typeface="+mn-lt"/>
        <a:ea typeface="+mn-ea"/>
        <a:cs typeface="+mn-cs"/>
      </a:defRPr>
    </a:lvl4pPr>
    <a:lvl5pPr algn="l" defTabSz="914400" eaLnBrk="1" hangingPunct="1" latinLnBrk="0" marL="1828800" rtl="0">
      <a:defRPr kern="1200" sz="1200">
        <a:solidFill>
          <a:schemeClr val="tx1"/>
        </a:solidFill>
        <a:latin typeface="+mn-lt"/>
        <a:ea typeface="+mn-ea"/>
        <a:cs typeface="+mn-cs"/>
      </a:defRPr>
    </a:lvl5pPr>
    <a:lvl6pPr algn="l" defTabSz="914400" eaLnBrk="1" hangingPunct="1" latinLnBrk="0" marL="2286000" rtl="0">
      <a:defRPr kern="1200" sz="1200">
        <a:solidFill>
          <a:schemeClr val="tx1"/>
        </a:solidFill>
        <a:latin typeface="+mn-lt"/>
        <a:ea typeface="+mn-ea"/>
        <a:cs typeface="+mn-cs"/>
      </a:defRPr>
    </a:lvl6pPr>
    <a:lvl7pPr algn="l" defTabSz="914400" eaLnBrk="1" hangingPunct="1" latinLnBrk="0" marL="2743200" rtl="0">
      <a:defRPr kern="1200" sz="1200">
        <a:solidFill>
          <a:schemeClr val="tx1"/>
        </a:solidFill>
        <a:latin typeface="+mn-lt"/>
        <a:ea typeface="+mn-ea"/>
        <a:cs typeface="+mn-cs"/>
      </a:defRPr>
    </a:lvl7pPr>
    <a:lvl8pPr algn="l" defTabSz="914400" eaLnBrk="1" hangingPunct="1" latinLnBrk="0" marL="3200400" rtl="0">
      <a:defRPr kern="1200" sz="1200">
        <a:solidFill>
          <a:schemeClr val="tx1"/>
        </a:solidFill>
        <a:latin typeface="+mn-lt"/>
        <a:ea typeface="+mn-ea"/>
        <a:cs typeface="+mn-cs"/>
      </a:defRPr>
    </a:lvl8pPr>
    <a:lvl9pPr algn="l" defTabSz="914400" eaLnBrk="1" hangingPunct="1" latinLnBrk="0" marL="3657600" rtl="0">
      <a:defRPr kern="1200" sz="1200">
        <a:solidFill>
          <a:schemeClr val="tx1"/>
        </a:solidFill>
        <a:latin typeface="+mn-lt"/>
        <a:ea typeface="+mn-ea"/>
        <a:cs typeface="+mn-cs"/>
      </a:defRPr>
    </a:lvl9pPr>
  </p:notesStyle>
</p:notesMaster>
<!-- $Id$ -->
</file>

<file path=ppt/notesSlides/_rels/notesSlide1.xml.rels><?xml version="1.0" encoding="UTF-8"?><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1.xml.rels><?xml version="1.0" encoding="UTF-8"?><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2.xml.rels><?xml version="1.0" encoding="UTF-8"?><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p:spTree>
      <p:nvGrpSpPr>
        <p:cNvPr id="1" name=""/>
        <p:cNvGrpSpPr/>
        <p:nvPr/>
      </p:nvGrpSpPr>
      <p:grpSpPr>
        <a:xfrm>
          <a:off x="0" y="0"/>
          <a:ext cx="0" cy="0"/>
          <a:chOff x="0" y="0"/>
          <a:chExt cx="0" cy="0"/>
        </a:xfrm>
      </p:grpSpPr>
      <p:sp>
        <p:nvSpPr>
          <p:cNvPr id="1" name="shape1"/>
          <p:cNvSpPr>
            <a:spLocks noChangeArrowheads="1" noGrp="1"/>
          </p:cNvSpPr>
          <p:nvPr>
            <p:ph idx="1" type="body"/>
          </p:nvPr>
        </p:nvSpPr>
        <p:spPr>
          <a:noFill/>
          <a:ln/>
        </p:spPr>
        <p:txBody>
          <a:bodyPr rtlCol="0" vert="horz"/>
          <a:lstStyle/>
          <a:p>
            <a:pPr/>
            <a:r>
              <a:rPr dirty="0" lang="en-US"/>
              <a:t>Acknowlege co-authors, thanks to Dr. Wong, published in JGR</a:t>
            </a:r>
          </a:p>
        </p:txBody>
      </p:sp>
    </p:spTree>
  </p:cSld>
</p:notes>
</file>

<file path=ppt/notesSlides/notesSlide10.xml><?xml version="1.0" encoding="utf-8"?>
<p:notes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p:spTree>
      <p:nvGrpSpPr>
        <p:cNvPr id="1" name=""/>
        <p:cNvGrpSpPr/>
        <p:nvPr/>
      </p:nvGrpSpPr>
      <p:grpSpPr>
        <a:xfrm>
          <a:off x="0" y="0"/>
          <a:ext cx="0" cy="0"/>
          <a:chOff x="0" y="0"/>
          <a:chExt cx="0" cy="0"/>
        </a:xfrm>
      </p:grpSpPr>
      <p:sp>
        <p:nvSpPr>
          <p:cNvPr id="1" name="shape1"/>
          <p:cNvSpPr>
            <a:spLocks noChangeArrowheads="1" noGrp="1"/>
          </p:cNvSpPr>
          <p:nvPr>
            <p:ph idx="1" type="body"/>
          </p:nvPr>
        </p:nvSpPr>
        <p:spPr>
          <a:noFill/>
          <a:ln/>
        </p:spPr>
        <p:txBody>
          <a:bodyPr rtlCol="0" vert="horz"/>
          <a:lstStyle/>
          <a:p>
            <a:pPr/>
            <a:r>
              <a:rPr dirty="0" lang="en-US"/>
              <a:t>To rap up, </a:t>
            </a:r>
          </a:p>
        </p:txBody>
      </p:sp>
    </p:spTree>
  </p:cSld>
</p:notes>
</file>

<file path=ppt/notesSlides/notesSlide11.xml><?xml version="1.0" encoding="utf-8"?>
<p:notes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p:spTree>
      <p:nvGrpSpPr>
        <p:cNvPr id="1" name=""/>
        <p:cNvGrpSpPr/>
        <p:nvPr/>
      </p:nvGrpSpPr>
      <p:grpSpPr>
        <a:xfrm>
          <a:off x="0" y="0"/>
          <a:ext cx="0" cy="0"/>
          <a:chOff x="0" y="0"/>
          <a:chExt cx="0" cy="0"/>
        </a:xfrm>
      </p:grpSpPr>
      <p:sp>
        <p:nvSpPr>
          <p:cNvPr id="1" name="shape1"/>
          <p:cNvSpPr>
            <a:spLocks noChangeArrowheads="1" noGrp="1"/>
          </p:cNvSpPr>
          <p:nvPr>
            <p:ph idx="1" type="body"/>
          </p:nvPr>
        </p:nvSpPr>
        <p:spPr>
          <a:noFill/>
          <a:ln/>
        </p:spPr>
        <p:txBody>
          <a:bodyPr rtlCol="0" vert="horz"/>
          <a:lstStyle/>
          <a:p>
            <a:pPr/>
            <a:r>
              <a:rPr dirty="0" lang="en-US"/>
              <a:t/>
            </a:r>
          </a:p>
        </p:txBody>
      </p:sp>
    </p:spTree>
  </p:cSld>
</p:notes>
</file>

<file path=ppt/notesSlides/notesSlide2.xml><?xml version="1.0" encoding="utf-8"?>
<p:notes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p:spTree>
      <p:nvGrpSpPr>
        <p:cNvPr id="1" name=""/>
        <p:cNvGrpSpPr/>
        <p:nvPr/>
      </p:nvGrpSpPr>
      <p:grpSpPr>
        <a:xfrm>
          <a:off x="0" y="0"/>
          <a:ext cx="0" cy="0"/>
          <a:chOff x="0" y="0"/>
          <a:chExt cx="0" cy="0"/>
        </a:xfrm>
      </p:grpSpPr>
      <p:sp>
        <p:nvSpPr>
          <p:cNvPr id="1" name="shape1"/>
          <p:cNvSpPr>
            <a:spLocks noChangeArrowheads="1" noGrp="1"/>
          </p:cNvSpPr>
          <p:nvPr>
            <p:ph idx="1" type="body"/>
          </p:nvPr>
        </p:nvSpPr>
        <p:spPr>
          <a:noFill/>
          <a:ln/>
        </p:spPr>
        <p:txBody>
          <a:bodyPr rtlCol="0" vert="horz"/>
          <a:lstStyle/>
          <a:p>
            <a:pPr/>
            <a:r>
              <a:rPr dirty="0" lang="en-US"/>
              <a:t/>
            </a:r>
          </a:p>
        </p:txBody>
      </p:sp>
    </p:spTree>
  </p:cSld>
</p:notes>
</file>

<file path=ppt/notesSlides/notesSlide3.xml><?xml version="1.0" encoding="utf-8"?>
<p:notes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p:spTree>
      <p:nvGrpSpPr>
        <p:cNvPr id="1" name=""/>
        <p:cNvGrpSpPr/>
        <p:nvPr/>
      </p:nvGrpSpPr>
      <p:grpSpPr>
        <a:xfrm>
          <a:off x="0" y="0"/>
          <a:ext cx="0" cy="0"/>
          <a:chOff x="0" y="0"/>
          <a:chExt cx="0" cy="0"/>
        </a:xfrm>
      </p:grpSpPr>
      <p:sp>
        <p:nvSpPr>
          <p:cNvPr id="1" name="shape1"/>
          <p:cNvSpPr>
            <a:spLocks noChangeArrowheads="1" noGrp="1"/>
          </p:cNvSpPr>
          <p:nvPr>
            <p:ph idx="1" type="body"/>
          </p:nvPr>
        </p:nvSpPr>
        <p:spPr>
          <a:noFill/>
          <a:ln/>
        </p:spPr>
        <p:txBody>
          <a:bodyPr rtlCol="0" vert="horz"/>
          <a:lstStyle/>
          <a:p>
            <a:pPr/>
            <a:r>
              <a:rPr dirty="0" lang="en-US"/>
              <a:t>Why we did it An International Cooperative Air Quality Field Study in Korea from May to June in 2016Satellite, ground measurements, flight</a:t>
            </a:r>
          </a:p>
        </p:txBody>
      </p:sp>
    </p:spTree>
  </p:cSld>
</p:notes>
</file>

<file path=ppt/notesSlides/notesSlide4.xml><?xml version="1.0" encoding="utf-8"?>
<p:notes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p:spTree>
      <p:nvGrpSpPr>
        <p:cNvPr id="1" name=""/>
        <p:cNvGrpSpPr/>
        <p:nvPr/>
      </p:nvGrpSpPr>
      <p:grpSpPr>
        <a:xfrm>
          <a:off x="0" y="0"/>
          <a:ext cx="0" cy="0"/>
          <a:chOff x="0" y="0"/>
          <a:chExt cx="0" cy="0"/>
        </a:xfrm>
      </p:grpSpPr>
      <p:sp>
        <p:nvSpPr>
          <p:cNvPr id="1" name="shape1"/>
          <p:cNvSpPr>
            <a:spLocks noChangeArrowheads="1" noGrp="1"/>
          </p:cNvSpPr>
          <p:nvPr>
            <p:ph idx="1" type="body"/>
          </p:nvPr>
        </p:nvSpPr>
        <p:spPr>
          <a:noFill/>
          <a:ln/>
        </p:spPr>
        <p:txBody>
          <a:bodyPr rtlCol="0" vert="horz"/>
          <a:lstStyle/>
          <a:p>
            <a:pPr/>
            <a:r>
              <a:rPr dirty="0" lang="en-US"/>
              <a:t>We focused on May 2016. And, we used WRF version 3.7 to make meteorological input data for CTM.We used FNL data for the initial and boundary condition, thus We used the optimal grid analysis nudging. </a:t>
            </a:r>
          </a:p>
        </p:txBody>
      </p:sp>
    </p:spTree>
  </p:cSld>
</p:notes>
</file>

<file path=ppt/notesSlides/notesSlide5.xml><?xml version="1.0" encoding="utf-8"?>
<p:notes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p:spTree>
      <p:nvGrpSpPr>
        <p:cNvPr id="1" name=""/>
        <p:cNvGrpSpPr/>
        <p:nvPr/>
      </p:nvGrpSpPr>
      <p:grpSpPr>
        <a:xfrm>
          <a:off x="0" y="0"/>
          <a:ext cx="0" cy="0"/>
          <a:chOff x="0" y="0"/>
          <a:chExt cx="0" cy="0"/>
        </a:xfrm>
      </p:grpSpPr>
      <p:sp>
        <p:nvSpPr>
          <p:cNvPr id="1" name="shape1"/>
          <p:cNvSpPr>
            <a:spLocks noChangeArrowheads="1" noGrp="1"/>
          </p:cNvSpPr>
          <p:nvPr>
            <p:ph idx="1" type="body"/>
          </p:nvPr>
        </p:nvSpPr>
        <p:spPr>
          <a:noFill/>
          <a:ln/>
        </p:spPr>
        <p:txBody>
          <a:bodyPr rtlCol="0" vert="horz"/>
          <a:lstStyle/>
          <a:p>
            <a:pPr/>
            <a:r>
              <a:rPr dirty="0" lang="en-US"/>
              <a:t>The priori variables are modified substantially near observations and remain unchanged in grid where observations are sparse or absent. We added Cressman function which is W here, in order to incorporate observations within a influence radius inversely proportional to the distance.  </a:t>
            </a:r>
          </a:p>
        </p:txBody>
      </p:sp>
    </p:spTree>
  </p:cSld>
</p:notes>
</file>

<file path=ppt/notesSlides/notesSlide6.xml><?xml version="1.0" encoding="utf-8"?>
<p:notes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p:spTree>
      <p:nvGrpSpPr>
        <p:cNvPr id="1" name=""/>
        <p:cNvGrpSpPr/>
        <p:nvPr/>
      </p:nvGrpSpPr>
      <p:grpSpPr>
        <a:xfrm>
          <a:off x="0" y="0"/>
          <a:ext cx="0" cy="0"/>
          <a:chOff x="0" y="0"/>
          <a:chExt cx="0" cy="0"/>
        </a:xfrm>
      </p:grpSpPr>
      <p:sp>
        <p:nvSpPr>
          <p:cNvPr id="1" name="shape1"/>
          <p:cNvSpPr>
            <a:spLocks noChangeArrowheads="1" noGrp="1"/>
          </p:cNvSpPr>
          <p:nvPr>
            <p:ph idx="1" type="body"/>
          </p:nvPr>
        </p:nvSpPr>
        <p:spPr>
          <a:noFill/>
          <a:ln/>
        </p:spPr>
        <p:txBody>
          <a:bodyPr rtlCol="0" vert="horz"/>
          <a:lstStyle/>
          <a:p>
            <a:pPr/>
            <a:r>
              <a:rPr dirty="0" lang="en-US"/>
              <a:t>the time series of the 24-hour average simulated AOD from the three experiments and compare them to AERONET observations. NF without either assimilation or aerosol feedback could capture the general trend of AOD/some biases./The results of NF Assim tended to yield more accurate AOD values than NF after incorporating the satellite observations</a:t>
            </a:r>
          </a:p>
        </p:txBody>
      </p:sp>
    </p:spTree>
  </p:cSld>
</p:notes>
</file>

<file path=ppt/notesSlides/notesSlide7.xml><?xml version="1.0" encoding="utf-8"?>
<p:notes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p:spTree>
      <p:nvGrpSpPr>
        <p:cNvPr id="1" name=""/>
        <p:cNvGrpSpPr/>
        <p:nvPr/>
      </p:nvGrpSpPr>
      <p:grpSpPr>
        <a:xfrm>
          <a:off x="0" y="0"/>
          <a:ext cx="0" cy="0"/>
          <a:chOff x="0" y="0"/>
          <a:chExt cx="0" cy="0"/>
        </a:xfrm>
      </p:grpSpPr>
      <p:sp>
        <p:nvSpPr>
          <p:cNvPr id="1" name="shape1"/>
          <p:cNvSpPr>
            <a:spLocks noChangeArrowheads="1" noGrp="1"/>
          </p:cNvSpPr>
          <p:nvPr>
            <p:ph idx="1" type="body"/>
          </p:nvPr>
        </p:nvSpPr>
        <p:spPr>
          <a:noFill/>
          <a:ln/>
        </p:spPr>
        <p:txBody>
          <a:bodyPr rtlCol="0" vert="horz"/>
          <a:lstStyle/>
          <a:p>
            <a:pPr/>
            <a:r>
              <a:rPr dirty="0" lang="en-US"/>
              <a:t>The benefits of AOD assimilation were reflected in the comparison of back-scattering coefficients from CALIPSO Lidar L1B profile data at 533 nm and the corresponding simulated coefficients (NF and NF Assim) at 550 nm on May 22 when NF produced a severe underestimation (Figure 3). Compared to CALIPSO data (Figure 3 (a)), NF (Figure 3 (b)) was able to simulate a plume observed at an altitude of 3-4 km, but the magnitude and the values over the surface were significantly underestimated. With the GOCI AOD assimilation, the results of NF Assim (Figure 3 (c)) showed well-adjusted values in magnitude. Aerosol plumes appearing at 3 km, around 34-40⁰E, and aerosol flumes in the upper atmosphere were more realistically captured. </a:t>
            </a:r>
          </a:p>
        </p:txBody>
      </p:sp>
    </p:spTree>
  </p:cSld>
</p:notes>
</file>

<file path=ppt/notesSlides/notesSlide8.xml><?xml version="1.0" encoding="utf-8"?>
<p:notes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p:spTree>
      <p:nvGrpSpPr>
        <p:cNvPr id="1" name=""/>
        <p:cNvGrpSpPr/>
        <p:nvPr/>
      </p:nvGrpSpPr>
      <p:grpSpPr>
        <a:xfrm>
          <a:off x="0" y="0"/>
          <a:ext cx="0" cy="0"/>
          <a:chOff x="0" y="0"/>
          <a:chExt cx="0" cy="0"/>
        </a:xfrm>
      </p:grpSpPr>
      <p:sp>
        <p:nvSpPr>
          <p:cNvPr id="1" name="shape1"/>
          <p:cNvSpPr>
            <a:spLocks noChangeArrowheads="1" noGrp="1"/>
          </p:cNvSpPr>
          <p:nvPr>
            <p:ph idx="1" type="body"/>
          </p:nvPr>
        </p:nvSpPr>
        <p:spPr>
          <a:noFill/>
          <a:ln/>
        </p:spPr>
        <p:txBody>
          <a:bodyPr rtlCol="0" vert="horz"/>
          <a:lstStyle/>
          <a:p>
            <a:pPr/>
            <a:r>
              <a:rPr dirty="0" lang="en-US"/>
              <a:t>The results of YF Assim, shown in Figure 2, indicate that the direct effect of aerosols can improve AOD. The direct effect of aerosols both increased and decreased AOD. More specifically, on June 4, the AOD value (0.95) of NF Assim had greatly improved compared to observation (0.53) than that of NF (1.70), but it was still overestimated. Encouragingly, YF Assim with the direct effect of aerosols reduced the AOD value by 25%. </a:t>
            </a:r>
          </a:p>
        </p:txBody>
      </p:sp>
    </p:spTree>
  </p:cSld>
</p:notes>
</file>

<file path=ppt/notesSlides/notesSlide9.xml><?xml version="1.0" encoding="utf-8"?>
<p:notes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p:spTree>
      <p:nvGrpSpPr>
        <p:cNvPr id="1" name=""/>
        <p:cNvGrpSpPr/>
        <p:nvPr/>
      </p:nvGrpSpPr>
      <p:grpSpPr>
        <a:xfrm>
          <a:off x="0" y="0"/>
          <a:ext cx="0" cy="0"/>
          <a:chOff x="0" y="0"/>
          <a:chExt cx="0" cy="0"/>
        </a:xfrm>
      </p:grpSpPr>
      <p:sp>
        <p:nvSpPr>
          <p:cNvPr id="1" name="shape1"/>
          <p:cNvSpPr>
            <a:spLocks noChangeArrowheads="1" noGrp="1"/>
          </p:cNvSpPr>
          <p:nvPr>
            <p:ph idx="1" type="body"/>
          </p:nvPr>
        </p:nvSpPr>
        <p:spPr>
          <a:noFill/>
          <a:ln/>
        </p:spPr>
        <p:txBody>
          <a:bodyPr rtlCol="0" vert="horz"/>
          <a:lstStyle/>
          <a:p>
            <a:pPr/>
            <a:r>
              <a:rPr dirty="0" lang="en-US"/>
              <a:t>the contour maps of the averaged GOCI AOD and simulated AOD/the effects of the GOCI AOD assimilation/the direct effect of aerosols/A comparison between the simulated AOD from the NF experiments and the GOCI AOD data suggests that the NF significantly overestimates aerosol concentrations/decreased AOD values up to 0.32/enhancement were 0.15This conflicting tendency might be associated with the diverse physical and chemical processes involved in their formation and loss. High enhancement of the AOD (in sulfate and nitrate) to the direct effect of aerosols also occurred in the highly polluted area of eastern China, suggesting that the impact of the direct effect of aerosols depends on the air quality associated with feedback impact on meteorology</a:t>
            </a:r>
          </a:p>
        </p:txBody>
      </p:sp>
    </p:spTree>
  </p:cSld>
</p:notes>
</file>

<file path=ppt/slideLayouts/_rels/slideLayout1.xml.rels><?xml version="1.0" encoding="UTF-8"?><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Relationships xmlns="http://schemas.openxmlformats.org/package/2006/relationships"><Relationship Id="rId2" Target="../media/image1.png" Type="http://schemas.openxmlformats.org/officeDocument/2006/relationships/image"/><Relationship Id="rId1" Target="../slideMasters/slideMaster1.xml" Type="http://schemas.openxmlformats.org/officeDocument/2006/relationships/slideMaster"/></Relationships>
</file>

<file path=ppt/slideLayouts/_rels/slideLayout3.xml.rels><?xml version="1.0" encoding="UTF-8"?><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reserve="1" type="title">
  <p:cSld name="Title Slide">
    <p:spTree>
      <p:nvGrpSpPr>
        <p:cNvPr id="1" name=""/>
        <p:cNvGrpSpPr/>
        <p:nvPr/>
      </p:nvGrpSpPr>
      <p:grpSpPr>
        <a:xfrm>
          <a:off x="0" y="0"/>
          <a:ext cx="0" cy="0"/>
          <a:chOff x="0" y="0"/>
          <a:chExt cx="0" cy="0"/>
        </a:xfrm>
      </p:grpSpPr>
      <p:sp>
        <p:nvSpPr>
          <p:cNvPr id="2" name="Title 1"/>
          <p:cNvSpPr>
            <a:spLocks noGrp="true"/>
          </p:cNvSpPr>
          <p:nvPr>
            <p:ph type="title"/>
          </p:nvPr>
        </p:nvSpPr>
        <p:spPr>
          <a:xfrm rot="0">
            <a:off x="1524000" y="1122363"/>
            <a:ext cx="9144000" cy="2387600"/>
          </a:xfrm>
        </p:spPr>
        <p:txBody>
          <a:bodyPr anchor="b" rtlCol="0" vert="horz"/>
          <a:lstStyle>
            <a:lvl1pPr algn="ctr" lvl="0">
              <a:defRPr dirty="0" lang="en-US" sz="6000"/>
            </a:lvl1pPr>
          </a:lstStyle>
          <a:p>
            <a:pPr/>
            <a:r>
              <a:rPr dirty="0" lang="en-US"/>
              <a:t>Click to edit Master title style</a:t>
            </a:r>
            <a:endParaRPr dirty="0" lang="en-US"/>
          </a:p>
        </p:txBody>
      </p:sp>
      <p:sp>
        <p:nvSpPr>
          <p:cNvPr id="3" name="Subtitle 2"/>
          <p:cNvSpPr>
            <a:spLocks noGrp="true"/>
          </p:cNvSpPr>
          <p:nvPr>
            <p:ph idx="1" type="subTitle"/>
          </p:nvPr>
        </p:nvSpPr>
        <p:spPr>
          <a:xfrm rot="0">
            <a:off x="1524000" y="3602038"/>
            <a:ext cx="9144000" cy="1655762"/>
          </a:xfrm>
        </p:spPr>
        <p:txBody>
          <a:bodyPr rtlCol="0" vert="horz"/>
          <a:lstStyle>
            <a:lvl1pPr algn="ctr" indent="0" lvl="0" marL="0">
              <a:buNone/>
              <a:defRPr dirty="0" lang="en-US" sz="2400"/>
            </a:lvl1pPr>
            <a:lvl2pPr algn="ctr" indent="0" lvl="1" marL="457200">
              <a:buNone/>
              <a:defRPr dirty="0" lang="en-US" sz="2000"/>
            </a:lvl2pPr>
            <a:lvl3pPr algn="ctr" indent="0" lvl="2" marL="914400">
              <a:buNone/>
              <a:defRPr dirty="0" lang="en-US" sz="1800"/>
            </a:lvl3pPr>
            <a:lvl4pPr algn="ctr" indent="0" lvl="3" marL="1371600">
              <a:buNone/>
              <a:defRPr dirty="0" lang="en-US" sz="1600"/>
            </a:lvl4pPr>
            <a:lvl5pPr algn="ctr" indent="0" lvl="4" marL="1828800">
              <a:buNone/>
              <a:defRPr dirty="0" lang="en-US" sz="1600"/>
            </a:lvl5pPr>
            <a:lvl6pPr algn="ctr" indent="0" lvl="5" marL="2286000">
              <a:buNone/>
              <a:defRPr dirty="0" lang="en-US" sz="1600"/>
            </a:lvl6pPr>
            <a:lvl7pPr algn="ctr" indent="0" lvl="6" marL="2743200">
              <a:buNone/>
              <a:defRPr dirty="0" lang="en-US" sz="1600"/>
            </a:lvl7pPr>
            <a:lvl8pPr algn="ctr" indent="0" lvl="7" marL="3200400">
              <a:buNone/>
              <a:defRPr dirty="0" lang="en-US" sz="1600"/>
            </a:lvl8pPr>
            <a:lvl9pPr algn="ctr" indent="0" lvl="8" marL="3657600">
              <a:buNone/>
              <a:defRPr dirty="0" lang="en-US" sz="1600"/>
            </a:lvl9pPr>
          </a:lstStyle>
          <a:p>
            <a:pPr/>
            <a:r>
              <a:rPr dirty="0" lang="en-US"/>
              <a:t>Click to edit Master subtitle style</a:t>
            </a:r>
            <a:endParaRPr dirty="0" lang="en-US"/>
          </a:p>
        </p:txBody>
      </p:sp>
      <p:sp>
        <p:nvSpPr>
          <p:cNvPr id="4" name="Date Placeholder 3"/>
          <p:cNvSpPr>
            <a:spLocks noGrp="true"/>
          </p:cNvSpPr>
          <p:nvPr>
            <p:ph idx="10" sz="half" type="dt"/>
          </p:nvPr>
        </p:nvSpPr>
        <p:spPr/>
        <p:txBody>
          <a:bodyPr rtlCol="0" vert="horz"/>
          <a:lstStyle/>
          <a:p>
            <a:pPr/>
            <a:fld id="{41284C21-ED6D-4B78-99B7-F54CE7562A21}" type="datetime1">
              <a:t>10/23/2019</a:t>
            </a:fld>
            <a:endParaRPr dirty="0" lang="en-US"/>
          </a:p>
        </p:txBody>
      </p:sp>
      <p:sp>
        <p:nvSpPr>
          <p:cNvPr id="5" name="Footer Placeholder 4"/>
          <p:cNvSpPr>
            <a:spLocks noGrp="true"/>
          </p:cNvSpPr>
          <p:nvPr>
            <p:ph idx="11" sz="quarter" type="ftr"/>
          </p:nvPr>
        </p:nvSpPr>
        <p:spPr/>
        <p:txBody>
          <a:bodyPr rtlCol="0" vert="horz"/>
          <a:lstStyle/>
          <a:p>
            <a:pPr/>
            <a:r>
              <a:rPr dirty="0" lang="en-US"/>
              <a:t/>
            </a:r>
            <a:endParaRPr dirty="0" lang="en-US"/>
          </a:p>
        </p:txBody>
      </p:sp>
      <p:sp>
        <p:nvSpPr>
          <p:cNvPr id="6" name="Slide Number Placeholder 5"/>
          <p:cNvSpPr>
            <a:spLocks noGrp="true"/>
          </p:cNvSpPr>
          <p:nvPr>
            <p:ph idx="12" sz="quarter" type="sldNum"/>
          </p:nvPr>
        </p:nvSpPr>
        <p:spPr/>
        <p:txBody>
          <a:bodyPr rtlCol="0" vert="horz"/>
          <a:lstStyle/>
          <a:p>
            <a:pPr/>
            <a:fld id="{81AC085E-C6DA-4E06-9225-B9A96C4C6914}" type="slidenum"/>
            <a:endParaRPr dirty="0" lang="en-US"/>
          </a:p>
        </p:txBody>
      </p:sp>
    </p:spTree>
  </p:cSld>
  <p:clrMapOvr>
    <a:masterClrMapping/>
  </p:clrMapOvr>
</p:sldLayout>
</file>

<file path=ppt/slideLayouts/slideLayout10.xml><?xml version="1.0" encoding="utf-8"?>
<p:sldLayou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reserve="1" type="vertTx">
  <p:cSld name="Title and Vertical Text">
    <p:spTree>
      <p:nvGrpSpPr>
        <p:cNvPr id="1" name=""/>
        <p:cNvGrpSpPr/>
        <p:nvPr/>
      </p:nvGrpSpPr>
      <p:grpSpPr>
        <a:xfrm>
          <a:off x="0" y="0"/>
          <a:ext cx="0" cy="0"/>
          <a:chOff x="0" y="0"/>
          <a:chExt cx="0" cy="0"/>
        </a:xfrm>
      </p:grpSpPr>
      <p:sp>
        <p:nvSpPr>
          <p:cNvPr id="2" name="Title 1"/>
          <p:cNvSpPr>
            <a:spLocks noGrp="true"/>
          </p:cNvSpPr>
          <p:nvPr>
            <p:ph type="title"/>
          </p:nvPr>
        </p:nvSpPr>
        <p:spPr/>
        <p:txBody>
          <a:bodyPr rtlCol="0" vert="horz"/>
          <a:lstStyle/>
          <a:p>
            <a:pPr/>
            <a:r>
              <a:rPr dirty="0" lang="en-US"/>
              <a:t>Click to edit Master title style</a:t>
            </a:r>
            <a:endParaRPr dirty="0" lang="en-US"/>
          </a:p>
        </p:txBody>
      </p:sp>
      <p:sp>
        <p:nvSpPr>
          <p:cNvPr id="3" name="Vertical Text Placeholder 2"/>
          <p:cNvSpPr>
            <a:spLocks noGrp="true"/>
          </p:cNvSpPr>
          <p:nvPr>
            <p:ph idx="1" type="body"/>
          </p:nvPr>
        </p:nvSpPr>
        <p:spPr/>
        <p:txBody>
          <a:bodyPr rtlCol="0" vert="horz"/>
          <a:lstStyle/>
          <a:p>
            <a:pPr lvl="0"/>
            <a:r>
              <a:rPr dirty="0" lang="en-US"/>
              <a:t>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4" name="Date Placeholder 3"/>
          <p:cNvSpPr>
            <a:spLocks noGrp="true"/>
          </p:cNvSpPr>
          <p:nvPr>
            <p:ph idx="10" sz="half" type="dt"/>
          </p:nvPr>
        </p:nvSpPr>
        <p:spPr/>
        <p:txBody>
          <a:bodyPr rtlCol="0" vert="horz"/>
          <a:lstStyle/>
          <a:p>
            <a:pPr/>
            <a:fld id="{852F5D28-8207-47C1-8B55-A5F4F9DF9D5F}" type="datetime1">
              <a:t>10/23/2019</a:t>
            </a:fld>
            <a:endParaRPr dirty="0" lang="en-US"/>
          </a:p>
        </p:txBody>
      </p:sp>
      <p:sp>
        <p:nvSpPr>
          <p:cNvPr id="5" name="Footer Placeholder 4"/>
          <p:cNvSpPr>
            <a:spLocks noGrp="true"/>
          </p:cNvSpPr>
          <p:nvPr>
            <p:ph idx="11" sz="quarter" type="ftr"/>
          </p:nvPr>
        </p:nvSpPr>
        <p:spPr/>
        <p:txBody>
          <a:bodyPr rtlCol="0" vert="horz"/>
          <a:lstStyle/>
          <a:p>
            <a:pPr/>
            <a:r>
              <a:rPr dirty="0" lang="en-US"/>
              <a:t/>
            </a:r>
            <a:endParaRPr dirty="0" lang="en-US"/>
          </a:p>
        </p:txBody>
      </p:sp>
      <p:sp>
        <p:nvSpPr>
          <p:cNvPr id="6" name="Slide Number Placeholder 5"/>
          <p:cNvSpPr>
            <a:spLocks noGrp="true"/>
          </p:cNvSpPr>
          <p:nvPr>
            <p:ph idx="12" sz="quarter" type="sldNum"/>
          </p:nvPr>
        </p:nvSpPr>
        <p:spPr/>
        <p:txBody>
          <a:bodyPr rtlCol="0" vert="horz"/>
          <a:lstStyle/>
          <a:p>
            <a:pPr/>
            <a:fld id="{4C5EC714-80F5-48D2-A6BB-3168AD236B73}" type="slidenum"/>
            <a:endParaRPr dirty="0" lang="en-US"/>
          </a:p>
        </p:txBody>
      </p:sp>
    </p:spTree>
  </p:cSld>
  <p:clrMapOvr>
    <a:masterClrMapping/>
  </p:clrMapOvr>
</p:sldLayout>
</file>

<file path=ppt/slideLayouts/slideLayout11.xml><?xml version="1.0" encoding="utf-8"?>
<p:sldLayou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reserve="1" type="vertTitleAndTx">
  <p:cSld name="Vertical Title and Text">
    <p:spTree>
      <p:nvGrpSpPr>
        <p:cNvPr id="1" name=""/>
        <p:cNvGrpSpPr/>
        <p:nvPr/>
      </p:nvGrpSpPr>
      <p:grpSpPr>
        <a:xfrm>
          <a:off x="0" y="0"/>
          <a:ext cx="0" cy="0"/>
          <a:chOff x="0" y="0"/>
          <a:chExt cx="0" cy="0"/>
        </a:xfrm>
      </p:grpSpPr>
      <p:sp>
        <p:nvSpPr>
          <p:cNvPr id="2" name="Vertical Title 1"/>
          <p:cNvSpPr>
            <a:spLocks noGrp="true"/>
          </p:cNvSpPr>
          <p:nvPr>
            <p:ph type="title"/>
          </p:nvPr>
        </p:nvSpPr>
        <p:spPr>
          <a:xfrm rot="0">
            <a:off x="8724900" y="365125"/>
            <a:ext cx="2628900" cy="5811838"/>
          </a:xfrm>
        </p:spPr>
        <p:txBody>
          <a:bodyPr rtlCol="0" vert="horz"/>
          <a:lstStyle/>
          <a:p>
            <a:pPr/>
            <a:r>
              <a:rPr dirty="0" lang="en-US"/>
              <a:t>Click to edit Master title style</a:t>
            </a:r>
            <a:endParaRPr dirty="0" lang="en-US"/>
          </a:p>
        </p:txBody>
      </p:sp>
      <p:sp>
        <p:nvSpPr>
          <p:cNvPr id="3" name="Vertical Text Placeholder 2"/>
          <p:cNvSpPr>
            <a:spLocks noGrp="true"/>
          </p:cNvSpPr>
          <p:nvPr>
            <p:ph idx="1" type="body"/>
          </p:nvPr>
        </p:nvSpPr>
        <p:spPr>
          <a:xfrm rot="0">
            <a:off x="838200" y="365125"/>
            <a:ext cx="7734300" cy="5811838"/>
          </a:xfrm>
        </p:spPr>
        <p:txBody>
          <a:bodyPr rtlCol="0" vert="horz"/>
          <a:lstStyle/>
          <a:p>
            <a:pPr lvl="0"/>
            <a:r>
              <a:rPr dirty="0" lang="en-US"/>
              <a:t>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4" name="Date Placeholder 3"/>
          <p:cNvSpPr>
            <a:spLocks noGrp="true"/>
          </p:cNvSpPr>
          <p:nvPr>
            <p:ph idx="10" sz="half" type="dt"/>
          </p:nvPr>
        </p:nvSpPr>
        <p:spPr/>
        <p:txBody>
          <a:bodyPr rtlCol="0" vert="horz"/>
          <a:lstStyle/>
          <a:p>
            <a:pPr/>
            <a:fld id="{5CF2E2BE-F2C5-4CCD-824F-234F9320ADB6}" type="datetime1">
              <a:t>10/23/2019</a:t>
            </a:fld>
            <a:endParaRPr dirty="0" lang="en-US"/>
          </a:p>
        </p:txBody>
      </p:sp>
      <p:sp>
        <p:nvSpPr>
          <p:cNvPr id="5" name="Footer Placeholder 4"/>
          <p:cNvSpPr>
            <a:spLocks noGrp="true"/>
          </p:cNvSpPr>
          <p:nvPr>
            <p:ph idx="11" sz="quarter" type="ftr"/>
          </p:nvPr>
        </p:nvSpPr>
        <p:spPr/>
        <p:txBody>
          <a:bodyPr rtlCol="0" vert="horz"/>
          <a:lstStyle/>
          <a:p>
            <a:pPr/>
            <a:r>
              <a:rPr dirty="0" lang="en-US"/>
              <a:t/>
            </a:r>
            <a:endParaRPr dirty="0" lang="en-US"/>
          </a:p>
        </p:txBody>
      </p:sp>
      <p:sp>
        <p:nvSpPr>
          <p:cNvPr id="6" name="Slide Number Placeholder 5"/>
          <p:cNvSpPr>
            <a:spLocks noGrp="true"/>
          </p:cNvSpPr>
          <p:nvPr>
            <p:ph idx="12" sz="quarter" type="sldNum"/>
          </p:nvPr>
        </p:nvSpPr>
        <p:spPr/>
        <p:txBody>
          <a:bodyPr rtlCol="0" vert="horz"/>
          <a:lstStyle/>
          <a:p>
            <a:pPr/>
            <a:fld id="{166BD147-2B4A-4F05-B14A-761C349E86B9}" type="slidenum"/>
            <a:endParaRPr dirty="0" lang="en-US"/>
          </a:p>
        </p:txBody>
      </p:sp>
    </p:spTree>
  </p:cSld>
  <p:clrMapOvr>
    <a:masterClrMapping/>
  </p:clrMapOvr>
</p:sldLayout>
</file>

<file path=ppt/slideLayouts/slideLayout2.xml><?xml version="1.0" encoding="utf-8"?>
<p:sldLayou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reserve="1" type="obj">
  <p:cSld name="Title and Content">
    <p:spTree>
      <p:nvGrpSpPr>
        <p:cNvPr id="1" name=""/>
        <p:cNvGrpSpPr/>
        <p:nvPr/>
      </p:nvGrpSpPr>
      <p:grpSpPr>
        <a:xfrm>
          <a:off x="0" y="0"/>
          <a:ext cx="0" cy="0"/>
          <a:chOff x="0" y="0"/>
          <a:chExt cx="0" cy="0"/>
        </a:xfrm>
      </p:grpSpPr>
      <p:sp>
        <p:nvSpPr>
          <p:cNvPr id="2" name="Rectangle 6"/>
          <p:cNvSpPr/>
          <p:nvPr userDrawn="1"/>
        </p:nvSpPr>
        <p:spPr>
          <a:xfrm rot="0">
            <a:off x="0" y="0"/>
            <a:ext cx="12192000" cy="1646238"/>
          </a:xfrm>
          <a:prstGeom prst="rect">
            <a:avLst/>
          </a:prstGeom>
          <a:gradFill rotWithShape="1">
            <a:gsLst>
              <a:gs pos="0">
                <a:schemeClr val="bg1">
                  <a:lumMod val="50000"/>
                </a:schemeClr>
              </a:gs>
              <a:gs pos="54000">
                <a:schemeClr val="bg1">
                  <a:lumMod val="75000"/>
                </a:schemeClr>
              </a:gs>
              <a:gs pos="100000">
                <a:schemeClr val="accent1">
                  <a:tint val="23500"/>
                  <a:satMod val="160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r>
              <a:rPr dirty="0" lang="en-US">
                <a:latin typeface="Berlin Sans FB Demi"/>
              </a:rPr>
              <a:t/>
            </a:r>
            <a:endParaRPr dirty="0" lang="en-US">
              <a:latin typeface="Berlin Sans FB Demi"/>
            </a:endParaRPr>
          </a:p>
        </p:txBody>
      </p:sp>
      <p:sp>
        <p:nvSpPr>
          <p:cNvPr id="3" name="Title 1"/>
          <p:cNvSpPr>
            <a:spLocks noGrp="true"/>
          </p:cNvSpPr>
          <p:nvPr>
            <p:ph type="title"/>
          </p:nvPr>
        </p:nvSpPr>
        <p:spPr/>
        <p:txBody>
          <a:bodyPr rtlCol="0" vert="horz">
            <a:normAutofit/>
          </a:bodyPr>
          <a:lstStyle>
            <a:lvl1pPr lvl="0">
              <a:defRPr b="1" dirty="0" lang="en-US" sz="3600">
                <a:latin typeface="+mn-lt"/>
              </a:defRPr>
            </a:lvl1pPr>
          </a:lstStyle>
          <a:p>
            <a:pPr/>
            <a:r>
              <a:rPr dirty="0" lang="en-US"/>
              <a:t>Click to edit Master title style</a:t>
            </a:r>
            <a:endParaRPr dirty="0" lang="en-US"/>
          </a:p>
        </p:txBody>
      </p:sp>
      <p:sp>
        <p:nvSpPr>
          <p:cNvPr id="4" name="Content Placeholder 2"/>
          <p:cNvSpPr>
            <a:spLocks noGrp="true"/>
          </p:cNvSpPr>
          <p:nvPr>
            <p:ph idx="1"/>
          </p:nvPr>
        </p:nvSpPr>
        <p:spPr>
          <a:xfrm rot="0">
            <a:off x="838200" y="1825625"/>
            <a:ext cx="10515600" cy="4351338"/>
          </a:xfrm>
        </p:spPr>
        <p:txBody>
          <a:bodyPr rtlCol="0" vert="horz">
            <a:normAutofit/>
          </a:bodyPr>
          <a:lstStyle>
            <a:lvl1pPr lvl="0">
              <a:lnSpc>
                <a:spcPct val="150000"/>
              </a:lnSpc>
              <a:defRPr dirty="0" lang="en-US" sz="2200"/>
            </a:lvl1pPr>
            <a:lvl2pPr lvl="1">
              <a:lnSpc>
                <a:spcPct val="150000"/>
              </a:lnSpc>
              <a:defRPr dirty="0" lang="en-US" sz="2200"/>
            </a:lvl2pPr>
            <a:lvl3pPr lvl="2">
              <a:lnSpc>
                <a:spcPct val="150000"/>
              </a:lnSpc>
              <a:defRPr dirty="0" lang="en-US" sz="2200"/>
            </a:lvl3pPr>
            <a:lvl4pPr lvl="3">
              <a:lnSpc>
                <a:spcPct val="150000"/>
              </a:lnSpc>
              <a:defRPr dirty="0" lang="en-US" sz="2200"/>
            </a:lvl4pPr>
            <a:lvl5pPr lvl="4">
              <a:lnSpc>
                <a:spcPct val="150000"/>
              </a:lnSpc>
              <a:defRPr dirty="0" lang="en-US" sz="2200"/>
            </a:lvl5pPr>
          </a:lstStyle>
          <a:p>
            <a:pPr lvl="0"/>
            <a:r>
              <a:rPr dirty="0" lang="en-US"/>
              <a:t>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5" name="Date Placeholder 3"/>
          <p:cNvSpPr>
            <a:spLocks noGrp="true"/>
          </p:cNvSpPr>
          <p:nvPr>
            <p:ph idx="10" sz="half" type="dt"/>
          </p:nvPr>
        </p:nvSpPr>
        <p:spPr/>
        <p:txBody>
          <a:bodyPr rtlCol="0" vert="horz"/>
          <a:lstStyle/>
          <a:p>
            <a:pPr/>
            <a:fld id="{29B47175-ACCF-4BA1-A6AF-4A3BF0A4D6BD}" type="datetime1">
              <a:t>10/23/2019</a:t>
            </a:fld>
            <a:endParaRPr dirty="0" lang="en-US"/>
          </a:p>
        </p:txBody>
      </p:sp>
      <p:sp>
        <p:nvSpPr>
          <p:cNvPr id="6" name="Footer Placeholder 4"/>
          <p:cNvSpPr>
            <a:spLocks noGrp="true"/>
          </p:cNvSpPr>
          <p:nvPr>
            <p:ph idx="11" sz="quarter" type="ftr"/>
          </p:nvPr>
        </p:nvSpPr>
        <p:spPr/>
        <p:txBody>
          <a:bodyPr rtlCol="0" vert="horz"/>
          <a:lstStyle/>
          <a:p>
            <a:pPr/>
            <a:r>
              <a:rPr dirty="0" lang="en-US"/>
              <a:t/>
            </a:r>
            <a:endParaRPr dirty="0" lang="en-US"/>
          </a:p>
        </p:txBody>
      </p:sp>
      <p:pic>
        <p:nvPicPr>
          <p:cNvPr id="7" name="Picture 9"/>
          <p:cNvPicPr>
            <a:picLocks noChangeAspect="true"/>
          </p:cNvPicPr>
          <p:nvPr userDrawn="1"/>
        </p:nvPicPr>
        <p:blipFill>
          <a:blip r:embed="rId2"/>
          <a:stretch>
            <a:fillRect/>
          </a:stretch>
        </p:blipFill>
        <p:spPr>
          <a:xfrm rot="0">
            <a:off x="10122571" y="-52669"/>
            <a:ext cx="1856069" cy="1856069"/>
          </a:xfrm>
          <a:prstGeom prst="rect">
            <a:avLst/>
          </a:prstGeom>
        </p:spPr>
      </p:pic>
      <p:sp>
        <p:nvSpPr>
          <p:cNvPr id="8" name="TextBox 10"/>
          <p:cNvSpPr txBox="1"/>
          <p:nvPr userDrawn="1"/>
        </p:nvSpPr>
        <p:spPr>
          <a:xfrm rot="0">
            <a:off x="8977859" y="6326890"/>
            <a:ext cx="2833141" cy="400110"/>
          </a:xfrm>
          <a:prstGeom prst="rect">
            <a:avLst/>
          </a:prstGeom>
          <a:noFill/>
        </p:spPr>
        <p:txBody>
          <a:bodyPr rtlCol="0" vert="horz" wrap="square">
            <a:spAutoFit/>
          </a:bodyPr>
          <a:lstStyle/>
          <a:p>
            <a:pPr/>
            <a:r>
              <a:rPr b="1" dirty="0" lang="en-US" sz="2000">
                <a:latin typeface="+mn-lt"/>
              </a:rPr>
              <a:t>(Jung et al., 2019, JGR)</a:t>
            </a:r>
            <a:endParaRPr b="1" dirty="0" lang="en-US" sz="2000">
              <a:latin typeface="+mn-lt"/>
            </a:endParaRPr>
          </a:p>
        </p:txBody>
      </p:sp>
    </p:spTree>
  </p:cSld>
  <p:clrMapOvr>
    <a:masterClrMapping/>
  </p:clrMapOvr>
</p:sldLayout>
</file>

<file path=ppt/slideLayouts/slideLayout3.xml><?xml version="1.0" encoding="utf-8"?>
<p:sldLayou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reserve="1" type="secHead">
  <p:cSld name="Section Header">
    <p:spTree>
      <p:nvGrpSpPr>
        <p:cNvPr id="1" name=""/>
        <p:cNvGrpSpPr/>
        <p:nvPr/>
      </p:nvGrpSpPr>
      <p:grpSpPr>
        <a:xfrm>
          <a:off x="0" y="0"/>
          <a:ext cx="0" cy="0"/>
          <a:chOff x="0" y="0"/>
          <a:chExt cx="0" cy="0"/>
        </a:xfrm>
      </p:grpSpPr>
      <p:sp>
        <p:nvSpPr>
          <p:cNvPr id="2" name="Title 1"/>
          <p:cNvSpPr>
            <a:spLocks noGrp="true"/>
          </p:cNvSpPr>
          <p:nvPr>
            <p:ph type="title"/>
          </p:nvPr>
        </p:nvSpPr>
        <p:spPr>
          <a:xfrm rot="0">
            <a:off x="831849" y="1709738"/>
            <a:ext cx="10515600" cy="2852737"/>
          </a:xfrm>
        </p:spPr>
        <p:txBody>
          <a:bodyPr anchor="b" rtlCol="0" vert="horz"/>
          <a:lstStyle>
            <a:lvl1pPr lvl="0">
              <a:defRPr dirty="0" lang="en-US" sz="6000"/>
            </a:lvl1pPr>
          </a:lstStyle>
          <a:p>
            <a:pPr/>
            <a:r>
              <a:rPr dirty="0" lang="en-US"/>
              <a:t>Click to edit Master title style</a:t>
            </a:r>
            <a:endParaRPr dirty="0" lang="en-US"/>
          </a:p>
        </p:txBody>
      </p:sp>
      <p:sp>
        <p:nvSpPr>
          <p:cNvPr id="3" name="Text Placeholder 2"/>
          <p:cNvSpPr>
            <a:spLocks noGrp="true"/>
          </p:cNvSpPr>
          <p:nvPr>
            <p:ph idx="1" type="body"/>
          </p:nvPr>
        </p:nvSpPr>
        <p:spPr>
          <a:xfrm rot="0">
            <a:off x="831849" y="4589463"/>
            <a:ext cx="10515600" cy="1500187"/>
          </a:xfrm>
        </p:spPr>
        <p:txBody>
          <a:bodyPr rtlCol="0" vert="horz"/>
          <a:lstStyle>
            <a:lvl1pPr indent="0" lvl="0" marL="0">
              <a:buNone/>
              <a:defRPr dirty="0" lang="en-US" sz="2400">
                <a:solidFill>
                  <a:schemeClr val="tx1">
                    <a:tint val="75000"/>
                  </a:schemeClr>
                </a:solidFill>
              </a:defRPr>
            </a:lvl1pPr>
            <a:lvl2pPr indent="0" lvl="1" marL="457200">
              <a:buNone/>
              <a:defRPr dirty="0" lang="en-US" sz="2000">
                <a:solidFill>
                  <a:schemeClr val="tx1">
                    <a:tint val="75000"/>
                  </a:schemeClr>
                </a:solidFill>
              </a:defRPr>
            </a:lvl2pPr>
            <a:lvl3pPr indent="0" lvl="2" marL="914400">
              <a:buNone/>
              <a:defRPr dirty="0" lang="en-US" sz="1800">
                <a:solidFill>
                  <a:schemeClr val="tx1">
                    <a:tint val="75000"/>
                  </a:schemeClr>
                </a:solidFill>
              </a:defRPr>
            </a:lvl3pPr>
            <a:lvl4pPr indent="0" lvl="3" marL="1371600">
              <a:buNone/>
              <a:defRPr dirty="0" lang="en-US" sz="1600">
                <a:solidFill>
                  <a:schemeClr val="tx1">
                    <a:tint val="75000"/>
                  </a:schemeClr>
                </a:solidFill>
              </a:defRPr>
            </a:lvl4pPr>
            <a:lvl5pPr indent="0" lvl="4" marL="1828800">
              <a:buNone/>
              <a:defRPr dirty="0" lang="en-US" sz="1600">
                <a:solidFill>
                  <a:schemeClr val="tx1">
                    <a:tint val="75000"/>
                  </a:schemeClr>
                </a:solidFill>
              </a:defRPr>
            </a:lvl5pPr>
            <a:lvl6pPr indent="0" lvl="5" marL="2286000">
              <a:buNone/>
              <a:defRPr dirty="0" lang="en-US" sz="1600">
                <a:solidFill>
                  <a:schemeClr val="tx1">
                    <a:tint val="75000"/>
                  </a:schemeClr>
                </a:solidFill>
              </a:defRPr>
            </a:lvl6pPr>
            <a:lvl7pPr indent="0" lvl="6" marL="2743200">
              <a:buNone/>
              <a:defRPr dirty="0" lang="en-US" sz="1600">
                <a:solidFill>
                  <a:schemeClr val="tx1">
                    <a:tint val="75000"/>
                  </a:schemeClr>
                </a:solidFill>
              </a:defRPr>
            </a:lvl7pPr>
            <a:lvl8pPr indent="0" lvl="7" marL="3200400">
              <a:buNone/>
              <a:defRPr dirty="0" lang="en-US" sz="1600">
                <a:solidFill>
                  <a:schemeClr val="tx1">
                    <a:tint val="75000"/>
                  </a:schemeClr>
                </a:solidFill>
              </a:defRPr>
            </a:lvl8pPr>
            <a:lvl9pPr indent="0" lvl="8" marL="3657600">
              <a:buNone/>
              <a:defRPr dirty="0" lang="en-US" sz="1600">
                <a:solidFill>
                  <a:schemeClr val="tx1">
                    <a:tint val="75000"/>
                  </a:schemeClr>
                </a:solidFill>
              </a:defRPr>
            </a:lvl9pPr>
          </a:lstStyle>
          <a:p>
            <a:pPr lvl="0"/>
            <a:r>
              <a:rPr dirty="0" lang="en-US"/>
              <a:t>Edit Master text styles</a:t>
            </a:r>
            <a:endParaRPr dirty="0" lang="en-US"/>
          </a:p>
        </p:txBody>
      </p:sp>
      <p:sp>
        <p:nvSpPr>
          <p:cNvPr id="4" name="Date Placeholder 3"/>
          <p:cNvSpPr>
            <a:spLocks noGrp="true"/>
          </p:cNvSpPr>
          <p:nvPr>
            <p:ph idx="10" sz="half" type="dt"/>
          </p:nvPr>
        </p:nvSpPr>
        <p:spPr/>
        <p:txBody>
          <a:bodyPr rtlCol="0" vert="horz"/>
          <a:lstStyle/>
          <a:p>
            <a:pPr/>
            <a:fld id="{32A06230-8A78-4049-8372-BEEFD67DFE20}" type="datetime1">
              <a:t>10/23/2019</a:t>
            </a:fld>
            <a:endParaRPr dirty="0" lang="en-US"/>
          </a:p>
        </p:txBody>
      </p:sp>
      <p:sp>
        <p:nvSpPr>
          <p:cNvPr id="5" name="Footer Placeholder 4"/>
          <p:cNvSpPr>
            <a:spLocks noGrp="true"/>
          </p:cNvSpPr>
          <p:nvPr>
            <p:ph idx="11" sz="quarter" type="ftr"/>
          </p:nvPr>
        </p:nvSpPr>
        <p:spPr/>
        <p:txBody>
          <a:bodyPr rtlCol="0" vert="horz"/>
          <a:lstStyle/>
          <a:p>
            <a:pPr/>
            <a:r>
              <a:rPr dirty="0" lang="en-US"/>
              <a:t/>
            </a:r>
            <a:endParaRPr dirty="0" lang="en-US"/>
          </a:p>
        </p:txBody>
      </p:sp>
      <p:sp>
        <p:nvSpPr>
          <p:cNvPr id="6" name="Slide Number Placeholder 5"/>
          <p:cNvSpPr>
            <a:spLocks noGrp="true"/>
          </p:cNvSpPr>
          <p:nvPr>
            <p:ph idx="12" sz="quarter" type="sldNum"/>
          </p:nvPr>
        </p:nvSpPr>
        <p:spPr/>
        <p:txBody>
          <a:bodyPr rtlCol="0" vert="horz"/>
          <a:lstStyle/>
          <a:p>
            <a:pPr/>
            <a:fld id="{5C6308FB-A1A9-4ABC-B384-2B783A6C9A64}" type="slidenum"/>
            <a:endParaRPr dirty="0" lang="en-US"/>
          </a:p>
        </p:txBody>
      </p:sp>
    </p:spTree>
  </p:cSld>
  <p:clrMapOvr>
    <a:masterClrMapping/>
  </p:clrMapOvr>
</p:sldLayout>
</file>

<file path=ppt/slideLayouts/slideLayout4.xml><?xml version="1.0" encoding="utf-8"?>
<p:sldLayou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reserve="1" type="twoObj">
  <p:cSld name="Two Content">
    <p:spTree>
      <p:nvGrpSpPr>
        <p:cNvPr id="1" name=""/>
        <p:cNvGrpSpPr/>
        <p:nvPr/>
      </p:nvGrpSpPr>
      <p:grpSpPr>
        <a:xfrm>
          <a:off x="0" y="0"/>
          <a:ext cx="0" cy="0"/>
          <a:chOff x="0" y="0"/>
          <a:chExt cx="0" cy="0"/>
        </a:xfrm>
      </p:grpSpPr>
      <p:sp>
        <p:nvSpPr>
          <p:cNvPr id="2" name="Title 1"/>
          <p:cNvSpPr>
            <a:spLocks noGrp="true"/>
          </p:cNvSpPr>
          <p:nvPr>
            <p:ph type="title"/>
          </p:nvPr>
        </p:nvSpPr>
        <p:spPr/>
        <p:txBody>
          <a:bodyPr rtlCol="0" vert="horz"/>
          <a:lstStyle/>
          <a:p>
            <a:pPr/>
            <a:r>
              <a:rPr dirty="0" lang="en-US"/>
              <a:t>Click to edit Master title style</a:t>
            </a:r>
            <a:endParaRPr dirty="0" lang="en-US"/>
          </a:p>
        </p:txBody>
      </p:sp>
      <p:sp>
        <p:nvSpPr>
          <p:cNvPr id="3" name="Content Placeholder 2"/>
          <p:cNvSpPr>
            <a:spLocks noGrp="true"/>
          </p:cNvSpPr>
          <p:nvPr>
            <p:ph idx="1"/>
          </p:nvPr>
        </p:nvSpPr>
        <p:spPr>
          <a:xfrm rot="0">
            <a:off x="838200" y="1825625"/>
            <a:ext cx="5181600" cy="4351338"/>
          </a:xfrm>
        </p:spPr>
        <p:txBody>
          <a:bodyPr rtlCol="0" vert="horz"/>
          <a:lstStyle/>
          <a:p>
            <a:pPr lvl="0"/>
            <a:r>
              <a:rPr dirty="0" lang="en-US"/>
              <a:t>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4" name="Content Placeholder 3"/>
          <p:cNvSpPr>
            <a:spLocks noGrp="true"/>
          </p:cNvSpPr>
          <p:nvPr>
            <p:ph idx="2"/>
          </p:nvPr>
        </p:nvSpPr>
        <p:spPr>
          <a:xfrm rot="0">
            <a:off x="6172200" y="1825625"/>
            <a:ext cx="5181600" cy="4351338"/>
          </a:xfrm>
        </p:spPr>
        <p:txBody>
          <a:bodyPr rtlCol="0" vert="horz"/>
          <a:lstStyle/>
          <a:p>
            <a:pPr lvl="0"/>
            <a:r>
              <a:rPr dirty="0" lang="en-US"/>
              <a:t>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5" name="Date Placeholder 4"/>
          <p:cNvSpPr>
            <a:spLocks noGrp="true"/>
          </p:cNvSpPr>
          <p:nvPr>
            <p:ph idx="10" sz="half" type="dt"/>
          </p:nvPr>
        </p:nvSpPr>
        <p:spPr/>
        <p:txBody>
          <a:bodyPr rtlCol="0" vert="horz"/>
          <a:lstStyle/>
          <a:p>
            <a:pPr/>
            <a:fld id="{E6ABB79F-623B-44F4-BA9E-89D416AA10B8}" type="datetime1">
              <a:t>10/23/2019</a:t>
            </a:fld>
            <a:endParaRPr dirty="0" lang="en-US"/>
          </a:p>
        </p:txBody>
      </p:sp>
      <p:sp>
        <p:nvSpPr>
          <p:cNvPr id="6" name="Footer Placeholder 5"/>
          <p:cNvSpPr>
            <a:spLocks noGrp="true"/>
          </p:cNvSpPr>
          <p:nvPr>
            <p:ph idx="11" sz="quarter" type="ftr"/>
          </p:nvPr>
        </p:nvSpPr>
        <p:spPr/>
        <p:txBody>
          <a:bodyPr rtlCol="0" vert="horz"/>
          <a:lstStyle/>
          <a:p>
            <a:pPr/>
            <a:r>
              <a:rPr dirty="0" lang="en-US"/>
              <a:t/>
            </a:r>
            <a:endParaRPr dirty="0" lang="en-US"/>
          </a:p>
        </p:txBody>
      </p:sp>
      <p:sp>
        <p:nvSpPr>
          <p:cNvPr id="7" name="Slide Number Placeholder 6"/>
          <p:cNvSpPr>
            <a:spLocks noGrp="true"/>
          </p:cNvSpPr>
          <p:nvPr>
            <p:ph idx="12" sz="quarter" type="sldNum"/>
          </p:nvPr>
        </p:nvSpPr>
        <p:spPr/>
        <p:txBody>
          <a:bodyPr rtlCol="0" vert="horz"/>
          <a:lstStyle/>
          <a:p>
            <a:pPr/>
            <a:fld id="{870C2C09-43BF-437C-A2F4-77F7BDA196AA}" type="slidenum"/>
            <a:endParaRPr dirty="0" lang="en-US"/>
          </a:p>
        </p:txBody>
      </p:sp>
    </p:spTree>
  </p:cSld>
  <p:clrMapOvr>
    <a:masterClrMapping/>
  </p:clrMapOvr>
</p:sldLayout>
</file>

<file path=ppt/slideLayouts/slideLayout5.xml><?xml version="1.0" encoding="utf-8"?>
<p:sldLayou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reserve="1" type="twoTxTwoObj">
  <p:cSld name="Comparison">
    <p:spTree>
      <p:nvGrpSpPr>
        <p:cNvPr id="1" name=""/>
        <p:cNvGrpSpPr/>
        <p:nvPr/>
      </p:nvGrpSpPr>
      <p:grpSpPr>
        <a:xfrm>
          <a:off x="0" y="0"/>
          <a:ext cx="0" cy="0"/>
          <a:chOff x="0" y="0"/>
          <a:chExt cx="0" cy="0"/>
        </a:xfrm>
      </p:grpSpPr>
      <p:sp>
        <p:nvSpPr>
          <p:cNvPr id="2" name="Title 1"/>
          <p:cNvSpPr>
            <a:spLocks noGrp="true"/>
          </p:cNvSpPr>
          <p:nvPr>
            <p:ph type="title"/>
          </p:nvPr>
        </p:nvSpPr>
        <p:spPr>
          <a:xfrm rot="0">
            <a:off x="839788" y="365125"/>
            <a:ext cx="10515600" cy="1325563"/>
          </a:xfrm>
        </p:spPr>
        <p:txBody>
          <a:bodyPr rtlCol="0" vert="horz"/>
          <a:lstStyle/>
          <a:p>
            <a:pPr/>
            <a:r>
              <a:rPr dirty="0" lang="en-US"/>
              <a:t>Click to edit Master title style</a:t>
            </a:r>
            <a:endParaRPr dirty="0" lang="en-US"/>
          </a:p>
        </p:txBody>
      </p:sp>
      <p:sp>
        <p:nvSpPr>
          <p:cNvPr id="3" name="Text Placeholder 2"/>
          <p:cNvSpPr>
            <a:spLocks noGrp="true"/>
          </p:cNvSpPr>
          <p:nvPr>
            <p:ph idx="1" type="body"/>
          </p:nvPr>
        </p:nvSpPr>
        <p:spPr>
          <a:xfrm rot="0">
            <a:off x="839788" y="1681163"/>
            <a:ext cx="5157787" cy="823912"/>
          </a:xfrm>
        </p:spPr>
        <p:txBody>
          <a:bodyPr anchor="b" rtlCol="0" vert="horz"/>
          <a:lstStyle>
            <a:lvl1pPr indent="0" lvl="0" marL="0">
              <a:buNone/>
              <a:defRPr b="1" dirty="0" lang="en-US" sz="2400">
                <a:latin typeface="+mn-lt"/>
              </a:defRPr>
            </a:lvl1pPr>
            <a:lvl2pPr indent="0" lvl="1" marL="457200">
              <a:buNone/>
              <a:defRPr b="1" dirty="0" lang="en-US" sz="2000">
                <a:latin typeface="+mn-lt"/>
              </a:defRPr>
            </a:lvl2pPr>
            <a:lvl3pPr indent="0" lvl="2" marL="914400">
              <a:buNone/>
              <a:defRPr b="1" dirty="0" lang="en-US" sz="1800">
                <a:latin typeface="+mn-lt"/>
              </a:defRPr>
            </a:lvl3pPr>
            <a:lvl4pPr indent="0" lvl="3" marL="1371600">
              <a:buNone/>
              <a:defRPr b="1" dirty="0" lang="en-US" sz="1600">
                <a:latin typeface="+mn-lt"/>
              </a:defRPr>
            </a:lvl4pPr>
            <a:lvl5pPr indent="0" lvl="4" marL="1828800">
              <a:buNone/>
              <a:defRPr b="1" dirty="0" lang="en-US" sz="1600">
                <a:latin typeface="+mn-lt"/>
              </a:defRPr>
            </a:lvl5pPr>
            <a:lvl6pPr indent="0" lvl="5" marL="2286000">
              <a:buNone/>
              <a:defRPr b="1" dirty="0" lang="en-US" sz="1600">
                <a:latin typeface="+mn-lt"/>
              </a:defRPr>
            </a:lvl6pPr>
            <a:lvl7pPr indent="0" lvl="6" marL="2743200">
              <a:buNone/>
              <a:defRPr b="1" dirty="0" lang="en-US" sz="1600">
                <a:latin typeface="+mn-lt"/>
              </a:defRPr>
            </a:lvl7pPr>
            <a:lvl8pPr indent="0" lvl="7" marL="3200400">
              <a:buNone/>
              <a:defRPr b="1" dirty="0" lang="en-US" sz="1600">
                <a:latin typeface="+mn-lt"/>
              </a:defRPr>
            </a:lvl8pPr>
            <a:lvl9pPr indent="0" lvl="8" marL="3657600">
              <a:buNone/>
              <a:defRPr b="1" dirty="0" lang="en-US" sz="1600">
                <a:latin typeface="+mn-lt"/>
              </a:defRPr>
            </a:lvl9pPr>
          </a:lstStyle>
          <a:p>
            <a:pPr lvl="0"/>
            <a:r>
              <a:rPr dirty="0" lang="en-US"/>
              <a:t>Edit Master text styles</a:t>
            </a:r>
            <a:endParaRPr dirty="0" lang="en-US"/>
          </a:p>
        </p:txBody>
      </p:sp>
      <p:sp>
        <p:nvSpPr>
          <p:cNvPr id="4" name="Content Placeholder 3"/>
          <p:cNvSpPr>
            <a:spLocks noGrp="true"/>
          </p:cNvSpPr>
          <p:nvPr>
            <p:ph idx="2"/>
          </p:nvPr>
        </p:nvSpPr>
        <p:spPr>
          <a:xfrm rot="0">
            <a:off x="839788" y="2505075"/>
            <a:ext cx="5157787" cy="3684588"/>
          </a:xfrm>
        </p:spPr>
        <p:txBody>
          <a:bodyPr rtlCol="0" vert="horz"/>
          <a:lstStyle/>
          <a:p>
            <a:pPr lvl="0"/>
            <a:r>
              <a:rPr dirty="0" lang="en-US"/>
              <a:t>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5" name="Text Placeholder 4"/>
          <p:cNvSpPr>
            <a:spLocks noGrp="true"/>
          </p:cNvSpPr>
          <p:nvPr>
            <p:ph idx="3" type="body"/>
          </p:nvPr>
        </p:nvSpPr>
        <p:spPr>
          <a:xfrm rot="0">
            <a:off x="6172200" y="1681163"/>
            <a:ext cx="5183187" cy="823912"/>
          </a:xfrm>
        </p:spPr>
        <p:txBody>
          <a:bodyPr anchor="b" rtlCol="0" vert="horz"/>
          <a:lstStyle>
            <a:lvl1pPr indent="0" lvl="0" marL="0">
              <a:buNone/>
              <a:defRPr b="1" dirty="0" lang="en-US" sz="2400">
                <a:latin typeface="+mn-lt"/>
              </a:defRPr>
            </a:lvl1pPr>
            <a:lvl2pPr indent="0" lvl="1" marL="457200">
              <a:buNone/>
              <a:defRPr b="1" dirty="0" lang="en-US" sz="2000">
                <a:latin typeface="+mn-lt"/>
              </a:defRPr>
            </a:lvl2pPr>
            <a:lvl3pPr indent="0" lvl="2" marL="914400">
              <a:buNone/>
              <a:defRPr b="1" dirty="0" lang="en-US" sz="1800">
                <a:latin typeface="+mn-lt"/>
              </a:defRPr>
            </a:lvl3pPr>
            <a:lvl4pPr indent="0" lvl="3" marL="1371600">
              <a:buNone/>
              <a:defRPr b="1" dirty="0" lang="en-US" sz="1600">
                <a:latin typeface="+mn-lt"/>
              </a:defRPr>
            </a:lvl4pPr>
            <a:lvl5pPr indent="0" lvl="4" marL="1828800">
              <a:buNone/>
              <a:defRPr b="1" dirty="0" lang="en-US" sz="1600">
                <a:latin typeface="+mn-lt"/>
              </a:defRPr>
            </a:lvl5pPr>
            <a:lvl6pPr indent="0" lvl="5" marL="2286000">
              <a:buNone/>
              <a:defRPr b="1" dirty="0" lang="en-US" sz="1600">
                <a:latin typeface="+mn-lt"/>
              </a:defRPr>
            </a:lvl6pPr>
            <a:lvl7pPr indent="0" lvl="6" marL="2743200">
              <a:buNone/>
              <a:defRPr b="1" dirty="0" lang="en-US" sz="1600">
                <a:latin typeface="+mn-lt"/>
              </a:defRPr>
            </a:lvl7pPr>
            <a:lvl8pPr indent="0" lvl="7" marL="3200400">
              <a:buNone/>
              <a:defRPr b="1" dirty="0" lang="en-US" sz="1600">
                <a:latin typeface="+mn-lt"/>
              </a:defRPr>
            </a:lvl8pPr>
            <a:lvl9pPr indent="0" lvl="8" marL="3657600">
              <a:buNone/>
              <a:defRPr b="1" dirty="0" lang="en-US" sz="1600">
                <a:latin typeface="+mn-lt"/>
              </a:defRPr>
            </a:lvl9pPr>
          </a:lstStyle>
          <a:p>
            <a:pPr lvl="0"/>
            <a:r>
              <a:rPr dirty="0" lang="en-US"/>
              <a:t>Edit Master text styles</a:t>
            </a:r>
            <a:endParaRPr dirty="0" lang="en-US"/>
          </a:p>
        </p:txBody>
      </p:sp>
      <p:sp>
        <p:nvSpPr>
          <p:cNvPr id="6" name="Content Placeholder 5"/>
          <p:cNvSpPr>
            <a:spLocks noGrp="true"/>
          </p:cNvSpPr>
          <p:nvPr>
            <p:ph idx="4"/>
          </p:nvPr>
        </p:nvSpPr>
        <p:spPr>
          <a:xfrm rot="0">
            <a:off x="6172200" y="2505075"/>
            <a:ext cx="5183187" cy="3684588"/>
          </a:xfrm>
        </p:spPr>
        <p:txBody>
          <a:bodyPr rtlCol="0" vert="horz"/>
          <a:lstStyle/>
          <a:p>
            <a:pPr lvl="0"/>
            <a:r>
              <a:rPr dirty="0" lang="en-US"/>
              <a:t>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7" name="Date Placeholder 6"/>
          <p:cNvSpPr>
            <a:spLocks noGrp="true"/>
          </p:cNvSpPr>
          <p:nvPr>
            <p:ph idx="10" sz="half" type="dt"/>
          </p:nvPr>
        </p:nvSpPr>
        <p:spPr/>
        <p:txBody>
          <a:bodyPr rtlCol="0" vert="horz"/>
          <a:lstStyle/>
          <a:p>
            <a:pPr/>
            <a:fld id="{A2F2CCBA-F954-4A4B-9046-2897C3A8B2AB}" type="datetime1">
              <a:t>10/23/2019</a:t>
            </a:fld>
            <a:endParaRPr dirty="0" lang="en-US"/>
          </a:p>
        </p:txBody>
      </p:sp>
      <p:sp>
        <p:nvSpPr>
          <p:cNvPr id="8" name="Footer Placeholder 7"/>
          <p:cNvSpPr>
            <a:spLocks noGrp="true"/>
          </p:cNvSpPr>
          <p:nvPr>
            <p:ph idx="11" sz="quarter" type="ftr"/>
          </p:nvPr>
        </p:nvSpPr>
        <p:spPr/>
        <p:txBody>
          <a:bodyPr rtlCol="0" vert="horz"/>
          <a:lstStyle/>
          <a:p>
            <a:pPr/>
            <a:r>
              <a:rPr dirty="0" lang="en-US"/>
              <a:t/>
            </a:r>
            <a:endParaRPr dirty="0" lang="en-US"/>
          </a:p>
        </p:txBody>
      </p:sp>
      <p:sp>
        <p:nvSpPr>
          <p:cNvPr id="9" name="Slide Number Placeholder 8"/>
          <p:cNvSpPr>
            <a:spLocks noGrp="true"/>
          </p:cNvSpPr>
          <p:nvPr>
            <p:ph idx="12" sz="quarter" type="sldNum"/>
          </p:nvPr>
        </p:nvSpPr>
        <p:spPr/>
        <p:txBody>
          <a:bodyPr rtlCol="0" vert="horz"/>
          <a:lstStyle/>
          <a:p>
            <a:pPr/>
            <a:fld id="{F3D47BFD-DEE2-4043-B0E7-FCD744A2DC61}" type="slidenum"/>
            <a:endParaRPr dirty="0" lang="en-US"/>
          </a:p>
        </p:txBody>
      </p:sp>
    </p:spTree>
  </p:cSld>
  <p:clrMapOvr>
    <a:masterClrMapping/>
  </p:clrMapOvr>
</p:sldLayout>
</file>

<file path=ppt/slideLayouts/slideLayout6.xml><?xml version="1.0" encoding="utf-8"?>
<p:sldLayou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reserve="1" type="titleOnly">
  <p:cSld name="Title Only">
    <p:spTree>
      <p:nvGrpSpPr>
        <p:cNvPr id="1" name=""/>
        <p:cNvGrpSpPr/>
        <p:nvPr/>
      </p:nvGrpSpPr>
      <p:grpSpPr>
        <a:xfrm>
          <a:off x="0" y="0"/>
          <a:ext cx="0" cy="0"/>
          <a:chOff x="0" y="0"/>
          <a:chExt cx="0" cy="0"/>
        </a:xfrm>
      </p:grpSpPr>
      <p:sp>
        <p:nvSpPr>
          <p:cNvPr id="2" name="Title 1"/>
          <p:cNvSpPr>
            <a:spLocks noGrp="true"/>
          </p:cNvSpPr>
          <p:nvPr>
            <p:ph type="title"/>
          </p:nvPr>
        </p:nvSpPr>
        <p:spPr/>
        <p:txBody>
          <a:bodyPr rtlCol="0" vert="horz"/>
          <a:lstStyle/>
          <a:p>
            <a:pPr/>
            <a:r>
              <a:rPr dirty="0" lang="en-US"/>
              <a:t>Click to edit Master title style</a:t>
            </a:r>
            <a:endParaRPr dirty="0" lang="en-US"/>
          </a:p>
        </p:txBody>
      </p:sp>
      <p:sp>
        <p:nvSpPr>
          <p:cNvPr id="3" name="Date Placeholder 2"/>
          <p:cNvSpPr>
            <a:spLocks noGrp="true"/>
          </p:cNvSpPr>
          <p:nvPr>
            <p:ph idx="10" sz="half" type="dt"/>
          </p:nvPr>
        </p:nvSpPr>
        <p:spPr/>
        <p:txBody>
          <a:bodyPr rtlCol="0" vert="horz"/>
          <a:lstStyle/>
          <a:p>
            <a:pPr/>
            <a:fld id="{DDA62BF1-18BD-42CC-9728-46C3569EEF88}" type="datetime1">
              <a:t>10/23/2019</a:t>
            </a:fld>
            <a:endParaRPr dirty="0" lang="en-US"/>
          </a:p>
        </p:txBody>
      </p:sp>
      <p:sp>
        <p:nvSpPr>
          <p:cNvPr id="4" name="Footer Placeholder 3"/>
          <p:cNvSpPr>
            <a:spLocks noGrp="true"/>
          </p:cNvSpPr>
          <p:nvPr>
            <p:ph idx="11" sz="quarter" type="ftr"/>
          </p:nvPr>
        </p:nvSpPr>
        <p:spPr/>
        <p:txBody>
          <a:bodyPr rtlCol="0" vert="horz"/>
          <a:lstStyle/>
          <a:p>
            <a:pPr/>
            <a:r>
              <a:rPr dirty="0" lang="en-US"/>
              <a:t/>
            </a:r>
            <a:endParaRPr dirty="0" lang="en-US"/>
          </a:p>
        </p:txBody>
      </p:sp>
      <p:sp>
        <p:nvSpPr>
          <p:cNvPr id="5" name="Slide Number Placeholder 4"/>
          <p:cNvSpPr>
            <a:spLocks noGrp="true"/>
          </p:cNvSpPr>
          <p:nvPr>
            <p:ph idx="12" sz="quarter" type="sldNum"/>
          </p:nvPr>
        </p:nvSpPr>
        <p:spPr/>
        <p:txBody>
          <a:bodyPr rtlCol="0" vert="horz"/>
          <a:lstStyle/>
          <a:p>
            <a:pPr/>
            <a:fld id="{824DC1D4-4CAC-48F9-AD21-913362141FE5}" type="slidenum"/>
            <a:endParaRPr dirty="0" lang="en-US"/>
          </a:p>
        </p:txBody>
      </p:sp>
    </p:spTree>
  </p:cSld>
  <p:clrMapOvr>
    <a:masterClrMapping/>
  </p:clrMapOvr>
</p:sldLayout>
</file>

<file path=ppt/slideLayouts/slideLayout7.xml><?xml version="1.0" encoding="utf-8"?>
<p:sldLayou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reserve="1" type="blank">
  <p:cSld name="Blank">
    <p:spTree>
      <p:nvGrpSpPr>
        <p:cNvPr id="1" name=""/>
        <p:cNvGrpSpPr/>
        <p:nvPr/>
      </p:nvGrpSpPr>
      <p:grpSpPr>
        <a:xfrm>
          <a:off x="0" y="0"/>
          <a:ext cx="0" cy="0"/>
          <a:chOff x="0" y="0"/>
          <a:chExt cx="0" cy="0"/>
        </a:xfrm>
      </p:grpSpPr>
      <p:sp>
        <p:nvSpPr>
          <p:cNvPr id="2" name="Date Placeholder 1"/>
          <p:cNvSpPr>
            <a:spLocks noGrp="true"/>
          </p:cNvSpPr>
          <p:nvPr>
            <p:ph idx="10" sz="half" type="dt"/>
          </p:nvPr>
        </p:nvSpPr>
        <p:spPr/>
        <p:txBody>
          <a:bodyPr rtlCol="0" vert="horz"/>
          <a:lstStyle/>
          <a:p>
            <a:pPr/>
            <a:fld id="{FF013DDF-6CB6-4A30-B082-FA4AC888BB5F}" type="datetime1">
              <a:t>10/23/2019</a:t>
            </a:fld>
            <a:endParaRPr dirty="0" lang="en-US"/>
          </a:p>
        </p:txBody>
      </p:sp>
      <p:sp>
        <p:nvSpPr>
          <p:cNvPr id="3" name="Footer Placeholder 2"/>
          <p:cNvSpPr>
            <a:spLocks noGrp="true"/>
          </p:cNvSpPr>
          <p:nvPr>
            <p:ph idx="11" sz="quarter" type="ftr"/>
          </p:nvPr>
        </p:nvSpPr>
        <p:spPr/>
        <p:txBody>
          <a:bodyPr rtlCol="0" vert="horz"/>
          <a:lstStyle/>
          <a:p>
            <a:pPr/>
            <a:r>
              <a:rPr dirty="0" lang="en-US"/>
              <a:t/>
            </a:r>
            <a:endParaRPr dirty="0" lang="en-US"/>
          </a:p>
        </p:txBody>
      </p:sp>
      <p:sp>
        <p:nvSpPr>
          <p:cNvPr id="4" name="Slide Number Placeholder 3"/>
          <p:cNvSpPr>
            <a:spLocks noGrp="true"/>
          </p:cNvSpPr>
          <p:nvPr>
            <p:ph idx="12" sz="quarter" type="sldNum"/>
          </p:nvPr>
        </p:nvSpPr>
        <p:spPr/>
        <p:txBody>
          <a:bodyPr rtlCol="0" vert="horz"/>
          <a:lstStyle/>
          <a:p>
            <a:pPr/>
            <a:fld id="{ABF091C5-D80F-4D73-A34A-4F2D1AFB2BB6}" type="slidenum"/>
            <a:endParaRPr dirty="0" lang="en-US"/>
          </a:p>
        </p:txBody>
      </p:sp>
    </p:spTree>
  </p:cSld>
  <p:clrMapOvr>
    <a:masterClrMapping/>
  </p:clrMapOvr>
</p:sldLayout>
</file>

<file path=ppt/slideLayouts/slideLayout8.xml><?xml version="1.0" encoding="utf-8"?>
<p:sldLayou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reserve="1" type="objTx">
  <p:cSld name="Content with Caption">
    <p:spTree>
      <p:nvGrpSpPr>
        <p:cNvPr id="1" name=""/>
        <p:cNvGrpSpPr/>
        <p:nvPr/>
      </p:nvGrpSpPr>
      <p:grpSpPr>
        <a:xfrm>
          <a:off x="0" y="0"/>
          <a:ext cx="0" cy="0"/>
          <a:chOff x="0" y="0"/>
          <a:chExt cx="0" cy="0"/>
        </a:xfrm>
      </p:grpSpPr>
      <p:sp>
        <p:nvSpPr>
          <p:cNvPr id="2" name="Title 1"/>
          <p:cNvSpPr>
            <a:spLocks noGrp="true"/>
          </p:cNvSpPr>
          <p:nvPr>
            <p:ph type="title"/>
          </p:nvPr>
        </p:nvSpPr>
        <p:spPr>
          <a:xfrm rot="0">
            <a:off x="839788" y="457200"/>
            <a:ext cx="3932237" cy="1600200"/>
          </a:xfrm>
        </p:spPr>
        <p:txBody>
          <a:bodyPr anchor="b" rtlCol="0" vert="horz"/>
          <a:lstStyle>
            <a:lvl1pPr lvl="0">
              <a:defRPr dirty="0" lang="en-US" sz="3200"/>
            </a:lvl1pPr>
          </a:lstStyle>
          <a:p>
            <a:pPr/>
            <a:r>
              <a:rPr dirty="0" lang="en-US"/>
              <a:t>Click to edit Master title style</a:t>
            </a:r>
            <a:endParaRPr dirty="0" lang="en-US"/>
          </a:p>
        </p:txBody>
      </p:sp>
      <p:sp>
        <p:nvSpPr>
          <p:cNvPr id="3" name="Content Placeholder 2"/>
          <p:cNvSpPr>
            <a:spLocks noGrp="true"/>
          </p:cNvSpPr>
          <p:nvPr>
            <p:ph idx="1"/>
          </p:nvPr>
        </p:nvSpPr>
        <p:spPr>
          <a:xfrm rot="0">
            <a:off x="5183187" y="987425"/>
            <a:ext cx="6172200" cy="4873625"/>
          </a:xfrm>
        </p:spPr>
        <p:txBody>
          <a:bodyPr rtlCol="0" vert="horz"/>
          <a:lstStyle>
            <a:lvl1pPr lvl="0">
              <a:defRPr dirty="0" lang="en-US" sz="3200"/>
            </a:lvl1pPr>
            <a:lvl2pPr lvl="1">
              <a:defRPr dirty="0" lang="en-US" sz="2800"/>
            </a:lvl2pPr>
            <a:lvl3pPr lvl="2">
              <a:defRPr dirty="0" lang="en-US" sz="2400"/>
            </a:lvl3pPr>
            <a:lvl4pPr lvl="3">
              <a:defRPr dirty="0" lang="en-US" sz="2000"/>
            </a:lvl4pPr>
            <a:lvl5pPr lvl="4">
              <a:defRPr dirty="0" lang="en-US" sz="2000"/>
            </a:lvl5pPr>
            <a:lvl6pPr lvl="5">
              <a:defRPr dirty="0" lang="en-US" sz="2000"/>
            </a:lvl6pPr>
            <a:lvl7pPr lvl="6">
              <a:defRPr dirty="0" lang="en-US" sz="2000"/>
            </a:lvl7pPr>
            <a:lvl8pPr lvl="7">
              <a:defRPr dirty="0" lang="en-US" sz="2000"/>
            </a:lvl8pPr>
            <a:lvl9pPr lvl="8">
              <a:defRPr dirty="0" lang="en-US" sz="2000"/>
            </a:lvl9pPr>
          </a:lstStyle>
          <a:p>
            <a:pPr lvl="0"/>
            <a:r>
              <a:rPr dirty="0" lang="en-US"/>
              <a:t>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4" name="Text Placeholder 3"/>
          <p:cNvSpPr>
            <a:spLocks noGrp="true"/>
          </p:cNvSpPr>
          <p:nvPr>
            <p:ph idx="2" type="body"/>
          </p:nvPr>
        </p:nvSpPr>
        <p:spPr>
          <a:xfrm rot="0">
            <a:off x="839788" y="2057400"/>
            <a:ext cx="3932237" cy="3811587"/>
          </a:xfrm>
        </p:spPr>
        <p:txBody>
          <a:bodyPr rtlCol="0" vert="horz"/>
          <a:lstStyle>
            <a:lvl1pPr indent="0" lvl="0" marL="0">
              <a:buNone/>
              <a:defRPr dirty="0" lang="en-US" sz="1600"/>
            </a:lvl1pPr>
            <a:lvl2pPr indent="0" lvl="1" marL="457200">
              <a:buNone/>
              <a:defRPr dirty="0" lang="en-US" sz="1400"/>
            </a:lvl2pPr>
            <a:lvl3pPr indent="0" lvl="2" marL="914400">
              <a:buNone/>
              <a:defRPr dirty="0" lang="en-US" sz="1200"/>
            </a:lvl3pPr>
            <a:lvl4pPr indent="0" lvl="3" marL="1371600">
              <a:buNone/>
              <a:defRPr dirty="0" lang="en-US" sz="1000"/>
            </a:lvl4pPr>
            <a:lvl5pPr indent="0" lvl="4" marL="1828800">
              <a:buNone/>
              <a:defRPr dirty="0" lang="en-US" sz="1000"/>
            </a:lvl5pPr>
            <a:lvl6pPr indent="0" lvl="5" marL="2286000">
              <a:buNone/>
              <a:defRPr dirty="0" lang="en-US" sz="1000"/>
            </a:lvl6pPr>
            <a:lvl7pPr indent="0" lvl="6" marL="2743200">
              <a:buNone/>
              <a:defRPr dirty="0" lang="en-US" sz="1000"/>
            </a:lvl7pPr>
            <a:lvl8pPr indent="0" lvl="7" marL="3200400">
              <a:buNone/>
              <a:defRPr dirty="0" lang="en-US" sz="1000"/>
            </a:lvl8pPr>
            <a:lvl9pPr indent="0" lvl="8" marL="3657600">
              <a:buNone/>
              <a:defRPr dirty="0" lang="en-US" sz="1000"/>
            </a:lvl9pPr>
          </a:lstStyle>
          <a:p>
            <a:pPr lvl="0"/>
            <a:r>
              <a:rPr dirty="0" lang="en-US"/>
              <a:t>Edit Master text styles</a:t>
            </a:r>
            <a:endParaRPr dirty="0" lang="en-US"/>
          </a:p>
        </p:txBody>
      </p:sp>
      <p:sp>
        <p:nvSpPr>
          <p:cNvPr id="5" name="Date Placeholder 4"/>
          <p:cNvSpPr>
            <a:spLocks noGrp="true"/>
          </p:cNvSpPr>
          <p:nvPr>
            <p:ph idx="10" sz="half" type="dt"/>
          </p:nvPr>
        </p:nvSpPr>
        <p:spPr/>
        <p:txBody>
          <a:bodyPr rtlCol="0" vert="horz"/>
          <a:lstStyle/>
          <a:p>
            <a:pPr/>
            <a:fld id="{B4CF645A-CDAE-4824-A292-F859DCC599D0}" type="datetime1">
              <a:t>10/23/2019</a:t>
            </a:fld>
            <a:endParaRPr dirty="0" lang="en-US"/>
          </a:p>
        </p:txBody>
      </p:sp>
      <p:sp>
        <p:nvSpPr>
          <p:cNvPr id="6" name="Footer Placeholder 5"/>
          <p:cNvSpPr>
            <a:spLocks noGrp="true"/>
          </p:cNvSpPr>
          <p:nvPr>
            <p:ph idx="11" sz="quarter" type="ftr"/>
          </p:nvPr>
        </p:nvSpPr>
        <p:spPr/>
        <p:txBody>
          <a:bodyPr rtlCol="0" vert="horz"/>
          <a:lstStyle/>
          <a:p>
            <a:pPr/>
            <a:r>
              <a:rPr dirty="0" lang="en-US"/>
              <a:t/>
            </a:r>
            <a:endParaRPr dirty="0" lang="en-US"/>
          </a:p>
        </p:txBody>
      </p:sp>
      <p:sp>
        <p:nvSpPr>
          <p:cNvPr id="7" name="Slide Number Placeholder 6"/>
          <p:cNvSpPr>
            <a:spLocks noGrp="true"/>
          </p:cNvSpPr>
          <p:nvPr>
            <p:ph idx="12" sz="quarter" type="sldNum"/>
          </p:nvPr>
        </p:nvSpPr>
        <p:spPr/>
        <p:txBody>
          <a:bodyPr rtlCol="0" vert="horz"/>
          <a:lstStyle/>
          <a:p>
            <a:pPr/>
            <a:fld id="{9A4A0C27-515E-4524-82D0-20BE0BD7E097}" type="slidenum"/>
            <a:endParaRPr dirty="0" lang="en-US"/>
          </a:p>
        </p:txBody>
      </p:sp>
    </p:spTree>
  </p:cSld>
  <p:clrMapOvr>
    <a:masterClrMapping/>
  </p:clrMapOvr>
</p:sldLayout>
</file>

<file path=ppt/slideLayouts/slideLayout9.xml><?xml version="1.0" encoding="utf-8"?>
<p:sldLayou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reserve="1" type="picTx">
  <p:cSld name="Picture with Caption">
    <p:spTree>
      <p:nvGrpSpPr>
        <p:cNvPr id="1" name=""/>
        <p:cNvGrpSpPr/>
        <p:nvPr/>
      </p:nvGrpSpPr>
      <p:grpSpPr>
        <a:xfrm>
          <a:off x="0" y="0"/>
          <a:ext cx="0" cy="0"/>
          <a:chOff x="0" y="0"/>
          <a:chExt cx="0" cy="0"/>
        </a:xfrm>
      </p:grpSpPr>
      <p:sp>
        <p:nvSpPr>
          <p:cNvPr id="2" name="Title 1"/>
          <p:cNvSpPr>
            <a:spLocks noGrp="true"/>
          </p:cNvSpPr>
          <p:nvPr>
            <p:ph type="title"/>
          </p:nvPr>
        </p:nvSpPr>
        <p:spPr>
          <a:xfrm rot="0">
            <a:off x="839788" y="457200"/>
            <a:ext cx="3932237" cy="1600200"/>
          </a:xfrm>
        </p:spPr>
        <p:txBody>
          <a:bodyPr anchor="b" rtlCol="0" vert="horz"/>
          <a:lstStyle>
            <a:lvl1pPr lvl="0">
              <a:defRPr dirty="0" lang="en-US" sz="3200"/>
            </a:lvl1pPr>
          </a:lstStyle>
          <a:p>
            <a:pPr/>
            <a:r>
              <a:rPr dirty="0" lang="en-US"/>
              <a:t>Click to edit Master title style</a:t>
            </a:r>
            <a:endParaRPr dirty="0" lang="en-US"/>
          </a:p>
        </p:txBody>
      </p:sp>
      <p:sp>
        <p:nvSpPr>
          <p:cNvPr id="3" name="Picture Placeholder 2"/>
          <p:cNvSpPr>
            <a:spLocks noGrp="true"/>
          </p:cNvSpPr>
          <p:nvPr>
            <p:ph idx="1" type="pic"/>
          </p:nvPr>
        </p:nvSpPr>
        <p:spPr>
          <a:xfrm rot="0">
            <a:off x="5183187" y="987425"/>
            <a:ext cx="6172200" cy="4873625"/>
          </a:xfrm>
        </p:spPr>
        <p:txBody>
          <a:bodyPr rtlCol="0" vert="horz"/>
          <a:lstStyle>
            <a:lvl1pPr indent="0" lvl="0" marL="0">
              <a:buNone/>
              <a:defRPr dirty="0" lang="en-US" sz="3200"/>
            </a:lvl1pPr>
            <a:lvl2pPr indent="0" lvl="1" marL="457200">
              <a:buNone/>
              <a:defRPr dirty="0" lang="en-US" sz="2800"/>
            </a:lvl2pPr>
            <a:lvl3pPr indent="0" lvl="2" marL="914400">
              <a:buNone/>
              <a:defRPr dirty="0" lang="en-US" sz="2400"/>
            </a:lvl3pPr>
            <a:lvl4pPr indent="0" lvl="3" marL="1371600">
              <a:buNone/>
              <a:defRPr dirty="0" lang="en-US" sz="2000"/>
            </a:lvl4pPr>
            <a:lvl5pPr indent="0" lvl="4" marL="1828800">
              <a:buNone/>
              <a:defRPr dirty="0" lang="en-US" sz="2000"/>
            </a:lvl5pPr>
            <a:lvl6pPr indent="0" lvl="5" marL="2286000">
              <a:buNone/>
              <a:defRPr dirty="0" lang="en-US" sz="2000"/>
            </a:lvl6pPr>
            <a:lvl7pPr indent="0" lvl="6" marL="2743200">
              <a:buNone/>
              <a:defRPr dirty="0" lang="en-US" sz="2000"/>
            </a:lvl7pPr>
            <a:lvl8pPr indent="0" lvl="7" marL="3200400">
              <a:buNone/>
              <a:defRPr dirty="0" lang="en-US" sz="2000"/>
            </a:lvl8pPr>
            <a:lvl9pPr indent="0" lvl="8" marL="3657600">
              <a:buNone/>
              <a:defRPr dirty="0" lang="en-US" sz="2000"/>
            </a:lvl9pPr>
          </a:lstStyle>
          <a:p>
            <a:pPr/>
            <a:r>
              <a:rPr dirty="0" lang="en-US"/>
              <a:t/>
            </a:r>
            <a:endParaRPr dirty="0" lang="en-US"/>
          </a:p>
        </p:txBody>
      </p:sp>
      <p:sp>
        <p:nvSpPr>
          <p:cNvPr id="4" name="Text Placeholder 3"/>
          <p:cNvSpPr>
            <a:spLocks noGrp="true"/>
          </p:cNvSpPr>
          <p:nvPr>
            <p:ph idx="2" type="body"/>
          </p:nvPr>
        </p:nvSpPr>
        <p:spPr>
          <a:xfrm rot="0">
            <a:off x="839788" y="2057400"/>
            <a:ext cx="3932237" cy="3811587"/>
          </a:xfrm>
        </p:spPr>
        <p:txBody>
          <a:bodyPr rtlCol="0" vert="horz"/>
          <a:lstStyle>
            <a:lvl1pPr indent="0" lvl="0" marL="0">
              <a:buNone/>
              <a:defRPr dirty="0" lang="en-US" sz="1600"/>
            </a:lvl1pPr>
            <a:lvl2pPr indent="0" lvl="1" marL="457200">
              <a:buNone/>
              <a:defRPr dirty="0" lang="en-US" sz="1400"/>
            </a:lvl2pPr>
            <a:lvl3pPr indent="0" lvl="2" marL="914400">
              <a:buNone/>
              <a:defRPr dirty="0" lang="en-US" sz="1200"/>
            </a:lvl3pPr>
            <a:lvl4pPr indent="0" lvl="3" marL="1371600">
              <a:buNone/>
              <a:defRPr dirty="0" lang="en-US" sz="1000"/>
            </a:lvl4pPr>
            <a:lvl5pPr indent="0" lvl="4" marL="1828800">
              <a:buNone/>
              <a:defRPr dirty="0" lang="en-US" sz="1000"/>
            </a:lvl5pPr>
            <a:lvl6pPr indent="0" lvl="5" marL="2286000">
              <a:buNone/>
              <a:defRPr dirty="0" lang="en-US" sz="1000"/>
            </a:lvl6pPr>
            <a:lvl7pPr indent="0" lvl="6" marL="2743200">
              <a:buNone/>
              <a:defRPr dirty="0" lang="en-US" sz="1000"/>
            </a:lvl7pPr>
            <a:lvl8pPr indent="0" lvl="7" marL="3200400">
              <a:buNone/>
              <a:defRPr dirty="0" lang="en-US" sz="1000"/>
            </a:lvl8pPr>
            <a:lvl9pPr indent="0" lvl="8" marL="3657600">
              <a:buNone/>
              <a:defRPr dirty="0" lang="en-US" sz="1000"/>
            </a:lvl9pPr>
          </a:lstStyle>
          <a:p>
            <a:pPr lvl="0"/>
            <a:r>
              <a:rPr dirty="0" lang="en-US"/>
              <a:t>Edit Master text styles</a:t>
            </a:r>
            <a:endParaRPr dirty="0" lang="en-US"/>
          </a:p>
        </p:txBody>
      </p:sp>
      <p:sp>
        <p:nvSpPr>
          <p:cNvPr id="5" name="Date Placeholder 4"/>
          <p:cNvSpPr>
            <a:spLocks noGrp="true"/>
          </p:cNvSpPr>
          <p:nvPr>
            <p:ph idx="10" sz="half" type="dt"/>
          </p:nvPr>
        </p:nvSpPr>
        <p:spPr/>
        <p:txBody>
          <a:bodyPr rtlCol="0" vert="horz"/>
          <a:lstStyle/>
          <a:p>
            <a:pPr/>
            <a:fld id="{BA841406-78F7-4729-BC13-58EE0AFE221E}" type="datetime1">
              <a:t>10/23/2019</a:t>
            </a:fld>
            <a:endParaRPr dirty="0" lang="en-US"/>
          </a:p>
        </p:txBody>
      </p:sp>
      <p:sp>
        <p:nvSpPr>
          <p:cNvPr id="6" name="Footer Placeholder 5"/>
          <p:cNvSpPr>
            <a:spLocks noGrp="true"/>
          </p:cNvSpPr>
          <p:nvPr>
            <p:ph idx="11" sz="quarter" type="ftr"/>
          </p:nvPr>
        </p:nvSpPr>
        <p:spPr/>
        <p:txBody>
          <a:bodyPr rtlCol="0" vert="horz"/>
          <a:lstStyle/>
          <a:p>
            <a:pPr/>
            <a:r>
              <a:rPr dirty="0" lang="en-US"/>
              <a:t/>
            </a:r>
            <a:endParaRPr dirty="0" lang="en-US"/>
          </a:p>
        </p:txBody>
      </p:sp>
      <p:sp>
        <p:nvSpPr>
          <p:cNvPr id="7" name="Slide Number Placeholder 6"/>
          <p:cNvSpPr>
            <a:spLocks noGrp="true"/>
          </p:cNvSpPr>
          <p:nvPr>
            <p:ph idx="12" sz="quarter" type="sldNum"/>
          </p:nvPr>
        </p:nvSpPr>
        <p:spPr/>
        <p:txBody>
          <a:bodyPr rtlCol="0" vert="horz"/>
          <a:lstStyle/>
          <a:p>
            <a:pPr/>
            <a:fld id="{15F2DF4A-DB18-498B-ABC3-77A6048202C7}" type="slidenum"/>
            <a:endParaRPr dirty="0" lang="en-US"/>
          </a:p>
        </p:txBody>
      </p:sp>
    </p:spTree>
  </p:cSld>
  <p:clrMapOvr>
    <a:masterClrMapping/>
  </p:clrMapOvr>
</p:sldLayout>
</file>

<file path=ppt/slideMasters/_rels/slideMaster1.xml.rels><?xml version="1.0" encoding="UTF-8"?><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s>
</file>

<file path=ppt/slideMasters/slideMaster1.xml><?xml version="1.0" encoding="utf-8"?>
<p:sldMaster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Master1">
    <p:bg>
      <p:bgRef idx="1001">
        <a:schemeClr val="bg1"/>
      </p:bgRef>
    </p:bg>
    <p:spTree>
      <p:nvGrpSpPr>
        <p:cNvPr id="1" name=""/>
        <p:cNvGrpSpPr/>
        <p:nvPr/>
      </p:nvGrpSpPr>
      <p:grpSpPr>
        <a:xfrm>
          <a:off x="0" y="0"/>
          <a:ext cx="0" cy="0"/>
          <a:chOff x="0" y="0"/>
          <a:chExt cx="0" cy="0"/>
        </a:xfrm>
      </p:grpSpPr>
      <p:sp>
        <p:nvSpPr>
          <p:cNvPr id="2" name="Title Placeholder 1"/>
          <p:cNvSpPr>
            <a:spLocks noGrp="true"/>
          </p:cNvSpPr>
          <p:nvPr>
            <p:ph type="title"/>
          </p:nvPr>
        </p:nvSpPr>
        <p:spPr>
          <a:xfrm rot="0">
            <a:off x="838200" y="365125"/>
            <a:ext cx="10515600" cy="1325563"/>
          </a:xfrm>
          <a:prstGeom prst="rect">
            <a:avLst/>
          </a:prstGeom>
        </p:spPr>
        <p:txBody>
          <a:bodyPr anchor="ctr" bIns="45720" lIns="91440" rIns="91440" rtlCol="0" tIns="45720" vert="horz">
            <a:normAutofit/>
          </a:bodyPr>
          <a:lstStyle/>
          <a:p>
            <a:pPr/>
            <a:r>
              <a:rPr dirty="0" lang="en-US"/>
              <a:t>Click to edit Master title style</a:t>
            </a:r>
            <a:endParaRPr dirty="0" lang="en-US"/>
          </a:p>
        </p:txBody>
      </p:sp>
      <p:sp>
        <p:nvSpPr>
          <p:cNvPr id="3" name="Text Placeholder 2"/>
          <p:cNvSpPr>
            <a:spLocks noGrp="true"/>
          </p:cNvSpPr>
          <p:nvPr>
            <p:ph idx="1" type="body"/>
          </p:nvPr>
        </p:nvSpPr>
        <p:spPr>
          <a:xfrm rot="0">
            <a:off x="838200" y="1825625"/>
            <a:ext cx="10515600" cy="4351338"/>
          </a:xfrm>
          <a:prstGeom prst="rect">
            <a:avLst/>
          </a:prstGeom>
        </p:spPr>
        <p:txBody>
          <a:bodyPr bIns="45720" lIns="91440" rIns="91440" rtlCol="0" tIns="45720" vert="horz">
            <a:normAutofit/>
          </a:bodyPr>
          <a:lstStyle/>
          <a:p>
            <a:pPr lvl="0"/>
            <a:r>
              <a:rPr dirty="0" lang="en-US"/>
              <a:t>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4" name="Date Placeholder 3"/>
          <p:cNvSpPr>
            <a:spLocks noGrp="true"/>
          </p:cNvSpPr>
          <p:nvPr>
            <p:ph idx="2" sz="half" type="dt"/>
          </p:nvPr>
        </p:nvSpPr>
        <p:spPr>
          <a:xfrm rot="0">
            <a:off x="838200" y="6356350"/>
            <a:ext cx="2743200" cy="365125"/>
          </a:xfrm>
          <a:prstGeom prst="rect">
            <a:avLst/>
          </a:prstGeom>
        </p:spPr>
        <p:txBody>
          <a:bodyPr anchor="ctr" bIns="45720" lIns="91440" rIns="91440" rtlCol="0" tIns="45720" vert="horz"/>
          <a:lstStyle>
            <a:lvl1pPr algn="l" lvl="0">
              <a:defRPr dirty="0" lang="en-US" sz="1200">
                <a:solidFill>
                  <a:schemeClr val="tx1">
                    <a:tint val="75000"/>
                  </a:schemeClr>
                </a:solidFill>
              </a:defRPr>
            </a:lvl1pPr>
          </a:lstStyle>
          <a:p>
            <a:pPr/>
            <a:fld id="{B4CB1F3C-E9EB-42A4-BDD6-F7EA23F1EE33}" type="datetime1">
              <a:t>10/23/2019</a:t>
            </a:fld>
            <a:endParaRPr dirty="0" lang="en-US"/>
          </a:p>
        </p:txBody>
      </p:sp>
      <p:sp>
        <p:nvSpPr>
          <p:cNvPr id="5" name="Footer Placeholder 4"/>
          <p:cNvSpPr>
            <a:spLocks noGrp="true"/>
          </p:cNvSpPr>
          <p:nvPr>
            <p:ph idx="3" sz="quarter" type="ftr"/>
          </p:nvPr>
        </p:nvSpPr>
        <p:spPr>
          <a:xfrm rot="0">
            <a:off x="4038600" y="6356350"/>
            <a:ext cx="4114800" cy="365125"/>
          </a:xfrm>
          <a:prstGeom prst="rect">
            <a:avLst/>
          </a:prstGeom>
        </p:spPr>
        <p:txBody>
          <a:bodyPr anchor="ctr" bIns="45720" lIns="91440" rIns="91440" rtlCol="0" tIns="45720" vert="horz"/>
          <a:lstStyle>
            <a:lvl1pPr algn="ctr" lvl="0">
              <a:defRPr dirty="0" lang="en-US" sz="1200">
                <a:solidFill>
                  <a:schemeClr val="tx1">
                    <a:tint val="75000"/>
                  </a:schemeClr>
                </a:solidFill>
              </a:defRPr>
            </a:lvl1pPr>
          </a:lstStyle>
          <a:p>
            <a:pPr/>
            <a:r>
              <a:rPr dirty="0" lang="en-US"/>
              <a:t/>
            </a:r>
            <a:endParaRPr dirty="0" lang="en-US"/>
          </a:p>
        </p:txBody>
      </p:sp>
      <p:sp>
        <p:nvSpPr>
          <p:cNvPr id="6" name="Slide Number Placeholder 5"/>
          <p:cNvSpPr>
            <a:spLocks noGrp="true"/>
          </p:cNvSpPr>
          <p:nvPr>
            <p:ph idx="4" sz="quarter" type="sldNum"/>
          </p:nvPr>
        </p:nvSpPr>
        <p:spPr>
          <a:xfrm rot="0">
            <a:off x="8610600" y="6356350"/>
            <a:ext cx="2743200" cy="365125"/>
          </a:xfrm>
          <a:prstGeom prst="rect">
            <a:avLst/>
          </a:prstGeom>
        </p:spPr>
        <p:txBody>
          <a:bodyPr anchor="ctr" bIns="45720" lIns="91440" rIns="91440" rtlCol="0" tIns="45720" vert="horz"/>
          <a:lstStyle>
            <a:lvl1pPr algn="r" lvl="0">
              <a:defRPr dirty="0" lang="en-US" sz="1200">
                <a:solidFill>
                  <a:schemeClr val="tx1">
                    <a:tint val="75000"/>
                  </a:schemeClr>
                </a:solidFill>
              </a:defRPr>
            </a:lvl1pPr>
          </a:lstStyle>
          <a:p>
            <a:pPr/>
            <a:fld id="{C0D58392-F989-4400-9D78-759F080BDE34}" type="slidenum"/>
            <a:endParaRPr dirty="0" lang="en-US"/>
          </a:p>
        </p:txBody>
      </p:sp>
    </p:spTree>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lvl1pPr algn="l" lvl="0" rtl="false">
        <a:lnSpc>
          <a:spcPct val="90000"/>
        </a:lnSpc>
        <a:spcBef>
          <a:spcPct val="0"/>
        </a:spcBef>
        <a:buNone/>
        <a:defRPr dirty="0" lang="en-US" sz="4400">
          <a:solidFill>
            <a:schemeClr val="tx1"/>
          </a:solidFill>
          <a:latin typeface="+mj-lt"/>
        </a:defRPr>
      </a:lvl1pPr>
    </p:titleStyle>
    <p:bodyStyle>
      <a:lvl1pPr algn="l" indent="-228600" lvl="0" marL="228600" rtl="false">
        <a:lnSpc>
          <a:spcPct val="90000"/>
        </a:lnSpc>
        <a:spcBef>
          <a:spcPts val="1000"/>
        </a:spcBef>
        <a:buFont typeface="Arial"/>
        <a:buChar char="•"/>
        <a:defRPr dirty="0" lang="en-US" sz="2800">
          <a:solidFill>
            <a:schemeClr val="tx1"/>
          </a:solidFill>
          <a:latin typeface="+mn-lt"/>
        </a:defRPr>
      </a:lvl1pPr>
      <a:lvl2pPr algn="l" indent="-228600" lvl="1" marL="685800" rtl="false">
        <a:lnSpc>
          <a:spcPct val="90000"/>
        </a:lnSpc>
        <a:spcBef>
          <a:spcPts val="500"/>
        </a:spcBef>
        <a:buFont typeface="Arial"/>
        <a:buChar char="•"/>
        <a:defRPr dirty="0" lang="en-US" sz="2400">
          <a:solidFill>
            <a:schemeClr val="tx1"/>
          </a:solidFill>
          <a:latin typeface="+mn-lt"/>
        </a:defRPr>
      </a:lvl2pPr>
      <a:lvl3pPr algn="l" indent="-228600" lvl="2" marL="1143000" rtl="false">
        <a:lnSpc>
          <a:spcPct val="90000"/>
        </a:lnSpc>
        <a:spcBef>
          <a:spcPts val="500"/>
        </a:spcBef>
        <a:buFont typeface="Arial"/>
        <a:buChar char="•"/>
        <a:defRPr dirty="0" lang="en-US" sz="2000">
          <a:solidFill>
            <a:schemeClr val="tx1"/>
          </a:solidFill>
          <a:latin typeface="+mn-lt"/>
        </a:defRPr>
      </a:lvl3pPr>
      <a:lvl4pPr algn="l" indent="-228600" lvl="3" marL="1600200" rtl="false">
        <a:lnSpc>
          <a:spcPct val="90000"/>
        </a:lnSpc>
        <a:spcBef>
          <a:spcPts val="500"/>
        </a:spcBef>
        <a:buFont typeface="Arial"/>
        <a:buChar char="•"/>
        <a:defRPr dirty="0" lang="en-US" sz="1800">
          <a:solidFill>
            <a:schemeClr val="tx1"/>
          </a:solidFill>
          <a:latin typeface="+mn-lt"/>
        </a:defRPr>
      </a:lvl4pPr>
      <a:lvl5pPr algn="l" indent="-228600" lvl="4" marL="2057400" rtl="false">
        <a:lnSpc>
          <a:spcPct val="90000"/>
        </a:lnSpc>
        <a:spcBef>
          <a:spcPts val="500"/>
        </a:spcBef>
        <a:buFont typeface="Arial"/>
        <a:buChar char="•"/>
        <a:defRPr dirty="0" lang="en-US" sz="1800">
          <a:solidFill>
            <a:schemeClr val="tx1"/>
          </a:solidFill>
          <a:latin typeface="+mn-lt"/>
        </a:defRPr>
      </a:lvl5pPr>
      <a:lvl6pPr algn="l" indent="-228600" lvl="5" marL="2514600" rtl="false">
        <a:lnSpc>
          <a:spcPct val="90000"/>
        </a:lnSpc>
        <a:spcBef>
          <a:spcPts val="500"/>
        </a:spcBef>
        <a:buFont typeface="Arial"/>
        <a:buChar char="•"/>
        <a:defRPr dirty="0" lang="en-US" sz="1800">
          <a:solidFill>
            <a:schemeClr val="tx1"/>
          </a:solidFill>
          <a:latin typeface="+mn-lt"/>
        </a:defRPr>
      </a:lvl6pPr>
      <a:lvl7pPr algn="l" indent="-228600" lvl="6" marL="2971800" rtl="false">
        <a:lnSpc>
          <a:spcPct val="90000"/>
        </a:lnSpc>
        <a:spcBef>
          <a:spcPts val="500"/>
        </a:spcBef>
        <a:buFont typeface="Arial"/>
        <a:buChar char="•"/>
        <a:defRPr dirty="0" lang="en-US" sz="1800">
          <a:solidFill>
            <a:schemeClr val="tx1"/>
          </a:solidFill>
          <a:latin typeface="+mn-lt"/>
        </a:defRPr>
      </a:lvl7pPr>
      <a:lvl8pPr algn="l" indent="-228600" lvl="7" marL="3429000" rtl="false">
        <a:lnSpc>
          <a:spcPct val="90000"/>
        </a:lnSpc>
        <a:spcBef>
          <a:spcPts val="500"/>
        </a:spcBef>
        <a:buFont typeface="Arial"/>
        <a:buChar char="•"/>
        <a:defRPr dirty="0" lang="en-US" sz="1800">
          <a:solidFill>
            <a:schemeClr val="tx1"/>
          </a:solidFill>
          <a:latin typeface="+mn-lt"/>
        </a:defRPr>
      </a:lvl8pPr>
      <a:lvl9pPr algn="l" indent="-228600" lvl="8" marL="3886200" rtl="false">
        <a:lnSpc>
          <a:spcPct val="90000"/>
        </a:lnSpc>
        <a:spcBef>
          <a:spcPts val="500"/>
        </a:spcBef>
        <a:buFont typeface="Arial"/>
        <a:buChar char="•"/>
        <a:defRPr dirty="0" lang="en-US" sz="1800">
          <a:solidFill>
            <a:schemeClr val="tx1"/>
          </a:solidFill>
          <a:latin typeface="+mn-lt"/>
        </a:defRPr>
      </a:lvl9pPr>
    </p:bodyStyle>
    <p:otherStyle>
      <a:lvl1pPr algn="l" lvl="0" marL="0" rtl="false">
        <a:defRPr dirty="0" lang="en-US" sz="1800">
          <a:solidFill>
            <a:schemeClr val="tx1"/>
          </a:solidFill>
          <a:latin typeface="+mn-lt"/>
        </a:defRPr>
      </a:lvl1pPr>
      <a:lvl2pPr algn="l" lvl="1" marL="457200" rtl="false">
        <a:defRPr dirty="0" lang="en-US" sz="1800">
          <a:solidFill>
            <a:schemeClr val="tx1"/>
          </a:solidFill>
          <a:latin typeface="+mn-lt"/>
        </a:defRPr>
      </a:lvl2pPr>
      <a:lvl3pPr algn="l" lvl="2" marL="914400" rtl="false">
        <a:defRPr dirty="0" lang="en-US" sz="1800">
          <a:solidFill>
            <a:schemeClr val="tx1"/>
          </a:solidFill>
          <a:latin typeface="+mn-lt"/>
        </a:defRPr>
      </a:lvl3pPr>
      <a:lvl4pPr algn="l" lvl="3" marL="1371600" rtl="false">
        <a:defRPr dirty="0" lang="en-US" sz="1800">
          <a:solidFill>
            <a:schemeClr val="tx1"/>
          </a:solidFill>
          <a:latin typeface="+mn-lt"/>
        </a:defRPr>
      </a:lvl4pPr>
      <a:lvl5pPr algn="l" lvl="4" marL="1828800" rtl="false">
        <a:defRPr dirty="0" lang="en-US" sz="1800">
          <a:solidFill>
            <a:schemeClr val="tx1"/>
          </a:solidFill>
          <a:latin typeface="+mn-lt"/>
        </a:defRPr>
      </a:lvl5pPr>
      <a:lvl6pPr algn="l" lvl="5" marL="2286000" rtl="false">
        <a:defRPr dirty="0" lang="en-US" sz="1800">
          <a:solidFill>
            <a:schemeClr val="tx1"/>
          </a:solidFill>
          <a:latin typeface="+mn-lt"/>
        </a:defRPr>
      </a:lvl6pPr>
      <a:lvl7pPr algn="l" lvl="6" marL="2743200" rtl="false">
        <a:defRPr dirty="0" lang="en-US" sz="1800">
          <a:solidFill>
            <a:schemeClr val="tx1"/>
          </a:solidFill>
          <a:latin typeface="+mn-lt"/>
        </a:defRPr>
      </a:lvl7pPr>
      <a:lvl8pPr algn="l" lvl="7" marL="3200400" rtl="false">
        <a:defRPr dirty="0" lang="en-US" sz="1800">
          <a:solidFill>
            <a:schemeClr val="tx1"/>
          </a:solidFill>
          <a:latin typeface="+mn-lt"/>
        </a:defRPr>
      </a:lvl8pPr>
      <a:lvl9pPr algn="l" lvl="8" marL="3657600" rtl="false">
        <a:defRPr dirty="0" lang="en-US" sz="1800">
          <a:solidFill>
            <a:schemeClr val="tx1"/>
          </a:solidFill>
          <a:latin typeface="+mn-lt"/>
        </a:defRPr>
      </a:lvl9pPr>
    </p:otherStyle>
  </p:txStyles>
</p:sldMaster>
</file>

<file path=ppt/slides/_rels/slide1.xml.rels><?xml version="1.0" encoding="UTF-8"?><Relationships xmlns="http://schemas.openxmlformats.org/package/2006/relationships"><Relationship Id="rId2" Target="../media/image2.jpg" Type="http://schemas.openxmlformats.org/officeDocument/2006/relationships/image"/><Relationship Id="rId3" Target="../media/image3.png" Type="http://schemas.openxmlformats.org/officeDocument/2006/relationships/image"/><Relationship Id="rId1" Target="../slideLayouts/slideLayout7.xml" Type="http://schemas.openxmlformats.org/officeDocument/2006/relationships/slideLayout"/><Relationship Id="rId4" Target="../notesSlides/notesSlide1.xml" Type="http://schemas.openxmlformats.org/officeDocument/2006/relationships/notesSlide"/></Relationships>
</file>

<file path=ppt/slides/_rels/slide10.xml.rels><?xml version="1.0" encoding="UTF-8"?><Relationships xmlns="http://schemas.openxmlformats.org/package/2006/relationships"><Relationship Id="rId2" Target="../media/image17.png" Type="http://schemas.openxmlformats.org/officeDocument/2006/relationships/image"/><Relationship Id="rId3" Target="../media/image18.png" Type="http://schemas.openxmlformats.org/officeDocument/2006/relationships/image"/><Relationship Id="rId1" Target="../slideLayouts/slideLayout2.xml" Type="http://schemas.openxmlformats.org/officeDocument/2006/relationships/slideLayout"/></Relationships>
</file>

<file path=ppt/slides/_rels/slide11.xml.rels><?xml version="1.0" encoding="UTF-8"?><Relationships xmlns="http://schemas.openxmlformats.org/package/2006/relationships"><Relationship Id="rId2" Target="../media/image19.PNG" Type="http://schemas.openxmlformats.org/officeDocument/2006/relationships/image"/><Relationship Id="rId3" Target="../media/image20.PNG" Type="http://schemas.openxmlformats.org/officeDocument/2006/relationships/image"/><Relationship Id="rId1" Target="../slideLayouts/slideLayout2.xml" Type="http://schemas.openxmlformats.org/officeDocument/2006/relationships/slideLayout"/></Relationships>
</file>

<file path=ppt/slides/_rels/slide12.xml.rels><?xml version="1.0" encoding="UTF-8"?><Relationships xmlns="http://schemas.openxmlformats.org/package/2006/relationships"><Relationship Id="rId2" Target="../media/image21.PNG" Type="http://schemas.openxmlformats.org/officeDocument/2006/relationships/image"/><Relationship Id="rId1" Target="../slideLayouts/slideLayout2.xml" Type="http://schemas.openxmlformats.org/officeDocument/2006/relationships/slideLayout"/></Relationships>
</file>

<file path=ppt/slides/_rels/slide13.xml.rels><?xml version="1.0" encoding="UTF-8"?><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s>
</file>

<file path=ppt/slides/_rels/slide14.xml.rels><?xml version="1.0" encoding="UTF-8"?><Relationships xmlns="http://schemas.openxmlformats.org/package/2006/relationships"><Relationship Id="rId2" Target="../media/image22.png" Type="http://schemas.openxmlformats.org/officeDocument/2006/relationships/image"/><Relationship Id="rId1" Target="../slideLayouts/slideLayout2.xml" Type="http://schemas.openxmlformats.org/officeDocument/2006/relationships/slideLayout"/><Relationship Id="rId3" Target="../notesSlides/notesSlide11.xml" Type="http://schemas.openxmlformats.org/officeDocument/2006/relationships/notesSlide"/></Relationships>
</file>

<file path=ppt/slides/_rels/slide2.xml.rels><?xml version="1.0" encoding="UTF-8"?><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3.xml.rels><?xml version="1.0" encoding="UTF-8"?><Relationships xmlns="http://schemas.openxmlformats.org/package/2006/relationships"><Relationship Id="rId2" Target="../media/image4.pn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 Id="rId1" Target="../slideLayouts/slideLayout2.xml" Type="http://schemas.openxmlformats.org/officeDocument/2006/relationships/slideLayout"/><Relationship Id="rId5" Target="../notesSlides/notesSlide3.xml" Type="http://schemas.openxmlformats.org/officeDocument/2006/relationships/notesSlide"/></Relationships>
</file>

<file path=ppt/slides/_rels/slide4.xml.rels><?xml version="1.0" encoding="UTF-8"?><Relationships xmlns="http://schemas.openxmlformats.org/package/2006/relationships"><Relationship Id="rId2" Target="../media/image7.gif" Type="http://schemas.openxmlformats.org/officeDocument/2006/relationships/image"/><Relationship Id="rId3" Target="../media/image8.gif" Type="http://schemas.openxmlformats.org/officeDocument/2006/relationships/image"/><Relationship Id="rId1" Target="../slideLayouts/slideLayout2.xml" Type="http://schemas.openxmlformats.org/officeDocument/2006/relationships/slideLayout"/><Relationship Id="rId4" Target="../notesSlides/notesSlide4.xml" Type="http://schemas.openxmlformats.org/officeDocument/2006/relationships/notesSlide"/></Relationships>
</file>

<file path=ppt/slides/_rels/slide5.xml.rels><?xml version="1.0" encoding="UTF-8"?><Relationships xmlns="http://schemas.openxmlformats.org/package/2006/relationships"><Relationship Id="rId2" Target="../media/image9.png" Type="http://schemas.openxmlformats.org/officeDocument/2006/relationships/image"/><Relationship Id="rId3" Target="../media/image10.png" Type="http://schemas.openxmlformats.org/officeDocument/2006/relationships/image"/><Relationship Id="rId4" Target="../media/image11.png" Type="http://schemas.openxmlformats.org/officeDocument/2006/relationships/image"/><Relationship Id="rId1" Target="../slideLayouts/slideLayout2.xml" Type="http://schemas.openxmlformats.org/officeDocument/2006/relationships/slideLayout"/><Relationship Id="rId5" Target="../notesSlides/notesSlide5.xml" Type="http://schemas.openxmlformats.org/officeDocument/2006/relationships/notesSlide"/></Relationships>
</file>

<file path=ppt/slides/_rels/slide6.xml.rels><?xml version="1.0" encoding="UTF-8"?><Relationships xmlns="http://schemas.openxmlformats.org/package/2006/relationships"><Relationship Id="rId2" Target="../media/image12.png" Type="http://schemas.openxmlformats.org/officeDocument/2006/relationships/image"/><Relationship Id="rId1" Target="../slideLayouts/slideLayout2.xml" Type="http://schemas.openxmlformats.org/officeDocument/2006/relationships/slideLayout"/><Relationship Id="rId3" Target="../notesSlides/notesSlide6.xml" Type="http://schemas.openxmlformats.org/officeDocument/2006/relationships/notesSlide"/></Relationships>
</file>

<file path=ppt/slides/_rels/slide7.xml.rels><?xml version="1.0" encoding="UTF-8"?><Relationships xmlns="http://schemas.openxmlformats.org/package/2006/relationships"><Relationship Id="rId2" Target="../media/image13.png" Type="http://schemas.openxmlformats.org/officeDocument/2006/relationships/image"/><Relationship Id="rId1" Target="../slideLayouts/slideLayout2.xml" Type="http://schemas.openxmlformats.org/officeDocument/2006/relationships/slideLayout"/><Relationship Id="rId3" Target="../notesSlides/notesSlide7.xml" Type="http://schemas.openxmlformats.org/officeDocument/2006/relationships/notesSlide"/></Relationships>
</file>

<file path=ppt/slides/_rels/slide8.xml.rels><?xml version="1.0" encoding="UTF-8"?><Relationships xmlns="http://schemas.openxmlformats.org/package/2006/relationships"><Relationship Id="rId2" Target="../media/image12.png" Type="http://schemas.openxmlformats.org/officeDocument/2006/relationships/image"/><Relationship Id="rId1" Target="../slideLayouts/slideLayout2.xml" Type="http://schemas.openxmlformats.org/officeDocument/2006/relationships/slideLayout"/><Relationship Id="rId3" Target="../notesSlides/notesSlide8.xml" Type="http://schemas.openxmlformats.org/officeDocument/2006/relationships/notesSlide"/></Relationships>
</file>

<file path=ppt/slides/_rels/slide9.xml.rels><?xml version="1.0" encoding="UTF-8"?><Relationships xmlns="http://schemas.openxmlformats.org/package/2006/relationships"><Relationship Id="rId2" Target="../media/image15.png" Type="http://schemas.openxmlformats.org/officeDocument/2006/relationships/image"/><Relationship Id="rId3" Target="../media/image16.png" Type="http://schemas.openxmlformats.org/officeDocument/2006/relationships/image"/><Relationship Id="rId1" Target="../slideLayouts/slideLayout2.xml" Type="http://schemas.openxmlformats.org/officeDocument/2006/relationships/slideLayout"/><Relationship Id="rId4" Target="../notesSlides/notesSlide9.xml" Type="http://schemas.openxmlformats.org/officeDocument/2006/relationships/notesSlide"/></Relationships>
</file>

<file path=ppt/slides/slide1.xml><?xml version="1.0" encoding="utf-8"?>
<p:sld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grpSp>
        <p:nvGrpSpPr>
          <p:cNvPr id="2" name="그룹 37"/>
          <p:cNvGrpSpPr/>
          <p:nvPr/>
        </p:nvGrpSpPr>
        <p:grpSpPr>
          <a:xfrm rot="0">
            <a:off x="1670639" y="883186"/>
            <a:ext cx="9196409" cy="3488818"/>
            <a:chOff x="167904" y="1772816"/>
            <a:chExt cx="8652569" cy="3024336"/>
          </a:xfrm>
          <a:blipFill dpi="0" rotWithShape="1">
            <a:blip r:embed="rId2"/>
            <a:stretch>
              <a:fillRect/>
            </a:stretch>
          </a:blipFill>
        </p:grpSpPr>
        <p:sp>
          <p:nvSpPr>
            <p:cNvPr id="3" name="모서리가 둥근 직사각형 7"/>
            <p:cNvSpPr/>
            <p:nvPr/>
          </p:nvSpPr>
          <p:spPr>
            <a:xfrm rot="0">
              <a:off x="7092280" y="2780928"/>
              <a:ext cx="1728192" cy="1008112"/>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r>
                <a:rPr dirty="0" lang="en-US"/>
                <a:t/>
              </a:r>
              <a:endParaRPr dirty="0" lang="en-US"/>
            </a:p>
          </p:txBody>
        </p:sp>
        <p:sp>
          <p:nvSpPr>
            <p:cNvPr id="4" name="모서리가 둥근 직사각형 9"/>
            <p:cNvSpPr/>
            <p:nvPr/>
          </p:nvSpPr>
          <p:spPr>
            <a:xfrm rot="0">
              <a:off x="5363033" y="3789040"/>
              <a:ext cx="1728192" cy="1008112"/>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r>
                <a:rPr dirty="0" lang="en-US"/>
                <a:t/>
              </a:r>
              <a:endParaRPr dirty="0" lang="en-US"/>
            </a:p>
          </p:txBody>
        </p:sp>
        <p:sp>
          <p:nvSpPr>
            <p:cNvPr id="5" name="모서리가 둥근 직사각형 11"/>
            <p:cNvSpPr/>
            <p:nvPr/>
          </p:nvSpPr>
          <p:spPr>
            <a:xfrm rot="0">
              <a:off x="7092280" y="3789040"/>
              <a:ext cx="1728192" cy="1008112"/>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r>
                <a:rPr dirty="0" lang="en-US"/>
                <a:t/>
              </a:r>
              <a:endParaRPr dirty="0" lang="en-US"/>
            </a:p>
          </p:txBody>
        </p:sp>
        <p:sp>
          <p:nvSpPr>
            <p:cNvPr id="6" name="모서리가 둥근 직사각형 22"/>
            <p:cNvSpPr/>
            <p:nvPr/>
          </p:nvSpPr>
          <p:spPr>
            <a:xfrm rot="0">
              <a:off x="3634842" y="3789040"/>
              <a:ext cx="1728192" cy="1008112"/>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r>
                <a:rPr dirty="0" lang="en-US"/>
                <a:t/>
              </a:r>
              <a:endParaRPr dirty="0" lang="en-US"/>
            </a:p>
          </p:txBody>
        </p:sp>
        <p:sp>
          <p:nvSpPr>
            <p:cNvPr id="7" name="모서리가 둥근 직사각형 23"/>
            <p:cNvSpPr/>
            <p:nvPr/>
          </p:nvSpPr>
          <p:spPr>
            <a:xfrm rot="0">
              <a:off x="5364088" y="2780928"/>
              <a:ext cx="1728192" cy="1008112"/>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r>
                <a:rPr dirty="0" lang="en-US"/>
                <a:t/>
              </a:r>
              <a:endParaRPr dirty="0" lang="en-US"/>
            </a:p>
          </p:txBody>
        </p:sp>
        <p:sp>
          <p:nvSpPr>
            <p:cNvPr id="8" name="모서리가 둥근 직사각형 24"/>
            <p:cNvSpPr/>
            <p:nvPr/>
          </p:nvSpPr>
          <p:spPr>
            <a:xfrm rot="0">
              <a:off x="7091226" y="1772816"/>
              <a:ext cx="1728192" cy="1008112"/>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r>
                <a:rPr dirty="0" lang="en-US"/>
                <a:t/>
              </a:r>
              <a:endParaRPr dirty="0" lang="en-US"/>
            </a:p>
          </p:txBody>
        </p:sp>
        <p:sp>
          <p:nvSpPr>
            <p:cNvPr id="9" name="모서리가 둥근 직사각형 25"/>
            <p:cNvSpPr/>
            <p:nvPr/>
          </p:nvSpPr>
          <p:spPr>
            <a:xfrm rot="0">
              <a:off x="1906650" y="3789040"/>
              <a:ext cx="1728192" cy="1008112"/>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r>
                <a:rPr dirty="0" lang="en-US"/>
                <a:t/>
              </a:r>
              <a:endParaRPr dirty="0" lang="en-US"/>
            </a:p>
          </p:txBody>
        </p:sp>
        <p:sp>
          <p:nvSpPr>
            <p:cNvPr id="10" name="모서리가 둥근 직사각형 32"/>
            <p:cNvSpPr/>
            <p:nvPr/>
          </p:nvSpPr>
          <p:spPr>
            <a:xfrm rot="0">
              <a:off x="3634842" y="2763912"/>
              <a:ext cx="1728192" cy="1008112"/>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r>
                <a:rPr dirty="0" lang="en-US"/>
                <a:t/>
              </a:r>
              <a:endParaRPr dirty="0" lang="en-US"/>
            </a:p>
          </p:txBody>
        </p:sp>
        <p:sp>
          <p:nvSpPr>
            <p:cNvPr id="11" name="모서리가 둥근 직사각형 33"/>
            <p:cNvSpPr/>
            <p:nvPr/>
          </p:nvSpPr>
          <p:spPr>
            <a:xfrm rot="0">
              <a:off x="1906650" y="2780928"/>
              <a:ext cx="1728192" cy="1008112"/>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r>
                <a:rPr dirty="0" lang="en-US"/>
                <a:t/>
              </a:r>
              <a:endParaRPr dirty="0" lang="en-US"/>
            </a:p>
          </p:txBody>
        </p:sp>
        <p:sp>
          <p:nvSpPr>
            <p:cNvPr id="12" name="모서리가 둥근 직사각형 34"/>
            <p:cNvSpPr/>
            <p:nvPr/>
          </p:nvSpPr>
          <p:spPr>
            <a:xfrm rot="0">
              <a:off x="5363033" y="1772816"/>
              <a:ext cx="1728192" cy="1008112"/>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r>
                <a:rPr dirty="0" lang="en-US"/>
                <a:t/>
              </a:r>
              <a:endParaRPr dirty="0" lang="en-US"/>
            </a:p>
          </p:txBody>
        </p:sp>
        <p:sp>
          <p:nvSpPr>
            <p:cNvPr id="13" name="모서리가 둥근 직사각형 36"/>
            <p:cNvSpPr/>
            <p:nvPr/>
          </p:nvSpPr>
          <p:spPr>
            <a:xfrm rot="0">
              <a:off x="167904" y="3772023"/>
              <a:ext cx="1728192" cy="1008112"/>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r>
                <a:rPr dirty="0" lang="en-US"/>
                <a:t/>
              </a:r>
              <a:endParaRPr dirty="0" lang="en-US"/>
            </a:p>
          </p:txBody>
        </p:sp>
        <p:sp>
          <p:nvSpPr>
            <p:cNvPr id="14" name="모서리가 둥근 직사각형 39"/>
            <p:cNvSpPr/>
            <p:nvPr/>
          </p:nvSpPr>
          <p:spPr>
            <a:xfrm rot="0">
              <a:off x="167904" y="2763912"/>
              <a:ext cx="1728192" cy="1008112"/>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r>
                <a:rPr dirty="0" lang="en-US"/>
                <a:t/>
              </a:r>
              <a:endParaRPr dirty="0" lang="en-US"/>
            </a:p>
          </p:txBody>
        </p:sp>
      </p:grpSp>
      <p:sp>
        <p:nvSpPr>
          <p:cNvPr id="15" name="모서리가 둥근 직사각형 38"/>
          <p:cNvSpPr/>
          <p:nvPr/>
        </p:nvSpPr>
        <p:spPr>
          <a:xfrm rot="0">
            <a:off x="915871" y="331920"/>
            <a:ext cx="9219879" cy="3335556"/>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r>
              <a:rPr dirty="0" lang="en-US"/>
              <a:t/>
            </a:r>
            <a:endParaRPr dirty="0" lang="en-US"/>
          </a:p>
        </p:txBody>
      </p:sp>
      <p:sp>
        <p:nvSpPr>
          <p:cNvPr id="16" name="직사각형 42"/>
          <p:cNvSpPr/>
          <p:nvPr/>
        </p:nvSpPr>
        <p:spPr>
          <a:xfrm rot="0">
            <a:off x="1069422" y="1501984"/>
            <a:ext cx="8912777" cy="1696874"/>
          </a:xfrm>
          <a:prstGeom prst="rect">
            <a:avLst/>
          </a:prstGeom>
        </p:spPr>
        <p:txBody>
          <a:bodyPr rtlCol="0" vert="horz" wrap="square">
            <a:spAutoFit/>
          </a:bodyPr>
          <a:lstStyle/>
          <a:p>
            <a:pPr algn="l">
              <a:lnSpc>
                <a:spcPct val="150000"/>
              </a:lnSpc>
            </a:pPr>
            <a:r>
              <a:rPr b="1" dirty="0" lang="en-US" sz="2400">
                <a:latin typeface="Arial Black"/>
              </a:rPr>
              <a:t>The impact of the direct effect of aerosols on meteorology and air quality using aerosol optical depth assimilation during the </a:t>
            </a:r>
            <a:r>
              <a:rPr b="1" dirty="0" err="1" lang="en-US" sz="2400">
                <a:latin typeface="Arial Black"/>
              </a:rPr>
              <a:t>KORUS-AQ</a:t>
            </a:r>
            <a:r>
              <a:rPr b="1" dirty="0" lang="en-US" sz="2400">
                <a:latin typeface="Arial Black"/>
              </a:rPr>
              <a:t> Campaign</a:t>
            </a:r>
            <a:endParaRPr b="1" dirty="0" lang="en-US" sz="2400">
              <a:latin typeface="Arial Black"/>
            </a:endParaRPr>
          </a:p>
        </p:txBody>
      </p:sp>
      <p:sp>
        <p:nvSpPr>
          <p:cNvPr id="17" name="Arrow: Chevron 29"/>
          <p:cNvSpPr/>
          <p:nvPr/>
        </p:nvSpPr>
        <p:spPr>
          <a:xfrm rot="10800000">
            <a:off x="-845281" y="331920"/>
            <a:ext cx="6668430" cy="787826"/>
          </a:xfrm>
          <a:prstGeom prst="chevron">
            <a:avLst>
              <a:gd fmla="val 102205" name="adj"/>
            </a:avLst>
          </a:prstGeom>
          <a:gradFill rotWithShape="1">
            <a:gsLst>
              <a:gs pos="0">
                <a:schemeClr val="bg1">
                  <a:lumMod val="50000"/>
                </a:schemeClr>
              </a:gs>
              <a:gs pos="54000">
                <a:schemeClr val="bg1">
                  <a:lumMod val="75000"/>
                </a:schemeClr>
              </a:gs>
              <a:gs pos="100000">
                <a:schemeClr val="accent1">
                  <a:tint val="23500"/>
                  <a:satMod val="160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r>
              <a:rPr dirty="0" lang="en-US">
                <a:solidFill>
                  <a:schemeClr val="tx1"/>
                </a:solidFill>
              </a:rPr>
              <a:t/>
            </a:r>
            <a:endParaRPr dirty="0" lang="en-US">
              <a:solidFill>
                <a:schemeClr val="tx1"/>
              </a:solidFill>
            </a:endParaRPr>
          </a:p>
        </p:txBody>
      </p:sp>
      <p:sp>
        <p:nvSpPr>
          <p:cNvPr id="18" name="TextBox 30"/>
          <p:cNvSpPr txBox="1"/>
          <p:nvPr/>
        </p:nvSpPr>
        <p:spPr>
          <a:xfrm rot="0">
            <a:off x="470175" y="466840"/>
            <a:ext cx="4885308" cy="523220"/>
          </a:xfrm>
          <a:prstGeom prst="rect">
            <a:avLst/>
          </a:prstGeom>
          <a:noFill/>
        </p:spPr>
        <p:txBody>
          <a:bodyPr rtlCol="0" vert="horz" wrap="square">
            <a:spAutoFit/>
          </a:bodyPr>
          <a:lstStyle/>
          <a:p>
            <a:pPr/>
            <a:r>
              <a:rPr b="1" dirty="0" lang="en-US" sz="2800">
                <a:latin typeface="+mn-lt"/>
              </a:rPr>
              <a:t>18</a:t>
            </a:r>
            <a:r>
              <a:rPr b="1" baseline="30000" dirty="0" lang="en-US" sz="2800">
                <a:latin typeface="+mn-lt"/>
              </a:rPr>
              <a:t>th</a:t>
            </a:r>
            <a:r>
              <a:rPr b="1" dirty="0" lang="en-US" sz="2800">
                <a:latin typeface="+mn-lt"/>
              </a:rPr>
              <a:t> Annual </a:t>
            </a:r>
            <a:r>
              <a:rPr b="1" dirty="0" err="1" lang="en-US" sz="2800">
                <a:latin typeface="+mn-lt"/>
              </a:rPr>
              <a:t>CMAS</a:t>
            </a:r>
            <a:r>
              <a:rPr b="1" dirty="0" lang="en-US" sz="2800">
                <a:latin typeface="+mn-lt"/>
              </a:rPr>
              <a:t> Conference</a:t>
            </a:r>
            <a:endParaRPr b="1" dirty="0" lang="en-US" sz="2800">
              <a:latin typeface="+mn-lt"/>
            </a:endParaRPr>
          </a:p>
        </p:txBody>
      </p:sp>
      <p:pic>
        <p:nvPicPr>
          <p:cNvPr id="19" name="Picture 31"/>
          <p:cNvPicPr>
            <a:picLocks noChangeAspect="true"/>
          </p:cNvPicPr>
          <p:nvPr/>
        </p:nvPicPr>
        <p:blipFill>
          <a:blip r:embed="rId3"/>
          <a:stretch>
            <a:fillRect/>
          </a:stretch>
        </p:blipFill>
        <p:spPr>
          <a:xfrm rot="0">
            <a:off x="155172" y="4667062"/>
            <a:ext cx="1836815" cy="1836815"/>
          </a:xfrm>
          <a:prstGeom prst="rect">
            <a:avLst/>
          </a:prstGeom>
        </p:spPr>
      </p:pic>
      <p:sp>
        <p:nvSpPr>
          <p:cNvPr id="20" name="직사각형 42"/>
          <p:cNvSpPr/>
          <p:nvPr/>
        </p:nvSpPr>
        <p:spPr>
          <a:xfrm rot="0">
            <a:off x="2190795" y="4477475"/>
            <a:ext cx="9846033" cy="2215990"/>
          </a:xfrm>
          <a:prstGeom prst="rect">
            <a:avLst/>
          </a:prstGeom>
        </p:spPr>
        <p:txBody>
          <a:bodyPr rtlCol="0" vert="horz" wrap="square">
            <a:spAutoFit/>
          </a:bodyPr>
          <a:lstStyle/>
          <a:p>
            <a:pPr>
              <a:lnSpc>
                <a:spcPct val="150000"/>
              </a:lnSpc>
            </a:pPr>
            <a:r>
              <a:rPr b="1" dirty="0" err="1" lang="en-US" sz="2000">
                <a:latin typeface="Arial Black"/>
              </a:rPr>
              <a:t>Jia</a:t>
            </a:r>
            <a:r>
              <a:rPr b="1" dirty="0" lang="en-US" sz="2000">
                <a:latin typeface="Arial Black"/>
              </a:rPr>
              <a:t> Jung</a:t>
            </a:r>
            <a:r>
              <a:rPr b="1" baseline="30000" dirty="0" lang="en-US" sz="2000">
                <a:latin typeface="Arial Black"/>
              </a:rPr>
              <a:t>1</a:t>
            </a:r>
            <a:r>
              <a:rPr dirty="0" lang="en-US" sz="2000">
                <a:latin typeface="Arial Black"/>
              </a:rPr>
              <a:t>, Amir H. Souri</a:t>
            </a:r>
            <a:r>
              <a:rPr baseline="30000" dirty="0" lang="en-US" sz="2000">
                <a:latin typeface="Arial Black"/>
              </a:rPr>
              <a:t>2</a:t>
            </a:r>
            <a:r>
              <a:rPr dirty="0" lang="en-US" sz="2000">
                <a:latin typeface="Arial Black"/>
              </a:rPr>
              <a:t>, David C. Wong</a:t>
            </a:r>
            <a:r>
              <a:rPr baseline="30000" dirty="0" lang="en-US" sz="2000">
                <a:latin typeface="Arial Black"/>
              </a:rPr>
              <a:t>3</a:t>
            </a:r>
            <a:r>
              <a:rPr dirty="0" lang="en-US" sz="2000">
                <a:latin typeface="Arial Black"/>
              </a:rPr>
              <a:t>, </a:t>
            </a:r>
            <a:r>
              <a:rPr dirty="0" err="1" lang="en-US" sz="2000">
                <a:latin typeface="Arial Black"/>
              </a:rPr>
              <a:t>Sojin</a:t>
            </a:r>
            <a:r>
              <a:rPr dirty="0" lang="en-US" sz="2000">
                <a:latin typeface="Arial Black"/>
              </a:rPr>
              <a:t> Lee</a:t>
            </a:r>
            <a:r>
              <a:rPr baseline="30000" dirty="0" lang="en-US" sz="2000">
                <a:latin typeface="Arial Black"/>
              </a:rPr>
              <a:t>1</a:t>
            </a:r>
            <a:r>
              <a:rPr dirty="0" lang="en-US" sz="2000">
                <a:latin typeface="Arial Black"/>
              </a:rPr>
              <a:t>, </a:t>
            </a:r>
            <a:r>
              <a:rPr dirty="0" err="1" lang="en-US" sz="2000">
                <a:latin typeface="Arial Black"/>
              </a:rPr>
              <a:t>Wonbae</a:t>
            </a:r>
            <a:r>
              <a:rPr dirty="0" lang="en-US" sz="2000">
                <a:latin typeface="Arial Black"/>
              </a:rPr>
              <a:t> Jeon</a:t>
            </a:r>
            <a:r>
              <a:rPr baseline="30000" dirty="0" lang="en-US" sz="2000">
                <a:latin typeface="Arial Black"/>
              </a:rPr>
              <a:t>4</a:t>
            </a:r>
            <a:r>
              <a:rPr dirty="0" lang="en-US" sz="2000">
                <a:latin typeface="Arial Black"/>
              </a:rPr>
              <a:t>, </a:t>
            </a:r>
            <a:r>
              <a:rPr dirty="0" err="1" lang="en-US" sz="2000">
                <a:latin typeface="Arial Black"/>
              </a:rPr>
              <a:t>Jhoon</a:t>
            </a:r>
            <a:r>
              <a:rPr dirty="0" lang="en-US" sz="2000">
                <a:latin typeface="Arial Black"/>
              </a:rPr>
              <a:t> Kim</a:t>
            </a:r>
            <a:r>
              <a:rPr baseline="30000" dirty="0" lang="en-US" sz="2000">
                <a:latin typeface="Arial Black"/>
              </a:rPr>
              <a:t>5</a:t>
            </a:r>
            <a:r>
              <a:rPr dirty="0" lang="en-US" sz="2000">
                <a:latin typeface="Arial Black"/>
              </a:rPr>
              <a:t>, </a:t>
            </a:r>
            <a:r>
              <a:rPr dirty="0" err="1" lang="en-US" sz="2000">
                <a:latin typeface="Arial Black"/>
              </a:rPr>
              <a:t>Yunsoo</a:t>
            </a:r>
            <a:r>
              <a:rPr dirty="0" lang="en-US" sz="2000">
                <a:latin typeface="Arial Black"/>
              </a:rPr>
              <a:t> Choi</a:t>
            </a:r>
            <a:r>
              <a:rPr baseline="30000" dirty="0" lang="en-US" sz="2000">
                <a:latin typeface="Arial Black"/>
              </a:rPr>
              <a:t>1* </a:t>
            </a:r>
          </a:p>
          <a:p>
            <a:pPr>
              <a:lnSpc>
                <a:spcPct val="150000"/>
              </a:lnSpc>
            </a:pPr>
            <a:r>
              <a:rPr dirty="0" lang="en-US" sz="1300">
                <a:latin typeface="Arial Black"/>
              </a:rPr>
              <a:t>(1) Department of Earth and Atmospheric Sciences, University</a:t>
            </a:r>
            <a:r>
              <a:rPr dirty="0" lang="ko-KR" sz="1300">
                <a:latin typeface="Arial Black"/>
              </a:rPr>
              <a:t> </a:t>
            </a:r>
            <a:r>
              <a:rPr dirty="0" lang="en-US" sz="1300">
                <a:latin typeface="Arial Black"/>
              </a:rPr>
              <a:t>of</a:t>
            </a:r>
            <a:r>
              <a:rPr dirty="0" lang="ko-KR" sz="1300">
                <a:latin typeface="Arial Black"/>
              </a:rPr>
              <a:t> </a:t>
            </a:r>
            <a:r>
              <a:rPr dirty="0" lang="en-US" sz="1300">
                <a:latin typeface="Arial Black"/>
              </a:rPr>
              <a:t>Houston, Houston, Texas, US, (2) </a:t>
            </a:r>
            <a:r>
              <a:rPr dirty="0" err="1" lang="en-US" sz="1300">
                <a:latin typeface="Arial Black"/>
              </a:rPr>
              <a:t>Harvard-Smithsonian</a:t>
            </a:r>
            <a:r>
              <a:rPr dirty="0" lang="en-US" sz="1300">
                <a:latin typeface="Arial Black"/>
              </a:rPr>
              <a:t> center for Astrophysics, Cambridge, MA, US, (3) U.S. Environmental Protection Agency, Research Triangle Park, NC, US, (4) Institute of Environmental Studies, Pusan National University, </a:t>
            </a:r>
            <a:r>
              <a:rPr dirty="0" err="1" lang="en-US" sz="1300">
                <a:latin typeface="Arial Black"/>
              </a:rPr>
              <a:t>Busan</a:t>
            </a:r>
            <a:r>
              <a:rPr dirty="0" lang="en-US" sz="1300">
                <a:latin typeface="Arial Black"/>
              </a:rPr>
              <a:t>, South Korea, (5) Department of Atmospheric Sciences, </a:t>
            </a:r>
            <a:r>
              <a:rPr dirty="0" err="1" lang="en-US" sz="1300">
                <a:latin typeface="Arial Black"/>
              </a:rPr>
              <a:t>Yonsei</a:t>
            </a:r>
            <a:r>
              <a:rPr dirty="0" lang="en-US" sz="1300">
                <a:latin typeface="Arial Black"/>
              </a:rPr>
              <a:t> University, Seoul, South Korea </a:t>
            </a:r>
            <a:endParaRPr dirty="0" lang="en-US" sz="1300">
              <a:latin typeface="Arial Black"/>
            </a:endParaRPr>
          </a:p>
        </p:txBody>
      </p:sp>
    </p:spTree>
  </p:cSld>
  <p:clrMapOvr>
    <a:masterClrMapping/>
  </p:clrMapOvr>
</p:sld>
</file>

<file path=ppt/slides/slide10.xml><?xml version="1.0" encoding="utf-8"?>
<p:sld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10">
    <p:spTree>
      <p:nvGrpSpPr>
        <p:cNvPr id="1" name=""/>
        <p:cNvGrpSpPr/>
        <p:nvPr/>
      </p:nvGrpSpPr>
      <p:grpSpPr>
        <a:xfrm>
          <a:off x="0" y="0"/>
          <a:ext cx="0" cy="0"/>
          <a:chOff x="0" y="0"/>
          <a:chExt cx="0" cy="0"/>
        </a:xfrm>
      </p:grpSpPr>
      <p:pic>
        <p:nvPicPr>
          <p:cNvPr descr="D:\TWOWAY\met\MET_all_1010.tiff" id="2" name="Picture 9"/>
          <p:cNvPicPr/>
          <p:nvPr/>
        </p:nvPicPr>
        <p:blipFill>
          <a:blip r:embed="rId2"/>
          <a:stretch>
            <a:fillRect/>
          </a:stretch>
        </p:blipFill>
        <p:spPr>
          <a:xfrm rot="0">
            <a:off x="1043345" y="1690688"/>
            <a:ext cx="4658207" cy="5167312"/>
          </a:xfrm>
          <a:prstGeom prst="rect">
            <a:avLst/>
          </a:prstGeom>
          <a:noFill/>
          <a:ln>
            <a:noFill/>
          </a:ln>
        </p:spPr>
      </p:pic>
      <p:sp>
        <p:nvSpPr>
          <p:cNvPr id="3" name="Title 1"/>
          <p:cNvSpPr>
            <a:spLocks noGrp="true"/>
          </p:cNvSpPr>
          <p:nvPr>
            <p:ph type="title"/>
          </p:nvPr>
        </p:nvSpPr>
        <p:spPr>
          <a:xfrm rot="0">
            <a:off x="838200" y="365125"/>
            <a:ext cx="9733156" cy="1325563"/>
          </a:xfrm>
        </p:spPr>
        <p:txBody>
          <a:bodyPr rtlCol="0" vert="horz">
            <a:normAutofit/>
          </a:bodyPr>
          <a:lstStyle/>
          <a:p>
            <a:pPr/>
            <a:r>
              <a:rPr dirty="0" lang="en-US"/>
              <a:t>Results – the impact of aerosol feedback on meteorology</a:t>
            </a:r>
            <a:endParaRPr dirty="0" lang="en-US"/>
          </a:p>
        </p:txBody>
      </p:sp>
      <p:pic>
        <p:nvPicPr>
          <p:cNvPr id="4" name="Picture 5"/>
          <p:cNvPicPr/>
          <p:nvPr/>
        </p:nvPicPr>
        <p:blipFill>
          <a:blip r:embed="rId3"/>
          <a:stretch>
            <a:fillRect/>
          </a:stretch>
        </p:blipFill>
        <p:spPr>
          <a:xfrm rot="0">
            <a:off x="5906697" y="2672033"/>
            <a:ext cx="4848225" cy="3614027"/>
          </a:xfrm>
          <a:prstGeom prst="rect">
            <a:avLst/>
          </a:prstGeom>
        </p:spPr>
      </p:pic>
      <p:sp>
        <p:nvSpPr>
          <p:cNvPr id="5" name="Content Placeholder 3"/>
          <p:cNvSpPr txBox="1"/>
          <p:nvPr/>
        </p:nvSpPr>
        <p:spPr>
          <a:xfrm rot="0">
            <a:off x="5591284" y="1760977"/>
            <a:ext cx="6600716" cy="4525083"/>
          </a:xfrm>
          <a:prstGeom prst="rect">
            <a:avLst/>
          </a:prstGeom>
        </p:spPr>
        <p:txBody>
          <a:bodyPr bIns="45720" lIns="91440" rIns="91440" rtlCol="0" tIns="45720" vert="horz">
            <a:normAutofit/>
          </a:bodyPr>
          <a:lstStyle>
            <a:lvl1pPr algn="l" indent="-228600" lvl="0" marL="228600" rtl="false">
              <a:lnSpc>
                <a:spcPct val="150000"/>
              </a:lnSpc>
              <a:spcBef>
                <a:spcPts val="1000"/>
              </a:spcBef>
              <a:buFont typeface="Arial"/>
              <a:buChar char="•"/>
              <a:defRPr dirty="0" lang="en-US" sz="2200">
                <a:solidFill>
                  <a:schemeClr val="tx1"/>
                </a:solidFill>
                <a:latin typeface="+mn-lt"/>
              </a:defRPr>
            </a:lvl1pPr>
            <a:lvl2pPr algn="l" indent="-228600" lvl="1" marL="685800" rtl="false">
              <a:lnSpc>
                <a:spcPct val="150000"/>
              </a:lnSpc>
              <a:spcBef>
                <a:spcPts val="500"/>
              </a:spcBef>
              <a:buFont typeface="Arial"/>
              <a:buChar char="•"/>
              <a:defRPr dirty="0" lang="en-US" sz="2200">
                <a:solidFill>
                  <a:schemeClr val="tx1"/>
                </a:solidFill>
                <a:latin typeface="+mn-lt"/>
              </a:defRPr>
            </a:lvl2pPr>
            <a:lvl3pPr algn="l" indent="-228600" lvl="2" marL="1143000" rtl="false">
              <a:lnSpc>
                <a:spcPct val="150000"/>
              </a:lnSpc>
              <a:spcBef>
                <a:spcPts val="500"/>
              </a:spcBef>
              <a:buFont typeface="Arial"/>
              <a:buChar char="•"/>
              <a:defRPr dirty="0" lang="en-US" sz="2200">
                <a:solidFill>
                  <a:schemeClr val="tx1"/>
                </a:solidFill>
                <a:latin typeface="+mn-lt"/>
              </a:defRPr>
            </a:lvl3pPr>
            <a:lvl4pPr algn="l" indent="-228600" lvl="3" marL="1600200" rtl="false">
              <a:lnSpc>
                <a:spcPct val="150000"/>
              </a:lnSpc>
              <a:spcBef>
                <a:spcPts val="500"/>
              </a:spcBef>
              <a:buFont typeface="Arial"/>
              <a:buChar char="•"/>
              <a:defRPr dirty="0" lang="en-US" sz="2200">
                <a:solidFill>
                  <a:schemeClr val="tx1"/>
                </a:solidFill>
                <a:latin typeface="+mn-lt"/>
              </a:defRPr>
            </a:lvl4pPr>
            <a:lvl5pPr algn="l" indent="-228600" lvl="4" marL="2057400" rtl="false">
              <a:lnSpc>
                <a:spcPct val="150000"/>
              </a:lnSpc>
              <a:spcBef>
                <a:spcPts val="500"/>
              </a:spcBef>
              <a:buFont typeface="Arial"/>
              <a:buChar char="•"/>
              <a:defRPr dirty="0" lang="en-US" sz="2200">
                <a:solidFill>
                  <a:schemeClr val="tx1"/>
                </a:solidFill>
                <a:latin typeface="+mn-lt"/>
              </a:defRPr>
            </a:lvl5pPr>
            <a:lvl6pPr algn="l" indent="-228600" lvl="5" marL="2514600" rtl="false">
              <a:lnSpc>
                <a:spcPct val="90000"/>
              </a:lnSpc>
              <a:spcBef>
                <a:spcPts val="500"/>
              </a:spcBef>
              <a:buFont typeface="Arial"/>
              <a:buChar char="•"/>
              <a:defRPr dirty="0" lang="en-US" sz="1800">
                <a:solidFill>
                  <a:schemeClr val="tx1"/>
                </a:solidFill>
                <a:latin typeface="+mn-lt"/>
              </a:defRPr>
            </a:lvl6pPr>
            <a:lvl7pPr algn="l" indent="-228600" lvl="6" marL="2971800" rtl="false">
              <a:lnSpc>
                <a:spcPct val="90000"/>
              </a:lnSpc>
              <a:spcBef>
                <a:spcPts val="500"/>
              </a:spcBef>
              <a:buFont typeface="Arial"/>
              <a:buChar char="•"/>
              <a:defRPr dirty="0" lang="en-US" sz="1800">
                <a:solidFill>
                  <a:schemeClr val="tx1"/>
                </a:solidFill>
                <a:latin typeface="+mn-lt"/>
              </a:defRPr>
            </a:lvl7pPr>
            <a:lvl8pPr algn="l" indent="-228600" lvl="7" marL="3429000" rtl="false">
              <a:lnSpc>
                <a:spcPct val="90000"/>
              </a:lnSpc>
              <a:spcBef>
                <a:spcPts val="500"/>
              </a:spcBef>
              <a:buFont typeface="Arial"/>
              <a:buChar char="•"/>
              <a:defRPr dirty="0" lang="en-US" sz="1800">
                <a:solidFill>
                  <a:schemeClr val="tx1"/>
                </a:solidFill>
                <a:latin typeface="+mn-lt"/>
              </a:defRPr>
            </a:lvl8pPr>
            <a:lvl9pPr algn="l" indent="-228600" lvl="8" marL="3886200" rtl="false">
              <a:lnSpc>
                <a:spcPct val="90000"/>
              </a:lnSpc>
              <a:spcBef>
                <a:spcPts val="500"/>
              </a:spcBef>
              <a:buFont typeface="Arial"/>
              <a:buChar char="•"/>
              <a:defRPr dirty="0" lang="en-US" sz="1800">
                <a:solidFill>
                  <a:schemeClr val="tx1"/>
                </a:solidFill>
                <a:latin typeface="+mn-lt"/>
              </a:defRPr>
            </a:lvl9pPr>
          </a:lstStyle>
          <a:p>
            <a:pPr>
              <a:buFont typeface="Wingdings"/>
              <a:buChar char=""/>
            </a:pPr>
            <a:r>
              <a:rPr dirty="0" lang="en-US" sz="1800"/>
              <a:t>The thermal inertia of land and the ocean can result in diverse responses of the PBLH to aerosol feedback</a:t>
            </a:r>
          </a:p>
          <a:p>
            <a:pPr>
              <a:buFont typeface="Wingdings"/>
              <a:buChar char=""/>
            </a:pPr>
            <a:r>
              <a:rPr dirty="0" lang="en-US" sz="1800"/>
              <a:t/>
            </a:r>
            <a:endParaRPr dirty="0" lang="en-US" sz="1800"/>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grpId="1" id="8" nodeType="withEffect" presetClass="entr" presetID="10" presetSubtype="0">
                                  <p:stCondLst>
                                    <p:cond delay="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1" spid="5"/>
    </p:bldLst>
  </p:timing>
</p:sld>
</file>

<file path=ppt/slides/slide11.xml><?xml version="1.0" encoding="utf-8"?>
<p:sld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11">
    <p:spTree>
      <p:nvGrpSpPr>
        <p:cNvPr id="1" name=""/>
        <p:cNvGrpSpPr/>
        <p:nvPr/>
      </p:nvGrpSpPr>
      <p:grpSpPr>
        <a:xfrm>
          <a:off x="0" y="0"/>
          <a:ext cx="0" cy="0"/>
          <a:chOff x="0" y="0"/>
          <a:chExt cx="0" cy="0"/>
        </a:xfrm>
      </p:grpSpPr>
      <p:sp>
        <p:nvSpPr>
          <p:cNvPr id="2" name="Title 1"/>
          <p:cNvSpPr>
            <a:spLocks noGrp="true"/>
          </p:cNvSpPr>
          <p:nvPr>
            <p:ph type="title"/>
          </p:nvPr>
        </p:nvSpPr>
        <p:spPr>
          <a:xfrm rot="0">
            <a:off x="838200" y="365125"/>
            <a:ext cx="9733156" cy="1325563"/>
          </a:xfrm>
        </p:spPr>
        <p:txBody>
          <a:bodyPr rtlCol="0" vert="horz">
            <a:normAutofit/>
          </a:bodyPr>
          <a:lstStyle/>
          <a:p>
            <a:pPr/>
            <a:r>
              <a:rPr dirty="0" lang="en-US"/>
              <a:t>Results – the impact of aerosol feedback on air quality</a:t>
            </a:r>
            <a:endParaRPr dirty="0" lang="en-US"/>
          </a:p>
        </p:txBody>
      </p:sp>
      <p:pic>
        <p:nvPicPr>
          <p:cNvPr id="3" name="Picture 6"/>
          <p:cNvPicPr/>
          <p:nvPr/>
        </p:nvPicPr>
        <p:blipFill>
          <a:blip r:embed="rId2"/>
          <a:stretch>
            <a:fillRect/>
          </a:stretch>
        </p:blipFill>
        <p:spPr>
          <a:xfrm rot="0">
            <a:off x="753474" y="1715862"/>
            <a:ext cx="5671456" cy="5142138"/>
          </a:xfrm>
          <a:prstGeom prst="rect">
            <a:avLst/>
          </a:prstGeom>
        </p:spPr>
      </p:pic>
      <p:sp>
        <p:nvSpPr>
          <p:cNvPr id="4" name="Content Placeholder 3"/>
          <p:cNvSpPr txBox="1"/>
          <p:nvPr/>
        </p:nvSpPr>
        <p:spPr>
          <a:xfrm rot="0">
            <a:off x="10756555" y="1704976"/>
            <a:ext cx="6219716" cy="4525083"/>
          </a:xfrm>
          <a:prstGeom prst="rect">
            <a:avLst/>
          </a:prstGeom>
        </p:spPr>
        <p:txBody>
          <a:bodyPr bIns="45720" lIns="91440" rIns="91440" rtlCol="0" tIns="45720" vert="horz">
            <a:normAutofit/>
          </a:bodyPr>
          <a:lstStyle>
            <a:lvl1pPr algn="l" indent="-228600" lvl="0" marL="228600" rtl="false">
              <a:lnSpc>
                <a:spcPct val="150000"/>
              </a:lnSpc>
              <a:spcBef>
                <a:spcPts val="1000"/>
              </a:spcBef>
              <a:buFont typeface="Arial"/>
              <a:buChar char="•"/>
              <a:defRPr dirty="0" lang="en-US" sz="2200">
                <a:solidFill>
                  <a:schemeClr val="tx1"/>
                </a:solidFill>
                <a:latin typeface="+mn-lt"/>
              </a:defRPr>
            </a:lvl1pPr>
            <a:lvl2pPr algn="l" indent="-228600" lvl="1" marL="685800" rtl="false">
              <a:lnSpc>
                <a:spcPct val="150000"/>
              </a:lnSpc>
              <a:spcBef>
                <a:spcPts val="500"/>
              </a:spcBef>
              <a:buFont typeface="Arial"/>
              <a:buChar char="•"/>
              <a:defRPr dirty="0" lang="en-US" sz="2200">
                <a:solidFill>
                  <a:schemeClr val="tx1"/>
                </a:solidFill>
                <a:latin typeface="+mn-lt"/>
              </a:defRPr>
            </a:lvl2pPr>
            <a:lvl3pPr algn="l" indent="-228600" lvl="2" marL="1143000" rtl="false">
              <a:lnSpc>
                <a:spcPct val="150000"/>
              </a:lnSpc>
              <a:spcBef>
                <a:spcPts val="500"/>
              </a:spcBef>
              <a:buFont typeface="Arial"/>
              <a:buChar char="•"/>
              <a:defRPr dirty="0" lang="en-US" sz="2200">
                <a:solidFill>
                  <a:schemeClr val="tx1"/>
                </a:solidFill>
                <a:latin typeface="+mn-lt"/>
              </a:defRPr>
            </a:lvl3pPr>
            <a:lvl4pPr algn="l" indent="-228600" lvl="3" marL="1600200" rtl="false">
              <a:lnSpc>
                <a:spcPct val="150000"/>
              </a:lnSpc>
              <a:spcBef>
                <a:spcPts val="500"/>
              </a:spcBef>
              <a:buFont typeface="Arial"/>
              <a:buChar char="•"/>
              <a:defRPr dirty="0" lang="en-US" sz="2200">
                <a:solidFill>
                  <a:schemeClr val="tx1"/>
                </a:solidFill>
                <a:latin typeface="+mn-lt"/>
              </a:defRPr>
            </a:lvl4pPr>
            <a:lvl5pPr algn="l" indent="-228600" lvl="4" marL="2057400" rtl="false">
              <a:lnSpc>
                <a:spcPct val="150000"/>
              </a:lnSpc>
              <a:spcBef>
                <a:spcPts val="500"/>
              </a:spcBef>
              <a:buFont typeface="Arial"/>
              <a:buChar char="•"/>
              <a:defRPr dirty="0" lang="en-US" sz="2200">
                <a:solidFill>
                  <a:schemeClr val="tx1"/>
                </a:solidFill>
                <a:latin typeface="+mn-lt"/>
              </a:defRPr>
            </a:lvl5pPr>
            <a:lvl6pPr algn="l" indent="-228600" lvl="5" marL="2514600" rtl="false">
              <a:lnSpc>
                <a:spcPct val="90000"/>
              </a:lnSpc>
              <a:spcBef>
                <a:spcPts val="500"/>
              </a:spcBef>
              <a:buFont typeface="Arial"/>
              <a:buChar char="•"/>
              <a:defRPr dirty="0" lang="en-US" sz="1800">
                <a:solidFill>
                  <a:schemeClr val="tx1"/>
                </a:solidFill>
                <a:latin typeface="+mn-lt"/>
              </a:defRPr>
            </a:lvl6pPr>
            <a:lvl7pPr algn="l" indent="-228600" lvl="6" marL="2971800" rtl="false">
              <a:lnSpc>
                <a:spcPct val="90000"/>
              </a:lnSpc>
              <a:spcBef>
                <a:spcPts val="500"/>
              </a:spcBef>
              <a:buFont typeface="Arial"/>
              <a:buChar char="•"/>
              <a:defRPr dirty="0" lang="en-US" sz="1800">
                <a:solidFill>
                  <a:schemeClr val="tx1"/>
                </a:solidFill>
                <a:latin typeface="+mn-lt"/>
              </a:defRPr>
            </a:lvl7pPr>
            <a:lvl8pPr algn="l" indent="-228600" lvl="7" marL="3429000" rtl="false">
              <a:lnSpc>
                <a:spcPct val="90000"/>
              </a:lnSpc>
              <a:spcBef>
                <a:spcPts val="500"/>
              </a:spcBef>
              <a:buFont typeface="Arial"/>
              <a:buChar char="•"/>
              <a:defRPr dirty="0" lang="en-US" sz="1800">
                <a:solidFill>
                  <a:schemeClr val="tx1"/>
                </a:solidFill>
                <a:latin typeface="+mn-lt"/>
              </a:defRPr>
            </a:lvl8pPr>
            <a:lvl9pPr algn="l" indent="-228600" lvl="8" marL="3886200" rtl="false">
              <a:lnSpc>
                <a:spcPct val="90000"/>
              </a:lnSpc>
              <a:spcBef>
                <a:spcPts val="500"/>
              </a:spcBef>
              <a:buFont typeface="Arial"/>
              <a:buChar char="•"/>
              <a:defRPr dirty="0" lang="en-US" sz="1800">
                <a:solidFill>
                  <a:schemeClr val="tx1"/>
                </a:solidFill>
                <a:latin typeface="+mn-lt"/>
              </a:defRPr>
            </a:lvl9pPr>
          </a:lstStyle>
          <a:p>
            <a:pPr>
              <a:buFont typeface="Wingdings"/>
              <a:buChar char=""/>
            </a:pPr>
            <a:r>
              <a:rPr dirty="0" lang="en-US" sz="1800"/>
              <a:t/>
            </a:r>
            <a:endParaRPr dirty="0" lang="en-US" sz="1800"/>
          </a:p>
        </p:txBody>
      </p:sp>
      <p:pic>
        <p:nvPicPr>
          <p:cNvPr id="5" name="Picture 7"/>
          <p:cNvPicPr/>
          <p:nvPr/>
        </p:nvPicPr>
        <p:blipFill>
          <a:blip r:embed="rId3"/>
          <a:stretch>
            <a:fillRect/>
          </a:stretch>
        </p:blipFill>
        <p:spPr>
          <a:xfrm rot="0">
            <a:off x="7364768" y="1650263"/>
            <a:ext cx="4073757" cy="3250285"/>
          </a:xfrm>
          <a:prstGeom prst="rect">
            <a:avLst/>
          </a:prstGeom>
        </p:spPr>
      </p:pic>
      <p:sp>
        <p:nvSpPr>
          <p:cNvPr id="6" name="Content Placeholder 3"/>
          <p:cNvSpPr txBox="1"/>
          <p:nvPr/>
        </p:nvSpPr>
        <p:spPr>
          <a:xfrm rot="0">
            <a:off x="6424931" y="4900548"/>
            <a:ext cx="5671456" cy="1568170"/>
          </a:xfrm>
          <a:prstGeom prst="rect">
            <a:avLst/>
          </a:prstGeom>
        </p:spPr>
        <p:txBody>
          <a:bodyPr bIns="45720" lIns="91440" rIns="91440" rtlCol="0" tIns="45720" vert="horz">
            <a:normAutofit fontScale="77500" lnSpcReduction="20000"/>
          </a:bodyPr>
          <a:lstStyle>
            <a:lvl1pPr algn="l" indent="-228600" lvl="0" marL="228600" rtl="false">
              <a:lnSpc>
                <a:spcPct val="150000"/>
              </a:lnSpc>
              <a:spcBef>
                <a:spcPts val="1000"/>
              </a:spcBef>
              <a:buFont typeface="Arial"/>
              <a:buChar char="•"/>
              <a:defRPr dirty="0" lang="en-US" sz="2200">
                <a:solidFill>
                  <a:schemeClr val="tx1"/>
                </a:solidFill>
                <a:latin typeface="+mn-lt"/>
              </a:defRPr>
            </a:lvl1pPr>
            <a:lvl2pPr algn="l" indent="-228600" lvl="1" marL="685800" rtl="false">
              <a:lnSpc>
                <a:spcPct val="150000"/>
              </a:lnSpc>
              <a:spcBef>
                <a:spcPts val="500"/>
              </a:spcBef>
              <a:buFont typeface="Arial"/>
              <a:buChar char="•"/>
              <a:defRPr dirty="0" lang="en-US" sz="2200">
                <a:solidFill>
                  <a:schemeClr val="tx1"/>
                </a:solidFill>
                <a:latin typeface="+mn-lt"/>
              </a:defRPr>
            </a:lvl2pPr>
            <a:lvl3pPr algn="l" indent="-228600" lvl="2" marL="1143000" rtl="false">
              <a:lnSpc>
                <a:spcPct val="150000"/>
              </a:lnSpc>
              <a:spcBef>
                <a:spcPts val="500"/>
              </a:spcBef>
              <a:buFont typeface="Arial"/>
              <a:buChar char="•"/>
              <a:defRPr dirty="0" lang="en-US" sz="2200">
                <a:solidFill>
                  <a:schemeClr val="tx1"/>
                </a:solidFill>
                <a:latin typeface="+mn-lt"/>
              </a:defRPr>
            </a:lvl3pPr>
            <a:lvl4pPr algn="l" indent="-228600" lvl="3" marL="1600200" rtl="false">
              <a:lnSpc>
                <a:spcPct val="150000"/>
              </a:lnSpc>
              <a:spcBef>
                <a:spcPts val="500"/>
              </a:spcBef>
              <a:buFont typeface="Arial"/>
              <a:buChar char="•"/>
              <a:defRPr dirty="0" lang="en-US" sz="2200">
                <a:solidFill>
                  <a:schemeClr val="tx1"/>
                </a:solidFill>
                <a:latin typeface="+mn-lt"/>
              </a:defRPr>
            </a:lvl4pPr>
            <a:lvl5pPr algn="l" indent="-228600" lvl="4" marL="2057400" rtl="false">
              <a:lnSpc>
                <a:spcPct val="150000"/>
              </a:lnSpc>
              <a:spcBef>
                <a:spcPts val="500"/>
              </a:spcBef>
              <a:buFont typeface="Arial"/>
              <a:buChar char="•"/>
              <a:defRPr dirty="0" lang="en-US" sz="2200">
                <a:solidFill>
                  <a:schemeClr val="tx1"/>
                </a:solidFill>
                <a:latin typeface="+mn-lt"/>
              </a:defRPr>
            </a:lvl5pPr>
            <a:lvl6pPr algn="l" indent="-228600" lvl="5" marL="2514600" rtl="false">
              <a:lnSpc>
                <a:spcPct val="90000"/>
              </a:lnSpc>
              <a:spcBef>
                <a:spcPts val="500"/>
              </a:spcBef>
              <a:buFont typeface="Arial"/>
              <a:buChar char="•"/>
              <a:defRPr dirty="0" lang="en-US" sz="1800">
                <a:solidFill>
                  <a:schemeClr val="tx1"/>
                </a:solidFill>
                <a:latin typeface="+mn-lt"/>
              </a:defRPr>
            </a:lvl6pPr>
            <a:lvl7pPr algn="l" indent="-228600" lvl="6" marL="2971800" rtl="false">
              <a:lnSpc>
                <a:spcPct val="90000"/>
              </a:lnSpc>
              <a:spcBef>
                <a:spcPts val="500"/>
              </a:spcBef>
              <a:buFont typeface="Arial"/>
              <a:buChar char="•"/>
              <a:defRPr dirty="0" lang="en-US" sz="1800">
                <a:solidFill>
                  <a:schemeClr val="tx1"/>
                </a:solidFill>
                <a:latin typeface="+mn-lt"/>
              </a:defRPr>
            </a:lvl7pPr>
            <a:lvl8pPr algn="l" indent="-228600" lvl="7" marL="3429000" rtl="false">
              <a:lnSpc>
                <a:spcPct val="90000"/>
              </a:lnSpc>
              <a:spcBef>
                <a:spcPts val="500"/>
              </a:spcBef>
              <a:buFont typeface="Arial"/>
              <a:buChar char="•"/>
              <a:defRPr dirty="0" lang="en-US" sz="1800">
                <a:solidFill>
                  <a:schemeClr val="tx1"/>
                </a:solidFill>
                <a:latin typeface="+mn-lt"/>
              </a:defRPr>
            </a:lvl8pPr>
            <a:lvl9pPr algn="l" indent="-228600" lvl="8" marL="3886200" rtl="false">
              <a:lnSpc>
                <a:spcPct val="90000"/>
              </a:lnSpc>
              <a:spcBef>
                <a:spcPts val="500"/>
              </a:spcBef>
              <a:buFont typeface="Arial"/>
              <a:buChar char="•"/>
              <a:defRPr dirty="0" lang="en-US" sz="1800">
                <a:solidFill>
                  <a:schemeClr val="tx1"/>
                </a:solidFill>
                <a:latin typeface="+mn-lt"/>
              </a:defRPr>
            </a:lvl9pPr>
          </a:lstStyle>
          <a:p>
            <a:pPr indent="-609584" marL="609584">
              <a:buFont typeface="Wingdings"/>
              <a:buChar char=""/>
            </a:pPr>
            <a:r>
              <a:rPr dirty="0" lang="en-US" sz="1800"/>
              <a:t>This surface enhancement was observed in the vertical distributions of sulfate and nitrate concentrations. Interestingly, the change in nitrate concentrations near the surface was greater than that in sulfate concentrations mainly the results of its favorable formation at lower temperatures. </a:t>
            </a:r>
          </a:p>
          <a:p>
            <a:pPr>
              <a:buFont typeface="Wingdings"/>
              <a:buChar char=""/>
            </a:pPr>
            <a:r>
              <a:rPr dirty="0" lang="en-US" sz="1800"/>
              <a:t/>
            </a:r>
            <a:endParaRPr dirty="0" lang="en-US" sz="1800"/>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par>
                                <p:cTn fill="hold" grpId="1" id="8" nodeType="withEffect" presetClass="entr" presetID="10" presetSubtype="0">
                                  <p:stCondLst>
                                    <p:cond delay="0"/>
                                  </p:stCondLst>
                                  <p:childTnLst>
                                    <p:set>
                                      <p:cBhvr>
                                        <p:cTn dur="1" fill="hold" id="9">
                                          <p:stCondLst>
                                            <p:cond delay="0"/>
                                          </p:stCondLst>
                                        </p:cTn>
                                        <p:tgtEl>
                                          <p:spTgt spid="6"/>
                                        </p:tgtEl>
                                        <p:attrNameLst>
                                          <p:attrName>style.visibility</p:attrName>
                                        </p:attrNameLst>
                                      </p:cBhvr>
                                      <p:to>
                                        <p:strVal val="visible"/>
                                      </p:to>
                                    </p:set>
                                    <p:animEffect filter="fade" transition="in">
                                      <p:cBhvr>
                                        <p:cTn dur="500" id="10"/>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1" spid="6"/>
    </p:bldLst>
  </p:timing>
</p:sld>
</file>

<file path=ppt/slides/slide12.xml><?xml version="1.0" encoding="utf-8"?>
<p:sld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12">
    <p:spTree>
      <p:nvGrpSpPr>
        <p:cNvPr id="1" name=""/>
        <p:cNvGrpSpPr/>
        <p:nvPr/>
      </p:nvGrpSpPr>
      <p:grpSpPr>
        <a:xfrm>
          <a:off x="0" y="0"/>
          <a:ext cx="0" cy="0"/>
          <a:chOff x="0" y="0"/>
          <a:chExt cx="0" cy="0"/>
        </a:xfrm>
      </p:grpSpPr>
      <p:sp>
        <p:nvSpPr>
          <p:cNvPr id="2" name="Title 1"/>
          <p:cNvSpPr>
            <a:spLocks noGrp="true"/>
          </p:cNvSpPr>
          <p:nvPr>
            <p:ph type="title"/>
          </p:nvPr>
        </p:nvSpPr>
        <p:spPr>
          <a:xfrm rot="0">
            <a:off x="838200" y="365125"/>
            <a:ext cx="9733156" cy="1325563"/>
          </a:xfrm>
        </p:spPr>
        <p:txBody>
          <a:bodyPr rtlCol="0" vert="horz">
            <a:normAutofit/>
          </a:bodyPr>
          <a:lstStyle/>
          <a:p>
            <a:pPr/>
            <a:r>
              <a:rPr dirty="0" lang="en-US"/>
              <a:t>Results – the impact of aerosol feedback on air quality</a:t>
            </a:r>
            <a:endParaRPr dirty="0" lang="en-US"/>
          </a:p>
        </p:txBody>
      </p:sp>
      <p:pic>
        <p:nvPicPr>
          <p:cNvPr id="3" name="Picture 5"/>
          <p:cNvPicPr/>
          <p:nvPr/>
        </p:nvPicPr>
        <p:blipFill>
          <a:blip r:embed="rId2"/>
          <a:stretch>
            <a:fillRect/>
          </a:stretch>
        </p:blipFill>
        <p:spPr>
          <a:xfrm rot="0">
            <a:off x="3500224" y="1699063"/>
            <a:ext cx="5191551" cy="5158937"/>
          </a:xfrm>
          <a:prstGeom prst="rect">
            <a:avLst/>
          </a:prstGeom>
        </p:spPr>
      </p:pic>
      <p:sp>
        <p:nvSpPr>
          <p:cNvPr id="4" name="Content Placeholder 3"/>
          <p:cNvSpPr txBox="1"/>
          <p:nvPr/>
        </p:nvSpPr>
        <p:spPr>
          <a:xfrm rot="0">
            <a:off x="6269874" y="1699063"/>
            <a:ext cx="5359400" cy="4525083"/>
          </a:xfrm>
          <a:prstGeom prst="rect">
            <a:avLst/>
          </a:prstGeom>
        </p:spPr>
        <p:txBody>
          <a:bodyPr bIns="45720" lIns="91440" rIns="91440" rtlCol="0" tIns="45720" vert="horz">
            <a:normAutofit/>
          </a:bodyPr>
          <a:lstStyle>
            <a:lvl1pPr algn="l" indent="-228600" lvl="0" marL="228600" rtl="false">
              <a:lnSpc>
                <a:spcPct val="150000"/>
              </a:lnSpc>
              <a:spcBef>
                <a:spcPts val="1000"/>
              </a:spcBef>
              <a:buFont typeface="Arial"/>
              <a:buChar char="•"/>
              <a:defRPr dirty="0" lang="en-US" sz="2200">
                <a:solidFill>
                  <a:schemeClr val="tx1"/>
                </a:solidFill>
                <a:latin typeface="+mn-lt"/>
              </a:defRPr>
            </a:lvl1pPr>
            <a:lvl2pPr algn="l" indent="-228600" lvl="1" marL="685800" rtl="false">
              <a:lnSpc>
                <a:spcPct val="150000"/>
              </a:lnSpc>
              <a:spcBef>
                <a:spcPts val="500"/>
              </a:spcBef>
              <a:buFont typeface="Arial"/>
              <a:buChar char="•"/>
              <a:defRPr dirty="0" lang="en-US" sz="2200">
                <a:solidFill>
                  <a:schemeClr val="tx1"/>
                </a:solidFill>
                <a:latin typeface="+mn-lt"/>
              </a:defRPr>
            </a:lvl2pPr>
            <a:lvl3pPr algn="l" indent="-228600" lvl="2" marL="1143000" rtl="false">
              <a:lnSpc>
                <a:spcPct val="150000"/>
              </a:lnSpc>
              <a:spcBef>
                <a:spcPts val="500"/>
              </a:spcBef>
              <a:buFont typeface="Arial"/>
              <a:buChar char="•"/>
              <a:defRPr dirty="0" lang="en-US" sz="2200">
                <a:solidFill>
                  <a:schemeClr val="tx1"/>
                </a:solidFill>
                <a:latin typeface="+mn-lt"/>
              </a:defRPr>
            </a:lvl3pPr>
            <a:lvl4pPr algn="l" indent="-228600" lvl="3" marL="1600200" rtl="false">
              <a:lnSpc>
                <a:spcPct val="150000"/>
              </a:lnSpc>
              <a:spcBef>
                <a:spcPts val="500"/>
              </a:spcBef>
              <a:buFont typeface="Arial"/>
              <a:buChar char="•"/>
              <a:defRPr dirty="0" lang="en-US" sz="2200">
                <a:solidFill>
                  <a:schemeClr val="tx1"/>
                </a:solidFill>
                <a:latin typeface="+mn-lt"/>
              </a:defRPr>
            </a:lvl4pPr>
            <a:lvl5pPr algn="l" indent="-228600" lvl="4" marL="2057400" rtl="false">
              <a:lnSpc>
                <a:spcPct val="150000"/>
              </a:lnSpc>
              <a:spcBef>
                <a:spcPts val="500"/>
              </a:spcBef>
              <a:buFont typeface="Arial"/>
              <a:buChar char="•"/>
              <a:defRPr dirty="0" lang="en-US" sz="2200">
                <a:solidFill>
                  <a:schemeClr val="tx1"/>
                </a:solidFill>
                <a:latin typeface="+mn-lt"/>
              </a:defRPr>
            </a:lvl5pPr>
            <a:lvl6pPr algn="l" indent="-228600" lvl="5" marL="2514600" rtl="false">
              <a:lnSpc>
                <a:spcPct val="90000"/>
              </a:lnSpc>
              <a:spcBef>
                <a:spcPts val="500"/>
              </a:spcBef>
              <a:buFont typeface="Arial"/>
              <a:buChar char="•"/>
              <a:defRPr dirty="0" lang="en-US" sz="1800">
                <a:solidFill>
                  <a:schemeClr val="tx1"/>
                </a:solidFill>
                <a:latin typeface="+mn-lt"/>
              </a:defRPr>
            </a:lvl6pPr>
            <a:lvl7pPr algn="l" indent="-228600" lvl="6" marL="2971800" rtl="false">
              <a:lnSpc>
                <a:spcPct val="90000"/>
              </a:lnSpc>
              <a:spcBef>
                <a:spcPts val="500"/>
              </a:spcBef>
              <a:buFont typeface="Arial"/>
              <a:buChar char="•"/>
              <a:defRPr dirty="0" lang="en-US" sz="1800">
                <a:solidFill>
                  <a:schemeClr val="tx1"/>
                </a:solidFill>
                <a:latin typeface="+mn-lt"/>
              </a:defRPr>
            </a:lvl7pPr>
            <a:lvl8pPr algn="l" indent="-228600" lvl="7" marL="3429000" rtl="false">
              <a:lnSpc>
                <a:spcPct val="90000"/>
              </a:lnSpc>
              <a:spcBef>
                <a:spcPts val="500"/>
              </a:spcBef>
              <a:buFont typeface="Arial"/>
              <a:buChar char="•"/>
              <a:defRPr dirty="0" lang="en-US" sz="1800">
                <a:solidFill>
                  <a:schemeClr val="tx1"/>
                </a:solidFill>
                <a:latin typeface="+mn-lt"/>
              </a:defRPr>
            </a:lvl8pPr>
            <a:lvl9pPr algn="l" indent="-228600" lvl="8" marL="3886200" rtl="false">
              <a:lnSpc>
                <a:spcPct val="90000"/>
              </a:lnSpc>
              <a:spcBef>
                <a:spcPts val="500"/>
              </a:spcBef>
              <a:buFont typeface="Arial"/>
              <a:buChar char="•"/>
              <a:defRPr dirty="0" lang="en-US" sz="1800">
                <a:solidFill>
                  <a:schemeClr val="tx1"/>
                </a:solidFill>
                <a:latin typeface="+mn-lt"/>
              </a:defRPr>
            </a:lvl9pPr>
          </a:lstStyle>
          <a:p>
            <a:pPr>
              <a:buFont typeface="Wingdings"/>
              <a:buChar char=""/>
            </a:pPr>
            <a:r>
              <a:rPr dirty="0" lang="en-US" sz="1800"/>
              <a:t/>
            </a:r>
            <a:endParaRPr dirty="0" lang="en-US" sz="1800"/>
          </a:p>
        </p:txBody>
      </p:sp>
    </p:spTree>
  </p:cSld>
  <p:clrMapOvr>
    <a:masterClrMapping/>
  </p:clrMapOvr>
</p:sld>
</file>

<file path=ppt/slides/slide13.xml><?xml version="1.0" encoding="utf-8"?>
<p:sld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13">
    <p:spTree>
      <p:nvGrpSpPr>
        <p:cNvPr id="1" name=""/>
        <p:cNvGrpSpPr/>
        <p:nvPr/>
      </p:nvGrpSpPr>
      <p:grpSpPr>
        <a:xfrm>
          <a:off x="0" y="0"/>
          <a:ext cx="0" cy="0"/>
          <a:chOff x="0" y="0"/>
          <a:chExt cx="0" cy="0"/>
        </a:xfrm>
      </p:grpSpPr>
      <p:sp>
        <p:nvSpPr>
          <p:cNvPr id="2" name="Title 1"/>
          <p:cNvSpPr>
            <a:spLocks noGrp="true"/>
          </p:cNvSpPr>
          <p:nvPr>
            <p:ph type="title"/>
          </p:nvPr>
        </p:nvSpPr>
        <p:spPr/>
        <p:txBody>
          <a:bodyPr rtlCol="0" vert="horz"/>
          <a:lstStyle/>
          <a:p>
            <a:pPr/>
            <a:r>
              <a:rPr dirty="0" lang="en-US"/>
              <a:t>Conclusion</a:t>
            </a:r>
            <a:endParaRPr dirty="0" lang="en-US"/>
          </a:p>
        </p:txBody>
      </p:sp>
      <p:sp>
        <p:nvSpPr>
          <p:cNvPr id="3" name="Content Placeholder 3"/>
          <p:cNvSpPr>
            <a:spLocks noGrp="true"/>
          </p:cNvSpPr>
          <p:nvPr>
            <p:ph idx="1"/>
          </p:nvPr>
        </p:nvSpPr>
        <p:spPr>
          <a:xfrm rot="0">
            <a:off x="838200" y="1690688"/>
            <a:ext cx="10515599" cy="3525308"/>
          </a:xfrm>
        </p:spPr>
        <p:txBody>
          <a:bodyPr rtlCol="0" vert="horz">
            <a:noAutofit/>
          </a:bodyPr>
          <a:lstStyle/>
          <a:p>
            <a:pPr indent="-609584" marL="609584">
              <a:buFont typeface="Wingdings"/>
              <a:buChar char=""/>
            </a:pPr>
            <a:r>
              <a:rPr dirty="0" lang="en-US" sz="1800"/>
              <a:t>GOCI AOD assimilation is crucial to produce reasonable aerosol concentrations. It allows to have accurate direct aerosol forcing effects on meteorology and air quality.</a:t>
            </a:r>
          </a:p>
          <a:p>
            <a:pPr indent="-609584" marL="609584">
              <a:buFont typeface="Wingdings"/>
              <a:buChar char=""/>
            </a:pPr>
            <a:r>
              <a:rPr dirty="0" lang="en-US" sz="1800"/>
              <a:t>In response to aerosol direct impact, the concentrations of surface air pollutants were modified over land not only because of stabilization of the atmosphere with a lower PBLH and less ventilation but also because of the reduced amount of solar radiation.</a:t>
            </a:r>
          </a:p>
          <a:p>
            <a:pPr indent="-609584" marL="609584">
              <a:buFont typeface="Wingdings"/>
              <a:buChar char=""/>
            </a:pPr>
            <a:r>
              <a:rPr dirty="0" lang="en-US" sz="1800"/>
              <a:t>This study found that aerosols in the atmosphere increase surface aerosol concentrations through changing the meteorology. </a:t>
            </a:r>
          </a:p>
          <a:p>
            <a:pPr indent="-609584" marL="609584">
              <a:buFont typeface="Wingdings"/>
              <a:buChar char=""/>
            </a:pPr>
            <a:r>
              <a:rPr dirty="0" lang="en-US" sz="1800"/>
              <a:t>Without a concerted effort to reduce aerosol concentrations (e.g., emission control), this situation, under a stable atmosphere, will persist with considerably enhanced feedback. Thus, a rigorous study that examines the effects of aerosol forcing on climate change would be a worthy direction of research. </a:t>
            </a:r>
          </a:p>
          <a:p>
            <a:pPr lvl="1"/>
            <a:r>
              <a:rPr dirty="0" lang="en-US" sz="1800"/>
              <a:t/>
            </a:r>
          </a:p>
          <a:p>
            <a:pPr lvl="1"/>
            <a:r>
              <a:rPr dirty="0" lang="en-US" sz="1800"/>
              <a:t/>
            </a:r>
          </a:p>
          <a:p>
            <a:pPr lvl="1"/>
            <a:r>
              <a:rPr dirty="0" lang="en-US" sz="1800"/>
              <a:t/>
            </a:r>
          </a:p>
          <a:p>
            <a:pPr lvl="1"/>
            <a:r>
              <a:rPr dirty="0" lang="en-US" sz="1800">
                <a:sym typeface="Wingdings"/>
              </a:rPr>
              <a:t/>
            </a:r>
          </a:p>
          <a:p>
            <a:pPr>
              <a:buFont typeface="Wingdings"/>
              <a:buChar char=""/>
            </a:pPr>
            <a:r>
              <a:rPr dirty="0" lang="en-US" sz="1800"/>
              <a:t/>
            </a:r>
            <a:endParaRPr dirty="0" lang="en-US" sz="1800"/>
          </a:p>
        </p:txBody>
      </p:sp>
    </p:spTree>
  </p:cSld>
  <p:clrMapOvr>
    <a:masterClrMapping/>
  </p:clrMapOvr>
</p:sld>
</file>

<file path=ppt/slides/slide14.xml><?xml version="1.0" encoding="utf-8"?>
<p:sld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14">
    <p:spTree>
      <p:nvGrpSpPr>
        <p:cNvPr id="1" name=""/>
        <p:cNvGrpSpPr/>
        <p:nvPr/>
      </p:nvGrpSpPr>
      <p:grpSpPr>
        <a:xfrm>
          <a:off x="0" y="0"/>
          <a:ext cx="0" cy="0"/>
          <a:chOff x="0" y="0"/>
          <a:chExt cx="0" cy="0"/>
        </a:xfrm>
      </p:grpSpPr>
      <p:sp>
        <p:nvSpPr>
          <p:cNvPr id="2" name="Content Placeholder 3"/>
          <p:cNvSpPr>
            <a:spLocks noGrp="true"/>
          </p:cNvSpPr>
          <p:nvPr>
            <p:ph idx="1"/>
          </p:nvPr>
        </p:nvSpPr>
        <p:spPr>
          <a:xfrm rot="0">
            <a:off x="3571873" y="2643187"/>
            <a:ext cx="5715001" cy="1571626"/>
          </a:xfrm>
        </p:spPr>
        <p:txBody>
          <a:bodyPr rtlCol="0" vert="horz">
            <a:normAutofit/>
          </a:bodyPr>
          <a:lstStyle/>
          <a:p>
            <a:pPr indent="0" marL="0">
              <a:lnSpc>
                <a:spcPct val="150000"/>
              </a:lnSpc>
              <a:buNone/>
            </a:pPr>
            <a:r>
              <a:rPr dirty="0" lang="en-US" sz="6600"/>
              <a:t>Thank you! </a:t>
            </a:r>
            <a:endParaRPr dirty="0" lang="en-US" sz="6600"/>
          </a:p>
        </p:txBody>
      </p:sp>
      <p:pic>
        <p:nvPicPr>
          <p:cNvPr descr="Smiling Face with No Fill" id="3" name="Graphic 8"/>
          <p:cNvPicPr>
            <a:picLocks noChangeAspect="true"/>
          </p:cNvPicPr>
          <p:nvPr/>
        </p:nvPicPr>
        <p:blipFill>
          <a:blip r:embed="rId2"/>
          <a:stretch>
            <a:fillRect/>
          </a:stretch>
        </p:blipFill>
        <p:spPr>
          <a:xfrm rot="0">
            <a:off x="7496174" y="2971800"/>
            <a:ext cx="914400" cy="914400"/>
          </a:xfrm>
          <a:prstGeom prst="rect">
            <a:avLst/>
          </a:prstGeom>
        </p:spPr>
      </p:pic>
    </p:spTree>
  </p:cSld>
  <p:clrMapOvr>
    <a:masterClrMapping/>
  </p:clrMapOvr>
</p:sld>
</file>

<file path=ppt/slides/slide2.xml><?xml version="1.0" encoding="utf-8"?>
<p:sld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2">
    <p:bg>
      <p:bgPr>
        <a:solidFill>
          <a:schemeClr val="bg1"/>
        </a:solidFill>
        <a:effectLst/>
      </p:bgPr>
    </p:bg>
    <p:spTree>
      <p:nvGrpSpPr>
        <p:cNvPr id="1" name=""/>
        <p:cNvGrpSpPr/>
        <p:nvPr/>
      </p:nvGrpSpPr>
      <p:grpSpPr>
        <a:xfrm>
          <a:off x="0" y="0"/>
          <a:ext cx="0" cy="0"/>
          <a:chOff x="0" y="0"/>
          <a:chExt cx="0" cy="0"/>
        </a:xfrm>
      </p:grpSpPr>
      <p:sp>
        <p:nvSpPr>
          <p:cNvPr id="2" name="Title 2"/>
          <p:cNvSpPr>
            <a:spLocks noGrp="true"/>
          </p:cNvSpPr>
          <p:nvPr>
            <p:ph type="title"/>
          </p:nvPr>
        </p:nvSpPr>
        <p:spPr/>
        <p:txBody>
          <a:bodyPr rtlCol="0" vert="horz">
            <a:normAutofit/>
          </a:bodyPr>
          <a:lstStyle/>
          <a:p>
            <a:pPr/>
            <a:r>
              <a:rPr b="1" dirty="0" lang="en-US">
                <a:latin typeface="+mn-lt"/>
              </a:rPr>
              <a:t>Elevated Aerosol Concentrations in East Asia</a:t>
            </a:r>
            <a:endParaRPr b="1" dirty="0" lang="en-US">
              <a:latin typeface="+mn-lt"/>
            </a:endParaRPr>
          </a:p>
        </p:txBody>
      </p:sp>
      <p:sp>
        <p:nvSpPr>
          <p:cNvPr id="3" name="Content Placeholder 3"/>
          <p:cNvSpPr>
            <a:spLocks noGrp="true"/>
          </p:cNvSpPr>
          <p:nvPr>
            <p:ph idx="1"/>
          </p:nvPr>
        </p:nvSpPr>
        <p:spPr>
          <a:xfrm rot="0">
            <a:off x="838200" y="1690688"/>
            <a:ext cx="10515600" cy="4895850"/>
          </a:xfrm>
        </p:spPr>
        <p:txBody>
          <a:bodyPr rtlCol="0" vert="horz">
            <a:normAutofit/>
          </a:bodyPr>
          <a:lstStyle/>
          <a:p>
            <a:pPr>
              <a:lnSpc>
                <a:spcPct val="170000"/>
              </a:lnSpc>
              <a:buFont typeface="Wingdings"/>
              <a:buChar char=""/>
            </a:pPr>
            <a:r>
              <a:rPr dirty="0" lang="en-US" sz="2000"/>
              <a:t>East Asia often undergoes elevated aerosol concentrations originating from a wide spectrum of sources (e.g. dust, biomass burning, anthropogenic emissions).</a:t>
            </a:r>
          </a:p>
          <a:p>
            <a:pPr>
              <a:lnSpc>
                <a:spcPct val="170000"/>
              </a:lnSpc>
              <a:buFont typeface="Wingdings"/>
              <a:buChar char=""/>
            </a:pPr>
            <a:r>
              <a:rPr dirty="0" lang="en-US" sz="2000"/>
              <a:t>Aerosols modify the radiation budget by the direct and indirect effects of aerosols. Meteorological changes such as solar radiation, air temperature, </a:t>
            </a:r>
            <a:r>
              <a:rPr dirty="0" err="1" lang="en-US" sz="2000"/>
              <a:t>PBLH</a:t>
            </a:r>
            <a:r>
              <a:rPr dirty="0" lang="en-US" sz="2000"/>
              <a:t> and wind speed by aerosol may affect air quality.</a:t>
            </a:r>
          </a:p>
          <a:p>
            <a:pPr>
              <a:lnSpc>
                <a:spcPct val="170000"/>
              </a:lnSpc>
              <a:buFont typeface="Wingdings"/>
              <a:buChar char=""/>
            </a:pPr>
            <a:r>
              <a:rPr dirty="0" lang="en-US" sz="2000"/>
              <a:t>For many years, numerous efforts have been devoted to assimilating observations into </a:t>
            </a:r>
            <a:r>
              <a:rPr dirty="0" err="1" lang="en-US" sz="2000"/>
              <a:t>three-dimensional</a:t>
            </a:r>
            <a:r>
              <a:rPr dirty="0" lang="en-US" sz="2000"/>
              <a:t> chemical transport model (CTM) to improve the simulation of aerosol concentration.</a:t>
            </a:r>
            <a:endParaRPr dirty="0" lang="en-US" sz="2000"/>
          </a:p>
        </p:txBody>
      </p:sp>
    </p:spTree>
  </p:cSld>
  <p:clrMapOvr>
    <a:masterClrMapping/>
  </p:clrMapOvr>
</p:sld>
</file>

<file path=ppt/slides/slide3.xml><?xml version="1.0" encoding="utf-8"?>
<p:sld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3">
    <p:spTree>
      <p:nvGrpSpPr>
        <p:cNvPr id="1" name=""/>
        <p:cNvGrpSpPr/>
        <p:nvPr/>
      </p:nvGrpSpPr>
      <p:grpSpPr>
        <a:xfrm>
          <a:off x="0" y="0"/>
          <a:ext cx="0" cy="0"/>
          <a:chOff x="0" y="0"/>
          <a:chExt cx="0" cy="0"/>
        </a:xfrm>
      </p:grpSpPr>
      <p:pic>
        <p:nvPicPr>
          <p:cNvPr id="2" name="Picture 9"/>
          <p:cNvPicPr>
            <a:picLocks noChangeAspect="true"/>
          </p:cNvPicPr>
          <p:nvPr/>
        </p:nvPicPr>
        <p:blipFill>
          <a:blip r:embed="rId2"/>
          <a:stretch>
            <a:fillRect/>
          </a:stretch>
        </p:blipFill>
        <p:spPr>
          <a:xfrm rot="0">
            <a:off x="7918356" y="3231771"/>
            <a:ext cx="3928419" cy="2945192"/>
          </a:xfrm>
          <a:prstGeom prst="rect">
            <a:avLst/>
          </a:prstGeom>
        </p:spPr>
      </p:pic>
      <p:sp>
        <p:nvSpPr>
          <p:cNvPr id="3" name="Title 1"/>
          <p:cNvSpPr>
            <a:spLocks noGrp="true"/>
          </p:cNvSpPr>
          <p:nvPr>
            <p:ph type="title"/>
          </p:nvPr>
        </p:nvSpPr>
        <p:spPr/>
        <p:txBody>
          <a:bodyPr rtlCol="0" vert="horz"/>
          <a:lstStyle/>
          <a:p>
            <a:pPr/>
            <a:r>
              <a:rPr dirty="0" lang="en-US"/>
              <a:t>WRF-CMAQ two-way</a:t>
            </a:r>
            <a:endParaRPr dirty="0" lang="en-US"/>
          </a:p>
        </p:txBody>
      </p:sp>
      <p:pic>
        <p:nvPicPr>
          <p:cNvPr descr="A picture containing text&#10;&#10;Description generated with high confidence" id="4" name="Picture 13"/>
          <p:cNvPicPr>
            <a:picLocks noChangeAspect="true"/>
          </p:cNvPicPr>
          <p:nvPr/>
        </p:nvPicPr>
        <p:blipFill>
          <a:blip r:embed="rId3"/>
          <a:stretch>
            <a:fillRect/>
          </a:stretch>
        </p:blipFill>
        <p:spPr>
          <a:xfrm rot="0">
            <a:off x="10219474" y="1690688"/>
            <a:ext cx="1627302" cy="1612901"/>
          </a:xfrm>
          <a:prstGeom prst="rect">
            <a:avLst/>
          </a:prstGeom>
        </p:spPr>
      </p:pic>
      <p:sp>
        <p:nvSpPr>
          <p:cNvPr id="5" name="Trapezoid 14"/>
          <p:cNvSpPr/>
          <p:nvPr/>
        </p:nvSpPr>
        <p:spPr>
          <a:xfrm rot="20630976">
            <a:off x="11033127" y="2054086"/>
            <a:ext cx="544285" cy="477080"/>
          </a:xfrm>
          <a:prstGeom prst="trapezoid">
            <a:avLst>
              <a:gd fmla="val 3063" name="adj"/>
            </a:avLst>
          </a:prstGeom>
          <a:noFill/>
          <a:ln w="57150"/>
          <a:effectLst/>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r>
              <a:rPr dirty="0" lang="en-US"/>
              <a:t/>
            </a:r>
            <a:endParaRPr dirty="0" lang="en-US"/>
          </a:p>
        </p:txBody>
      </p:sp>
      <p:sp>
        <p:nvSpPr>
          <p:cNvPr id="6" name="Freeform 24"/>
          <p:cNvSpPr/>
          <p:nvPr/>
        </p:nvSpPr>
        <p:spPr>
          <a:xfrm rot="10235430">
            <a:off x="10408307" y="2391529"/>
            <a:ext cx="949324" cy="1477576"/>
          </a:xfrm>
          <a:custGeom>
            <a:avLst/>
            <a:gdLst/>
            <a:ahLst/>
            <a:cxnLst/>
            <a:rect b="b" l="0" r="r" t="0"/>
            <a:pathLst>
              <a:path h="1477576" w="949324">
                <a:moveTo>
                  <a:pt x="0" y="1477576"/>
                </a:moveTo>
                <a:lnTo>
                  <a:pt x="6246" y="1374905"/>
                </a:lnTo>
                <a:lnTo>
                  <a:pt x="16655" y="1276697"/>
                </a:lnTo>
                <a:lnTo>
                  <a:pt x="29146" y="1182954"/>
                </a:lnTo>
                <a:lnTo>
                  <a:pt x="45801" y="1093674"/>
                </a:lnTo>
                <a:lnTo>
                  <a:pt x="64537" y="1008859"/>
                </a:lnTo>
                <a:lnTo>
                  <a:pt x="86397" y="927391"/>
                </a:lnTo>
                <a:lnTo>
                  <a:pt x="110338" y="850387"/>
                </a:lnTo>
                <a:lnTo>
                  <a:pt x="136361" y="777848"/>
                </a:lnTo>
                <a:lnTo>
                  <a:pt x="164466" y="708656"/>
                </a:lnTo>
                <a:lnTo>
                  <a:pt x="193612" y="643929"/>
                </a:lnTo>
                <a:lnTo>
                  <a:pt x="223799" y="582549"/>
                </a:lnTo>
                <a:lnTo>
                  <a:pt x="255027" y="525633"/>
                </a:lnTo>
                <a:lnTo>
                  <a:pt x="286255" y="472065"/>
                </a:lnTo>
                <a:lnTo>
                  <a:pt x="318523" y="422962"/>
                </a:lnTo>
                <a:lnTo>
                  <a:pt x="349751" y="376090"/>
                </a:lnTo>
                <a:lnTo>
                  <a:pt x="382020" y="333682"/>
                </a:lnTo>
                <a:lnTo>
                  <a:pt x="412207" y="294622"/>
                </a:lnTo>
                <a:lnTo>
                  <a:pt x="442393" y="258911"/>
                </a:lnTo>
                <a:lnTo>
                  <a:pt x="471539" y="227663"/>
                </a:lnTo>
                <a:lnTo>
                  <a:pt x="499644" y="198647"/>
                </a:lnTo>
                <a:lnTo>
                  <a:pt x="525667" y="172979"/>
                </a:lnTo>
                <a:lnTo>
                  <a:pt x="549609" y="150659"/>
                </a:lnTo>
                <a:lnTo>
                  <a:pt x="570427" y="131687"/>
                </a:lnTo>
                <a:lnTo>
                  <a:pt x="590205" y="116063"/>
                </a:lnTo>
                <a:lnTo>
                  <a:pt x="605819" y="102671"/>
                </a:lnTo>
                <a:lnTo>
                  <a:pt x="619351" y="92628"/>
                </a:lnTo>
                <a:lnTo>
                  <a:pt x="628719" y="85932"/>
                </a:lnTo>
                <a:lnTo>
                  <a:pt x="634965" y="81468"/>
                </a:lnTo>
                <a:lnTo>
                  <a:pt x="637046" y="80352"/>
                </a:lnTo>
                <a:lnTo>
                  <a:pt x="441352" y="0"/>
                </a:lnTo>
                <a:lnTo>
                  <a:pt x="899360" y="31248"/>
                </a:lnTo>
                <a:lnTo>
                  <a:pt x="949324" y="267839"/>
                </a:lnTo>
                <a:lnTo>
                  <a:pt x="816086" y="183023"/>
                </a:lnTo>
                <a:lnTo>
                  <a:pt x="814004" y="183023"/>
                </a:lnTo>
                <a:lnTo>
                  <a:pt x="808799" y="185255"/>
                </a:lnTo>
                <a:lnTo>
                  <a:pt x="800472" y="188603"/>
                </a:lnTo>
                <a:lnTo>
                  <a:pt x="787981" y="193067"/>
                </a:lnTo>
                <a:lnTo>
                  <a:pt x="773408" y="198647"/>
                </a:lnTo>
                <a:lnTo>
                  <a:pt x="755712" y="206459"/>
                </a:lnTo>
                <a:lnTo>
                  <a:pt x="734893" y="216503"/>
                </a:lnTo>
                <a:lnTo>
                  <a:pt x="713034" y="228779"/>
                </a:lnTo>
                <a:lnTo>
                  <a:pt x="688052" y="243287"/>
                </a:lnTo>
                <a:lnTo>
                  <a:pt x="660988" y="260027"/>
                </a:lnTo>
                <a:lnTo>
                  <a:pt x="632883" y="278999"/>
                </a:lnTo>
                <a:lnTo>
                  <a:pt x="602696" y="301318"/>
                </a:lnTo>
                <a:lnTo>
                  <a:pt x="571468" y="325870"/>
                </a:lnTo>
                <a:lnTo>
                  <a:pt x="538158" y="354886"/>
                </a:lnTo>
                <a:lnTo>
                  <a:pt x="504849" y="386134"/>
                </a:lnTo>
                <a:lnTo>
                  <a:pt x="470498" y="421846"/>
                </a:lnTo>
                <a:lnTo>
                  <a:pt x="435107" y="459790"/>
                </a:lnTo>
                <a:lnTo>
                  <a:pt x="400756" y="502197"/>
                </a:lnTo>
                <a:lnTo>
                  <a:pt x="364324" y="549069"/>
                </a:lnTo>
                <a:lnTo>
                  <a:pt x="328932" y="600405"/>
                </a:lnTo>
                <a:lnTo>
                  <a:pt x="294582" y="655089"/>
                </a:lnTo>
                <a:lnTo>
                  <a:pt x="259190" y="714236"/>
                </a:lnTo>
                <a:lnTo>
                  <a:pt x="225881" y="777848"/>
                </a:lnTo>
                <a:lnTo>
                  <a:pt x="192571" y="847039"/>
                </a:lnTo>
                <a:lnTo>
                  <a:pt x="160303" y="920695"/>
                </a:lnTo>
                <a:lnTo>
                  <a:pt x="129075" y="999931"/>
                </a:lnTo>
                <a:lnTo>
                  <a:pt x="99929" y="1084746"/>
                </a:lnTo>
                <a:lnTo>
                  <a:pt x="71824" y="1174026"/>
                </a:lnTo>
                <a:lnTo>
                  <a:pt x="45801" y="1268885"/>
                </a:lnTo>
                <a:lnTo>
                  <a:pt x="21859" y="1370441"/>
                </a:lnTo>
                <a:lnTo>
                  <a:pt x="0" y="1477576"/>
                </a:lnTo>
                <a:close/>
              </a:path>
            </a:pathLst>
          </a:custGeom>
          <a:solidFill>
            <a:schemeClr val="tx1"/>
          </a:solidFill>
          <a:ln w="0">
            <a:noFill/>
            <a:prstDash val="solid"/>
            <a:round/>
          </a:ln>
        </p:spPr>
        <p:txBody>
          <a:bodyPr rtlCol="0" vert="horz"/>
          <a:lstStyle/>
          <a:p>
            <a:pPr indent="0" lvl="0" marL="0" marR="0">
              <a:lnSpc>
                <a:spcPct val="100000"/>
              </a:lnSpc>
              <a:spcBef>
                <a:spcPts val="0"/>
              </a:spcBef>
              <a:spcAft>
                <a:spcPts val="0"/>
              </a:spcAft>
              <a:buNone/>
            </a:pPr>
            <a:r>
              <a:rPr baseline="0" cap="none" dirty="0" i="0" lang="ko-KR" spc="0" strike="noStrike" sz="1800" u="none">
                <a:ln>
                  <a:noFill/>
                </a:ln>
                <a:latin typeface="+mn-lt"/>
              </a:rPr>
              <a:t/>
            </a:r>
            <a:endParaRPr baseline="0" cap="none" dirty="0" i="0" lang="ko-KR" spc="0" strike="noStrike" sz="1800" u="none">
              <a:ln>
                <a:noFill/>
              </a:ln>
              <a:latin typeface="+mn-lt"/>
            </a:endParaRPr>
          </a:p>
        </p:txBody>
      </p:sp>
      <p:sp>
        <p:nvSpPr>
          <p:cNvPr id="7" name="Content Placeholder 3"/>
          <p:cNvSpPr txBox="1"/>
          <p:nvPr/>
        </p:nvSpPr>
        <p:spPr>
          <a:xfrm rot="0">
            <a:off x="574857" y="1987800"/>
            <a:ext cx="7129749" cy="4733675"/>
          </a:xfrm>
          <a:prstGeom prst="rect">
            <a:avLst/>
          </a:prstGeom>
        </p:spPr>
        <p:txBody>
          <a:bodyPr bIns="45720" lIns="91440" rIns="91440" rtlCol="0" tIns="45720" vert="horz">
            <a:normAutofit lnSpcReduction="10000"/>
          </a:bodyPr>
          <a:lstStyle>
            <a:lvl1pPr algn="l" indent="-228600" lvl="0" marL="228600" rtl="false">
              <a:lnSpc>
                <a:spcPct val="150000"/>
              </a:lnSpc>
              <a:spcBef>
                <a:spcPts val="1000"/>
              </a:spcBef>
              <a:buFont typeface="Arial"/>
              <a:buChar char="•"/>
              <a:defRPr dirty="0" lang="en-US" sz="2200">
                <a:solidFill>
                  <a:schemeClr val="tx1"/>
                </a:solidFill>
                <a:latin typeface="+mn-lt"/>
              </a:defRPr>
            </a:lvl1pPr>
            <a:lvl2pPr algn="l" indent="-228600" lvl="1" marL="685800" rtl="false">
              <a:lnSpc>
                <a:spcPct val="150000"/>
              </a:lnSpc>
              <a:spcBef>
                <a:spcPts val="500"/>
              </a:spcBef>
              <a:buFont typeface="Arial"/>
              <a:buChar char="•"/>
              <a:defRPr dirty="0" lang="en-US" sz="2200">
                <a:solidFill>
                  <a:schemeClr val="tx1"/>
                </a:solidFill>
                <a:latin typeface="+mn-lt"/>
              </a:defRPr>
            </a:lvl2pPr>
            <a:lvl3pPr algn="l" indent="-228600" lvl="2" marL="1143000" rtl="false">
              <a:lnSpc>
                <a:spcPct val="150000"/>
              </a:lnSpc>
              <a:spcBef>
                <a:spcPts val="500"/>
              </a:spcBef>
              <a:buFont typeface="Arial"/>
              <a:buChar char="•"/>
              <a:defRPr dirty="0" lang="en-US" sz="2200">
                <a:solidFill>
                  <a:schemeClr val="tx1"/>
                </a:solidFill>
                <a:latin typeface="+mn-lt"/>
              </a:defRPr>
            </a:lvl3pPr>
            <a:lvl4pPr algn="l" indent="-228600" lvl="3" marL="1600200" rtl="false">
              <a:lnSpc>
                <a:spcPct val="150000"/>
              </a:lnSpc>
              <a:spcBef>
                <a:spcPts val="500"/>
              </a:spcBef>
              <a:buFont typeface="Arial"/>
              <a:buChar char="•"/>
              <a:defRPr dirty="0" lang="en-US" sz="2200">
                <a:solidFill>
                  <a:schemeClr val="tx1"/>
                </a:solidFill>
                <a:latin typeface="+mn-lt"/>
              </a:defRPr>
            </a:lvl4pPr>
            <a:lvl5pPr algn="l" indent="-228600" lvl="4" marL="2057400" rtl="false">
              <a:lnSpc>
                <a:spcPct val="150000"/>
              </a:lnSpc>
              <a:spcBef>
                <a:spcPts val="500"/>
              </a:spcBef>
              <a:buFont typeface="Arial"/>
              <a:buChar char="•"/>
              <a:defRPr dirty="0" lang="en-US" sz="2200">
                <a:solidFill>
                  <a:schemeClr val="tx1"/>
                </a:solidFill>
                <a:latin typeface="+mn-lt"/>
              </a:defRPr>
            </a:lvl5pPr>
            <a:lvl6pPr algn="l" indent="-228600" lvl="5" marL="2514600" rtl="false">
              <a:lnSpc>
                <a:spcPct val="90000"/>
              </a:lnSpc>
              <a:spcBef>
                <a:spcPts val="500"/>
              </a:spcBef>
              <a:buFont typeface="Arial"/>
              <a:buChar char="•"/>
              <a:defRPr dirty="0" lang="en-US" sz="1800">
                <a:solidFill>
                  <a:schemeClr val="tx1"/>
                </a:solidFill>
                <a:latin typeface="+mn-lt"/>
              </a:defRPr>
            </a:lvl6pPr>
            <a:lvl7pPr algn="l" indent="-228600" lvl="6" marL="2971800" rtl="false">
              <a:lnSpc>
                <a:spcPct val="90000"/>
              </a:lnSpc>
              <a:spcBef>
                <a:spcPts val="500"/>
              </a:spcBef>
              <a:buFont typeface="Arial"/>
              <a:buChar char="•"/>
              <a:defRPr dirty="0" lang="en-US" sz="1800">
                <a:solidFill>
                  <a:schemeClr val="tx1"/>
                </a:solidFill>
                <a:latin typeface="+mn-lt"/>
              </a:defRPr>
            </a:lvl7pPr>
            <a:lvl8pPr algn="l" indent="-228600" lvl="7" marL="3429000" rtl="false">
              <a:lnSpc>
                <a:spcPct val="90000"/>
              </a:lnSpc>
              <a:spcBef>
                <a:spcPts val="500"/>
              </a:spcBef>
              <a:buFont typeface="Arial"/>
              <a:buChar char="•"/>
              <a:defRPr dirty="0" lang="en-US" sz="1800">
                <a:solidFill>
                  <a:schemeClr val="tx1"/>
                </a:solidFill>
                <a:latin typeface="+mn-lt"/>
              </a:defRPr>
            </a:lvl8pPr>
            <a:lvl9pPr algn="l" indent="-228600" lvl="8" marL="3886200" rtl="false">
              <a:lnSpc>
                <a:spcPct val="90000"/>
              </a:lnSpc>
              <a:spcBef>
                <a:spcPts val="500"/>
              </a:spcBef>
              <a:buFont typeface="Arial"/>
              <a:buChar char="•"/>
              <a:defRPr dirty="0" lang="en-US" sz="1800">
                <a:solidFill>
                  <a:schemeClr val="tx1"/>
                </a:solidFill>
                <a:latin typeface="+mn-lt"/>
              </a:defRPr>
            </a:lvl9pPr>
          </a:lstStyle>
          <a:p>
            <a:pPr>
              <a:lnSpc>
                <a:spcPct val="170000"/>
              </a:lnSpc>
              <a:buFont typeface="Wingdings"/>
              <a:buChar char=""/>
            </a:pPr>
            <a:r>
              <a:rPr dirty="0" lang="en-US" sz="1800"/>
              <a:t>In this study, we used a data assimilation method to incorporate the Geostationary Ocean Color Imager (GOCI) AOD into the WRF-CMAQ two-way model that address direct aerosol radiative forcing and its effect on both meteorology and air quality during the KORUS-AQ campaign.</a:t>
            </a:r>
          </a:p>
          <a:p>
            <a:pPr>
              <a:lnSpc>
                <a:spcPct val="170000"/>
              </a:lnSpc>
              <a:buFont typeface="Wingdings"/>
              <a:buChar char=""/>
            </a:pPr>
            <a:r>
              <a:rPr dirty="0" lang="en-US" sz="1800"/>
              <a:t>The WRF-CMAQ two-way coupled model addresses the feedback between the chemistry and the meteorology [Wong et al., 2012].</a:t>
            </a:r>
          </a:p>
          <a:p>
            <a:pPr lvl="1">
              <a:lnSpc>
                <a:spcPct val="170000"/>
              </a:lnSpc>
            </a:pPr>
            <a:r>
              <a:rPr dirty="0" lang="en-US" sz="1600"/>
              <a:t>WRF v3.8 for meteorology and CMAQ v5.2 for chemistry</a:t>
            </a:r>
          </a:p>
          <a:p>
            <a:pPr>
              <a:lnSpc>
                <a:spcPct val="170000"/>
              </a:lnSpc>
              <a:buFont typeface="Wingdings"/>
              <a:buChar char=""/>
            </a:pPr>
            <a:r>
              <a:rPr dirty="0" lang="en-US" sz="1800"/>
              <a:t>We ran the simulation between April 10 and June 19, 2016 (the KORUS-AQ campaign), and spent 22 days in April for model spin-up</a:t>
            </a:r>
            <a:endParaRPr dirty="0" lang="en-US" sz="1800"/>
          </a:p>
        </p:txBody>
      </p:sp>
      <p:pic>
        <p:nvPicPr>
          <p:cNvPr id="8" name="Picture 8"/>
          <p:cNvPicPr>
            <a:picLocks noChangeAspect="true"/>
          </p:cNvPicPr>
          <p:nvPr/>
        </p:nvPicPr>
        <p:blipFill>
          <a:blip r:embed="rId4"/>
          <a:stretch>
            <a:fillRect/>
          </a:stretch>
        </p:blipFill>
        <p:spPr>
          <a:xfrm rot="0">
            <a:off x="6776074" y="322592"/>
            <a:ext cx="4050948" cy="2246396"/>
          </a:xfrm>
          <a:prstGeom prst="rect">
            <a:avLst/>
          </a:prstGeom>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grpId="0" id="5" nodeType="withEffect" presetClass="entr" presetID="10"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500" id="7"/>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6"/>
    </p:bldLst>
  </p:timing>
</p:sld>
</file>

<file path=ppt/slides/slide4.xml><?xml version="1.0" encoding="utf-8"?>
<p:sld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4">
    <p:spTree>
      <p:nvGrpSpPr>
        <p:cNvPr id="1" name=""/>
        <p:cNvGrpSpPr/>
        <p:nvPr/>
      </p:nvGrpSpPr>
      <p:grpSpPr>
        <a:xfrm>
          <a:off x="0" y="0"/>
          <a:ext cx="0" cy="0"/>
          <a:chOff x="0" y="0"/>
          <a:chExt cx="0" cy="0"/>
        </a:xfrm>
      </p:grpSpPr>
      <p:sp>
        <p:nvSpPr>
          <p:cNvPr id="2" name="Title 1"/>
          <p:cNvSpPr>
            <a:spLocks noGrp="true"/>
          </p:cNvSpPr>
          <p:nvPr>
            <p:ph type="title"/>
          </p:nvPr>
        </p:nvSpPr>
        <p:spPr/>
        <p:txBody>
          <a:bodyPr rtlCol="0" vert="horz"/>
          <a:lstStyle/>
          <a:p>
            <a:pPr/>
            <a:r>
              <a:rPr dirty="0" lang="en-US"/>
              <a:t>OI assimilation with GOCI AOD</a:t>
            </a:r>
            <a:endParaRPr dirty="0" lang="en-US"/>
          </a:p>
        </p:txBody>
      </p:sp>
      <p:sp>
        <p:nvSpPr>
          <p:cNvPr id="3" name="Content Placeholder 3"/>
          <p:cNvSpPr txBox="1"/>
          <p:nvPr/>
        </p:nvSpPr>
        <p:spPr>
          <a:xfrm rot="0">
            <a:off x="838200" y="2044932"/>
            <a:ext cx="6909262" cy="4039984"/>
          </a:xfrm>
          <a:prstGeom prst="rect">
            <a:avLst/>
          </a:prstGeom>
        </p:spPr>
        <p:txBody>
          <a:bodyPr bIns="45720" lIns="91440" rIns="91440" rtlCol="0" tIns="45720" vert="horz">
            <a:normAutofit/>
          </a:bodyPr>
          <a:lstStyle>
            <a:lvl1pPr algn="l" indent="-228600" lvl="0" marL="228600" rtl="false">
              <a:lnSpc>
                <a:spcPct val="150000"/>
              </a:lnSpc>
              <a:spcBef>
                <a:spcPts val="1000"/>
              </a:spcBef>
              <a:buFont typeface="Arial"/>
              <a:buChar char="•"/>
              <a:defRPr dirty="0" lang="en-US" sz="2200">
                <a:solidFill>
                  <a:schemeClr val="tx1"/>
                </a:solidFill>
                <a:latin typeface="+mn-lt"/>
              </a:defRPr>
            </a:lvl1pPr>
            <a:lvl2pPr algn="l" indent="-228600" lvl="1" marL="685800" rtl="false">
              <a:lnSpc>
                <a:spcPct val="150000"/>
              </a:lnSpc>
              <a:spcBef>
                <a:spcPts val="500"/>
              </a:spcBef>
              <a:buFont typeface="Arial"/>
              <a:buChar char="•"/>
              <a:defRPr dirty="0" lang="en-US" sz="2200">
                <a:solidFill>
                  <a:schemeClr val="tx1"/>
                </a:solidFill>
                <a:latin typeface="+mn-lt"/>
              </a:defRPr>
            </a:lvl2pPr>
            <a:lvl3pPr algn="l" indent="-228600" lvl="2" marL="1143000" rtl="false">
              <a:lnSpc>
                <a:spcPct val="150000"/>
              </a:lnSpc>
              <a:spcBef>
                <a:spcPts val="500"/>
              </a:spcBef>
              <a:buFont typeface="Arial"/>
              <a:buChar char="•"/>
              <a:defRPr dirty="0" lang="en-US" sz="2200">
                <a:solidFill>
                  <a:schemeClr val="tx1"/>
                </a:solidFill>
                <a:latin typeface="+mn-lt"/>
              </a:defRPr>
            </a:lvl3pPr>
            <a:lvl4pPr algn="l" indent="-228600" lvl="3" marL="1600200" rtl="false">
              <a:lnSpc>
                <a:spcPct val="150000"/>
              </a:lnSpc>
              <a:spcBef>
                <a:spcPts val="500"/>
              </a:spcBef>
              <a:buFont typeface="Arial"/>
              <a:buChar char="•"/>
              <a:defRPr dirty="0" lang="en-US" sz="2200">
                <a:solidFill>
                  <a:schemeClr val="tx1"/>
                </a:solidFill>
                <a:latin typeface="+mn-lt"/>
              </a:defRPr>
            </a:lvl4pPr>
            <a:lvl5pPr algn="l" indent="-228600" lvl="4" marL="2057400" rtl="false">
              <a:lnSpc>
                <a:spcPct val="150000"/>
              </a:lnSpc>
              <a:spcBef>
                <a:spcPts val="500"/>
              </a:spcBef>
              <a:buFont typeface="Arial"/>
              <a:buChar char="•"/>
              <a:defRPr dirty="0" lang="en-US" sz="2200">
                <a:solidFill>
                  <a:schemeClr val="tx1"/>
                </a:solidFill>
                <a:latin typeface="+mn-lt"/>
              </a:defRPr>
            </a:lvl5pPr>
            <a:lvl6pPr algn="l" indent="-228600" lvl="5" marL="2514600" rtl="false">
              <a:lnSpc>
                <a:spcPct val="90000"/>
              </a:lnSpc>
              <a:spcBef>
                <a:spcPts val="500"/>
              </a:spcBef>
              <a:buFont typeface="Arial"/>
              <a:buChar char="•"/>
              <a:defRPr dirty="0" lang="en-US" sz="1800">
                <a:solidFill>
                  <a:schemeClr val="tx1"/>
                </a:solidFill>
                <a:latin typeface="+mn-lt"/>
              </a:defRPr>
            </a:lvl6pPr>
            <a:lvl7pPr algn="l" indent="-228600" lvl="6" marL="2971800" rtl="false">
              <a:lnSpc>
                <a:spcPct val="90000"/>
              </a:lnSpc>
              <a:spcBef>
                <a:spcPts val="500"/>
              </a:spcBef>
              <a:buFont typeface="Arial"/>
              <a:buChar char="•"/>
              <a:defRPr dirty="0" lang="en-US" sz="1800">
                <a:solidFill>
                  <a:schemeClr val="tx1"/>
                </a:solidFill>
                <a:latin typeface="+mn-lt"/>
              </a:defRPr>
            </a:lvl7pPr>
            <a:lvl8pPr algn="l" indent="-228600" lvl="7" marL="3429000" rtl="false">
              <a:lnSpc>
                <a:spcPct val="90000"/>
              </a:lnSpc>
              <a:spcBef>
                <a:spcPts val="500"/>
              </a:spcBef>
              <a:buFont typeface="Arial"/>
              <a:buChar char="•"/>
              <a:defRPr dirty="0" lang="en-US" sz="1800">
                <a:solidFill>
                  <a:schemeClr val="tx1"/>
                </a:solidFill>
                <a:latin typeface="+mn-lt"/>
              </a:defRPr>
            </a:lvl8pPr>
            <a:lvl9pPr algn="l" indent="-228600" lvl="8" marL="3886200" rtl="false">
              <a:lnSpc>
                <a:spcPct val="90000"/>
              </a:lnSpc>
              <a:spcBef>
                <a:spcPts val="500"/>
              </a:spcBef>
              <a:buFont typeface="Arial"/>
              <a:buChar char="•"/>
              <a:defRPr dirty="0" lang="en-US" sz="1800">
                <a:solidFill>
                  <a:schemeClr val="tx1"/>
                </a:solidFill>
                <a:latin typeface="+mn-lt"/>
              </a:defRPr>
            </a:lvl9pPr>
          </a:lstStyle>
          <a:p>
            <a:pPr>
              <a:lnSpc>
                <a:spcPct val="170000"/>
              </a:lnSpc>
              <a:buFont typeface="Wingdings"/>
              <a:buChar char=""/>
            </a:pPr>
            <a:r>
              <a:rPr dirty="0" lang="en-US" sz="1800"/>
              <a:t>The GOCI L1B data provide daylight spectral images 8 times per a day (9:30 to 16:30 LST) over East Asia in eight spectral channels.</a:t>
            </a:r>
          </a:p>
          <a:p>
            <a:pPr>
              <a:lnSpc>
                <a:spcPct val="170000"/>
              </a:lnSpc>
              <a:buFont typeface="Wingdings"/>
              <a:buChar char=""/>
            </a:pPr>
            <a:r>
              <a:rPr dirty="0" lang="en-US" sz="1800"/>
              <a:t>We acquired AOD data at 550 nm at a 6 km spatial resolution from the improved GOCI </a:t>
            </a:r>
            <a:r>
              <a:rPr dirty="0" err="1" lang="en-US" sz="1800"/>
              <a:t>Yonsei</a:t>
            </a:r>
            <a:r>
              <a:rPr dirty="0" lang="en-US" sz="1800"/>
              <a:t> aerosol retrieval (YAER) algorithm version 2 (V2) [Choi et al., 2016].</a:t>
            </a:r>
          </a:p>
          <a:p>
            <a:pPr>
              <a:lnSpc>
                <a:spcPct val="170000"/>
              </a:lnSpc>
              <a:buFont typeface="Wingdings"/>
              <a:buChar char=""/>
            </a:pPr>
            <a:r>
              <a:rPr dirty="0" lang="en-US" sz="1800"/>
              <a:t>We assimilated MODIS AOD only outside of the GOCI domain to enlarge the coverage of the AOD data within the domain of this study and minimize the difference inside and outside of the GOCI domain.</a:t>
            </a:r>
            <a:endParaRPr dirty="0" lang="en-US" sz="1800"/>
          </a:p>
        </p:txBody>
      </p:sp>
      <p:pic>
        <p:nvPicPr>
          <p:cNvPr descr="A close up of a map&#10;&#10;Description generated with high confidence" id="4" name="Picture 8"/>
          <p:cNvPicPr>
            <a:picLocks noChangeAspect="true"/>
          </p:cNvPicPr>
          <p:nvPr/>
        </p:nvPicPr>
        <p:blipFill>
          <a:blip r:embed="rId2"/>
          <a:stretch>
            <a:fillRect/>
          </a:stretch>
        </p:blipFill>
        <p:spPr>
          <a:xfrm rot="0">
            <a:off x="7718012" y="1650047"/>
            <a:ext cx="3977809" cy="2983357"/>
          </a:xfrm>
          <a:prstGeom prst="rect">
            <a:avLst/>
          </a:prstGeom>
        </p:spPr>
      </p:pic>
      <p:pic>
        <p:nvPicPr>
          <p:cNvPr descr="A close up of a map&#10;&#10;Description generated with very high confidence" id="5" name="Picture 5"/>
          <p:cNvPicPr>
            <a:picLocks noChangeAspect="true"/>
          </p:cNvPicPr>
          <p:nvPr/>
        </p:nvPicPr>
        <p:blipFill>
          <a:blip r:embed="rId3"/>
          <a:stretch>
            <a:fillRect/>
          </a:stretch>
        </p:blipFill>
        <p:spPr>
          <a:xfrm rot="0">
            <a:off x="9706918" y="4543216"/>
            <a:ext cx="2310402" cy="1732802"/>
          </a:xfrm>
          <a:prstGeom prst="rect">
            <a:avLst/>
          </a:prstGeom>
        </p:spPr>
      </p:pic>
    </p:spTree>
  </p:cSld>
  <p:clrMapOvr>
    <a:masterClrMapping/>
  </p:clrMapOvr>
</p:sld>
</file>

<file path=ppt/slides/slide5.xml><?xml version="1.0" encoding="utf-8"?>
<p:sld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5">
    <p:spTree>
      <p:nvGrpSpPr>
        <p:cNvPr id="1" name=""/>
        <p:cNvGrpSpPr/>
        <p:nvPr/>
      </p:nvGrpSpPr>
      <p:grpSpPr>
        <a:xfrm>
          <a:off x="0" y="0"/>
          <a:ext cx="0" cy="0"/>
          <a:chOff x="0" y="0"/>
          <a:chExt cx="0" cy="0"/>
        </a:xfrm>
      </p:grpSpPr>
      <p:sp>
        <p:nvSpPr>
          <p:cNvPr id="2" name="Rectangle 9"/>
          <p:cNvSpPr/>
          <p:nvPr/>
        </p:nvSpPr>
        <p:spPr>
          <a:xfrm rot="0">
            <a:off x="7884511" y="4973854"/>
            <a:ext cx="3658385" cy="1789006"/>
          </a:xfrm>
          <a:prstGeom prst="rect">
            <a:avLst/>
          </a:prstGeom>
          <a:solidFill>
            <a:schemeClr val="bg1"/>
          </a:solid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r>
              <a:rPr dirty="0" lang="en-US"/>
              <a:t/>
            </a:r>
            <a:endParaRPr dirty="0" lang="en-US"/>
          </a:p>
        </p:txBody>
      </p:sp>
      <p:sp>
        <p:nvSpPr>
          <p:cNvPr id="3" name="Title 1"/>
          <p:cNvSpPr>
            <a:spLocks noGrp="true"/>
          </p:cNvSpPr>
          <p:nvPr>
            <p:ph type="title"/>
          </p:nvPr>
        </p:nvSpPr>
        <p:spPr/>
        <p:txBody>
          <a:bodyPr rtlCol="0" vert="horz"/>
          <a:lstStyle/>
          <a:p>
            <a:pPr/>
            <a:r>
              <a:rPr dirty="0" lang="en-US"/>
              <a:t>OI assimilation with GOCI AOD</a:t>
            </a:r>
            <a:endParaRPr dirty="0" lang="en-US"/>
          </a:p>
        </p:txBody>
      </p:sp>
      <p:sp>
        <p:nvSpPr>
          <p:cNvPr id="4" name="Content Placeholder 3"/>
          <p:cNvSpPr>
            <a:spLocks noGrp="true"/>
          </p:cNvSpPr>
          <p:nvPr>
            <p:ph idx="1"/>
          </p:nvPr>
        </p:nvSpPr>
        <p:spPr>
          <a:xfrm rot="0">
            <a:off x="350085" y="1699566"/>
            <a:ext cx="8444893" cy="4351338"/>
          </a:xfrm>
        </p:spPr>
        <p:txBody>
          <a:bodyPr rtlCol="0" vert="horz">
            <a:normAutofit/>
          </a:bodyPr>
          <a:lstStyle/>
          <a:p>
            <a:pPr>
              <a:lnSpc>
                <a:spcPct val="150000"/>
              </a:lnSpc>
              <a:buFont typeface="Wingdings"/>
              <a:buChar char=""/>
            </a:pPr>
            <a:r>
              <a:rPr dirty="0" lang="en-US" sz="2200"/>
              <a:t> OI data assimilation</a:t>
            </a:r>
          </a:p>
          <a:p>
            <a:pPr lvl="1"/>
            <a:r>
              <a:rPr dirty="0" lang="en-US" sz="2000"/>
              <a:t>We update the initial condition in the CTM using </a:t>
            </a:r>
            <a:r>
              <a:rPr b="1" dirty="0" lang="en-US" sz="2000">
                <a:latin typeface="+mn-lt"/>
              </a:rPr>
              <a:t>OI method suggested by Tang et al.(2006). </a:t>
            </a:r>
            <a:r>
              <a:rPr dirty="0" lang="en-US" sz="2000"/>
              <a:t>It modifies grid cells near observations. </a:t>
            </a:r>
          </a:p>
          <a:p>
            <a:pPr lvl="1"/>
            <a:r>
              <a:rPr b="1" dirty="0" err="1" lang="en-US" sz="2000">
                <a:latin typeface="+mn-lt"/>
              </a:rPr>
              <a:t>Cressman</a:t>
            </a:r>
            <a:r>
              <a:rPr b="1" dirty="0" lang="en-US" sz="2000">
                <a:latin typeface="+mn-lt"/>
              </a:rPr>
              <a:t> function</a:t>
            </a:r>
            <a:r>
              <a:rPr dirty="0" lang="en-US" sz="2000"/>
              <a:t> is added in order to incorporate a number of observations inversely proportional to the distance within a influence radius. </a:t>
            </a:r>
            <a:endParaRPr dirty="0" lang="en-US" sz="2000"/>
          </a:p>
        </p:txBody>
      </p:sp>
      <p:pic>
        <p:nvPicPr>
          <p:cNvPr id="5" name="그림 48"/>
          <p:cNvPicPr>
            <a:picLocks noChangeAspect="true"/>
          </p:cNvPicPr>
          <p:nvPr/>
        </p:nvPicPr>
        <p:blipFill>
          <a:blip r:embed="rId2"/>
          <a:stretch>
            <a:fillRect/>
          </a:stretch>
        </p:blipFill>
        <p:spPr>
          <a:xfrm rot="0">
            <a:off x="8556812" y="1995893"/>
            <a:ext cx="3371141" cy="2866211"/>
          </a:xfrm>
          <a:prstGeom prst="rect">
            <a:avLst/>
          </a:prstGeom>
          <a:solidFill>
            <a:schemeClr val="tx1"/>
          </a:solidFill>
        </p:spPr>
      </p:pic>
      <p:sp>
        <p:nvSpPr>
          <p:cNvPr id="6" name="Oval 3"/>
          <p:cNvSpPr/>
          <p:nvPr/>
        </p:nvSpPr>
        <p:spPr>
          <a:xfrm rot="0">
            <a:off x="9708512" y="2355835"/>
            <a:ext cx="1305908" cy="1368632"/>
          </a:xfrm>
          <a:prstGeom prst="ellipse">
            <a:avLst/>
          </a:prstGeom>
          <a:gradFill rotWithShape="1">
            <a:gsLst>
              <a:gs pos="9000">
                <a:schemeClr val="accent1">
                  <a:alpha val="12000"/>
                  <a:lumMod val="60000"/>
                  <a:lumOff val="40000"/>
                </a:schemeClr>
              </a:gs>
              <a:gs pos="72000">
                <a:schemeClr val="bg1"/>
              </a:gs>
            </a:gsLst>
            <a:path path="circle">
              <a:fillToRect b="50000" l="50000" r="50000" t="50000"/>
            </a:path>
          </a:gra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r>
              <a:rPr dirty="0" lang="en-US"/>
              <a:t>z</a:t>
            </a:r>
            <a:endParaRPr dirty="0" lang="en-US"/>
          </a:p>
        </p:txBody>
      </p:sp>
      <p:sp>
        <p:nvSpPr>
          <p:cNvPr id="7" name="Oval 14"/>
          <p:cNvSpPr/>
          <p:nvPr/>
        </p:nvSpPr>
        <p:spPr>
          <a:xfrm rot="0">
            <a:off x="10242382" y="2876840"/>
            <a:ext cx="217714" cy="217714"/>
          </a:xfrm>
          <a:prstGeom prst="ellipse">
            <a:avLst/>
          </a:prstGeom>
          <a:solidFill>
            <a:schemeClr val="tx1"/>
          </a:solidFill>
          <a:effectLst/>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r>
              <a:rPr dirty="0" lang="en-US"/>
              <a:t/>
            </a:r>
            <a:endParaRPr dirty="0" lang="en-US"/>
          </a:p>
        </p:txBody>
      </p:sp>
      <p:sp>
        <p:nvSpPr>
          <p:cNvPr id="8" name="Oval 18"/>
          <p:cNvSpPr/>
          <p:nvPr/>
        </p:nvSpPr>
        <p:spPr>
          <a:xfrm rot="0">
            <a:off x="10242382" y="3356014"/>
            <a:ext cx="1305908" cy="1368632"/>
          </a:xfrm>
          <a:prstGeom prst="ellipse">
            <a:avLst/>
          </a:prstGeom>
          <a:gradFill rotWithShape="1">
            <a:gsLst>
              <a:gs pos="0">
                <a:schemeClr val="accent1">
                  <a:alpha val="12000"/>
                  <a:lumMod val="60000"/>
                  <a:lumOff val="40000"/>
                </a:schemeClr>
              </a:gs>
              <a:gs pos="72000">
                <a:schemeClr val="bg1"/>
              </a:gs>
            </a:gsLst>
            <a:path path="circle">
              <a:fillToRect b="50000" l="50000" r="50000" t="50000"/>
            </a:path>
          </a:gra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r>
              <a:rPr dirty="0" lang="en-US"/>
              <a:t/>
            </a:r>
            <a:endParaRPr dirty="0" lang="en-US"/>
          </a:p>
        </p:txBody>
      </p:sp>
      <p:sp>
        <p:nvSpPr>
          <p:cNvPr id="9" name="Oval 19"/>
          <p:cNvSpPr/>
          <p:nvPr/>
        </p:nvSpPr>
        <p:spPr>
          <a:xfrm rot="0">
            <a:off x="10812068" y="3931472"/>
            <a:ext cx="217714" cy="217714"/>
          </a:xfrm>
          <a:prstGeom prst="ellipse">
            <a:avLst/>
          </a:prstGeom>
          <a:solidFill>
            <a:schemeClr val="tx1"/>
          </a:solidFill>
          <a:effectLst/>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r>
              <a:rPr dirty="0" lang="en-US"/>
              <a:t/>
            </a:r>
            <a:endParaRPr dirty="0" lang="en-US"/>
          </a:p>
        </p:txBody>
      </p:sp>
      <p:sp>
        <p:nvSpPr>
          <p:cNvPr id="10" name="Oval 20"/>
          <p:cNvSpPr/>
          <p:nvPr/>
        </p:nvSpPr>
        <p:spPr>
          <a:xfrm rot="0">
            <a:off x="10762091" y="2410238"/>
            <a:ext cx="1305908" cy="1368632"/>
          </a:xfrm>
          <a:prstGeom prst="ellipse">
            <a:avLst/>
          </a:prstGeom>
          <a:gradFill rotWithShape="1">
            <a:gsLst>
              <a:gs pos="9000">
                <a:schemeClr val="accent1">
                  <a:alpha val="12000"/>
                  <a:lumMod val="60000"/>
                  <a:lumOff val="40000"/>
                </a:schemeClr>
              </a:gs>
              <a:gs pos="72000">
                <a:schemeClr val="bg1"/>
              </a:gs>
            </a:gsLst>
            <a:path path="circle">
              <a:fillToRect b="50000" l="50000" r="50000" t="50000"/>
            </a:path>
          </a:gra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r>
              <a:rPr dirty="0" lang="en-US"/>
              <a:t/>
            </a:r>
            <a:endParaRPr dirty="0" lang="en-US"/>
          </a:p>
        </p:txBody>
      </p:sp>
      <p:sp>
        <p:nvSpPr>
          <p:cNvPr id="11" name="Oval 21"/>
          <p:cNvSpPr/>
          <p:nvPr/>
        </p:nvSpPr>
        <p:spPr>
          <a:xfrm rot="0">
            <a:off x="11294511" y="2948587"/>
            <a:ext cx="248541" cy="260480"/>
          </a:xfrm>
          <a:prstGeom prst="ellipse">
            <a:avLst/>
          </a:prstGeom>
          <a:solidFill>
            <a:schemeClr val="tx1"/>
          </a:solidFill>
          <a:effectLst/>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r>
              <a:rPr dirty="0" lang="en-US"/>
              <a:t/>
            </a:r>
            <a:endParaRPr dirty="0" lang="en-US"/>
          </a:p>
        </p:txBody>
      </p:sp>
      <p:pic>
        <p:nvPicPr>
          <p:cNvPr id="12" name="Picture 23"/>
          <p:cNvPicPr>
            <a:picLocks noChangeAspect="true"/>
          </p:cNvPicPr>
          <p:nvPr/>
        </p:nvPicPr>
        <p:blipFill>
          <a:blip r:embed="rId3"/>
          <a:stretch>
            <a:fillRect/>
          </a:stretch>
        </p:blipFill>
        <p:spPr>
          <a:xfrm rot="0">
            <a:off x="1415155" y="4585252"/>
            <a:ext cx="6229350" cy="776942"/>
          </a:xfrm>
          <a:prstGeom prst="rect">
            <a:avLst/>
          </a:prstGeom>
        </p:spPr>
      </p:pic>
      <p:sp>
        <p:nvSpPr>
          <p:cNvPr id="13" name="Rectangle 22"/>
          <p:cNvSpPr/>
          <p:nvPr/>
        </p:nvSpPr>
        <p:spPr>
          <a:xfrm rot="0">
            <a:off x="189924" y="5220989"/>
            <a:ext cx="7842010" cy="923330"/>
          </a:xfrm>
          <a:prstGeom prst="rect">
            <a:avLst/>
          </a:prstGeom>
        </p:spPr>
        <p:txBody>
          <a:bodyPr rtlCol="0" vert="horz" wrap="square">
            <a:spAutoFit/>
          </a:bodyPr>
          <a:lstStyle/>
          <a:p>
            <a:pPr lvl="1"/>
            <a:r>
              <a:rPr dirty="0" i="1" lang="en-US"/>
              <a:t>* </a:t>
            </a:r>
            <a:r>
              <a:rPr dirty="0" err="1" i="1" lang="en-US"/>
              <a:t>X</a:t>
            </a:r>
            <a:r>
              <a:rPr baseline="-25000" dirty="0" err="1" i="1" lang="en-US"/>
              <a:t>a</a:t>
            </a:r>
            <a:r>
              <a:rPr dirty="0" lang="en-US"/>
              <a:t>  : the modified value, </a:t>
            </a:r>
            <a:r>
              <a:rPr dirty="0" err="1" i="1" lang="en-US"/>
              <a:t>X</a:t>
            </a:r>
            <a:r>
              <a:rPr baseline="-25000" dirty="0" err="1" i="1" lang="en-US"/>
              <a:t>b</a:t>
            </a:r>
            <a:r>
              <a:rPr dirty="0" lang="en-US"/>
              <a:t>  : priori initial conditions,  </a:t>
            </a:r>
            <a:r>
              <a:rPr dirty="0" i="1" lang="en-US"/>
              <a:t>B</a:t>
            </a:r>
            <a:r>
              <a:rPr dirty="0" lang="en-US"/>
              <a:t> : the covariance matrices for the priori values, O: the covariance matrices for the observational value, H: the observational operator</a:t>
            </a:r>
            <a:endParaRPr dirty="0" lang="en-US"/>
          </a:p>
        </p:txBody>
      </p:sp>
      <p:pic>
        <p:nvPicPr>
          <p:cNvPr id="14" name="Picture 27"/>
          <p:cNvPicPr>
            <a:picLocks noChangeAspect="true"/>
          </p:cNvPicPr>
          <p:nvPr/>
        </p:nvPicPr>
        <p:blipFill>
          <a:blip r:embed="rId4"/>
          <a:stretch>
            <a:fillRect/>
          </a:stretch>
        </p:blipFill>
        <p:spPr>
          <a:xfrm rot="0">
            <a:off x="8150948" y="5056235"/>
            <a:ext cx="3083961" cy="694973"/>
          </a:xfrm>
          <a:prstGeom prst="rect">
            <a:avLst/>
          </a:prstGeom>
        </p:spPr>
      </p:pic>
      <p:sp>
        <p:nvSpPr>
          <p:cNvPr id="15" name="Rectangle 28"/>
          <p:cNvSpPr/>
          <p:nvPr/>
        </p:nvSpPr>
        <p:spPr>
          <a:xfrm rot="0">
            <a:off x="7656609" y="5574061"/>
            <a:ext cx="3886286" cy="1754325"/>
          </a:xfrm>
          <a:prstGeom prst="rect">
            <a:avLst/>
          </a:prstGeom>
        </p:spPr>
        <p:txBody>
          <a:bodyPr rtlCol="0" vert="horz" wrap="square">
            <a:spAutoFit/>
          </a:bodyPr>
          <a:lstStyle/>
          <a:p>
            <a:pPr lvl="1"/>
            <a:r>
              <a:rPr dirty="0" i="1" lang="en-US"/>
              <a:t>* </a:t>
            </a:r>
            <a:r>
              <a:rPr dirty="0" err="1" i="1" lang="en-US"/>
              <a:t>Cressman</a:t>
            </a:r>
            <a:r>
              <a:rPr dirty="0" i="1" lang="en-US"/>
              <a:t> function</a:t>
            </a:r>
          </a:p>
          <a:p>
            <a:pPr lvl="1"/>
            <a:r>
              <a:rPr dirty="0" i="1" lang="en-US"/>
              <a:t>R : 60 km, r:the Euclidian distance between the observation and model grid cell</a:t>
            </a:r>
          </a:p>
          <a:p>
            <a:pPr lvl="1"/>
            <a:r>
              <a:rPr dirty="0" i="1" lang="en-US"/>
              <a:t/>
            </a:r>
          </a:p>
          <a:p>
            <a:pPr lvl="1"/>
            <a:r>
              <a:rPr dirty="0" lang="en-US"/>
              <a:t/>
            </a:r>
            <a:endParaRPr dirty="0" lang="en-US"/>
          </a:p>
        </p:txBody>
      </p:sp>
      <p:cxnSp>
        <p:nvCxnSpPr>
          <p:cNvPr id="16" name="Straight Connector 8"/>
          <p:cNvCxnSpPr/>
          <p:nvPr/>
        </p:nvCxnSpPr>
        <p:spPr>
          <a:xfrm rot="0">
            <a:off x="4629852" y="5056235"/>
            <a:ext cx="667862" cy="0"/>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7" name="Connector: Elbow 15"/>
          <p:cNvCxnSpPr/>
          <p:nvPr/>
        </p:nvCxnSpPr>
        <p:spPr>
          <a:xfrm rot="0">
            <a:off x="4929809" y="5056235"/>
            <a:ext cx="2954702" cy="164752"/>
          </a:xfrm>
          <a:prstGeom prst="bentConnector3">
            <a:avLst>
              <a:gd fmla="val 1112" name="adj1"/>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6">
    <p:spTree>
      <p:nvGrpSpPr>
        <p:cNvPr id="1" name=""/>
        <p:cNvGrpSpPr/>
        <p:nvPr/>
      </p:nvGrpSpPr>
      <p:grpSpPr>
        <a:xfrm>
          <a:off x="0" y="0"/>
          <a:ext cx="0" cy="0"/>
          <a:chOff x="0" y="0"/>
          <a:chExt cx="0" cy="0"/>
        </a:xfrm>
      </p:grpSpPr>
      <p:sp>
        <p:nvSpPr>
          <p:cNvPr id="2" name="Title 1"/>
          <p:cNvSpPr>
            <a:spLocks noGrp="true"/>
          </p:cNvSpPr>
          <p:nvPr>
            <p:ph type="title"/>
          </p:nvPr>
        </p:nvSpPr>
        <p:spPr>
          <a:xfrm rot="0">
            <a:off x="838200" y="365125"/>
            <a:ext cx="9733156" cy="1325563"/>
          </a:xfrm>
        </p:spPr>
        <p:txBody>
          <a:bodyPr rtlCol="0" vert="horz">
            <a:normAutofit/>
          </a:bodyPr>
          <a:lstStyle/>
          <a:p>
            <a:pPr/>
            <a:r>
              <a:rPr dirty="0" lang="en-US"/>
              <a:t>Results </a:t>
            </a:r>
            <a:r>
              <a:rPr dirty="0" err="1" lang="en-US"/>
              <a:t>–</a:t>
            </a:r>
            <a:r>
              <a:rPr dirty="0" lang="en-US"/>
              <a:t> the impact of the satellite </a:t>
            </a:r>
            <a:r>
              <a:rPr dirty="0" err="1" lang="en-US"/>
              <a:t>AOD</a:t>
            </a:r>
            <a:r>
              <a:rPr dirty="0" lang="en-US"/>
              <a:t> assimilation and the aerosol feedback on the </a:t>
            </a:r>
            <a:r>
              <a:rPr dirty="0" err="1" lang="en-US"/>
              <a:t>AOD</a:t>
            </a:r>
            <a:endParaRPr dirty="0" err="1" lang="en-US"/>
          </a:p>
        </p:txBody>
      </p:sp>
      <p:pic>
        <p:nvPicPr>
          <p:cNvPr id="3" name="Picture 8"/>
          <p:cNvPicPr>
            <a:picLocks noChangeAspect="true"/>
          </p:cNvPicPr>
          <p:nvPr/>
        </p:nvPicPr>
        <p:blipFill>
          <a:blip r:embed="rId2"/>
          <a:stretch>
            <a:fillRect/>
          </a:stretch>
        </p:blipFill>
        <p:spPr>
          <a:xfrm rot="0">
            <a:off x="123291" y="3206315"/>
            <a:ext cx="12795941" cy="3656819"/>
          </a:xfrm>
          <a:prstGeom prst="rect">
            <a:avLst/>
          </a:prstGeom>
        </p:spPr>
      </p:pic>
      <p:sp>
        <p:nvSpPr>
          <p:cNvPr id="4" name="Donut 16"/>
          <p:cNvSpPr/>
          <p:nvPr/>
        </p:nvSpPr>
        <p:spPr>
          <a:xfrm rot="0">
            <a:off x="5194897" y="4786208"/>
            <a:ext cx="1617625" cy="1656118"/>
          </a:xfrm>
          <a:prstGeom prst="donut">
            <a:avLst>
              <a:gd fmla="val 4889" name="adj"/>
            </a:avLst>
          </a:prstGeom>
          <a:solidFill>
            <a:srgbClr val="ffc000"/>
          </a:solidFill>
          <a:ln cap="flat" w="9525">
            <a:solidFill>
              <a:schemeClr val="tx1"/>
            </a:solidFill>
            <a:prstDash val="solid"/>
            <a:round/>
          </a:ln>
        </p:spPr>
        <p:txBody>
          <a:bodyPr anchor="ctr" bIns="45720" lIns="91440" numCol="1" rIns="91440" rtlCol="0" tIns="45720" vert="horz" wrap="none"/>
          <a:lstStyle/>
          <a:p>
            <a:pPr algn="ctr" indent="0" marL="0" marR="0" rtl="false">
              <a:lnSpc>
                <a:spcPct val="100000"/>
              </a:lnSpc>
              <a:spcBef>
                <a:spcPct val="0"/>
              </a:spcBef>
              <a:spcAft>
                <a:spcPct val="0"/>
              </a:spcAft>
              <a:buNone/>
            </a:pPr>
            <a:r>
              <a:rPr baseline="0" cap="none" dirty="0" i="0" lang="en-US" strike="noStrike" sz="3200" u="none">
                <a:ln>
                  <a:noFill/>
                </a:ln>
                <a:solidFill>
                  <a:schemeClr val="tx1"/>
                </a:solidFill>
                <a:latin typeface="Arial"/>
              </a:rPr>
              <a:t/>
            </a:r>
            <a:endParaRPr baseline="0" cap="none" dirty="0" i="0" lang="en-US" strike="noStrike" sz="3200" u="none">
              <a:ln>
                <a:noFill/>
              </a:ln>
              <a:solidFill>
                <a:schemeClr val="tx1"/>
              </a:solidFill>
              <a:latin typeface="Arial"/>
            </a:endParaRPr>
          </a:p>
        </p:txBody>
      </p:sp>
      <p:graphicFrame>
        <p:nvGraphicFramePr>
          <p:cNvPr id="5" name="Table 2"/>
          <p:cNvGraphicFramePr>
            <a:graphicFrameLocks noGrp="true"/>
          </p:cNvGraphicFramePr>
          <p:nvPr/>
        </p:nvGraphicFramePr>
        <p:xfrm rot="0">
          <a:off x="461333" y="1774431"/>
          <a:ext cx="5374386" cy="1163040"/>
        </p:xfrm>
        <a:graphic>
          <a:graphicData uri="http://schemas.openxmlformats.org/drawingml/2006/table">
            <a:tbl>
              <a:tblPr bandRow="1" firstCol="1" firstRow="1">
                <a:tableStyleId>{9641442b-3cf4-4a4e-906d-ca2b9515ce23}</a:tableStyleId>
              </a:tblPr>
              <a:tblGrid>
                <a:gridCol w="1791081"/>
                <a:gridCol w="1791653"/>
                <a:gridCol w="1791653"/>
              </a:tblGrid>
              <a:tr h="290760">
                <a:tc>
                  <a:txBody>
                    <a:bodyPr rtlCol="0" vert="horz"/>
                    <a:lstStyle/>
                    <a:p>
                      <a:pPr algn="ctr" marL="0" marR="0">
                        <a:lnSpc>
                          <a:spcPct val="107000"/>
                        </a:lnSpc>
                        <a:spcBef>
                          <a:spcPts val="0"/>
                        </a:spcBef>
                        <a:spcAft>
                          <a:spcPts val="0"/>
                        </a:spcAft>
                      </a:pPr>
                      <a:r>
                        <a:rPr dirty="0" lang="en-US" sz="1200"/>
                        <a:t>Experiments</a:t>
                      </a:r>
                      <a:endParaRPr dirty="0" lang="en-US" sz="1200"/>
                    </a:p>
                  </a:txBody>
                  <a:tcPr anchor="ctr" horzOverflow="clip" marB="0" marL="68580" marR="68580" marT="0" vert="horz"/>
                </a:tc>
                <a:tc>
                  <a:txBody>
                    <a:bodyPr rtlCol="0" vert="horz"/>
                    <a:lstStyle/>
                    <a:p>
                      <a:pPr algn="ctr" marL="0" marR="0">
                        <a:lnSpc>
                          <a:spcPct val="107000"/>
                        </a:lnSpc>
                        <a:spcBef>
                          <a:spcPts val="0"/>
                        </a:spcBef>
                        <a:spcAft>
                          <a:spcPts val="0"/>
                        </a:spcAft>
                      </a:pPr>
                      <a:r>
                        <a:rPr dirty="0" lang="en-US" sz="1200"/>
                        <a:t>Aerosol Feedback</a:t>
                      </a:r>
                      <a:endParaRPr dirty="0" lang="en-US" sz="1200"/>
                    </a:p>
                  </a:txBody>
                  <a:tcPr anchor="ctr" horzOverflow="clip" marB="0" marL="68580" marR="68580" marT="0" vert="horz"/>
                </a:tc>
                <a:tc>
                  <a:txBody>
                    <a:bodyPr rtlCol="0" vert="horz"/>
                    <a:lstStyle/>
                    <a:p>
                      <a:pPr algn="ctr" marL="0" marR="0">
                        <a:lnSpc>
                          <a:spcPct val="107000"/>
                        </a:lnSpc>
                        <a:spcBef>
                          <a:spcPts val="0"/>
                        </a:spcBef>
                        <a:spcAft>
                          <a:spcPts val="0"/>
                        </a:spcAft>
                      </a:pPr>
                      <a:r>
                        <a:rPr dirty="0" err="1" lang="en-US" sz="1200"/>
                        <a:t>AOD</a:t>
                      </a:r>
                      <a:r>
                        <a:rPr dirty="0" lang="en-US" sz="1200"/>
                        <a:t> Assimilation</a:t>
                      </a:r>
                      <a:endParaRPr dirty="0" lang="en-US" sz="1200"/>
                    </a:p>
                  </a:txBody>
                  <a:tcPr anchor="ctr" horzOverflow="clip" marB="0" marL="68580" marR="68580" marT="0" vert="horz"/>
                </a:tc>
              </a:tr>
              <a:tr h="290760">
                <a:tc>
                  <a:txBody>
                    <a:bodyPr rtlCol="0" vert="horz"/>
                    <a:lstStyle/>
                    <a:p>
                      <a:pPr algn="ctr" marL="0" marR="0">
                        <a:lnSpc>
                          <a:spcPct val="107000"/>
                        </a:lnSpc>
                        <a:spcBef>
                          <a:spcPts val="0"/>
                        </a:spcBef>
                        <a:spcAft>
                          <a:spcPts val="0"/>
                        </a:spcAft>
                      </a:pPr>
                      <a:r>
                        <a:rPr dirty="0" lang="en-US" sz="1200"/>
                        <a:t>NF</a:t>
                      </a:r>
                      <a:endParaRPr dirty="0" lang="en-US" sz="1200"/>
                    </a:p>
                  </a:txBody>
                  <a:tcPr anchor="ctr" horzOverflow="clip" marB="0" marL="68580" marR="68580" marT="0" vert="horz"/>
                </a:tc>
                <a:tc>
                  <a:txBody>
                    <a:bodyPr rtlCol="0" vert="horz"/>
                    <a:lstStyle/>
                    <a:p>
                      <a:pPr algn="ctr" marL="0" marR="0">
                        <a:lnSpc>
                          <a:spcPct val="107000"/>
                        </a:lnSpc>
                        <a:spcBef>
                          <a:spcPts val="0"/>
                        </a:spcBef>
                        <a:spcAft>
                          <a:spcPts val="0"/>
                        </a:spcAft>
                      </a:pPr>
                      <a:r>
                        <a:rPr dirty="0" lang="en-US" sz="1200"/>
                        <a:t>off</a:t>
                      </a:r>
                      <a:endParaRPr dirty="0" lang="en-US" sz="1200"/>
                    </a:p>
                  </a:txBody>
                  <a:tcPr anchor="ctr" horzOverflow="clip" marB="0" marL="68580" marR="68580" marT="0" vert="horz"/>
                </a:tc>
                <a:tc>
                  <a:txBody>
                    <a:bodyPr rtlCol="0" vert="horz"/>
                    <a:lstStyle/>
                    <a:p>
                      <a:pPr algn="ctr" marL="0" marR="0">
                        <a:lnSpc>
                          <a:spcPct val="107000"/>
                        </a:lnSpc>
                        <a:spcBef>
                          <a:spcPts val="0"/>
                        </a:spcBef>
                        <a:spcAft>
                          <a:spcPts val="0"/>
                        </a:spcAft>
                      </a:pPr>
                      <a:r>
                        <a:rPr dirty="0" lang="en-US" sz="1200"/>
                        <a:t>Off</a:t>
                      </a:r>
                      <a:endParaRPr dirty="0" lang="en-US" sz="1200"/>
                    </a:p>
                  </a:txBody>
                  <a:tcPr anchor="ctr" horzOverflow="clip" marB="0" marL="68580" marR="68580" marT="0" vert="horz"/>
                </a:tc>
              </a:tr>
              <a:tr h="290760">
                <a:tc>
                  <a:txBody>
                    <a:bodyPr rtlCol="0" vert="horz"/>
                    <a:lstStyle/>
                    <a:p>
                      <a:pPr algn="ctr" marL="0" marR="0">
                        <a:lnSpc>
                          <a:spcPct val="107000"/>
                        </a:lnSpc>
                        <a:spcBef>
                          <a:spcPts val="0"/>
                        </a:spcBef>
                        <a:spcAft>
                          <a:spcPts val="0"/>
                        </a:spcAft>
                      </a:pPr>
                      <a:r>
                        <a:rPr dirty="0" lang="en-US" sz="1200"/>
                        <a:t>NF </a:t>
                      </a:r>
                      <a:r>
                        <a:rPr dirty="0" err="1" lang="en-US" sz="1200"/>
                        <a:t>Assim</a:t>
                      </a:r>
                      <a:endParaRPr dirty="0" err="1" lang="en-US" sz="1200"/>
                    </a:p>
                  </a:txBody>
                  <a:tcPr anchor="ctr" horzOverflow="clip" marB="0" marL="68580" marR="68580" marT="0" vert="horz"/>
                </a:tc>
                <a:tc>
                  <a:txBody>
                    <a:bodyPr rtlCol="0" vert="horz"/>
                    <a:lstStyle/>
                    <a:p>
                      <a:pPr algn="ctr" marL="0" marR="0">
                        <a:lnSpc>
                          <a:spcPct val="107000"/>
                        </a:lnSpc>
                        <a:spcBef>
                          <a:spcPts val="0"/>
                        </a:spcBef>
                        <a:spcAft>
                          <a:spcPts val="0"/>
                        </a:spcAft>
                      </a:pPr>
                      <a:r>
                        <a:rPr dirty="0" lang="en-US" sz="1200"/>
                        <a:t>off</a:t>
                      </a:r>
                      <a:endParaRPr dirty="0" lang="en-US" sz="1200"/>
                    </a:p>
                  </a:txBody>
                  <a:tcPr anchor="ctr" horzOverflow="clip" marB="0" marL="68580" marR="68580" marT="0" vert="horz"/>
                </a:tc>
                <a:tc>
                  <a:txBody>
                    <a:bodyPr rtlCol="0" vert="horz"/>
                    <a:lstStyle/>
                    <a:p>
                      <a:pPr algn="ctr" marL="0" marR="0">
                        <a:lnSpc>
                          <a:spcPct val="107000"/>
                        </a:lnSpc>
                        <a:spcBef>
                          <a:spcPts val="0"/>
                        </a:spcBef>
                        <a:spcAft>
                          <a:spcPts val="0"/>
                        </a:spcAft>
                      </a:pPr>
                      <a:r>
                        <a:rPr dirty="0" lang="en-US" sz="1200"/>
                        <a:t>On</a:t>
                      </a:r>
                      <a:endParaRPr dirty="0" lang="en-US" sz="1200"/>
                    </a:p>
                  </a:txBody>
                  <a:tcPr anchor="ctr" horzOverflow="clip" marB="0" marL="68580" marR="68580" marT="0" vert="horz"/>
                </a:tc>
              </a:tr>
              <a:tr h="290760">
                <a:tc>
                  <a:txBody>
                    <a:bodyPr rtlCol="0" vert="horz"/>
                    <a:lstStyle/>
                    <a:p>
                      <a:pPr algn="ctr" marL="0" marR="0">
                        <a:lnSpc>
                          <a:spcPct val="107000"/>
                        </a:lnSpc>
                        <a:spcBef>
                          <a:spcPts val="0"/>
                        </a:spcBef>
                        <a:spcAft>
                          <a:spcPts val="0"/>
                        </a:spcAft>
                      </a:pPr>
                      <a:r>
                        <a:rPr dirty="0" lang="en-US" sz="1200"/>
                        <a:t>YF </a:t>
                      </a:r>
                      <a:r>
                        <a:rPr dirty="0" err="1" lang="en-US" sz="1200"/>
                        <a:t>Assim</a:t>
                      </a:r>
                      <a:endParaRPr dirty="0" err="1" lang="en-US" sz="1200"/>
                    </a:p>
                  </a:txBody>
                  <a:tcPr anchor="ctr" horzOverflow="clip" marB="0" marL="68580" marR="68580" marT="0" vert="horz"/>
                </a:tc>
                <a:tc>
                  <a:txBody>
                    <a:bodyPr rtlCol="0" vert="horz"/>
                    <a:lstStyle/>
                    <a:p>
                      <a:pPr algn="ctr" marL="0" marR="0">
                        <a:lnSpc>
                          <a:spcPct val="107000"/>
                        </a:lnSpc>
                        <a:spcBef>
                          <a:spcPts val="0"/>
                        </a:spcBef>
                        <a:spcAft>
                          <a:spcPts val="0"/>
                        </a:spcAft>
                      </a:pPr>
                      <a:r>
                        <a:rPr dirty="0" lang="en-US" sz="1200"/>
                        <a:t>on</a:t>
                      </a:r>
                      <a:endParaRPr dirty="0" lang="en-US" sz="1200"/>
                    </a:p>
                  </a:txBody>
                  <a:tcPr anchor="ctr" horzOverflow="clip" marB="0" marL="68580" marR="68580" marT="0" vert="horz"/>
                </a:tc>
                <a:tc>
                  <a:txBody>
                    <a:bodyPr rtlCol="0" vert="horz"/>
                    <a:lstStyle/>
                    <a:p>
                      <a:pPr algn="ctr" marL="0" marR="0">
                        <a:lnSpc>
                          <a:spcPct val="107000"/>
                        </a:lnSpc>
                        <a:spcBef>
                          <a:spcPts val="0"/>
                        </a:spcBef>
                        <a:spcAft>
                          <a:spcPts val="0"/>
                        </a:spcAft>
                      </a:pPr>
                      <a:r>
                        <a:rPr dirty="0" lang="en-US" sz="1200"/>
                        <a:t>On</a:t>
                      </a:r>
                      <a:endParaRPr dirty="0" lang="en-US" sz="1200"/>
                    </a:p>
                  </a:txBody>
                  <a:tcPr anchor="ctr" horzOverflow="clip" marB="0" marL="68580" marR="68580" marT="0" vert="horz"/>
                </a:tc>
              </a:tr>
            </a:tbl>
          </a:graphicData>
        </a:graphic>
      </p:graphicFrame>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4"/>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4"/>
    </p:bldLst>
  </p:timing>
</p:sld>
</file>

<file path=ppt/slides/slide7.xml><?xml version="1.0" encoding="utf-8"?>
<p:sld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7">
    <p:spTree>
      <p:nvGrpSpPr>
        <p:cNvPr id="1" name=""/>
        <p:cNvGrpSpPr/>
        <p:nvPr/>
      </p:nvGrpSpPr>
      <p:grpSpPr>
        <a:xfrm>
          <a:off x="0" y="0"/>
          <a:ext cx="0" cy="0"/>
          <a:chOff x="0" y="0"/>
          <a:chExt cx="0" cy="0"/>
        </a:xfrm>
      </p:grpSpPr>
      <p:sp>
        <p:nvSpPr>
          <p:cNvPr id="2" name="Title 1"/>
          <p:cNvSpPr>
            <a:spLocks noGrp="true"/>
          </p:cNvSpPr>
          <p:nvPr>
            <p:ph type="title"/>
          </p:nvPr>
        </p:nvSpPr>
        <p:spPr>
          <a:xfrm rot="0">
            <a:off x="838200" y="365125"/>
            <a:ext cx="9733156" cy="1325563"/>
          </a:xfrm>
        </p:spPr>
        <p:txBody>
          <a:bodyPr rtlCol="0" vert="horz">
            <a:normAutofit/>
          </a:bodyPr>
          <a:lstStyle/>
          <a:p>
            <a:pPr/>
            <a:r>
              <a:rPr dirty="0" lang="en-US"/>
              <a:t>Results – the impact of the satellite AOD assimilation and the aerosol feedback on the AOD</a:t>
            </a:r>
            <a:endParaRPr dirty="0" lang="en-US"/>
          </a:p>
        </p:txBody>
      </p:sp>
      <p:sp>
        <p:nvSpPr>
          <p:cNvPr id="3" name="Content Placeholder 3"/>
          <p:cNvSpPr txBox="1"/>
          <p:nvPr/>
        </p:nvSpPr>
        <p:spPr>
          <a:xfrm rot="0">
            <a:off x="7523356" y="2767749"/>
            <a:ext cx="4068337" cy="3178636"/>
          </a:xfrm>
          <a:prstGeom prst="rect">
            <a:avLst/>
          </a:prstGeom>
        </p:spPr>
        <p:txBody>
          <a:bodyPr bIns="45720" lIns="91440" rIns="91440" rtlCol="0" tIns="45720" vert="horz">
            <a:normAutofit/>
          </a:bodyPr>
          <a:lstStyle>
            <a:lvl1pPr algn="l" indent="-228600" lvl="0" marL="228600" rtl="false">
              <a:lnSpc>
                <a:spcPct val="150000"/>
              </a:lnSpc>
              <a:spcBef>
                <a:spcPts val="1000"/>
              </a:spcBef>
              <a:buFont typeface="Arial"/>
              <a:buChar char="•"/>
              <a:defRPr dirty="0" lang="en-US" sz="2200">
                <a:solidFill>
                  <a:schemeClr val="tx1"/>
                </a:solidFill>
                <a:latin typeface="+mn-lt"/>
              </a:defRPr>
            </a:lvl1pPr>
            <a:lvl2pPr algn="l" indent="-228600" lvl="1" marL="685800" rtl="false">
              <a:lnSpc>
                <a:spcPct val="150000"/>
              </a:lnSpc>
              <a:spcBef>
                <a:spcPts val="500"/>
              </a:spcBef>
              <a:buFont typeface="Arial"/>
              <a:buChar char="•"/>
              <a:defRPr dirty="0" lang="en-US" sz="2200">
                <a:solidFill>
                  <a:schemeClr val="tx1"/>
                </a:solidFill>
                <a:latin typeface="+mn-lt"/>
              </a:defRPr>
            </a:lvl2pPr>
            <a:lvl3pPr algn="l" indent="-228600" lvl="2" marL="1143000" rtl="false">
              <a:lnSpc>
                <a:spcPct val="150000"/>
              </a:lnSpc>
              <a:spcBef>
                <a:spcPts val="500"/>
              </a:spcBef>
              <a:buFont typeface="Arial"/>
              <a:buChar char="•"/>
              <a:defRPr dirty="0" lang="en-US" sz="2200">
                <a:solidFill>
                  <a:schemeClr val="tx1"/>
                </a:solidFill>
                <a:latin typeface="+mn-lt"/>
              </a:defRPr>
            </a:lvl3pPr>
            <a:lvl4pPr algn="l" indent="-228600" lvl="3" marL="1600200" rtl="false">
              <a:lnSpc>
                <a:spcPct val="150000"/>
              </a:lnSpc>
              <a:spcBef>
                <a:spcPts val="500"/>
              </a:spcBef>
              <a:buFont typeface="Arial"/>
              <a:buChar char="•"/>
              <a:defRPr dirty="0" lang="en-US" sz="2200">
                <a:solidFill>
                  <a:schemeClr val="tx1"/>
                </a:solidFill>
                <a:latin typeface="+mn-lt"/>
              </a:defRPr>
            </a:lvl4pPr>
            <a:lvl5pPr algn="l" indent="-228600" lvl="4" marL="2057400" rtl="false">
              <a:lnSpc>
                <a:spcPct val="150000"/>
              </a:lnSpc>
              <a:spcBef>
                <a:spcPts val="500"/>
              </a:spcBef>
              <a:buFont typeface="Arial"/>
              <a:buChar char="•"/>
              <a:defRPr dirty="0" lang="en-US" sz="2200">
                <a:solidFill>
                  <a:schemeClr val="tx1"/>
                </a:solidFill>
                <a:latin typeface="+mn-lt"/>
              </a:defRPr>
            </a:lvl5pPr>
            <a:lvl6pPr algn="l" indent="-228600" lvl="5" marL="2514600" rtl="false">
              <a:lnSpc>
                <a:spcPct val="90000"/>
              </a:lnSpc>
              <a:spcBef>
                <a:spcPts val="500"/>
              </a:spcBef>
              <a:buFont typeface="Arial"/>
              <a:buChar char="•"/>
              <a:defRPr dirty="0" lang="en-US" sz="1800">
                <a:solidFill>
                  <a:schemeClr val="tx1"/>
                </a:solidFill>
                <a:latin typeface="+mn-lt"/>
              </a:defRPr>
            </a:lvl6pPr>
            <a:lvl7pPr algn="l" indent="-228600" lvl="6" marL="2971800" rtl="false">
              <a:lnSpc>
                <a:spcPct val="90000"/>
              </a:lnSpc>
              <a:spcBef>
                <a:spcPts val="500"/>
              </a:spcBef>
              <a:buFont typeface="Arial"/>
              <a:buChar char="•"/>
              <a:defRPr dirty="0" lang="en-US" sz="1800">
                <a:solidFill>
                  <a:schemeClr val="tx1"/>
                </a:solidFill>
                <a:latin typeface="+mn-lt"/>
              </a:defRPr>
            </a:lvl7pPr>
            <a:lvl8pPr algn="l" indent="-228600" lvl="7" marL="3429000" rtl="false">
              <a:lnSpc>
                <a:spcPct val="90000"/>
              </a:lnSpc>
              <a:spcBef>
                <a:spcPts val="500"/>
              </a:spcBef>
              <a:buFont typeface="Arial"/>
              <a:buChar char="•"/>
              <a:defRPr dirty="0" lang="en-US" sz="1800">
                <a:solidFill>
                  <a:schemeClr val="tx1"/>
                </a:solidFill>
                <a:latin typeface="+mn-lt"/>
              </a:defRPr>
            </a:lvl8pPr>
            <a:lvl9pPr algn="l" indent="-228600" lvl="8" marL="3886200" rtl="false">
              <a:lnSpc>
                <a:spcPct val="90000"/>
              </a:lnSpc>
              <a:spcBef>
                <a:spcPts val="500"/>
              </a:spcBef>
              <a:buFont typeface="Arial"/>
              <a:buChar char="•"/>
              <a:defRPr dirty="0" lang="en-US" sz="1800">
                <a:solidFill>
                  <a:schemeClr val="tx1"/>
                </a:solidFill>
                <a:latin typeface="+mn-lt"/>
              </a:defRPr>
            </a:lvl9pPr>
          </a:lstStyle>
          <a:p>
            <a:pPr indent="-457200" marL="457200">
              <a:spcAft>
                <a:spcPts val="3000"/>
              </a:spcAft>
              <a:buFont typeface="Wingdings"/>
              <a:buChar char=""/>
            </a:pPr>
            <a:r>
              <a:rPr dirty="0" lang="en-US" sz="1800"/>
              <a:t>Comparing to CALIPSO Lidar L1B profile data </a:t>
            </a:r>
            <a:endParaRPr dirty="0" lang="en-US" sz="1800"/>
          </a:p>
        </p:txBody>
      </p:sp>
      <p:pic>
        <p:nvPicPr>
          <p:cNvPr id="4" name="Picture 2"/>
          <p:cNvPicPr>
            <a:picLocks noChangeAspect="true"/>
          </p:cNvPicPr>
          <p:nvPr/>
        </p:nvPicPr>
        <p:blipFill>
          <a:blip r:embed="rId2"/>
          <a:stretch>
            <a:fillRect/>
          </a:stretch>
        </p:blipFill>
        <p:spPr>
          <a:xfrm rot="0">
            <a:off x="838200" y="1753839"/>
            <a:ext cx="6301868" cy="4967636"/>
          </a:xfrm>
          <a:prstGeom prst="rect">
            <a:avLst/>
          </a:prstGeom>
        </p:spPr>
      </p:pic>
    </p:spTree>
  </p:cSld>
  <p:clrMapOvr>
    <a:masterClrMapping/>
  </p:clrMapOvr>
</p:sld>
</file>

<file path=ppt/slides/slide8.xml><?xml version="1.0" encoding="utf-8"?>
<p:sld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8">
    <p:spTree>
      <p:nvGrpSpPr>
        <p:cNvPr id="1" name=""/>
        <p:cNvGrpSpPr/>
        <p:nvPr/>
      </p:nvGrpSpPr>
      <p:grpSpPr>
        <a:xfrm>
          <a:off x="0" y="0"/>
          <a:ext cx="0" cy="0"/>
          <a:chOff x="0" y="0"/>
          <a:chExt cx="0" cy="0"/>
        </a:xfrm>
      </p:grpSpPr>
      <p:sp>
        <p:nvSpPr>
          <p:cNvPr id="2" name="Title 1"/>
          <p:cNvSpPr>
            <a:spLocks noGrp="true"/>
          </p:cNvSpPr>
          <p:nvPr>
            <p:ph type="title"/>
          </p:nvPr>
        </p:nvSpPr>
        <p:spPr>
          <a:xfrm rot="0">
            <a:off x="838200" y="365125"/>
            <a:ext cx="9733156" cy="1325563"/>
          </a:xfrm>
        </p:spPr>
        <p:txBody>
          <a:bodyPr rtlCol="0" vert="horz">
            <a:normAutofit/>
          </a:bodyPr>
          <a:lstStyle/>
          <a:p>
            <a:pPr/>
            <a:r>
              <a:rPr dirty="0" lang="en-US"/>
              <a:t>Results </a:t>
            </a:r>
            <a:r>
              <a:rPr dirty="0" err="1" lang="en-US"/>
              <a:t>–</a:t>
            </a:r>
            <a:r>
              <a:rPr dirty="0" lang="en-US"/>
              <a:t> the impact of the satellite </a:t>
            </a:r>
            <a:r>
              <a:rPr dirty="0" err="1" lang="en-US"/>
              <a:t>AOD</a:t>
            </a:r>
            <a:r>
              <a:rPr dirty="0" lang="en-US"/>
              <a:t> assimilation and the aerosol feedback on the </a:t>
            </a:r>
            <a:r>
              <a:rPr dirty="0" err="1" lang="en-US"/>
              <a:t>AOD</a:t>
            </a:r>
            <a:endParaRPr dirty="0" err="1" lang="en-US"/>
          </a:p>
        </p:txBody>
      </p:sp>
      <p:pic>
        <p:nvPicPr>
          <p:cNvPr id="3" name="Picture 8"/>
          <p:cNvPicPr>
            <a:picLocks noChangeAspect="true"/>
          </p:cNvPicPr>
          <p:nvPr/>
        </p:nvPicPr>
        <p:blipFill>
          <a:blip r:embed="rId2"/>
          <a:stretch>
            <a:fillRect/>
          </a:stretch>
        </p:blipFill>
        <p:spPr>
          <a:xfrm rot="0">
            <a:off x="-301971" y="3206315"/>
            <a:ext cx="12795941" cy="3656819"/>
          </a:xfrm>
          <a:prstGeom prst="rect">
            <a:avLst/>
          </a:prstGeom>
        </p:spPr>
      </p:pic>
      <p:graphicFrame>
        <p:nvGraphicFramePr>
          <p:cNvPr id="4" name="Table 2"/>
          <p:cNvGraphicFramePr>
            <a:graphicFrameLocks noGrp="true"/>
          </p:cNvGraphicFramePr>
          <p:nvPr/>
        </p:nvGraphicFramePr>
        <p:xfrm rot="0">
          <a:off x="584624" y="1686324"/>
          <a:ext cx="5937250" cy="1097280"/>
        </p:xfrm>
        <a:graphic>
          <a:graphicData uri="http://schemas.openxmlformats.org/drawingml/2006/table">
            <a:tbl>
              <a:tblPr bandRow="1" firstCol="1" firstRow="1">
                <a:tableStyleId>{9641442b-3cf4-4a4e-906d-ca2b9515ce23}</a:tableStyleId>
              </a:tblPr>
              <a:tblGrid>
                <a:gridCol w="1978660"/>
                <a:gridCol w="1979295"/>
                <a:gridCol w="1979295"/>
              </a:tblGrid>
              <a:tr h="274320">
                <a:tc>
                  <a:txBody>
                    <a:bodyPr rtlCol="0" vert="horz"/>
                    <a:lstStyle/>
                    <a:p>
                      <a:pPr algn="ctr" marL="0" marR="0">
                        <a:lnSpc>
                          <a:spcPct val="107000"/>
                        </a:lnSpc>
                        <a:spcBef>
                          <a:spcPts val="0"/>
                        </a:spcBef>
                        <a:spcAft>
                          <a:spcPts val="0"/>
                        </a:spcAft>
                      </a:pPr>
                      <a:r>
                        <a:rPr dirty="0" lang="en-US" sz="1200"/>
                        <a:t>Experiments</a:t>
                      </a:r>
                      <a:endParaRPr dirty="0" lang="en-US" sz="1200"/>
                    </a:p>
                  </a:txBody>
                  <a:tcPr anchor="ctr" horzOverflow="clip" marB="0" marL="68580" marR="68580" marT="0" vert="horz"/>
                </a:tc>
                <a:tc>
                  <a:txBody>
                    <a:bodyPr rtlCol="0" vert="horz"/>
                    <a:lstStyle/>
                    <a:p>
                      <a:pPr algn="ctr" marL="0" marR="0">
                        <a:lnSpc>
                          <a:spcPct val="107000"/>
                        </a:lnSpc>
                        <a:spcBef>
                          <a:spcPts val="0"/>
                        </a:spcBef>
                        <a:spcAft>
                          <a:spcPts val="0"/>
                        </a:spcAft>
                      </a:pPr>
                      <a:r>
                        <a:rPr dirty="0" lang="en-US" sz="1200"/>
                        <a:t>Aerosol Feedback</a:t>
                      </a:r>
                      <a:endParaRPr dirty="0" lang="en-US" sz="1200"/>
                    </a:p>
                  </a:txBody>
                  <a:tcPr anchor="ctr" horzOverflow="clip" marB="0" marL="68580" marR="68580" marT="0" vert="horz"/>
                </a:tc>
                <a:tc>
                  <a:txBody>
                    <a:bodyPr rtlCol="0" vert="horz"/>
                    <a:lstStyle/>
                    <a:p>
                      <a:pPr algn="ctr" marL="0" marR="0">
                        <a:lnSpc>
                          <a:spcPct val="107000"/>
                        </a:lnSpc>
                        <a:spcBef>
                          <a:spcPts val="0"/>
                        </a:spcBef>
                        <a:spcAft>
                          <a:spcPts val="0"/>
                        </a:spcAft>
                      </a:pPr>
                      <a:r>
                        <a:rPr dirty="0" err="1" lang="en-US" sz="1200"/>
                        <a:t>AOD</a:t>
                      </a:r>
                      <a:r>
                        <a:rPr dirty="0" lang="en-US" sz="1200"/>
                        <a:t> Assimilation</a:t>
                      </a:r>
                      <a:endParaRPr dirty="0" lang="en-US" sz="1200"/>
                    </a:p>
                  </a:txBody>
                  <a:tcPr anchor="ctr" horzOverflow="clip" marB="0" marL="68580" marR="68580" marT="0" vert="horz"/>
                </a:tc>
              </a:tr>
              <a:tr h="274320">
                <a:tc>
                  <a:txBody>
                    <a:bodyPr rtlCol="0" vert="horz"/>
                    <a:lstStyle/>
                    <a:p>
                      <a:pPr algn="ctr" marL="0" marR="0">
                        <a:lnSpc>
                          <a:spcPct val="107000"/>
                        </a:lnSpc>
                        <a:spcBef>
                          <a:spcPts val="0"/>
                        </a:spcBef>
                        <a:spcAft>
                          <a:spcPts val="0"/>
                        </a:spcAft>
                      </a:pPr>
                      <a:r>
                        <a:rPr dirty="0" lang="en-US" sz="1200"/>
                        <a:t>NF</a:t>
                      </a:r>
                      <a:endParaRPr dirty="0" lang="en-US" sz="1200"/>
                    </a:p>
                  </a:txBody>
                  <a:tcPr anchor="ctr" horzOverflow="clip" marB="0" marL="68580" marR="68580" marT="0" vert="horz"/>
                </a:tc>
                <a:tc>
                  <a:txBody>
                    <a:bodyPr rtlCol="0" vert="horz"/>
                    <a:lstStyle/>
                    <a:p>
                      <a:pPr algn="ctr" marL="0" marR="0">
                        <a:lnSpc>
                          <a:spcPct val="107000"/>
                        </a:lnSpc>
                        <a:spcBef>
                          <a:spcPts val="0"/>
                        </a:spcBef>
                        <a:spcAft>
                          <a:spcPts val="0"/>
                        </a:spcAft>
                      </a:pPr>
                      <a:r>
                        <a:rPr dirty="0" lang="en-US" sz="1200"/>
                        <a:t>off</a:t>
                      </a:r>
                      <a:endParaRPr dirty="0" lang="en-US" sz="1200"/>
                    </a:p>
                  </a:txBody>
                  <a:tcPr anchor="ctr" horzOverflow="clip" marB="0" marL="68580" marR="68580" marT="0" vert="horz"/>
                </a:tc>
                <a:tc>
                  <a:txBody>
                    <a:bodyPr rtlCol="0" vert="horz"/>
                    <a:lstStyle/>
                    <a:p>
                      <a:pPr algn="ctr" marL="0" marR="0">
                        <a:lnSpc>
                          <a:spcPct val="107000"/>
                        </a:lnSpc>
                        <a:spcBef>
                          <a:spcPts val="0"/>
                        </a:spcBef>
                        <a:spcAft>
                          <a:spcPts val="0"/>
                        </a:spcAft>
                      </a:pPr>
                      <a:r>
                        <a:rPr dirty="0" lang="en-US" sz="1200"/>
                        <a:t>Off</a:t>
                      </a:r>
                      <a:endParaRPr dirty="0" lang="en-US" sz="1200"/>
                    </a:p>
                  </a:txBody>
                  <a:tcPr anchor="ctr" horzOverflow="clip" marB="0" marL="68580" marR="68580" marT="0" vert="horz"/>
                </a:tc>
              </a:tr>
              <a:tr h="274320">
                <a:tc>
                  <a:txBody>
                    <a:bodyPr rtlCol="0" vert="horz"/>
                    <a:lstStyle/>
                    <a:p>
                      <a:pPr algn="ctr" marL="0" marR="0">
                        <a:lnSpc>
                          <a:spcPct val="107000"/>
                        </a:lnSpc>
                        <a:spcBef>
                          <a:spcPts val="0"/>
                        </a:spcBef>
                        <a:spcAft>
                          <a:spcPts val="0"/>
                        </a:spcAft>
                      </a:pPr>
                      <a:r>
                        <a:rPr dirty="0" lang="en-US" sz="1200"/>
                        <a:t>NF </a:t>
                      </a:r>
                      <a:r>
                        <a:rPr dirty="0" err="1" lang="en-US" sz="1200"/>
                        <a:t>Assim</a:t>
                      </a:r>
                      <a:endParaRPr dirty="0" err="1" lang="en-US" sz="1200"/>
                    </a:p>
                  </a:txBody>
                  <a:tcPr anchor="ctr" horzOverflow="clip" marB="0" marL="68580" marR="68580" marT="0" vert="horz"/>
                </a:tc>
                <a:tc>
                  <a:txBody>
                    <a:bodyPr rtlCol="0" vert="horz"/>
                    <a:lstStyle/>
                    <a:p>
                      <a:pPr algn="ctr" marL="0" marR="0">
                        <a:lnSpc>
                          <a:spcPct val="107000"/>
                        </a:lnSpc>
                        <a:spcBef>
                          <a:spcPts val="0"/>
                        </a:spcBef>
                        <a:spcAft>
                          <a:spcPts val="0"/>
                        </a:spcAft>
                      </a:pPr>
                      <a:r>
                        <a:rPr dirty="0" lang="en-US" sz="1200"/>
                        <a:t>off</a:t>
                      </a:r>
                      <a:endParaRPr dirty="0" lang="en-US" sz="1200"/>
                    </a:p>
                  </a:txBody>
                  <a:tcPr anchor="ctr" horzOverflow="clip" marB="0" marL="68580" marR="68580" marT="0" vert="horz"/>
                </a:tc>
                <a:tc>
                  <a:txBody>
                    <a:bodyPr rtlCol="0" vert="horz"/>
                    <a:lstStyle/>
                    <a:p>
                      <a:pPr algn="ctr" marL="0" marR="0">
                        <a:lnSpc>
                          <a:spcPct val="107000"/>
                        </a:lnSpc>
                        <a:spcBef>
                          <a:spcPts val="0"/>
                        </a:spcBef>
                        <a:spcAft>
                          <a:spcPts val="0"/>
                        </a:spcAft>
                      </a:pPr>
                      <a:r>
                        <a:rPr dirty="0" lang="en-US" sz="1200"/>
                        <a:t>On</a:t>
                      </a:r>
                      <a:endParaRPr dirty="0" lang="en-US" sz="1200"/>
                    </a:p>
                  </a:txBody>
                  <a:tcPr anchor="ctr" horzOverflow="clip" marB="0" marL="68580" marR="68580" marT="0" vert="horz"/>
                </a:tc>
              </a:tr>
              <a:tr h="274320">
                <a:tc>
                  <a:txBody>
                    <a:bodyPr rtlCol="0" vert="horz"/>
                    <a:lstStyle/>
                    <a:p>
                      <a:pPr algn="ctr" marL="0" marR="0">
                        <a:lnSpc>
                          <a:spcPct val="107000"/>
                        </a:lnSpc>
                        <a:spcBef>
                          <a:spcPts val="0"/>
                        </a:spcBef>
                        <a:spcAft>
                          <a:spcPts val="0"/>
                        </a:spcAft>
                      </a:pPr>
                      <a:r>
                        <a:rPr dirty="0" lang="en-US" sz="1200"/>
                        <a:t>YF </a:t>
                      </a:r>
                      <a:r>
                        <a:rPr dirty="0" err="1" lang="en-US" sz="1200"/>
                        <a:t>Assim</a:t>
                      </a:r>
                      <a:endParaRPr dirty="0" err="1" lang="en-US" sz="1200"/>
                    </a:p>
                  </a:txBody>
                  <a:tcPr anchor="ctr" horzOverflow="clip" marB="0" marL="68580" marR="68580" marT="0" vert="horz"/>
                </a:tc>
                <a:tc>
                  <a:txBody>
                    <a:bodyPr rtlCol="0" vert="horz"/>
                    <a:lstStyle/>
                    <a:p>
                      <a:pPr algn="ctr" marL="0" marR="0">
                        <a:lnSpc>
                          <a:spcPct val="107000"/>
                        </a:lnSpc>
                        <a:spcBef>
                          <a:spcPts val="0"/>
                        </a:spcBef>
                        <a:spcAft>
                          <a:spcPts val="0"/>
                        </a:spcAft>
                      </a:pPr>
                      <a:r>
                        <a:rPr dirty="0" lang="en-US" sz="1200"/>
                        <a:t>on</a:t>
                      </a:r>
                      <a:endParaRPr dirty="0" lang="en-US" sz="1200"/>
                    </a:p>
                  </a:txBody>
                  <a:tcPr anchor="ctr" horzOverflow="clip" marB="0" marL="68580" marR="68580" marT="0" vert="horz"/>
                </a:tc>
                <a:tc>
                  <a:txBody>
                    <a:bodyPr rtlCol="0" vert="horz"/>
                    <a:lstStyle/>
                    <a:p>
                      <a:pPr algn="ctr" marL="0" marR="0">
                        <a:lnSpc>
                          <a:spcPct val="107000"/>
                        </a:lnSpc>
                        <a:spcBef>
                          <a:spcPts val="0"/>
                        </a:spcBef>
                        <a:spcAft>
                          <a:spcPts val="0"/>
                        </a:spcAft>
                      </a:pPr>
                      <a:r>
                        <a:rPr dirty="0" lang="en-US" sz="1200"/>
                        <a:t>On</a:t>
                      </a:r>
                      <a:endParaRPr dirty="0" lang="en-US" sz="1200"/>
                    </a:p>
                  </a:txBody>
                  <a:tcPr anchor="ctr" horzOverflow="clip" marB="0" marL="68580" marR="68580" marT="0" vert="horz"/>
                </a:tc>
              </a:tr>
            </a:tbl>
          </a:graphicData>
        </a:graphic>
      </p:graphicFrame>
    </p:spTree>
  </p:cSld>
  <p:clrMapOvr>
    <a:masterClrMapping/>
  </p:clrMapOvr>
</p:sld>
</file>

<file path=ppt/slides/slide9.xml><?xml version="1.0" encoding="utf-8"?>
<p:sld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p:cSld name="slide9">
    <p:spTree>
      <p:nvGrpSpPr>
        <p:cNvPr id="1" name=""/>
        <p:cNvGrpSpPr/>
        <p:nvPr/>
      </p:nvGrpSpPr>
      <p:grpSpPr>
        <a:xfrm>
          <a:off x="0" y="0"/>
          <a:ext cx="0" cy="0"/>
          <a:chOff x="0" y="0"/>
          <a:chExt cx="0" cy="0"/>
        </a:xfrm>
      </p:grpSpPr>
      <p:sp>
        <p:nvSpPr>
          <p:cNvPr id="2" name="Title 1"/>
          <p:cNvSpPr>
            <a:spLocks noGrp="true"/>
          </p:cNvSpPr>
          <p:nvPr>
            <p:ph type="title"/>
          </p:nvPr>
        </p:nvSpPr>
        <p:spPr>
          <a:xfrm rot="0">
            <a:off x="838200" y="365125"/>
            <a:ext cx="9733156" cy="1325563"/>
          </a:xfrm>
        </p:spPr>
        <p:txBody>
          <a:bodyPr rtlCol="0" vert="horz">
            <a:normAutofit/>
          </a:bodyPr>
          <a:lstStyle/>
          <a:p>
            <a:pPr/>
            <a:r>
              <a:rPr dirty="0" lang="en-US"/>
              <a:t>Results </a:t>
            </a:r>
            <a:r>
              <a:rPr dirty="0" err="1" lang="en-US"/>
              <a:t>–</a:t>
            </a:r>
            <a:r>
              <a:rPr dirty="0" lang="en-US"/>
              <a:t> the impact of the satellite </a:t>
            </a:r>
            <a:r>
              <a:rPr dirty="0" err="1" lang="en-US"/>
              <a:t>AOD</a:t>
            </a:r>
            <a:r>
              <a:rPr dirty="0" lang="en-US"/>
              <a:t> assimilation and the aerosol feedback on the </a:t>
            </a:r>
            <a:r>
              <a:rPr dirty="0" err="1" lang="en-US"/>
              <a:t>AOD</a:t>
            </a:r>
            <a:endParaRPr dirty="0" err="1" lang="en-US"/>
          </a:p>
        </p:txBody>
      </p:sp>
      <p:pic>
        <p:nvPicPr>
          <p:cNvPr id="3" name="Picture 24"/>
          <p:cNvPicPr/>
          <p:nvPr/>
        </p:nvPicPr>
        <p:blipFill>
          <a:blip r:embed="rId2"/>
          <a:stretch>
            <a:fillRect/>
          </a:stretch>
        </p:blipFill>
        <p:spPr>
          <a:xfrm rot="0">
            <a:off x="609600" y="1658366"/>
            <a:ext cx="4567778" cy="5199633"/>
          </a:xfrm>
          <a:prstGeom prst="rect">
            <a:avLst/>
          </a:prstGeom>
        </p:spPr>
      </p:pic>
      <p:pic>
        <p:nvPicPr>
          <p:cNvPr id="4" name="Picture 25"/>
          <p:cNvPicPr>
            <a:picLocks noChangeAspect="true"/>
          </p:cNvPicPr>
          <p:nvPr/>
        </p:nvPicPr>
        <p:blipFill>
          <a:blip r:embed="rId3"/>
          <a:stretch>
            <a:fillRect/>
          </a:stretch>
        </p:blipFill>
        <p:spPr>
          <a:xfrm rot="0">
            <a:off x="5528095" y="1658366"/>
            <a:ext cx="3829878" cy="3164303"/>
          </a:xfrm>
          <a:prstGeom prst="rect">
            <a:avLst/>
          </a:prstGeom>
        </p:spPr>
      </p:pic>
      <p:sp>
        <p:nvSpPr>
          <p:cNvPr id="5" name="Content Placeholder 3"/>
          <p:cNvSpPr txBox="1"/>
          <p:nvPr/>
        </p:nvSpPr>
        <p:spPr>
          <a:xfrm rot="0">
            <a:off x="5439110" y="4834798"/>
            <a:ext cx="6872159" cy="1325563"/>
          </a:xfrm>
          <a:prstGeom prst="rect">
            <a:avLst/>
          </a:prstGeom>
        </p:spPr>
        <p:txBody>
          <a:bodyPr bIns="45720" lIns="91440" rIns="91440" rtlCol="0" tIns="45720" vert="horz">
            <a:noAutofit/>
          </a:bodyPr>
          <a:lstStyle>
            <a:lvl1pPr algn="l" indent="-228600" lvl="0" marL="228600" rtl="false">
              <a:lnSpc>
                <a:spcPct val="150000"/>
              </a:lnSpc>
              <a:spcBef>
                <a:spcPts val="1000"/>
              </a:spcBef>
              <a:buFont typeface="Arial"/>
              <a:buChar char="•"/>
              <a:defRPr dirty="0" lang="en-US" sz="2200">
                <a:solidFill>
                  <a:schemeClr val="tx1"/>
                </a:solidFill>
                <a:latin typeface="+mn-lt"/>
              </a:defRPr>
            </a:lvl1pPr>
            <a:lvl2pPr algn="l" indent="-228600" lvl="1" marL="685800" rtl="false">
              <a:lnSpc>
                <a:spcPct val="150000"/>
              </a:lnSpc>
              <a:spcBef>
                <a:spcPts val="500"/>
              </a:spcBef>
              <a:buFont typeface="Arial"/>
              <a:buChar char="•"/>
              <a:defRPr dirty="0" lang="en-US" sz="2200">
                <a:solidFill>
                  <a:schemeClr val="tx1"/>
                </a:solidFill>
                <a:latin typeface="+mn-lt"/>
              </a:defRPr>
            </a:lvl2pPr>
            <a:lvl3pPr algn="l" indent="-228600" lvl="2" marL="1143000" rtl="false">
              <a:lnSpc>
                <a:spcPct val="150000"/>
              </a:lnSpc>
              <a:spcBef>
                <a:spcPts val="500"/>
              </a:spcBef>
              <a:buFont typeface="Arial"/>
              <a:buChar char="•"/>
              <a:defRPr dirty="0" lang="en-US" sz="2200">
                <a:solidFill>
                  <a:schemeClr val="tx1"/>
                </a:solidFill>
                <a:latin typeface="+mn-lt"/>
              </a:defRPr>
            </a:lvl3pPr>
            <a:lvl4pPr algn="l" indent="-228600" lvl="3" marL="1600200" rtl="false">
              <a:lnSpc>
                <a:spcPct val="150000"/>
              </a:lnSpc>
              <a:spcBef>
                <a:spcPts val="500"/>
              </a:spcBef>
              <a:buFont typeface="Arial"/>
              <a:buChar char="•"/>
              <a:defRPr dirty="0" lang="en-US" sz="2200">
                <a:solidFill>
                  <a:schemeClr val="tx1"/>
                </a:solidFill>
                <a:latin typeface="+mn-lt"/>
              </a:defRPr>
            </a:lvl4pPr>
            <a:lvl5pPr algn="l" indent="-228600" lvl="4" marL="2057400" rtl="false">
              <a:lnSpc>
                <a:spcPct val="150000"/>
              </a:lnSpc>
              <a:spcBef>
                <a:spcPts val="500"/>
              </a:spcBef>
              <a:buFont typeface="Arial"/>
              <a:buChar char="•"/>
              <a:defRPr dirty="0" lang="en-US" sz="2200">
                <a:solidFill>
                  <a:schemeClr val="tx1"/>
                </a:solidFill>
                <a:latin typeface="+mn-lt"/>
              </a:defRPr>
            </a:lvl5pPr>
            <a:lvl6pPr algn="l" indent="-228600" lvl="5" marL="2514600" rtl="false">
              <a:lnSpc>
                <a:spcPct val="90000"/>
              </a:lnSpc>
              <a:spcBef>
                <a:spcPts val="500"/>
              </a:spcBef>
              <a:buFont typeface="Arial"/>
              <a:buChar char="•"/>
              <a:defRPr dirty="0" lang="en-US" sz="1800">
                <a:solidFill>
                  <a:schemeClr val="tx1"/>
                </a:solidFill>
                <a:latin typeface="+mn-lt"/>
              </a:defRPr>
            </a:lvl6pPr>
            <a:lvl7pPr algn="l" indent="-228600" lvl="6" marL="2971800" rtl="false">
              <a:lnSpc>
                <a:spcPct val="90000"/>
              </a:lnSpc>
              <a:spcBef>
                <a:spcPts val="500"/>
              </a:spcBef>
              <a:buFont typeface="Arial"/>
              <a:buChar char="•"/>
              <a:defRPr dirty="0" lang="en-US" sz="1800">
                <a:solidFill>
                  <a:schemeClr val="tx1"/>
                </a:solidFill>
                <a:latin typeface="+mn-lt"/>
              </a:defRPr>
            </a:lvl7pPr>
            <a:lvl8pPr algn="l" indent="-228600" lvl="7" marL="3429000" rtl="false">
              <a:lnSpc>
                <a:spcPct val="90000"/>
              </a:lnSpc>
              <a:spcBef>
                <a:spcPts val="500"/>
              </a:spcBef>
              <a:buFont typeface="Arial"/>
              <a:buChar char="•"/>
              <a:defRPr dirty="0" lang="en-US" sz="1800">
                <a:solidFill>
                  <a:schemeClr val="tx1"/>
                </a:solidFill>
                <a:latin typeface="+mn-lt"/>
              </a:defRPr>
            </a:lvl8pPr>
            <a:lvl9pPr algn="l" indent="-228600" lvl="8" marL="3886200" rtl="false">
              <a:lnSpc>
                <a:spcPct val="90000"/>
              </a:lnSpc>
              <a:spcBef>
                <a:spcPts val="500"/>
              </a:spcBef>
              <a:buFont typeface="Arial"/>
              <a:buChar char="•"/>
              <a:defRPr dirty="0" lang="en-US" sz="1800">
                <a:solidFill>
                  <a:schemeClr val="tx1"/>
                </a:solidFill>
                <a:latin typeface="+mn-lt"/>
              </a:defRPr>
            </a:lvl9pPr>
          </a:lstStyle>
          <a:p>
            <a:pPr indent="-457200" marL="457200">
              <a:lnSpc>
                <a:spcPct val="100000"/>
              </a:lnSpc>
              <a:spcAft>
                <a:spcPts val="3000"/>
              </a:spcAft>
              <a:buFont typeface="Wingdings"/>
              <a:buChar char=""/>
            </a:pPr>
            <a:r>
              <a:rPr dirty="0" err="1" lang="en-US" sz="1800"/>
              <a:t>GOCI</a:t>
            </a:r>
            <a:r>
              <a:rPr dirty="0" lang="en-US" sz="1800"/>
              <a:t> </a:t>
            </a:r>
            <a:r>
              <a:rPr dirty="0" err="1" lang="en-US" sz="1800"/>
              <a:t>AOD</a:t>
            </a:r>
            <a:r>
              <a:rPr dirty="0" lang="en-US" sz="1800"/>
              <a:t> assimilation is helpful to adjust aerosol concentrations.</a:t>
            </a:r>
          </a:p>
          <a:p>
            <a:pPr indent="-457200" marL="457200">
              <a:lnSpc>
                <a:spcPct val="100000"/>
              </a:lnSpc>
              <a:spcAft>
                <a:spcPts val="3000"/>
              </a:spcAft>
              <a:buFont typeface="Wingdings"/>
              <a:buChar char=""/>
            </a:pPr>
            <a:r>
              <a:rPr dirty="0" lang="en-US" sz="1800"/>
              <a:t>Aerosol feedback increases total </a:t>
            </a:r>
            <a:r>
              <a:rPr dirty="0" err="1" lang="en-US" sz="1800"/>
              <a:t>AOD</a:t>
            </a:r>
            <a:r>
              <a:rPr dirty="0" lang="en-US" sz="1800"/>
              <a:t> and increase in sulfate/nitrate-derived </a:t>
            </a:r>
            <a:r>
              <a:rPr dirty="0" err="1" lang="en-US" sz="1800"/>
              <a:t>AOD</a:t>
            </a:r>
            <a:r>
              <a:rPr dirty="0" lang="en-US" sz="1800"/>
              <a:t>.</a:t>
            </a:r>
            <a:endParaRPr dirty="0" lang="en-US" sz="1800"/>
          </a:p>
        </p:txBody>
      </p:sp>
      <p:sp>
        <p:nvSpPr>
          <p:cNvPr id="6" name="Donut 16"/>
          <p:cNvSpPr/>
          <p:nvPr/>
        </p:nvSpPr>
        <p:spPr>
          <a:xfrm rot="0">
            <a:off x="2882884" y="5613835"/>
            <a:ext cx="865341" cy="865341"/>
          </a:xfrm>
          <a:prstGeom prst="donut">
            <a:avLst>
              <a:gd fmla="val 4889" name="adj"/>
            </a:avLst>
          </a:prstGeom>
          <a:solidFill>
            <a:srgbClr val="ffc000"/>
          </a:solidFill>
          <a:ln cap="flat" w="9525">
            <a:solidFill>
              <a:schemeClr val="tx1"/>
            </a:solidFill>
            <a:prstDash val="solid"/>
            <a:round/>
          </a:ln>
        </p:spPr>
        <p:txBody>
          <a:bodyPr anchor="ctr" bIns="45720" lIns="91440" numCol="1" rIns="91440" rtlCol="0" tIns="45720" vert="horz" wrap="none"/>
          <a:lstStyle/>
          <a:p>
            <a:pPr algn="ctr" indent="0" marL="0" marR="0" rtl="false">
              <a:lnSpc>
                <a:spcPct val="100000"/>
              </a:lnSpc>
              <a:spcBef>
                <a:spcPct val="0"/>
              </a:spcBef>
              <a:spcAft>
                <a:spcPct val="0"/>
              </a:spcAft>
              <a:buNone/>
            </a:pPr>
            <a:r>
              <a:rPr baseline="0" cap="none" dirty="0" i="0" lang="en-US" strike="noStrike" sz="3200" u="none">
                <a:ln>
                  <a:noFill/>
                </a:ln>
                <a:solidFill>
                  <a:schemeClr val="tx1"/>
                </a:solidFill>
                <a:latin typeface="Arial"/>
              </a:rPr>
              <a:t/>
            </a:r>
            <a:endParaRPr baseline="0" cap="none" dirty="0" i="0" lang="en-US" strike="noStrike" sz="3200" u="none">
              <a:ln>
                <a:noFill/>
              </a:ln>
              <a:solidFill>
                <a:schemeClr val="tx1"/>
              </a:solidFill>
              <a:latin typeface="Arial"/>
            </a:endParaRPr>
          </a:p>
        </p:txBody>
      </p:sp>
      <p:sp>
        <p:nvSpPr>
          <p:cNvPr id="7" name="Rectangle 31"/>
          <p:cNvSpPr/>
          <p:nvPr/>
        </p:nvSpPr>
        <p:spPr>
          <a:xfrm rot="0">
            <a:off x="8825005" y="3033625"/>
            <a:ext cx="3486264" cy="923330"/>
          </a:xfrm>
          <a:prstGeom prst="rect">
            <a:avLst/>
          </a:prstGeom>
        </p:spPr>
        <p:txBody>
          <a:bodyPr rtlCol="0" vert="horz" wrap="square">
            <a:spAutoFit/>
          </a:bodyPr>
          <a:lstStyle/>
          <a:p>
            <a:pPr indent="-285750" lvl="1" marL="742950">
              <a:spcAft>
                <a:spcPts val="3000"/>
              </a:spcAft>
              <a:buClr>
                <a:srgbClr val="0070c0"/>
              </a:buClr>
              <a:buFont typeface="Arial"/>
              <a:buChar char="•"/>
            </a:pPr>
            <a:r>
              <a:rPr dirty="0" lang="en-US">
                <a:latin typeface="Times New Roman"/>
              </a:rPr>
              <a:t>Major particulate speciated </a:t>
            </a:r>
            <a:r>
              <a:rPr dirty="0" err="1" lang="en-US">
                <a:latin typeface="Times New Roman"/>
              </a:rPr>
              <a:t>AOD</a:t>
            </a:r>
            <a:r>
              <a:rPr dirty="0" lang="en-US">
                <a:latin typeface="Times New Roman"/>
              </a:rPr>
              <a:t> </a:t>
            </a:r>
            <a:r>
              <a:rPr dirty="0" err="1" lang="en-US">
                <a:latin typeface="Times New Roman"/>
              </a:rPr>
              <a:t>-</a:t>
            </a:r>
            <a:r>
              <a:rPr dirty="0" lang="en-US">
                <a:latin typeface="Times New Roman"/>
              </a:rPr>
              <a:t> sulfate, nitrate and organic mass</a:t>
            </a:r>
            <a:endParaRPr dirty="0" lang="en-US">
              <a:latin typeface="Times New Roman"/>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500" id="7"/>
                                        <p:tgtEl>
                                          <p:spTgt spid="6"/>
                                        </p:tgtEl>
                                      </p:cBhvr>
                                    </p:animEffect>
                                  </p:childTnLst>
                                </p:cTn>
                              </p:par>
                              <p:par>
                                <p:cTn fill="hold" grpId="1" id="8" nodeType="withEffect" presetClass="entr" presetID="10" presetSubtype="0">
                                  <p:stCondLst>
                                    <p:cond delay="0"/>
                                  </p:stCondLst>
                                  <p:childTnLst>
                                    <p:set>
                                      <p:cBhvr>
                                        <p:cTn dur="1" fill="hold" id="9">
                                          <p:stCondLst>
                                            <p:cond delay="0"/>
                                          </p:stCondLst>
                                        </p:cTn>
                                        <p:tgtEl>
                                          <p:spTgt spid="7"/>
                                        </p:tgtEl>
                                        <p:attrNameLst>
                                          <p:attrName>style.visibility</p:attrName>
                                        </p:attrNameLst>
                                      </p:cBhvr>
                                      <p:to>
                                        <p:strVal val="visible"/>
                                      </p:to>
                                    </p:set>
                                    <p:animEffect filter="fade" transition="in">
                                      <p:cBhvr>
                                        <p:cTn dur="500" id="10"/>
                                        <p:tgtEl>
                                          <p:spTgt spid="7"/>
                                        </p:tgtEl>
                                      </p:cBhvr>
                                    </p:animEffect>
                                  </p:childTnLst>
                                </p:cTn>
                              </p:par>
                              <p:par>
                                <p:cTn fill="hold" grpId="2" id="11" nodeType="withEffect" presetClass="entr" presetID="10" presetSubtype="0">
                                  <p:stCondLst>
                                    <p:cond delay="0"/>
                                  </p:stCondLst>
                                  <p:childTnLst>
                                    <p:set>
                                      <p:cBhvr>
                                        <p:cTn dur="1" fill="hold" id="12">
                                          <p:stCondLst>
                                            <p:cond delay="0"/>
                                          </p:stCondLst>
                                        </p:cTn>
                                        <p:tgtEl>
                                          <p:spTgt spid="4"/>
                                        </p:tgtEl>
                                        <p:attrNameLst>
                                          <p:attrName>style.visibility</p:attrName>
                                        </p:attrNameLst>
                                      </p:cBhvr>
                                      <p:to>
                                        <p:strVal val="visible"/>
                                      </p:to>
                                    </p:set>
                                    <p:animEffect filter="fade" transition="in">
                                      <p:cBhvr>
                                        <p:cTn dur="500" id="13"/>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6"/>
      <p:bldP grpId="1" spid="7"/>
      <p:bldP grpId="2" spid="4"/>
    </p:bldLst>
  </p:timing>
</p:sld>
</file>

<file path=ppt/theme/theme1.xml><?xml version="1.0" encoding="utf-8"?>
<a:theme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67000"/>
                <a:satMod val="104999"/>
                <a:lumMod val="110000"/>
              </a:schemeClr>
            </a:gs>
            <a:gs pos="50000">
              <a:schemeClr val="phClr">
                <a:tint val="73000"/>
                <a:satMod val="103000"/>
                <a:lumMod val="104999"/>
              </a:schemeClr>
            </a:gs>
            <a:gs pos="100000">
              <a:schemeClr val="phClr">
                <a:tint val="81000"/>
                <a:satMod val="109000"/>
                <a:lumMod val="104999"/>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cap="flat" w="6350">
          <a:solidFill>
            <a:schemeClr val="phClr"/>
          </a:solidFill>
          <a:prstDash val="solid"/>
          <a:miter lim="800000"/>
        </a:ln>
        <a:ln cap="flat" w="12700">
          <a:solidFill>
            <a:schemeClr val="phClr"/>
          </a:solidFill>
          <a:prstDash val="solid"/>
          <a:miter lim="800000"/>
        </a:ln>
        <a:ln cap="flat" w="19050">
          <a:solidFill>
            <a:schemeClr val="phClr"/>
          </a:solidFill>
          <a:prstDash val="solid"/>
          <a:miter lim="800000"/>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67000"/>
                <a:satMod val="104999"/>
                <a:lumMod val="110000"/>
              </a:schemeClr>
            </a:gs>
            <a:gs pos="50000">
              <a:schemeClr val="phClr">
                <a:tint val="73000"/>
                <a:satMod val="103000"/>
                <a:lumMod val="104999"/>
              </a:schemeClr>
            </a:gs>
            <a:gs pos="100000">
              <a:schemeClr val="phClr">
                <a:tint val="81000"/>
                <a:satMod val="109000"/>
                <a:lumMod val="104999"/>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cap="flat" w="6350">
          <a:solidFill>
            <a:schemeClr val="phClr"/>
          </a:solidFill>
          <a:prstDash val="solid"/>
          <a:miter lim="800000"/>
        </a:ln>
        <a:ln cap="flat" w="12700">
          <a:solidFill>
            <a:schemeClr val="phClr"/>
          </a:solidFill>
          <a:prstDash val="solid"/>
          <a:miter lim="800000"/>
        </a:ln>
        <a:ln cap="flat" w="19050">
          <a:solidFill>
            <a:schemeClr val="phClr"/>
          </a:solidFill>
          <a:prstDash val="solid"/>
          <a:miter lim="800000"/>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Properties xmlns:properties="http://schemas.openxmlformats.org/officeDocument/2006/extended-properties" xmlns:vt="http://schemas.openxmlformats.org/officeDocument/2006/docPropsVTypes">
  <properties:AppVersion>3.0000</properties:AppVersion>
  <properties:ScaleCrop>false</properties:ScaleCrop>
  <properties:Company>Company</properties:Company>
  <properties:LinksUpToDate>false</properties:LinksUpToDate>
  <properties:HyperlinksChanged>false</properties:HyperlinksChanged>
  <properties:PresentationFormat>On-Screen Show (4:3)</properties:PresentationFormat>
  <properties:Application>Zoho Show</properties:Application>
  <properties:SharedDoc>false</properties:SharedDoc>
</properties:Properties>
</file>

<file path=docProps/core.xml><?xml version="1.0" encoding="utf-8"?>
<cp:coreProperties xmlns:cp="http://schemas.openxmlformats.org/package/2006/metadata/core-properties" xmlns:dc="http://purl.org/dc/elements/1.1/" xmlns:dcmitype="http://purl.org/dc/dcmitype/" xmlns:dcterms="http://purl.org/dc/terms/" xmlns:xsi="http://www.w3.org/2001/XMLSchema-instance">
  <dc:title>Slide 1</dc:title>
  <cp:revision>1</cp:revision>
  <dc:creator/>
  <cp:lastModifiedBy/>
  <dcterms:created xmlns:xsi="http://www.w3.org/2001/XMLSchema-instance" xsi:type="dcterms:W3CDTF">2019-10-23T02:04:27Z</dcterms:created>
  <dcterms:modified xmlns:xsi="http://www.w3.org/2001/XMLSchema-instance" xsi:type="dcterms:W3CDTF">2019-10-23T02:12:09Z</dcterms:modified>
</cp:coreProperties>
</file>