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customXml/itemProps172.xml" ContentType="application/vnd.openxmlformats-officedocument.customXmlProperties+xml"/>
  <Override PartName="/customXml/itemProps173.xml" ContentType="application/vnd.openxmlformats-officedocument.customXmlProperties+xml"/>
  <Override PartName="/customXml/itemProps174.xml" ContentType="application/vnd.openxmlformats-officedocument.customXmlProperties+xml"/>
  <Override PartName="/customXml/itemProps175.xml" ContentType="application/vnd.openxmlformats-officedocument.customXmlProperties+xml"/>
  <Override PartName="/customXml/itemProps176.xml" ContentType="application/vnd.openxmlformats-officedocument.customXmlProperties+xml"/>
  <Override PartName="/customXml/itemProps177.xml" ContentType="application/vnd.openxmlformats-officedocument.customXmlProperties+xml"/>
  <Override PartName="/customXml/itemProps178.xml" ContentType="application/vnd.openxmlformats-officedocument.customXmlProperties+xml"/>
  <Override PartName="/customXml/itemProps179.xml" ContentType="application/vnd.openxmlformats-officedocument.customXmlProperties+xml"/>
  <Override PartName="/customXml/itemProps180.xml" ContentType="application/vnd.openxmlformats-officedocument.customXmlProperties+xml"/>
  <Override PartName="/customXml/itemProps181.xml" ContentType="application/vnd.openxmlformats-officedocument.customXmlProperties+xml"/>
  <Override PartName="/customXml/itemProps182.xml" ContentType="application/vnd.openxmlformats-officedocument.customXmlProperties+xml"/>
  <Override PartName="/customXml/itemProps183.xml" ContentType="application/vnd.openxmlformats-officedocument.customXmlProperties+xml"/>
  <Override PartName="/customXml/itemProps184.xml" ContentType="application/vnd.openxmlformats-officedocument.customXmlProperties+xml"/>
  <Override PartName="/customXml/itemProps185.xml" ContentType="application/vnd.openxmlformats-officedocument.customXmlProperties+xml"/>
  <Override PartName="/customXml/itemProps186.xml" ContentType="application/vnd.openxmlformats-officedocument.customXmlProperties+xml"/>
  <Override PartName="/customXml/itemProps187.xml" ContentType="application/vnd.openxmlformats-officedocument.customXmlProperties+xml"/>
  <Override PartName="/customXml/itemProps188.xml" ContentType="application/vnd.openxmlformats-officedocument.customXmlProperties+xml"/>
  <Override PartName="/customXml/itemProps189.xml" ContentType="application/vnd.openxmlformats-officedocument.customXmlProperties+xml"/>
  <Override PartName="/customXml/itemProps190.xml" ContentType="application/vnd.openxmlformats-officedocument.customXmlProperties+xml"/>
  <Override PartName="/customXml/itemProps191.xml" ContentType="application/vnd.openxmlformats-officedocument.customXmlProperties+xml"/>
  <Override PartName="/customXml/itemProps192.xml" ContentType="application/vnd.openxmlformats-officedocument.customXmlProperties+xml"/>
  <Override PartName="/customXml/itemProps193.xml" ContentType="application/vnd.openxmlformats-officedocument.customXmlProperties+xml"/>
  <Override PartName="/customXml/itemProps194.xml" ContentType="application/vnd.openxmlformats-officedocument.customXmlProperties+xml"/>
  <Override PartName="/customXml/itemProps195.xml" ContentType="application/vnd.openxmlformats-officedocument.customXmlProperties+xml"/>
  <Override PartName="/customXml/itemProps196.xml" ContentType="application/vnd.openxmlformats-officedocument.customXmlProperties+xml"/>
  <Override PartName="/customXml/itemProps197.xml" ContentType="application/vnd.openxmlformats-officedocument.customXmlProperties+xml"/>
  <Override PartName="/customXml/itemProps198.xml" ContentType="application/vnd.openxmlformats-officedocument.customXmlProperties+xml"/>
  <Override PartName="/customXml/itemProps199.xml" ContentType="application/vnd.openxmlformats-officedocument.customXmlProperties+xml"/>
  <Override PartName="/customXml/itemProps200.xml" ContentType="application/vnd.openxmlformats-officedocument.customXmlProperties+xml"/>
  <Override PartName="/customXml/itemProps201.xml" ContentType="application/vnd.openxmlformats-officedocument.customXmlProperties+xml"/>
  <Override PartName="/customXml/itemProps202.xml" ContentType="application/vnd.openxmlformats-officedocument.customXmlProperties+xml"/>
  <Override PartName="/customXml/itemProps203.xml" ContentType="application/vnd.openxmlformats-officedocument.customXmlProperties+xml"/>
  <Override PartName="/customXml/itemProps204.xml" ContentType="application/vnd.openxmlformats-officedocument.customXmlProperties+xml"/>
  <Override PartName="/customXml/itemProps205.xml" ContentType="application/vnd.openxmlformats-officedocument.customXmlProperties+xml"/>
  <Override PartName="/customXml/itemProps206.xml" ContentType="application/vnd.openxmlformats-officedocument.customXmlProperties+xml"/>
  <Override PartName="/customXml/itemProps207.xml" ContentType="application/vnd.openxmlformats-officedocument.customXmlProperties+xml"/>
  <Override PartName="/customXml/itemProps208.xml" ContentType="application/vnd.openxmlformats-officedocument.customXmlProperties+xml"/>
  <Override PartName="/customXml/itemProps209.xml" ContentType="application/vnd.openxmlformats-officedocument.customXmlProperties+xml"/>
  <Override PartName="/customXml/itemProps210.xml" ContentType="application/vnd.openxmlformats-officedocument.customXmlProperties+xml"/>
  <Override PartName="/customXml/itemProps211.xml" ContentType="application/vnd.openxmlformats-officedocument.customXmlProperties+xml"/>
  <Override PartName="/customXml/itemProps212.xml" ContentType="application/vnd.openxmlformats-officedocument.customXmlProperties+xml"/>
  <Override PartName="/customXml/itemProps213.xml" ContentType="application/vnd.openxmlformats-officedocument.customXmlProperties+xml"/>
  <Override PartName="/customXml/itemProps214.xml" ContentType="application/vnd.openxmlformats-officedocument.customXmlProperties+xml"/>
  <Override PartName="/customXml/itemProps215.xml" ContentType="application/vnd.openxmlformats-officedocument.customXmlProperties+xml"/>
  <Override PartName="/customXml/itemProps216.xml" ContentType="application/vnd.openxmlformats-officedocument.customXmlProperties+xml"/>
  <Override PartName="/customXml/itemProps217.xml" ContentType="application/vnd.openxmlformats-officedocument.customXmlProperties+xml"/>
  <Override PartName="/customXml/itemProps218.xml" ContentType="application/vnd.openxmlformats-officedocument.customXmlProperties+xml"/>
  <Override PartName="/customXml/itemProps219.xml" ContentType="application/vnd.openxmlformats-officedocument.customXmlProperties+xml"/>
  <Override PartName="/customXml/itemProps220.xml" ContentType="application/vnd.openxmlformats-officedocument.customXmlProperties+xml"/>
  <Override PartName="/customXml/itemProps221.xml" ContentType="application/vnd.openxmlformats-officedocument.customXmlProperties+xml"/>
  <Override PartName="/customXml/itemProps222.xml" ContentType="application/vnd.openxmlformats-officedocument.customXmlProperties+xml"/>
  <Override PartName="/customXml/itemProps223.xml" ContentType="application/vnd.openxmlformats-officedocument.customXmlProperties+xml"/>
  <Override PartName="/customXml/itemProps224.xml" ContentType="application/vnd.openxmlformats-officedocument.customXmlProperties+xml"/>
  <Override PartName="/customXml/itemProps225.xml" ContentType="application/vnd.openxmlformats-officedocument.customXmlProperties+xml"/>
  <Override PartName="/customXml/itemProps226.xml" ContentType="application/vnd.openxmlformats-officedocument.customXmlProperties+xml"/>
  <Override PartName="/customXml/itemProps227.xml" ContentType="application/vnd.openxmlformats-officedocument.customXmlProperties+xml"/>
  <Override PartName="/customXml/itemProps228.xml" ContentType="application/vnd.openxmlformats-officedocument.customXmlProperties+xml"/>
  <Override PartName="/customXml/itemProps229.xml" ContentType="application/vnd.openxmlformats-officedocument.customXmlProperties+xml"/>
  <Override PartName="/customXml/itemProps230.xml" ContentType="application/vnd.openxmlformats-officedocument.customXmlProperties+xml"/>
  <Override PartName="/customXml/itemProps231.xml" ContentType="application/vnd.openxmlformats-officedocument.customXmlProperties+xml"/>
  <Override PartName="/customXml/itemProps232.xml" ContentType="application/vnd.openxmlformats-officedocument.customXmlProperties+xml"/>
  <Override PartName="/customXml/itemProps233.xml" ContentType="application/vnd.openxmlformats-officedocument.customXmlProperties+xml"/>
  <Override PartName="/customXml/itemProps234.xml" ContentType="application/vnd.openxmlformats-officedocument.customXmlProperties+xml"/>
  <Override PartName="/customXml/itemProps235.xml" ContentType="application/vnd.openxmlformats-officedocument.customXmlProperties+xml"/>
  <Override PartName="/customXml/itemProps236.xml" ContentType="application/vnd.openxmlformats-officedocument.customXmlProperties+xml"/>
  <Override PartName="/customXml/itemProps237.xml" ContentType="application/vnd.openxmlformats-officedocument.customXmlProperties+xml"/>
  <Override PartName="/customXml/itemProps238.xml" ContentType="application/vnd.openxmlformats-officedocument.customXmlProperties+xml"/>
  <Override PartName="/customXml/itemProps239.xml" ContentType="application/vnd.openxmlformats-officedocument.customXmlProperties+xml"/>
  <Override PartName="/customXml/itemProps240.xml" ContentType="application/vnd.openxmlformats-officedocument.customXmlProperties+xml"/>
  <Override PartName="/customXml/itemProps241.xml" ContentType="application/vnd.openxmlformats-officedocument.customXmlProperties+xml"/>
  <Override PartName="/customXml/itemProps242.xml" ContentType="application/vnd.openxmlformats-officedocument.customXmlProperties+xml"/>
  <Override PartName="/customXml/itemProps243.xml" ContentType="application/vnd.openxmlformats-officedocument.customXmlProperties+xml"/>
  <Override PartName="/customXml/itemProps244.xml" ContentType="application/vnd.openxmlformats-officedocument.customXmlProperties+xml"/>
  <Override PartName="/customXml/itemProps245.xml" ContentType="application/vnd.openxmlformats-officedocument.customXmlProperties+xml"/>
  <Override PartName="/customXml/itemProps246.xml" ContentType="application/vnd.openxmlformats-officedocument.customXmlProperties+xml"/>
  <Override PartName="/customXml/itemProps247.xml" ContentType="application/vnd.openxmlformats-officedocument.customXmlProperties+xml"/>
  <Override PartName="/customXml/itemProps248.xml" ContentType="application/vnd.openxmlformats-officedocument.customXmlProperties+xml"/>
  <Override PartName="/customXml/itemProps249.xml" ContentType="application/vnd.openxmlformats-officedocument.customXmlProperties+xml"/>
  <Override PartName="/customXml/itemProps250.xml" ContentType="application/vnd.openxmlformats-officedocument.customXmlProperties+xml"/>
  <Override PartName="/customXml/itemProps251.xml" ContentType="application/vnd.openxmlformats-officedocument.customXmlProperties+xml"/>
  <Override PartName="/customXml/itemProps252.xml" ContentType="application/vnd.openxmlformats-officedocument.customXmlProperties+xml"/>
  <Override PartName="/customXml/itemProps253.xml" ContentType="application/vnd.openxmlformats-officedocument.customXmlProperties+xml"/>
  <Override PartName="/customXml/itemProps254.xml" ContentType="application/vnd.openxmlformats-officedocument.customXmlProperties+xml"/>
  <Override PartName="/customXml/itemProps255.xml" ContentType="application/vnd.openxmlformats-officedocument.customXmlProperties+xml"/>
  <Override PartName="/customXml/itemProps256.xml" ContentType="application/vnd.openxmlformats-officedocument.customXmlProperties+xml"/>
  <Override PartName="/customXml/itemProps257.xml" ContentType="application/vnd.openxmlformats-officedocument.customXmlProperties+xml"/>
  <Override PartName="/customXml/itemProps258.xml" ContentType="application/vnd.openxmlformats-officedocument.customXmlProperties+xml"/>
  <Override PartName="/customXml/itemProps259.xml" ContentType="application/vnd.openxmlformats-officedocument.customXmlProperties+xml"/>
  <Override PartName="/customXml/itemProps260.xml" ContentType="application/vnd.openxmlformats-officedocument.customXmlProperties+xml"/>
  <Override PartName="/customXml/itemProps261.xml" ContentType="application/vnd.openxmlformats-officedocument.customXmlProperties+xml"/>
  <Override PartName="/customXml/itemProps262.xml" ContentType="application/vnd.openxmlformats-officedocument.customXmlProperties+xml"/>
  <Override PartName="/customXml/itemProps263.xml" ContentType="application/vnd.openxmlformats-officedocument.customXmlProperties+xml"/>
  <Override PartName="/customXml/itemProps264.xml" ContentType="application/vnd.openxmlformats-officedocument.customXmlProperties+xml"/>
  <Override PartName="/customXml/itemProps265.xml" ContentType="application/vnd.openxmlformats-officedocument.customXmlProperties+xml"/>
  <Override PartName="/customXml/itemProps266.xml" ContentType="application/vnd.openxmlformats-officedocument.customXmlProperties+xml"/>
  <Override PartName="/customXml/itemProps267.xml" ContentType="application/vnd.openxmlformats-officedocument.customXmlProperties+xml"/>
  <Override PartName="/customXml/itemProps268.xml" ContentType="application/vnd.openxmlformats-officedocument.customXmlProperties+xml"/>
  <Override PartName="/customXml/itemProps269.xml" ContentType="application/vnd.openxmlformats-officedocument.customXmlProperties+xml"/>
  <Override PartName="/customXml/itemProps270.xml" ContentType="application/vnd.openxmlformats-officedocument.customXmlProperties+xml"/>
  <Override PartName="/customXml/itemProps271.xml" ContentType="application/vnd.openxmlformats-officedocument.customXmlProperties+xml"/>
  <Override PartName="/customXml/itemProps272.xml" ContentType="application/vnd.openxmlformats-officedocument.customXmlProperties+xml"/>
  <Override PartName="/customXml/itemProps273.xml" ContentType="application/vnd.openxmlformats-officedocument.customXmlProperties+xml"/>
  <Override PartName="/customXml/itemProps274.xml" ContentType="application/vnd.openxmlformats-officedocument.customXmlProperties+xml"/>
  <Override PartName="/customXml/itemProps275.xml" ContentType="application/vnd.openxmlformats-officedocument.customXmlProperties+xml"/>
  <Override PartName="/customXml/itemProps276.xml" ContentType="application/vnd.openxmlformats-officedocument.customXmlProperties+xml"/>
  <Override PartName="/customXml/itemProps277.xml" ContentType="application/vnd.openxmlformats-officedocument.customXmlProperties+xml"/>
  <Override PartName="/customXml/itemProps278.xml" ContentType="application/vnd.openxmlformats-officedocument.customXmlProperties+xml"/>
  <Override PartName="/customXml/itemProps279.xml" ContentType="application/vnd.openxmlformats-officedocument.customXmlProperties+xml"/>
  <Override PartName="/customXml/itemProps280.xml" ContentType="application/vnd.openxmlformats-officedocument.customXmlProperties+xml"/>
  <Override PartName="/customXml/itemProps281.xml" ContentType="application/vnd.openxmlformats-officedocument.customXmlProperties+xml"/>
  <Override PartName="/customXml/itemProps282.xml" ContentType="application/vnd.openxmlformats-officedocument.customXmlProperties+xml"/>
  <Override PartName="/customXml/itemProps283.xml" ContentType="application/vnd.openxmlformats-officedocument.customXmlProperties+xml"/>
  <Override PartName="/customXml/itemProps284.xml" ContentType="application/vnd.openxmlformats-officedocument.customXmlProperties+xml"/>
  <Override PartName="/customXml/itemProps285.xml" ContentType="application/vnd.openxmlformats-officedocument.customXmlProperties+xml"/>
  <Override PartName="/customXml/itemProps286.xml" ContentType="application/vnd.openxmlformats-officedocument.customXmlProperties+xml"/>
  <Override PartName="/customXml/itemProps287.xml" ContentType="application/vnd.openxmlformats-officedocument.customXmlProperties+xml"/>
  <Override PartName="/customXml/itemProps288.xml" ContentType="application/vnd.openxmlformats-officedocument.customXmlProperties+xml"/>
  <Override PartName="/customXml/itemProps289.xml" ContentType="application/vnd.openxmlformats-officedocument.customXmlProperties+xml"/>
  <Override PartName="/customXml/itemProps290.xml" ContentType="application/vnd.openxmlformats-officedocument.customXmlProperties+xml"/>
  <Override PartName="/customXml/itemProps291.xml" ContentType="application/vnd.openxmlformats-officedocument.customXmlProperties+xml"/>
  <Override PartName="/customXml/itemProps292.xml" ContentType="application/vnd.openxmlformats-officedocument.customXmlProperties+xml"/>
  <Override PartName="/customXml/itemProps293.xml" ContentType="application/vnd.openxmlformats-officedocument.customXmlProperties+xml"/>
  <Override PartName="/customXml/itemProps294.xml" ContentType="application/vnd.openxmlformats-officedocument.customXmlProperties+xml"/>
  <Override PartName="/customXml/itemProps295.xml" ContentType="application/vnd.openxmlformats-officedocument.customXmlProperties+xml"/>
  <Override PartName="/customXml/itemProps296.xml" ContentType="application/vnd.openxmlformats-officedocument.customXmlProperties+xml"/>
  <Override PartName="/customXml/itemProps297.xml" ContentType="application/vnd.openxmlformats-officedocument.customXmlProperties+xml"/>
  <Override PartName="/customXml/itemProps298.xml" ContentType="application/vnd.openxmlformats-officedocument.customXmlProperties+xml"/>
  <Override PartName="/customXml/itemProps299.xml" ContentType="application/vnd.openxmlformats-officedocument.customXmlProperties+xml"/>
  <Override PartName="/customXml/itemProps300.xml" ContentType="application/vnd.openxmlformats-officedocument.customXmlProperties+xml"/>
  <Override PartName="/customXml/itemProps301.xml" ContentType="application/vnd.openxmlformats-officedocument.customXmlProperties+xml"/>
  <Override PartName="/customXml/itemProps302.xml" ContentType="application/vnd.openxmlformats-officedocument.customXmlProperties+xml"/>
  <Override PartName="/customXml/itemProps303.xml" ContentType="application/vnd.openxmlformats-officedocument.customXmlProperties+xml"/>
  <Override PartName="/customXml/itemProps304.xml" ContentType="application/vnd.openxmlformats-officedocument.customXmlProperties+xml"/>
  <Override PartName="/customXml/itemProps305.xml" ContentType="application/vnd.openxmlformats-officedocument.customXmlProperties+xml"/>
  <Override PartName="/customXml/itemProps306.xml" ContentType="application/vnd.openxmlformats-officedocument.customXmlProperties+xml"/>
  <Override PartName="/customXml/itemProps307.xml" ContentType="application/vnd.openxmlformats-officedocument.customXmlProperties+xml"/>
  <Override PartName="/customXml/itemProps308.xml" ContentType="application/vnd.openxmlformats-officedocument.customXmlProperties+xml"/>
  <Override PartName="/customXml/itemProps309.xml" ContentType="application/vnd.openxmlformats-officedocument.customXmlProperties+xml"/>
  <Override PartName="/customXml/itemProps310.xml" ContentType="application/vnd.openxmlformats-officedocument.customXmlProperties+xml"/>
  <Override PartName="/customXml/itemProps311.xml" ContentType="application/vnd.openxmlformats-officedocument.customXmlProperties+xml"/>
  <Override PartName="/customXml/itemProps312.xml" ContentType="application/vnd.openxmlformats-officedocument.customXmlProperties+xml"/>
  <Override PartName="/customXml/itemProps313.xml" ContentType="application/vnd.openxmlformats-officedocument.customXmlProperties+xml"/>
  <Override PartName="/customXml/itemProps314.xml" ContentType="application/vnd.openxmlformats-officedocument.customXmlProperties+xml"/>
  <Override PartName="/customXml/itemProps315.xml" ContentType="application/vnd.openxmlformats-officedocument.customXmlProperties+xml"/>
  <Override PartName="/customXml/itemProps316.xml" ContentType="application/vnd.openxmlformats-officedocument.customXmlProperties+xml"/>
  <Override PartName="/customXml/itemProps317.xml" ContentType="application/vnd.openxmlformats-officedocument.customXmlProperties+xml"/>
  <Override PartName="/customXml/itemProps318.xml" ContentType="application/vnd.openxmlformats-officedocument.customXmlProperties+xml"/>
  <Override PartName="/customXml/itemProps319.xml" ContentType="application/vnd.openxmlformats-officedocument.customXmlProperties+xml"/>
  <Override PartName="/customXml/itemProps320.xml" ContentType="application/vnd.openxmlformats-officedocument.customXmlProperties+xml"/>
  <Override PartName="/customXml/itemProps321.xml" ContentType="application/vnd.openxmlformats-officedocument.customXmlProperties+xml"/>
  <Override PartName="/customXml/itemProps322.xml" ContentType="application/vnd.openxmlformats-officedocument.customXmlProperties+xml"/>
  <Override PartName="/customXml/itemProps323.xml" ContentType="application/vnd.openxmlformats-officedocument.customXmlProperties+xml"/>
  <Override PartName="/customXml/itemProps324.xml" ContentType="application/vnd.openxmlformats-officedocument.customXmlProperties+xml"/>
  <Override PartName="/customXml/itemProps325.xml" ContentType="application/vnd.openxmlformats-officedocument.customXmlProperties+xml"/>
  <Override PartName="/customXml/itemProps326.xml" ContentType="application/vnd.openxmlformats-officedocument.customXmlProperties+xml"/>
  <Override PartName="/customXml/itemProps327.xml" ContentType="application/vnd.openxmlformats-officedocument.customXmlProperties+xml"/>
  <Override PartName="/customXml/itemProps328.xml" ContentType="application/vnd.openxmlformats-officedocument.customXmlProperties+xml"/>
  <Override PartName="/customXml/itemProps329.xml" ContentType="application/vnd.openxmlformats-officedocument.customXmlProperties+xml"/>
  <Override PartName="/customXml/itemProps330.xml" ContentType="application/vnd.openxmlformats-officedocument.customXmlProperties+xml"/>
  <Override PartName="/customXml/itemProps331.xml" ContentType="application/vnd.openxmlformats-officedocument.customXmlProperties+xml"/>
  <Override PartName="/customXml/itemProps332.xml" ContentType="application/vnd.openxmlformats-officedocument.customXmlProperties+xml"/>
  <Override PartName="/customXml/itemProps333.xml" ContentType="application/vnd.openxmlformats-officedocument.customXmlProperties+xml"/>
  <Override PartName="/customXml/itemProps334.xml" ContentType="application/vnd.openxmlformats-officedocument.customXmlProperties+xml"/>
  <Override PartName="/customXml/itemProps335.xml" ContentType="application/vnd.openxmlformats-officedocument.customXmlProperties+xml"/>
  <Override PartName="/customXml/itemProps336.xml" ContentType="application/vnd.openxmlformats-officedocument.customXmlProperties+xml"/>
  <Override PartName="/customXml/itemProps337.xml" ContentType="application/vnd.openxmlformats-officedocument.customXmlProperties+xml"/>
  <Override PartName="/customXml/itemProps338.xml" ContentType="application/vnd.openxmlformats-officedocument.customXmlProperties+xml"/>
  <Override PartName="/customXml/itemProps339.xml" ContentType="application/vnd.openxmlformats-officedocument.customXmlProperties+xml"/>
  <Override PartName="/customXml/itemProps340.xml" ContentType="application/vnd.openxmlformats-officedocument.customXmlProperties+xml"/>
  <Override PartName="/customXml/itemProps341.xml" ContentType="application/vnd.openxmlformats-officedocument.customXmlProperties+xml"/>
  <Override PartName="/customXml/itemProps342.xml" ContentType="application/vnd.openxmlformats-officedocument.customXmlProperties+xml"/>
  <Override PartName="/customXml/itemProps34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344"/>
  </p:sldMasterIdLst>
  <p:notesMasterIdLst>
    <p:notesMasterId r:id="rId363"/>
  </p:notesMasterIdLst>
  <p:handoutMasterIdLst>
    <p:handoutMasterId r:id="rId364"/>
  </p:handoutMasterIdLst>
  <p:sldIdLst>
    <p:sldId id="258" r:id="rId345"/>
    <p:sldId id="260" r:id="rId346"/>
    <p:sldId id="271" r:id="rId347"/>
    <p:sldId id="272" r:id="rId348"/>
    <p:sldId id="313" r:id="rId349"/>
    <p:sldId id="280" r:id="rId350"/>
    <p:sldId id="314" r:id="rId351"/>
    <p:sldId id="320" r:id="rId352"/>
    <p:sldId id="310" r:id="rId353"/>
    <p:sldId id="315" r:id="rId354"/>
    <p:sldId id="311" r:id="rId355"/>
    <p:sldId id="316" r:id="rId356"/>
    <p:sldId id="293" r:id="rId357"/>
    <p:sldId id="288" r:id="rId358"/>
    <p:sldId id="306" r:id="rId359"/>
    <p:sldId id="308" r:id="rId360"/>
    <p:sldId id="276" r:id="rId361"/>
    <p:sldId id="312" r:id="rId362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00CC"/>
    <a:srgbClr val="086DB6"/>
    <a:srgbClr val="026CB6"/>
    <a:srgbClr val="056CB6"/>
    <a:srgbClr val="355777"/>
    <a:srgbClr val="003F69"/>
    <a:srgbClr val="0070B9"/>
    <a:srgbClr val="0B5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00" autoAdjust="0"/>
  </p:normalViewPr>
  <p:slideViewPr>
    <p:cSldViewPr>
      <p:cViewPr varScale="1">
        <p:scale>
          <a:sx n="105" d="100"/>
          <a:sy n="105" d="100"/>
        </p:scale>
        <p:origin x="696" y="12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99" Type="http://schemas.openxmlformats.org/officeDocument/2006/relationships/customXml" Target="../customXml/item299.xml"/><Relationship Id="rId303" Type="http://schemas.openxmlformats.org/officeDocument/2006/relationships/customXml" Target="../customXml/item30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324" Type="http://schemas.openxmlformats.org/officeDocument/2006/relationships/customXml" Target="../customXml/item324.xml"/><Relationship Id="rId345" Type="http://schemas.openxmlformats.org/officeDocument/2006/relationships/slide" Target="slides/slide1.xml"/><Relationship Id="rId366" Type="http://schemas.openxmlformats.org/officeDocument/2006/relationships/viewProps" Target="viewProps.xml"/><Relationship Id="rId170" Type="http://schemas.openxmlformats.org/officeDocument/2006/relationships/customXml" Target="../customXml/item170.xml"/><Relationship Id="rId191" Type="http://schemas.openxmlformats.org/officeDocument/2006/relationships/customXml" Target="../customXml/item191.xml"/><Relationship Id="rId205" Type="http://schemas.openxmlformats.org/officeDocument/2006/relationships/customXml" Target="../customXml/item205.xml"/><Relationship Id="rId226" Type="http://schemas.openxmlformats.org/officeDocument/2006/relationships/customXml" Target="../customXml/item226.xml"/><Relationship Id="rId247" Type="http://schemas.openxmlformats.org/officeDocument/2006/relationships/customXml" Target="../customXml/item247.xml"/><Relationship Id="rId107" Type="http://schemas.openxmlformats.org/officeDocument/2006/relationships/customXml" Target="../customXml/item107.xml"/><Relationship Id="rId268" Type="http://schemas.openxmlformats.org/officeDocument/2006/relationships/customXml" Target="../customXml/item268.xml"/><Relationship Id="rId289" Type="http://schemas.openxmlformats.org/officeDocument/2006/relationships/customXml" Target="../customXml/item289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314" Type="http://schemas.openxmlformats.org/officeDocument/2006/relationships/customXml" Target="../customXml/item314.xml"/><Relationship Id="rId335" Type="http://schemas.openxmlformats.org/officeDocument/2006/relationships/customXml" Target="../customXml/item335.xml"/><Relationship Id="rId356" Type="http://schemas.openxmlformats.org/officeDocument/2006/relationships/slide" Target="slides/slide12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customXml" Target="../customXml/item181.xml"/><Relationship Id="rId216" Type="http://schemas.openxmlformats.org/officeDocument/2006/relationships/customXml" Target="../customXml/item216.xml"/><Relationship Id="rId237" Type="http://schemas.openxmlformats.org/officeDocument/2006/relationships/customXml" Target="../customXml/item237.xml"/><Relationship Id="rId258" Type="http://schemas.openxmlformats.org/officeDocument/2006/relationships/customXml" Target="../customXml/item258.xml"/><Relationship Id="rId279" Type="http://schemas.openxmlformats.org/officeDocument/2006/relationships/customXml" Target="../customXml/item279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290" Type="http://schemas.openxmlformats.org/officeDocument/2006/relationships/customXml" Target="../customXml/item290.xml"/><Relationship Id="rId304" Type="http://schemas.openxmlformats.org/officeDocument/2006/relationships/customXml" Target="../customXml/item304.xml"/><Relationship Id="rId325" Type="http://schemas.openxmlformats.org/officeDocument/2006/relationships/customXml" Target="../customXml/item325.xml"/><Relationship Id="rId346" Type="http://schemas.openxmlformats.org/officeDocument/2006/relationships/slide" Target="slides/slide2.xml"/><Relationship Id="rId367" Type="http://schemas.openxmlformats.org/officeDocument/2006/relationships/theme" Target="theme/theme1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customXml" Target="../customXml/item192.xml"/><Relationship Id="rId206" Type="http://schemas.openxmlformats.org/officeDocument/2006/relationships/customXml" Target="../customXml/item206.xml"/><Relationship Id="rId227" Type="http://schemas.openxmlformats.org/officeDocument/2006/relationships/customXml" Target="../customXml/item227.xml"/><Relationship Id="rId248" Type="http://schemas.openxmlformats.org/officeDocument/2006/relationships/customXml" Target="../customXml/item248.xml"/><Relationship Id="rId269" Type="http://schemas.openxmlformats.org/officeDocument/2006/relationships/customXml" Target="../customXml/item269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280" Type="http://schemas.openxmlformats.org/officeDocument/2006/relationships/customXml" Target="../customXml/item280.xml"/><Relationship Id="rId315" Type="http://schemas.openxmlformats.org/officeDocument/2006/relationships/customXml" Target="../customXml/item315.xml"/><Relationship Id="rId336" Type="http://schemas.openxmlformats.org/officeDocument/2006/relationships/customXml" Target="../customXml/item336.xml"/><Relationship Id="rId357" Type="http://schemas.openxmlformats.org/officeDocument/2006/relationships/slide" Target="slides/slide13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customXml" Target="../customXml/item182.xml"/><Relationship Id="rId217" Type="http://schemas.openxmlformats.org/officeDocument/2006/relationships/customXml" Target="../customXml/item217.xml"/><Relationship Id="rId6" Type="http://schemas.openxmlformats.org/officeDocument/2006/relationships/customXml" Target="../customXml/item6.xml"/><Relationship Id="rId238" Type="http://schemas.openxmlformats.org/officeDocument/2006/relationships/customXml" Target="../customXml/item238.xml"/><Relationship Id="rId259" Type="http://schemas.openxmlformats.org/officeDocument/2006/relationships/customXml" Target="../customXml/item259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270" Type="http://schemas.openxmlformats.org/officeDocument/2006/relationships/customXml" Target="../customXml/item270.xml"/><Relationship Id="rId291" Type="http://schemas.openxmlformats.org/officeDocument/2006/relationships/customXml" Target="../customXml/item291.xml"/><Relationship Id="rId305" Type="http://schemas.openxmlformats.org/officeDocument/2006/relationships/customXml" Target="../customXml/item305.xml"/><Relationship Id="rId326" Type="http://schemas.openxmlformats.org/officeDocument/2006/relationships/customXml" Target="../customXml/item326.xml"/><Relationship Id="rId347" Type="http://schemas.openxmlformats.org/officeDocument/2006/relationships/slide" Target="slides/slide3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368" Type="http://schemas.openxmlformats.org/officeDocument/2006/relationships/tableStyles" Target="tableStyles.xml"/><Relationship Id="rId172" Type="http://schemas.openxmlformats.org/officeDocument/2006/relationships/customXml" Target="../customXml/item172.xml"/><Relationship Id="rId193" Type="http://schemas.openxmlformats.org/officeDocument/2006/relationships/customXml" Target="../customXml/item193.xml"/><Relationship Id="rId207" Type="http://schemas.openxmlformats.org/officeDocument/2006/relationships/customXml" Target="../customXml/item207.xml"/><Relationship Id="rId228" Type="http://schemas.openxmlformats.org/officeDocument/2006/relationships/customXml" Target="../customXml/item228.xml"/><Relationship Id="rId249" Type="http://schemas.openxmlformats.org/officeDocument/2006/relationships/customXml" Target="../customXml/item249.xml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260" Type="http://schemas.openxmlformats.org/officeDocument/2006/relationships/customXml" Target="../customXml/item260.xml"/><Relationship Id="rId281" Type="http://schemas.openxmlformats.org/officeDocument/2006/relationships/customXml" Target="../customXml/item281.xml"/><Relationship Id="rId316" Type="http://schemas.openxmlformats.org/officeDocument/2006/relationships/customXml" Target="../customXml/item316.xml"/><Relationship Id="rId337" Type="http://schemas.openxmlformats.org/officeDocument/2006/relationships/customXml" Target="../customXml/item337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358" Type="http://schemas.openxmlformats.org/officeDocument/2006/relationships/slide" Target="slides/slide14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customXml" Target="../customXml/item183.xml"/><Relationship Id="rId218" Type="http://schemas.openxmlformats.org/officeDocument/2006/relationships/customXml" Target="../customXml/item218.xml"/><Relationship Id="rId239" Type="http://schemas.openxmlformats.org/officeDocument/2006/relationships/customXml" Target="../customXml/item239.xml"/><Relationship Id="rId250" Type="http://schemas.openxmlformats.org/officeDocument/2006/relationships/customXml" Target="../customXml/item250.xml"/><Relationship Id="rId271" Type="http://schemas.openxmlformats.org/officeDocument/2006/relationships/customXml" Target="../customXml/item271.xml"/><Relationship Id="rId292" Type="http://schemas.openxmlformats.org/officeDocument/2006/relationships/customXml" Target="../customXml/item292.xml"/><Relationship Id="rId306" Type="http://schemas.openxmlformats.org/officeDocument/2006/relationships/customXml" Target="../customXml/item306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327" Type="http://schemas.openxmlformats.org/officeDocument/2006/relationships/customXml" Target="../customXml/item327.xml"/><Relationship Id="rId348" Type="http://schemas.openxmlformats.org/officeDocument/2006/relationships/slide" Target="slides/slide4.xml"/><Relationship Id="rId152" Type="http://schemas.openxmlformats.org/officeDocument/2006/relationships/customXml" Target="../customXml/item152.xml"/><Relationship Id="rId173" Type="http://schemas.openxmlformats.org/officeDocument/2006/relationships/customXml" Target="../customXml/item173.xml"/><Relationship Id="rId194" Type="http://schemas.openxmlformats.org/officeDocument/2006/relationships/customXml" Target="../customXml/item194.xml"/><Relationship Id="rId208" Type="http://schemas.openxmlformats.org/officeDocument/2006/relationships/customXml" Target="../customXml/item208.xml"/><Relationship Id="rId229" Type="http://schemas.openxmlformats.org/officeDocument/2006/relationships/customXml" Target="../customXml/item229.xml"/><Relationship Id="rId240" Type="http://schemas.openxmlformats.org/officeDocument/2006/relationships/customXml" Target="../customXml/item240.xml"/><Relationship Id="rId261" Type="http://schemas.openxmlformats.org/officeDocument/2006/relationships/customXml" Target="../customXml/item261.xml"/><Relationship Id="rId14" Type="http://schemas.openxmlformats.org/officeDocument/2006/relationships/customXml" Target="../customXml/item14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282" Type="http://schemas.openxmlformats.org/officeDocument/2006/relationships/customXml" Target="../customXml/item282.xml"/><Relationship Id="rId317" Type="http://schemas.openxmlformats.org/officeDocument/2006/relationships/customXml" Target="../customXml/item317.xml"/><Relationship Id="rId338" Type="http://schemas.openxmlformats.org/officeDocument/2006/relationships/customXml" Target="../customXml/item338.xml"/><Relationship Id="rId359" Type="http://schemas.openxmlformats.org/officeDocument/2006/relationships/slide" Target="slides/slide15.xml"/><Relationship Id="rId8" Type="http://schemas.openxmlformats.org/officeDocument/2006/relationships/customXml" Target="../customXml/item8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customXml" Target="../customXml/item184.xml"/><Relationship Id="rId219" Type="http://schemas.openxmlformats.org/officeDocument/2006/relationships/customXml" Target="../customXml/item219.xml"/><Relationship Id="rId230" Type="http://schemas.openxmlformats.org/officeDocument/2006/relationships/customXml" Target="../customXml/item230.xml"/><Relationship Id="rId251" Type="http://schemas.openxmlformats.org/officeDocument/2006/relationships/customXml" Target="../customXml/item251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272" Type="http://schemas.openxmlformats.org/officeDocument/2006/relationships/customXml" Target="../customXml/item272.xml"/><Relationship Id="rId293" Type="http://schemas.openxmlformats.org/officeDocument/2006/relationships/customXml" Target="../customXml/item293.xml"/><Relationship Id="rId307" Type="http://schemas.openxmlformats.org/officeDocument/2006/relationships/customXml" Target="../customXml/item307.xml"/><Relationship Id="rId328" Type="http://schemas.openxmlformats.org/officeDocument/2006/relationships/customXml" Target="../customXml/item328.xml"/><Relationship Id="rId349" Type="http://schemas.openxmlformats.org/officeDocument/2006/relationships/slide" Target="slides/slide5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customXml" Target="../customXml/item174.xml"/><Relationship Id="rId195" Type="http://schemas.openxmlformats.org/officeDocument/2006/relationships/customXml" Target="../customXml/item195.xml"/><Relationship Id="rId209" Type="http://schemas.openxmlformats.org/officeDocument/2006/relationships/customXml" Target="../customXml/item209.xml"/><Relationship Id="rId360" Type="http://schemas.openxmlformats.org/officeDocument/2006/relationships/slide" Target="slides/slide16.xml"/><Relationship Id="rId220" Type="http://schemas.openxmlformats.org/officeDocument/2006/relationships/customXml" Target="../customXml/item220.xml"/><Relationship Id="rId241" Type="http://schemas.openxmlformats.org/officeDocument/2006/relationships/customXml" Target="../customXml/item24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262" Type="http://schemas.openxmlformats.org/officeDocument/2006/relationships/customXml" Target="../customXml/item262.xml"/><Relationship Id="rId283" Type="http://schemas.openxmlformats.org/officeDocument/2006/relationships/customXml" Target="../customXml/item283.xml"/><Relationship Id="rId318" Type="http://schemas.openxmlformats.org/officeDocument/2006/relationships/customXml" Target="../customXml/item318.xml"/><Relationship Id="rId339" Type="http://schemas.openxmlformats.org/officeDocument/2006/relationships/customXml" Target="../customXml/item339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customXml" Target="../customXml/item185.xml"/><Relationship Id="rId334" Type="http://schemas.openxmlformats.org/officeDocument/2006/relationships/customXml" Target="../customXml/item334.xml"/><Relationship Id="rId350" Type="http://schemas.openxmlformats.org/officeDocument/2006/relationships/slide" Target="slides/slide6.xml"/><Relationship Id="rId355" Type="http://schemas.openxmlformats.org/officeDocument/2006/relationships/slide" Target="slides/slide1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customXml" Target="../customXml/item180.xml"/><Relationship Id="rId210" Type="http://schemas.openxmlformats.org/officeDocument/2006/relationships/customXml" Target="../customXml/item210.xml"/><Relationship Id="rId215" Type="http://schemas.openxmlformats.org/officeDocument/2006/relationships/customXml" Target="../customXml/item215.xml"/><Relationship Id="rId236" Type="http://schemas.openxmlformats.org/officeDocument/2006/relationships/customXml" Target="../customXml/item236.xml"/><Relationship Id="rId257" Type="http://schemas.openxmlformats.org/officeDocument/2006/relationships/customXml" Target="../customXml/item257.xml"/><Relationship Id="rId278" Type="http://schemas.openxmlformats.org/officeDocument/2006/relationships/customXml" Target="../customXml/item278.xml"/><Relationship Id="rId26" Type="http://schemas.openxmlformats.org/officeDocument/2006/relationships/customXml" Target="../customXml/item26.xml"/><Relationship Id="rId231" Type="http://schemas.openxmlformats.org/officeDocument/2006/relationships/customXml" Target="../customXml/item231.xml"/><Relationship Id="rId252" Type="http://schemas.openxmlformats.org/officeDocument/2006/relationships/customXml" Target="../customXml/item252.xml"/><Relationship Id="rId273" Type="http://schemas.openxmlformats.org/officeDocument/2006/relationships/customXml" Target="../customXml/item273.xml"/><Relationship Id="rId294" Type="http://schemas.openxmlformats.org/officeDocument/2006/relationships/customXml" Target="../customXml/item294.xml"/><Relationship Id="rId308" Type="http://schemas.openxmlformats.org/officeDocument/2006/relationships/customXml" Target="../customXml/item308.xml"/><Relationship Id="rId329" Type="http://schemas.openxmlformats.org/officeDocument/2006/relationships/customXml" Target="../customXml/item329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customXml" Target="../customXml/item175.xml"/><Relationship Id="rId340" Type="http://schemas.openxmlformats.org/officeDocument/2006/relationships/customXml" Target="../customXml/item340.xml"/><Relationship Id="rId361" Type="http://schemas.openxmlformats.org/officeDocument/2006/relationships/slide" Target="slides/slide17.xml"/><Relationship Id="rId196" Type="http://schemas.openxmlformats.org/officeDocument/2006/relationships/customXml" Target="../customXml/item196.xml"/><Relationship Id="rId200" Type="http://schemas.openxmlformats.org/officeDocument/2006/relationships/customXml" Target="../customXml/item200.xml"/><Relationship Id="rId16" Type="http://schemas.openxmlformats.org/officeDocument/2006/relationships/customXml" Target="../customXml/item16.xml"/><Relationship Id="rId221" Type="http://schemas.openxmlformats.org/officeDocument/2006/relationships/customXml" Target="../customXml/item221.xml"/><Relationship Id="rId242" Type="http://schemas.openxmlformats.org/officeDocument/2006/relationships/customXml" Target="../customXml/item242.xml"/><Relationship Id="rId263" Type="http://schemas.openxmlformats.org/officeDocument/2006/relationships/customXml" Target="../customXml/item263.xml"/><Relationship Id="rId284" Type="http://schemas.openxmlformats.org/officeDocument/2006/relationships/customXml" Target="../customXml/item284.xml"/><Relationship Id="rId319" Type="http://schemas.openxmlformats.org/officeDocument/2006/relationships/customXml" Target="../customXml/item319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330" Type="http://schemas.openxmlformats.org/officeDocument/2006/relationships/customXml" Target="../customXml/item330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customXml" Target="../customXml/item186.xml"/><Relationship Id="rId351" Type="http://schemas.openxmlformats.org/officeDocument/2006/relationships/slide" Target="slides/slide7.xml"/><Relationship Id="rId211" Type="http://schemas.openxmlformats.org/officeDocument/2006/relationships/customXml" Target="../customXml/item211.xml"/><Relationship Id="rId232" Type="http://schemas.openxmlformats.org/officeDocument/2006/relationships/customXml" Target="../customXml/item232.xml"/><Relationship Id="rId253" Type="http://schemas.openxmlformats.org/officeDocument/2006/relationships/customXml" Target="../customXml/item253.xml"/><Relationship Id="rId274" Type="http://schemas.openxmlformats.org/officeDocument/2006/relationships/customXml" Target="../customXml/item274.xml"/><Relationship Id="rId295" Type="http://schemas.openxmlformats.org/officeDocument/2006/relationships/customXml" Target="../customXml/item295.xml"/><Relationship Id="rId309" Type="http://schemas.openxmlformats.org/officeDocument/2006/relationships/customXml" Target="../customXml/item309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320" Type="http://schemas.openxmlformats.org/officeDocument/2006/relationships/customXml" Target="../customXml/item320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customXml" Target="../customXml/item176.xml"/><Relationship Id="rId197" Type="http://schemas.openxmlformats.org/officeDocument/2006/relationships/customXml" Target="../customXml/item197.xml"/><Relationship Id="rId341" Type="http://schemas.openxmlformats.org/officeDocument/2006/relationships/customXml" Target="../customXml/item341.xml"/><Relationship Id="rId362" Type="http://schemas.openxmlformats.org/officeDocument/2006/relationships/slide" Target="slides/slide18.xml"/><Relationship Id="rId201" Type="http://schemas.openxmlformats.org/officeDocument/2006/relationships/customXml" Target="../customXml/item201.xml"/><Relationship Id="rId222" Type="http://schemas.openxmlformats.org/officeDocument/2006/relationships/customXml" Target="../customXml/item222.xml"/><Relationship Id="rId243" Type="http://schemas.openxmlformats.org/officeDocument/2006/relationships/customXml" Target="../customXml/item243.xml"/><Relationship Id="rId264" Type="http://schemas.openxmlformats.org/officeDocument/2006/relationships/customXml" Target="../customXml/item264.xml"/><Relationship Id="rId285" Type="http://schemas.openxmlformats.org/officeDocument/2006/relationships/customXml" Target="../customXml/item285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310" Type="http://schemas.openxmlformats.org/officeDocument/2006/relationships/customXml" Target="../customXml/item310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customXml" Target="../customXml/item187.xml"/><Relationship Id="rId331" Type="http://schemas.openxmlformats.org/officeDocument/2006/relationships/customXml" Target="../customXml/item331.xml"/><Relationship Id="rId352" Type="http://schemas.openxmlformats.org/officeDocument/2006/relationships/slide" Target="slides/slide8.xml"/><Relationship Id="rId1" Type="http://schemas.openxmlformats.org/officeDocument/2006/relationships/customXml" Target="../customXml/item1.xml"/><Relationship Id="rId212" Type="http://schemas.openxmlformats.org/officeDocument/2006/relationships/customXml" Target="../customXml/item212.xml"/><Relationship Id="rId233" Type="http://schemas.openxmlformats.org/officeDocument/2006/relationships/customXml" Target="../customXml/item233.xml"/><Relationship Id="rId254" Type="http://schemas.openxmlformats.org/officeDocument/2006/relationships/customXml" Target="../customXml/item254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275" Type="http://schemas.openxmlformats.org/officeDocument/2006/relationships/customXml" Target="../customXml/item275.xml"/><Relationship Id="rId296" Type="http://schemas.openxmlformats.org/officeDocument/2006/relationships/customXml" Target="../customXml/item296.xml"/><Relationship Id="rId300" Type="http://schemas.openxmlformats.org/officeDocument/2006/relationships/customXml" Target="../customXml/item300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customXml" Target="../customXml/item177.xml"/><Relationship Id="rId198" Type="http://schemas.openxmlformats.org/officeDocument/2006/relationships/customXml" Target="../customXml/item198.xml"/><Relationship Id="rId321" Type="http://schemas.openxmlformats.org/officeDocument/2006/relationships/customXml" Target="../customXml/item321.xml"/><Relationship Id="rId342" Type="http://schemas.openxmlformats.org/officeDocument/2006/relationships/customXml" Target="../customXml/item342.xml"/><Relationship Id="rId363" Type="http://schemas.openxmlformats.org/officeDocument/2006/relationships/notesMaster" Target="notesMasters/notesMaster1.xml"/><Relationship Id="rId202" Type="http://schemas.openxmlformats.org/officeDocument/2006/relationships/customXml" Target="../customXml/item202.xml"/><Relationship Id="rId223" Type="http://schemas.openxmlformats.org/officeDocument/2006/relationships/customXml" Target="../customXml/item223.xml"/><Relationship Id="rId244" Type="http://schemas.openxmlformats.org/officeDocument/2006/relationships/customXml" Target="../customXml/item244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265" Type="http://schemas.openxmlformats.org/officeDocument/2006/relationships/customXml" Target="../customXml/item265.xml"/><Relationship Id="rId286" Type="http://schemas.openxmlformats.org/officeDocument/2006/relationships/customXml" Target="../customXml/item286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customXml" Target="../customXml/item188.xml"/><Relationship Id="rId311" Type="http://schemas.openxmlformats.org/officeDocument/2006/relationships/customXml" Target="../customXml/item311.xml"/><Relationship Id="rId332" Type="http://schemas.openxmlformats.org/officeDocument/2006/relationships/customXml" Target="../customXml/item332.xml"/><Relationship Id="rId353" Type="http://schemas.openxmlformats.org/officeDocument/2006/relationships/slide" Target="slides/slide9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13" Type="http://schemas.openxmlformats.org/officeDocument/2006/relationships/customXml" Target="../customXml/item213.xml"/><Relationship Id="rId234" Type="http://schemas.openxmlformats.org/officeDocument/2006/relationships/customXml" Target="../customXml/item234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55" Type="http://schemas.openxmlformats.org/officeDocument/2006/relationships/customXml" Target="../customXml/item255.xml"/><Relationship Id="rId276" Type="http://schemas.openxmlformats.org/officeDocument/2006/relationships/customXml" Target="../customXml/item276.xml"/><Relationship Id="rId297" Type="http://schemas.openxmlformats.org/officeDocument/2006/relationships/customXml" Target="../customXml/item297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customXml" Target="../customXml/item178.xml"/><Relationship Id="rId301" Type="http://schemas.openxmlformats.org/officeDocument/2006/relationships/customXml" Target="../customXml/item301.xml"/><Relationship Id="rId322" Type="http://schemas.openxmlformats.org/officeDocument/2006/relationships/customXml" Target="../customXml/item322.xml"/><Relationship Id="rId343" Type="http://schemas.openxmlformats.org/officeDocument/2006/relationships/customXml" Target="../customXml/item343.xml"/><Relationship Id="rId364" Type="http://schemas.openxmlformats.org/officeDocument/2006/relationships/handoutMaster" Target="handoutMasters/handoutMaster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9" Type="http://schemas.openxmlformats.org/officeDocument/2006/relationships/customXml" Target="../customXml/item199.xml"/><Relationship Id="rId203" Type="http://schemas.openxmlformats.org/officeDocument/2006/relationships/customXml" Target="../customXml/item203.xml"/><Relationship Id="rId19" Type="http://schemas.openxmlformats.org/officeDocument/2006/relationships/customXml" Target="../customXml/item19.xml"/><Relationship Id="rId224" Type="http://schemas.openxmlformats.org/officeDocument/2006/relationships/customXml" Target="../customXml/item224.xml"/><Relationship Id="rId245" Type="http://schemas.openxmlformats.org/officeDocument/2006/relationships/customXml" Target="../customXml/item245.xml"/><Relationship Id="rId266" Type="http://schemas.openxmlformats.org/officeDocument/2006/relationships/customXml" Target="../customXml/item266.xml"/><Relationship Id="rId287" Type="http://schemas.openxmlformats.org/officeDocument/2006/relationships/customXml" Target="../customXml/item287.xml"/><Relationship Id="rId30" Type="http://schemas.openxmlformats.org/officeDocument/2006/relationships/customXml" Target="../customXml/item3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312" Type="http://schemas.openxmlformats.org/officeDocument/2006/relationships/customXml" Target="../customXml/item312.xml"/><Relationship Id="rId333" Type="http://schemas.openxmlformats.org/officeDocument/2006/relationships/customXml" Target="../customXml/item333.xml"/><Relationship Id="rId354" Type="http://schemas.openxmlformats.org/officeDocument/2006/relationships/slide" Target="slides/slide10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189" Type="http://schemas.openxmlformats.org/officeDocument/2006/relationships/customXml" Target="../customXml/item189.xml"/><Relationship Id="rId3" Type="http://schemas.openxmlformats.org/officeDocument/2006/relationships/customXml" Target="../customXml/item3.xml"/><Relationship Id="rId214" Type="http://schemas.openxmlformats.org/officeDocument/2006/relationships/customXml" Target="../customXml/item214.xml"/><Relationship Id="rId235" Type="http://schemas.openxmlformats.org/officeDocument/2006/relationships/customXml" Target="../customXml/item235.xml"/><Relationship Id="rId256" Type="http://schemas.openxmlformats.org/officeDocument/2006/relationships/customXml" Target="../customXml/item256.xml"/><Relationship Id="rId277" Type="http://schemas.openxmlformats.org/officeDocument/2006/relationships/customXml" Target="../customXml/item277.xml"/><Relationship Id="rId298" Type="http://schemas.openxmlformats.org/officeDocument/2006/relationships/customXml" Target="../customXml/item298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302" Type="http://schemas.openxmlformats.org/officeDocument/2006/relationships/customXml" Target="../customXml/item302.xml"/><Relationship Id="rId323" Type="http://schemas.openxmlformats.org/officeDocument/2006/relationships/customXml" Target="../customXml/item323.xml"/><Relationship Id="rId344" Type="http://schemas.openxmlformats.org/officeDocument/2006/relationships/slideMaster" Target="slideMasters/slideMaster1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179" Type="http://schemas.openxmlformats.org/officeDocument/2006/relationships/customXml" Target="../customXml/item179.xml"/><Relationship Id="rId365" Type="http://schemas.openxmlformats.org/officeDocument/2006/relationships/presProps" Target="presProps.xml"/><Relationship Id="rId190" Type="http://schemas.openxmlformats.org/officeDocument/2006/relationships/customXml" Target="../customXml/item190.xml"/><Relationship Id="rId204" Type="http://schemas.openxmlformats.org/officeDocument/2006/relationships/customXml" Target="../customXml/item204.xml"/><Relationship Id="rId225" Type="http://schemas.openxmlformats.org/officeDocument/2006/relationships/customXml" Target="../customXml/item225.xml"/><Relationship Id="rId246" Type="http://schemas.openxmlformats.org/officeDocument/2006/relationships/customXml" Target="../customXml/item246.xml"/><Relationship Id="rId267" Type="http://schemas.openxmlformats.org/officeDocument/2006/relationships/customXml" Target="../customXml/item267.xml"/><Relationship Id="rId288" Type="http://schemas.openxmlformats.org/officeDocument/2006/relationships/customXml" Target="../customXml/item288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313" Type="http://schemas.openxmlformats.org/officeDocument/2006/relationships/customXml" Target="../customXml/item3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3F119CC-0E9C-4303-8FC0-FA6C67E0699C}" type="datetimeFigureOut">
              <a:rPr lang="en-US"/>
              <a:pPr>
                <a:defRPr/>
              </a:pPr>
              <a:t>10/20/2019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6924233-FC8A-4838-8824-56EBB754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68383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91633A1B-E4ED-4A2A-87DF-7B125DA7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3198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(1) While “</a:t>
            </a:r>
            <a:r>
              <a:rPr lang="en-US" baseline="0" dirty="0" err="1"/>
              <a:t>arial</a:t>
            </a:r>
            <a:r>
              <a:rPr lang="en-US" baseline="0" dirty="0"/>
              <a:t>” is used in this example, other fonts may be used. Please strive for consistency in font type and size. </a:t>
            </a:r>
            <a:endParaRPr lang="en-US" dirty="0"/>
          </a:p>
          <a:p>
            <a:pPr eaLnBrk="1" hangingPunct="1"/>
            <a:r>
              <a:rPr lang="en-US" baseline="0" dirty="0"/>
              <a:t>(2) While a blue background is shown here, other colors noted on the EPA/ORD intranet site may be used.</a:t>
            </a:r>
          </a:p>
          <a:p>
            <a:pPr eaLnBrk="1" hangingPunct="1"/>
            <a:r>
              <a:rPr lang="en-US" baseline="0" dirty="0"/>
              <a:t>(3) A picture may be added if desired.</a:t>
            </a:r>
          </a:p>
          <a:p>
            <a:pPr eaLnBrk="1" hangingPunct="1"/>
            <a:endParaRPr lang="en-US" baseline="0" dirty="0"/>
          </a:p>
          <a:p>
            <a:pPr eaLnBrk="1" hangingPunct="1"/>
            <a:r>
              <a:rPr lang="en-US" baseline="0" dirty="0"/>
              <a:t>--- The goal is to promote our CED “brand” and maintain some degree of consistency among CED presentations.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Disclaimer</a:t>
            </a:r>
            <a:r>
              <a:rPr lang="en-US" baseline="0" dirty="0"/>
              <a:t> may be placed elsewhere in the presentation (such as the title slide or the “final” slide); however, it should be clearly legible.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Japan and CASTNet monitors</a:t>
            </a:r>
          </a:p>
        </p:txBody>
      </p:sp>
    </p:spTree>
    <p:extLst>
      <p:ext uri="{BB962C8B-B14F-4D97-AF65-F5344CB8AC3E}">
        <p14:creationId xmlns:p14="http://schemas.microsoft.com/office/powerpoint/2010/main" val="1415758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7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16" y="6286"/>
            <a:ext cx="9929284" cy="683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1016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pic>
        <p:nvPicPr>
          <p:cNvPr id="11" name="Picture 25" descr="EPA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86201" y="1447800"/>
            <a:ext cx="7617884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1" y="3016250"/>
            <a:ext cx="7617884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8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7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600200"/>
            <a:ext cx="10160000" cy="990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26CB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10363200" cy="3429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16256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40000" y="6248400"/>
            <a:ext cx="7315200" cy="457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2A795-0D1C-4340-A163-773CC4D3E4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1026" name="Rectangle 10"/>
          <p:cNvSpPr>
            <a:spLocks noChangeArrowheads="1"/>
          </p:cNvSpPr>
          <p:nvPr userDrawn="1"/>
        </p:nvSpPr>
        <p:spPr bwMode="auto">
          <a:xfrm>
            <a:off x="0" y="6224588"/>
            <a:ext cx="914400" cy="228600"/>
          </a:xfrm>
          <a:prstGeom prst="rect">
            <a:avLst/>
          </a:prstGeom>
          <a:solidFill>
            <a:srgbClr val="026CB6"/>
          </a:solidFill>
          <a:ln>
            <a:noFill/>
          </a:ln>
          <a:extLst/>
        </p:spPr>
        <p:txBody>
          <a:bodyPr wrap="none" anchor="ctr"/>
          <a:lstStyle/>
          <a:p>
            <a:endParaRPr lang="en-US" sz="2400">
              <a:solidFill>
                <a:srgbClr val="026CB6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812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52400"/>
            <a:ext cx="154160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72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02208" y="609600"/>
            <a:ext cx="10160000" cy="119176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dirty="0">
                <a:solidFill>
                  <a:srgbClr val="C00000"/>
                </a:solidFill>
              </a:rPr>
              <a:t>Impact of renoxification on air quality over Northern Hemisphere </a:t>
            </a:r>
            <a:endParaRPr lang="en-US" sz="3600" b="0" dirty="0">
              <a:solidFill>
                <a:srgbClr val="C00000"/>
              </a:solidFill>
            </a:endParaRPr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902208" y="1981200"/>
            <a:ext cx="10363200" cy="4343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t-BR" sz="2800" i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Golam Sarwar</a:t>
            </a:r>
            <a:r>
              <a:rPr lang="pt-BR" sz="2800" i="0" baseline="30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i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Daiwen Kang</a:t>
            </a:r>
            <a:r>
              <a:rPr lang="pt-BR" sz="2800" i="0" baseline="30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i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Wyat Appel</a:t>
            </a:r>
            <a:r>
              <a:rPr lang="pt-BR" sz="2800" i="0" baseline="30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i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Christian Hogrefe</a:t>
            </a:r>
            <a:r>
              <a:rPr lang="pt-BR" sz="2800" i="0" baseline="30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i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Barron Henderson</a:t>
            </a:r>
            <a:r>
              <a:rPr lang="pt-BR" sz="2800" i="0" baseline="30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2800" i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Rohit Mathur</a:t>
            </a:r>
            <a:r>
              <a:rPr lang="pt-BR" sz="2800" i="0" baseline="30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sz="2800" i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t-BR" sz="2800" i="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t-BR" i="0" baseline="30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i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Research and Development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t-BR" i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USEPA, RTP, NC, US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t-BR" i="0" baseline="30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i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 of Air and Radiation  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t-BR" i="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USEPA, RTP, NC, US</a:t>
            </a:r>
          </a:p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t-BR" i="0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baseline="30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Community Modeling and Analysis System Conference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Chapel Hill, North Carolina, October 21 - 23,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8BC63C-4653-4DA5-8354-FF67A153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"/>
            <a:ext cx="10160000" cy="6858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Impact of ANO</a:t>
            </a:r>
            <a:r>
              <a:rPr lang="en-US" sz="3600" baseline="-25000" dirty="0">
                <a:solidFill>
                  <a:srgbClr val="C00000"/>
                </a:solidFill>
              </a:rPr>
              <a:t>3 </a:t>
            </a:r>
            <a:r>
              <a:rPr lang="en-US" sz="3600" dirty="0">
                <a:solidFill>
                  <a:srgbClr val="C00000"/>
                </a:solidFill>
              </a:rPr>
              <a:t>photolysis on HONO</a:t>
            </a:r>
            <a:endParaRPr lang="en-US" sz="3600" baseline="-25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A8568-2015-419D-B4A9-A7B3CBE5E4C1}"/>
              </a:ext>
            </a:extLst>
          </p:cNvPr>
          <p:cNvSpPr txBox="1"/>
          <p:nvPr/>
        </p:nvSpPr>
        <p:spPr>
          <a:xfrm>
            <a:off x="81482" y="900428"/>
            <a:ext cx="446991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Base model predicts higher HONO over land and lower values over seawater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3333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JSEA increases HONO over seawater due to photolysis of ANO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but decreases over land due to lower night-time NO</a:t>
            </a:r>
            <a:r>
              <a:rPr lang="en-US" sz="2000" baseline="-25000" dirty="0">
                <a:solidFill>
                  <a:srgbClr val="3333FF"/>
                </a:solidFill>
              </a:rPr>
              <a:t>2</a:t>
            </a:r>
          </a:p>
          <a:p>
            <a:pPr marL="0" indent="0">
              <a:buNone/>
            </a:pPr>
            <a:endParaRPr lang="en-US" sz="2000" dirty="0">
              <a:solidFill>
                <a:srgbClr val="3333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JALL has mixed impacts on HONO over land. Photolysis of ANO</a:t>
            </a:r>
            <a:r>
              <a:rPr lang="en-US" sz="2000" baseline="-25000" dirty="0">
                <a:solidFill>
                  <a:srgbClr val="3333FF"/>
                </a:solidFill>
              </a:rPr>
              <a:t>3 </a:t>
            </a:r>
            <a:r>
              <a:rPr lang="en-US" sz="2000" dirty="0">
                <a:solidFill>
                  <a:srgbClr val="3333FF"/>
                </a:solidFill>
              </a:rPr>
              <a:t>directly increases HONO but lowers NO</a:t>
            </a:r>
            <a:r>
              <a:rPr lang="en-US" sz="2000" baseline="-25000" dirty="0">
                <a:solidFill>
                  <a:srgbClr val="3333FF"/>
                </a:solidFill>
              </a:rPr>
              <a:t>2</a:t>
            </a:r>
            <a:r>
              <a:rPr lang="en-US" sz="2000" dirty="0">
                <a:solidFill>
                  <a:srgbClr val="3333FF"/>
                </a:solidFill>
              </a:rPr>
              <a:t> over some areas which then decreases HONO production. Net impact is determined by the relative importance of these changes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BE9C7-7695-442F-9903-A172F1E1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0F03D2-9968-4599-AC40-982D47C1E8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874" y="685800"/>
            <a:ext cx="734377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32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28BC63C-4653-4DA5-8354-FF67A153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3337"/>
            <a:ext cx="10820400" cy="7620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Comparison with observed HONO at Cape Verde</a:t>
            </a:r>
            <a:endParaRPr lang="en-US" sz="3600" baseline="-25000" dirty="0">
              <a:solidFill>
                <a:srgbClr val="C0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3A8568-2015-419D-B4A9-A7B3CBE5E4C1}"/>
              </a:ext>
            </a:extLst>
          </p:cNvPr>
          <p:cNvSpPr txBox="1"/>
          <p:nvPr/>
        </p:nvSpPr>
        <p:spPr>
          <a:xfrm>
            <a:off x="914400" y="4572000"/>
            <a:ext cx="11268456" cy="1871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Base model under-predicts HONO compared to observed data 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JALL increases HONO but over-predicts compared to observed data primarily due to higher ANO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levels in the model. Increased HONO enhances OH and affects model results  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JSEA and JALL predictions are similar (not shown)</a:t>
            </a:r>
          </a:p>
          <a:p>
            <a:pPr marL="342900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333FF"/>
                </a:solidFill>
              </a:rPr>
              <a:t>Cape Verde data: Reed et al., 2017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CD39CF-1136-4818-A8AC-96D54C2DC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EEAF74-5E91-431C-B6CD-9AC20DE2AEAD}"/>
              </a:ext>
            </a:extLst>
          </p:cNvPr>
          <p:cNvGrpSpPr/>
          <p:nvPr/>
        </p:nvGrpSpPr>
        <p:grpSpPr>
          <a:xfrm>
            <a:off x="2743200" y="790575"/>
            <a:ext cx="6524625" cy="3781425"/>
            <a:chOff x="2743200" y="790575"/>
            <a:chExt cx="6524625" cy="37814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80F3D4-64B7-4F62-9BE9-3F1F688C2A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43200" y="790575"/>
              <a:ext cx="6524625" cy="37814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E7FFB06-6E5F-4DBF-9141-F9EDE2A162FC}"/>
                </a:ext>
              </a:extLst>
            </p:cNvPr>
            <p:cNvSpPr txBox="1"/>
            <p:nvPr/>
          </p:nvSpPr>
          <p:spPr>
            <a:xfrm>
              <a:off x="3886200" y="861537"/>
              <a:ext cx="52290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>
                  <a:solidFill>
                    <a:srgbClr val="00B0F0"/>
                  </a:solidFill>
                </a:rPr>
                <a:t>Base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680CB69-EE42-4A9A-9F77-68A4EC98C659}"/>
                </a:ext>
              </a:extLst>
            </p:cNvPr>
            <p:cNvSpPr txBox="1"/>
            <p:nvPr/>
          </p:nvSpPr>
          <p:spPr>
            <a:xfrm>
              <a:off x="3886200" y="1070998"/>
              <a:ext cx="53893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/>
                <a:t>JALL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2594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D6C1730-0D3F-47C7-8A82-C58D424CFD19}"/>
              </a:ext>
            </a:extLst>
          </p:cNvPr>
          <p:cNvSpPr txBox="1">
            <a:spLocks/>
          </p:cNvSpPr>
          <p:nvPr/>
        </p:nvSpPr>
        <p:spPr>
          <a:xfrm>
            <a:off x="838200" y="20947"/>
            <a:ext cx="9525000" cy="567705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26CB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355777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</a:rPr>
              <a:t>Impact of ANO</a:t>
            </a:r>
            <a:r>
              <a:rPr lang="en-US" sz="3600" baseline="-25000" dirty="0">
                <a:solidFill>
                  <a:srgbClr val="C00000"/>
                </a:solidFill>
              </a:rPr>
              <a:t>3 </a:t>
            </a:r>
            <a:r>
              <a:rPr lang="en-US" sz="3600" dirty="0">
                <a:solidFill>
                  <a:srgbClr val="C00000"/>
                </a:solidFill>
              </a:rPr>
              <a:t>photolysis on O</a:t>
            </a:r>
            <a:r>
              <a:rPr lang="en-US" sz="3600" baseline="-25000" dirty="0">
                <a:solidFill>
                  <a:srgbClr val="C00000"/>
                </a:solidFill>
              </a:rPr>
              <a:t>3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F9E26-784D-4A20-87B2-0953E21D9E52}"/>
              </a:ext>
            </a:extLst>
          </p:cNvPr>
          <p:cNvSpPr txBox="1"/>
          <p:nvPr/>
        </p:nvSpPr>
        <p:spPr>
          <a:xfrm>
            <a:off x="58974" y="732154"/>
            <a:ext cx="4700796" cy="552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Base model predicts higher 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over land and lower levels over seawater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3333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JSEA increases NO</a:t>
            </a:r>
            <a:r>
              <a:rPr lang="en-US" sz="2000" baseline="-25000" dirty="0">
                <a:solidFill>
                  <a:srgbClr val="3333FF"/>
                </a:solidFill>
              </a:rPr>
              <a:t>2</a:t>
            </a:r>
            <a:r>
              <a:rPr lang="en-US" sz="2000" dirty="0">
                <a:solidFill>
                  <a:srgbClr val="3333FF"/>
                </a:solidFill>
              </a:rPr>
              <a:t> and HONO over seawater. HONO produces OH via photolysis. Both increase 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over seawater which is then transported to land areas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baseline="-25000" dirty="0">
              <a:solidFill>
                <a:srgbClr val="3333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Compared to JSEA, JALL increases more 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over land than over seawater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000" dirty="0">
              <a:solidFill>
                <a:srgbClr val="3333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Overall, the photolysis of ANO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 increases 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levels over seawater and land due to the formation of HONO and NO</a:t>
            </a:r>
            <a:r>
              <a:rPr lang="en-US" sz="2000" baseline="-25000" dirty="0">
                <a:solidFill>
                  <a:srgbClr val="3333FF"/>
                </a:solidFill>
              </a:rPr>
              <a:t>2</a:t>
            </a:r>
            <a:r>
              <a:rPr lang="en-US" sz="2000" dirty="0">
                <a:solidFill>
                  <a:srgbClr val="3333FF"/>
                </a:solidFill>
              </a:rPr>
              <a:t> from ANO</a:t>
            </a:r>
            <a:r>
              <a:rPr lang="en-US" sz="2000" baseline="-25000" dirty="0">
                <a:solidFill>
                  <a:srgbClr val="3333FF"/>
                </a:solidFill>
              </a:rPr>
              <a:t>3 </a:t>
            </a:r>
            <a:r>
              <a:rPr lang="en-US" sz="2000" dirty="0">
                <a:solidFill>
                  <a:srgbClr val="3333FF"/>
                </a:solidFill>
              </a:rPr>
              <a:t>photolysis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C2666A-ACF3-4464-9EA3-A76F72A3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CF542C-D354-48BD-B86F-B9A5A4DFDC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685800"/>
            <a:ext cx="741045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062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0"/>
            <a:ext cx="10160000" cy="670194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Comparison with surface observed O</a:t>
            </a:r>
            <a:r>
              <a:rPr lang="en-US" sz="3600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44107C-174C-4C57-A574-B2DFBCDF8A7C}"/>
              </a:ext>
            </a:extLst>
          </p:cNvPr>
          <p:cNvSpPr txBox="1"/>
          <p:nvPr/>
        </p:nvSpPr>
        <p:spPr>
          <a:xfrm>
            <a:off x="152400" y="1295400"/>
            <a:ext cx="41242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Increase in 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reduces negative bias in cooler months but exacerbates positive bias in warmer months both at CASTNET and JAPAN sites</a:t>
            </a:r>
          </a:p>
          <a:p>
            <a:endParaRPr lang="en-US" dirty="0">
              <a:solidFill>
                <a:srgbClr val="3333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solidFill>
                <a:srgbClr val="3333FF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Data from 9 remote/rural monitoring sites are included for JAPAN (www.eanet.asia)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21135-4140-462A-BE4A-003B22F25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C50382E-595F-43BA-924F-8865F90A15E9}"/>
              </a:ext>
            </a:extLst>
          </p:cNvPr>
          <p:cNvGrpSpPr/>
          <p:nvPr/>
        </p:nvGrpSpPr>
        <p:grpSpPr>
          <a:xfrm>
            <a:off x="4367301" y="668179"/>
            <a:ext cx="7096125" cy="5917040"/>
            <a:chOff x="4367301" y="668179"/>
            <a:chExt cx="7096125" cy="5917040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56B4730-1BEB-424E-A7DB-18FEEDDB9F53}"/>
                </a:ext>
              </a:extLst>
            </p:cNvPr>
            <p:cNvGrpSpPr/>
            <p:nvPr/>
          </p:nvGrpSpPr>
          <p:grpSpPr>
            <a:xfrm>
              <a:off x="4367301" y="668179"/>
              <a:ext cx="7096125" cy="5917040"/>
              <a:chOff x="4367301" y="668179"/>
              <a:chExt cx="7096125" cy="5917040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5EBC27A9-1FF0-4AA8-927E-6D5FD36B626E}"/>
                  </a:ext>
                </a:extLst>
              </p:cNvPr>
              <p:cNvGrpSpPr/>
              <p:nvPr/>
            </p:nvGrpSpPr>
            <p:grpSpPr>
              <a:xfrm>
                <a:off x="4367301" y="668179"/>
                <a:ext cx="7096125" cy="5917040"/>
                <a:chOff x="4367301" y="668179"/>
                <a:chExt cx="7096125" cy="5917040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69ED0A85-5D68-4844-8FBE-2C493DCC6B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367301" y="670194"/>
                  <a:ext cx="7096125" cy="5915025"/>
                </a:xfrm>
                <a:prstGeom prst="rect">
                  <a:avLst/>
                </a:prstGeom>
              </p:spPr>
            </p:pic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22CBF3EF-3E4D-451F-923B-D6832400B1FD}"/>
                    </a:ext>
                  </a:extLst>
                </p:cNvPr>
                <p:cNvSpPr txBox="1"/>
                <p:nvPr/>
              </p:nvSpPr>
              <p:spPr>
                <a:xfrm>
                  <a:off x="5791200" y="668179"/>
                  <a:ext cx="50526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b="1" dirty="0">
                      <a:solidFill>
                        <a:srgbClr val="FF0000"/>
                      </a:solidFill>
                    </a:rPr>
                    <a:t>JALL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7FE9542-DB0C-436D-B2ED-BCB900DC3A7C}"/>
                  </a:ext>
                </a:extLst>
              </p:cNvPr>
              <p:cNvSpPr txBox="1"/>
              <p:nvPr/>
            </p:nvSpPr>
            <p:spPr>
              <a:xfrm>
                <a:off x="5794248" y="785193"/>
                <a:ext cx="54053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b="1" dirty="0">
                    <a:solidFill>
                      <a:srgbClr val="3333FF"/>
                    </a:solidFill>
                  </a:rPr>
                  <a:t>BASE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1BDE49A-06A8-48C3-B89B-F629CDE08C22}"/>
                </a:ext>
              </a:extLst>
            </p:cNvPr>
            <p:cNvSpPr/>
            <p:nvPr/>
          </p:nvSpPr>
          <p:spPr>
            <a:xfrm>
              <a:off x="9525000" y="735832"/>
              <a:ext cx="1655618" cy="46166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3333FF"/>
                  </a:solidFill>
                </a:rPr>
                <a:t>CASTNet</a:t>
              </a:r>
              <a:endParaRPr lang="en-US" dirty="0">
                <a:solidFill>
                  <a:srgbClr val="3333FF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2EB0EBE-77F2-4683-BF70-3FC1223EDF8F}"/>
                </a:ext>
              </a:extLst>
            </p:cNvPr>
            <p:cNvSpPr/>
            <p:nvPr/>
          </p:nvSpPr>
          <p:spPr>
            <a:xfrm>
              <a:off x="9525000" y="3962400"/>
              <a:ext cx="1655618" cy="461665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3333FF"/>
                  </a:solidFill>
                </a:rPr>
                <a:t>Japan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763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2400260A-018B-4991-AB7F-7BB37E19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131445"/>
            <a:ext cx="10287000" cy="609600"/>
          </a:xfrm>
        </p:spPr>
        <p:txBody>
          <a:bodyPr/>
          <a:lstStyle/>
          <a:p>
            <a:pPr algn="ctr"/>
            <a:r>
              <a:rPr lang="en-US" sz="3600" dirty="0" err="1">
                <a:solidFill>
                  <a:srgbClr val="C00000"/>
                </a:solidFill>
              </a:rPr>
              <a:t>Ozonesonde</a:t>
            </a:r>
            <a:r>
              <a:rPr lang="en-US" sz="3600" dirty="0">
                <a:solidFill>
                  <a:srgbClr val="C00000"/>
                </a:solidFill>
              </a:rPr>
              <a:t> sites</a:t>
            </a:r>
            <a:endParaRPr lang="en-US" sz="3600" baseline="-250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12EEE7-6139-41BD-B713-3FF573DF8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A71889-CD51-4651-9BFA-13A2D6BF29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0" y="1219200"/>
            <a:ext cx="497205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38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68" y="23679"/>
            <a:ext cx="10160000" cy="694392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Comparison with </a:t>
            </a:r>
            <a:r>
              <a:rPr lang="en-US" sz="3600" dirty="0" err="1">
                <a:solidFill>
                  <a:srgbClr val="C00000"/>
                </a:solidFill>
              </a:rPr>
              <a:t>ozonesonde</a:t>
            </a:r>
            <a:r>
              <a:rPr lang="en-US" sz="3600" dirty="0">
                <a:solidFill>
                  <a:srgbClr val="C00000"/>
                </a:solidFill>
              </a:rPr>
              <a:t> data at Boulder</a:t>
            </a:r>
            <a:endParaRPr lang="en-US" sz="3600" baseline="-250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502CCD-B35F-4854-B8E2-9DDEA39CC636}"/>
              </a:ext>
            </a:extLst>
          </p:cNvPr>
          <p:cNvSpPr txBox="1"/>
          <p:nvPr/>
        </p:nvSpPr>
        <p:spPr>
          <a:xfrm>
            <a:off x="120442" y="708422"/>
            <a:ext cx="27736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Base model predictions are  low-biased in cooler months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Adding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photolysis improves the comparison in cooler months but creates a high bias in warmer month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Performance is similar to that at surface sites</a:t>
            </a:r>
            <a:endParaRPr lang="en-US" sz="1800" dirty="0">
              <a:solidFill>
                <a:srgbClr val="3333FF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4DAD24C-A401-4B33-88D0-44985374C6A9}"/>
              </a:ext>
            </a:extLst>
          </p:cNvPr>
          <p:cNvGrpSpPr/>
          <p:nvPr/>
        </p:nvGrpSpPr>
        <p:grpSpPr>
          <a:xfrm>
            <a:off x="2819400" y="685800"/>
            <a:ext cx="9265920" cy="5943600"/>
            <a:chOff x="76200" y="609600"/>
            <a:chExt cx="9265920" cy="59436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58D9E92-803D-4EB4-A469-8A630D843134}"/>
                </a:ext>
              </a:extLst>
            </p:cNvPr>
            <p:cNvGrpSpPr/>
            <p:nvPr/>
          </p:nvGrpSpPr>
          <p:grpSpPr>
            <a:xfrm>
              <a:off x="76200" y="609600"/>
              <a:ext cx="9265920" cy="5943600"/>
              <a:chOff x="76200" y="592836"/>
              <a:chExt cx="9265920" cy="594360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DF3E1CF-CEAB-4940-8BE3-40996F177FB9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76200" y="592836"/>
                <a:ext cx="3017520" cy="594360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EABEBE45-281D-4E99-B106-7723641FC8CC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00400" y="592836"/>
                <a:ext cx="3017520" cy="5943600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9A42061-8847-489B-8C9E-B6436066DEC1}"/>
                  </a:ext>
                </a:extLst>
              </p:cNvPr>
              <p:cNvPicPr preferRelativeResize="0">
                <a:picLocks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4600" y="592836"/>
                <a:ext cx="3017520" cy="5943600"/>
              </a:xfrm>
              <a:prstGeom prst="rect">
                <a:avLst/>
              </a:prstGeom>
            </p:spPr>
          </p:pic>
        </p:grp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CFBD32-AC4C-4EF2-947A-E7F175617B65}"/>
                </a:ext>
              </a:extLst>
            </p:cNvPr>
            <p:cNvSpPr/>
            <p:nvPr/>
          </p:nvSpPr>
          <p:spPr>
            <a:xfrm>
              <a:off x="367328" y="822684"/>
              <a:ext cx="11689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3333FF"/>
                  </a:solidFill>
                  <a:sym typeface="Symbol"/>
                </a:rPr>
                <a:t>January</a:t>
              </a:r>
              <a:endParaRPr 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1E71C03-6EAB-4F94-A2C1-456FF90AE92A}"/>
                </a:ext>
              </a:extLst>
            </p:cNvPr>
            <p:cNvSpPr/>
            <p:nvPr/>
          </p:nvSpPr>
          <p:spPr>
            <a:xfrm>
              <a:off x="3479290" y="822684"/>
              <a:ext cx="128272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3333FF"/>
                  </a:solidFill>
                  <a:sym typeface="Symbol"/>
                </a:rPr>
                <a:t>February</a:t>
              </a:r>
              <a:endParaRPr lang="en-US" sz="2000" b="1" dirty="0">
                <a:solidFill>
                  <a:srgbClr val="3333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D8BE7D-4280-4CCB-AEC4-30E4EBFB369B}"/>
                </a:ext>
              </a:extLst>
            </p:cNvPr>
            <p:cNvSpPr/>
            <p:nvPr/>
          </p:nvSpPr>
          <p:spPr>
            <a:xfrm>
              <a:off x="6629400" y="822684"/>
              <a:ext cx="68320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3333FF"/>
                  </a:solidFill>
                  <a:sym typeface="Symbol"/>
                </a:rPr>
                <a:t>May</a:t>
              </a:r>
              <a:endParaRPr lang="en-US" sz="2000" b="1" dirty="0">
                <a:solidFill>
                  <a:srgbClr val="3333FF"/>
                </a:solidFill>
              </a:endParaRP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D3035DD-9CD7-49F8-A95F-105D22CA9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095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2872" y="49320"/>
            <a:ext cx="10515600" cy="69439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Comparison with </a:t>
            </a:r>
            <a:r>
              <a:rPr lang="en-US" sz="3200" dirty="0" err="1">
                <a:solidFill>
                  <a:srgbClr val="C00000"/>
                </a:solidFill>
              </a:rPr>
              <a:t>ozonesonde</a:t>
            </a:r>
            <a:r>
              <a:rPr lang="en-US" sz="3200" dirty="0">
                <a:solidFill>
                  <a:srgbClr val="C00000"/>
                </a:solidFill>
              </a:rPr>
              <a:t> data at </a:t>
            </a:r>
            <a:r>
              <a:rPr lang="en-US" sz="3200" dirty="0" err="1">
                <a:solidFill>
                  <a:srgbClr val="C00000"/>
                </a:solidFill>
              </a:rPr>
              <a:t>Hunstville</a:t>
            </a:r>
            <a:r>
              <a:rPr lang="en-US" sz="3600" dirty="0">
                <a:solidFill>
                  <a:srgbClr val="C00000"/>
                </a:solidFill>
              </a:rPr>
              <a:t> </a:t>
            </a:r>
            <a:endParaRPr lang="en-US" sz="3600" baseline="-25000" dirty="0">
              <a:solidFill>
                <a:srgbClr val="C0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502CCD-B35F-4854-B8E2-9DDEA39CC636}"/>
              </a:ext>
            </a:extLst>
          </p:cNvPr>
          <p:cNvSpPr txBox="1"/>
          <p:nvPr/>
        </p:nvSpPr>
        <p:spPr>
          <a:xfrm>
            <a:off x="70104" y="685800"/>
            <a:ext cx="28437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Base model predictions are generally low-biased in cooler months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Adding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photolysis reduces low-bias in cooler months and creates a high bias in warmer months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Performance is similar to that at surface sites</a:t>
            </a:r>
            <a:endParaRPr lang="en-US" sz="1800" dirty="0">
              <a:solidFill>
                <a:srgbClr val="3333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6FFCD-E1B3-4F33-9A97-8E1F55939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2F4659-DB73-4346-9F09-038EBCD87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7975" y="758952"/>
            <a:ext cx="9344025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71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C647-88A0-4565-BAFD-DC498252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76200"/>
            <a:ext cx="7289800" cy="5334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C00000"/>
                </a:solidFill>
              </a:rPr>
              <a:t>Summary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30FE-AAF6-436B-A475-01AAD0DB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17229"/>
            <a:ext cx="12192000" cy="4843634"/>
          </a:xfrm>
        </p:spPr>
        <p:txBody>
          <a:bodyPr wrap="square">
            <a:spAutoFit/>
          </a:bodyPr>
          <a:lstStyle/>
          <a:p>
            <a:pPr marL="800100" lvl="1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FF"/>
                </a:solidFill>
              </a:rPr>
              <a:t>Photolysis of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decreases ANO</a:t>
            </a:r>
            <a:r>
              <a:rPr lang="en-US" baseline="-25000" dirty="0">
                <a:solidFill>
                  <a:srgbClr val="3333FF"/>
                </a:solidFill>
              </a:rPr>
              <a:t>3 </a:t>
            </a:r>
            <a:r>
              <a:rPr lang="en-US" dirty="0">
                <a:solidFill>
                  <a:srgbClr val="3333FF"/>
                </a:solidFill>
              </a:rPr>
              <a:t>over large areas but also increases over some land areas </a:t>
            </a: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due to enhanced day- and night-time HNO</a:t>
            </a:r>
            <a:r>
              <a:rPr lang="en-US" baseline="-25000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production </a:t>
            </a:r>
          </a:p>
          <a:p>
            <a:pPr marL="800100" lvl="1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Photolysis of ANO</a:t>
            </a:r>
            <a:r>
              <a:rPr lang="en-US" baseline="-25000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increases HONO over large areas but decreases over some land areas </a:t>
            </a:r>
            <a:r>
              <a:rPr lang="en-US" dirty="0">
                <a:solidFill>
                  <a:srgbClr val="3333FF"/>
                </a:solidFill>
              </a:rPr>
              <a:t>due to lower NO</a:t>
            </a:r>
            <a:r>
              <a:rPr lang="en-US" baseline="-25000" dirty="0">
                <a:solidFill>
                  <a:srgbClr val="3333FF"/>
                </a:solidFill>
              </a:rPr>
              <a:t>2</a:t>
            </a:r>
            <a:r>
              <a:rPr lang="en-US" dirty="0">
                <a:solidFill>
                  <a:srgbClr val="3333FF"/>
                </a:solidFill>
              </a:rPr>
              <a:t> </a:t>
            </a:r>
          </a:p>
          <a:p>
            <a:pPr marL="800100" lvl="1" indent="-34290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Photolysis of ANO</a:t>
            </a:r>
            <a:r>
              <a:rPr lang="en-US" baseline="-25000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 </a:t>
            </a: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increases O</a:t>
            </a:r>
            <a:r>
              <a:rPr lang="en-US" baseline="-25000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over all areas </a:t>
            </a:r>
            <a:r>
              <a:rPr lang="en-US" dirty="0">
                <a:solidFill>
                  <a:srgbClr val="3333FF"/>
                </a:solidFill>
              </a:rPr>
              <a:t>due to formation of HONO and NO</a:t>
            </a:r>
            <a:r>
              <a:rPr lang="en-US" baseline="-25000" dirty="0">
                <a:solidFill>
                  <a:srgbClr val="3333FF"/>
                </a:solidFill>
              </a:rPr>
              <a:t>2</a:t>
            </a:r>
            <a:r>
              <a:rPr lang="en-US" dirty="0">
                <a:solidFill>
                  <a:srgbClr val="3333FF"/>
                </a:solidFill>
              </a:rPr>
              <a:t> </a:t>
            </a:r>
          </a:p>
          <a:p>
            <a:pPr marL="1257300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Reduces mean bias in cooler months but increases mean bias in warmer months over the US and Japan </a:t>
            </a:r>
          </a:p>
          <a:p>
            <a:pPr marL="1257300" lvl="2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Improves the comparison with </a:t>
            </a:r>
            <a:r>
              <a:rPr lang="en-US" dirty="0" err="1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ozonesonde</a:t>
            </a: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 data in cooler months but deteriorates the comparison in warmer months  </a:t>
            </a:r>
          </a:p>
          <a:p>
            <a:pPr marL="800100" lvl="1" indent="-342900">
              <a:lnSpc>
                <a:spcPct val="13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en-US" dirty="0">
              <a:solidFill>
                <a:srgbClr val="3333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D0928-DA41-417D-9F9E-FCCBB98F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40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81EA02-616A-4043-AE48-FD3D3B02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96979"/>
            <a:ext cx="10160000" cy="5888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 plan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7AE77-3D36-4840-B378-DB70F3CAA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85800"/>
            <a:ext cx="12192000" cy="5791200"/>
          </a:xfrm>
        </p:spPr>
        <p:txBody>
          <a:bodyPr/>
          <a:lstStyle/>
          <a:p>
            <a:pPr marL="342900" lvl="1" indent="-342900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Here, we used the photolysis rates suggested by Ye et al. (2017) </a:t>
            </a:r>
          </a:p>
          <a:p>
            <a:pPr lvl="3" indent="-342900">
              <a:lnSpc>
                <a:spcPct val="14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Rate calculated by the Y</a:t>
            </a: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e et al. equation depends</a:t>
            </a:r>
            <a:r>
              <a:rPr lang="en-US" dirty="0">
                <a:solidFill>
                  <a:srgbClr val="3333FF"/>
                </a:solidFill>
              </a:rPr>
              <a:t> on the atmospheric ANO</a:t>
            </a:r>
            <a:r>
              <a:rPr lang="en-US" baseline="-25000" dirty="0">
                <a:solidFill>
                  <a:srgbClr val="3333FF"/>
                </a:solidFill>
              </a:rPr>
              <a:t>3 </a:t>
            </a:r>
            <a:r>
              <a:rPr lang="en-US" dirty="0">
                <a:solidFill>
                  <a:srgbClr val="3333FF"/>
                </a:solidFill>
              </a:rPr>
              <a:t>level</a:t>
            </a:r>
          </a:p>
          <a:p>
            <a:pPr lvl="3" indent="-342900">
              <a:lnSpc>
                <a:spcPct val="14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When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level is low (~0.2 </a:t>
            </a:r>
            <a:r>
              <a:rPr lang="en-US" dirty="0">
                <a:solidFill>
                  <a:srgbClr val="3333FF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3333FF"/>
                </a:solidFill>
              </a:rPr>
              <a:t>g/m</a:t>
            </a:r>
            <a:r>
              <a:rPr lang="en-US" baseline="30000" dirty="0">
                <a:solidFill>
                  <a:srgbClr val="3333FF"/>
                </a:solidFill>
              </a:rPr>
              <a:t>3 </a:t>
            </a:r>
            <a:r>
              <a:rPr lang="en-US" dirty="0">
                <a:solidFill>
                  <a:srgbClr val="3333FF"/>
                </a:solidFill>
              </a:rPr>
              <a:t>), calculated value of j</a:t>
            </a:r>
            <a:r>
              <a:rPr lang="en-US" baseline="-25000" dirty="0">
                <a:solidFill>
                  <a:srgbClr val="3333FF"/>
                </a:solidFill>
              </a:rPr>
              <a:t>ANO3 </a:t>
            </a:r>
            <a:r>
              <a:rPr lang="en-US" dirty="0">
                <a:solidFill>
                  <a:srgbClr val="3333FF"/>
                </a:solidFill>
                <a:sym typeface="Symbol" panose="05050102010706020507" pitchFamily="18" charset="2"/>
              </a:rPr>
              <a:t> 130 x </a:t>
            </a:r>
            <a:r>
              <a:rPr lang="en-US" dirty="0">
                <a:solidFill>
                  <a:srgbClr val="3333FF"/>
                </a:solidFill>
              </a:rPr>
              <a:t>j</a:t>
            </a:r>
            <a:r>
              <a:rPr lang="en-US" baseline="-25000" dirty="0">
                <a:solidFill>
                  <a:srgbClr val="3333FF"/>
                </a:solidFill>
              </a:rPr>
              <a:t>HNO3</a:t>
            </a:r>
            <a:endParaRPr lang="en-US" dirty="0">
              <a:solidFill>
                <a:srgbClr val="3333FF"/>
              </a:solidFill>
              <a:sym typeface="Symbol" panose="05050102010706020507" pitchFamily="18" charset="2"/>
            </a:endParaRPr>
          </a:p>
          <a:p>
            <a:pPr lvl="3" indent="-342900">
              <a:lnSpc>
                <a:spcPct val="14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When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level is moderate (~2.0 </a:t>
            </a:r>
            <a:r>
              <a:rPr lang="en-US" dirty="0">
                <a:solidFill>
                  <a:srgbClr val="3333FF"/>
                </a:solidFill>
                <a:latin typeface="Symbol" panose="05050102010706020507" pitchFamily="18" charset="2"/>
              </a:rPr>
              <a:t>m</a:t>
            </a:r>
            <a:r>
              <a:rPr lang="en-US" dirty="0">
                <a:solidFill>
                  <a:srgbClr val="3333FF"/>
                </a:solidFill>
              </a:rPr>
              <a:t>g/m</a:t>
            </a:r>
            <a:r>
              <a:rPr lang="en-US" baseline="30000" dirty="0">
                <a:solidFill>
                  <a:srgbClr val="3333FF"/>
                </a:solidFill>
              </a:rPr>
              <a:t>3 </a:t>
            </a:r>
            <a:r>
              <a:rPr lang="en-US" dirty="0">
                <a:solidFill>
                  <a:srgbClr val="3333FF"/>
                </a:solidFill>
              </a:rPr>
              <a:t>), calculated value of j</a:t>
            </a:r>
            <a:r>
              <a:rPr lang="en-US" baseline="-25000" dirty="0">
                <a:solidFill>
                  <a:srgbClr val="3333FF"/>
                </a:solidFill>
              </a:rPr>
              <a:t>ANO3 </a:t>
            </a:r>
            <a:r>
              <a:rPr lang="en-US" dirty="0">
                <a:solidFill>
                  <a:srgbClr val="3333FF"/>
                </a:solidFill>
                <a:sym typeface="Symbol" panose="05050102010706020507" pitchFamily="18" charset="2"/>
              </a:rPr>
              <a:t> 16 x </a:t>
            </a:r>
            <a:r>
              <a:rPr lang="en-US" dirty="0">
                <a:solidFill>
                  <a:srgbClr val="3333FF"/>
                </a:solidFill>
              </a:rPr>
              <a:t>j</a:t>
            </a:r>
            <a:r>
              <a:rPr lang="en-US" baseline="-25000" dirty="0">
                <a:solidFill>
                  <a:srgbClr val="3333FF"/>
                </a:solidFill>
              </a:rPr>
              <a:t>HNO3</a:t>
            </a:r>
            <a:endParaRPr lang="en-US" dirty="0">
              <a:solidFill>
                <a:srgbClr val="3333FF"/>
              </a:solidFill>
            </a:endParaRPr>
          </a:p>
          <a:p>
            <a:pPr marL="342900" lvl="1" indent="-342900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3333FF"/>
                </a:solidFill>
              </a:rPr>
              <a:t>Romer et al. (2018) recently provided constraints on the photolysis rates of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</a:t>
            </a:r>
            <a:r>
              <a:rPr lang="en-US" baseline="-25000" dirty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</a:endParaRPr>
          </a:p>
          <a:p>
            <a:pPr lvl="2" indent="-34290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They analyzed data collected over the Yellow sea during KORUS-AQ study in 2016 </a:t>
            </a:r>
          </a:p>
          <a:p>
            <a:pPr lvl="2" indent="-34290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They reported that j</a:t>
            </a:r>
            <a:r>
              <a:rPr lang="en-US" baseline="-25000" dirty="0">
                <a:solidFill>
                  <a:srgbClr val="3333FF"/>
                </a:solidFill>
              </a:rPr>
              <a:t>ANO3 </a:t>
            </a:r>
            <a:r>
              <a:rPr lang="en-US" dirty="0">
                <a:solidFill>
                  <a:srgbClr val="3333FF"/>
                </a:solidFill>
                <a:sym typeface="Symbol" panose="05050102010706020507" pitchFamily="18" charset="2"/>
              </a:rPr>
              <a:t> 1-30 x </a:t>
            </a:r>
            <a:r>
              <a:rPr lang="en-US" dirty="0">
                <a:solidFill>
                  <a:srgbClr val="3333FF"/>
                </a:solidFill>
              </a:rPr>
              <a:t>j</a:t>
            </a:r>
            <a:r>
              <a:rPr lang="en-US" baseline="-25000" dirty="0">
                <a:solidFill>
                  <a:srgbClr val="3333FF"/>
                </a:solidFill>
              </a:rPr>
              <a:t>HNO3</a:t>
            </a:r>
            <a:endParaRPr lang="en-US" dirty="0">
              <a:solidFill>
                <a:srgbClr val="3333FF"/>
              </a:solidFill>
            </a:endParaRPr>
          </a:p>
          <a:p>
            <a:pPr lvl="2" indent="-34290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Our </a:t>
            </a:r>
            <a:r>
              <a:rPr lang="en-US" dirty="0">
                <a:solidFill>
                  <a:srgbClr val="3333FF"/>
                </a:solidFill>
              </a:rPr>
              <a:t>j</a:t>
            </a:r>
            <a:r>
              <a:rPr lang="en-US" baseline="-25000" dirty="0">
                <a:solidFill>
                  <a:srgbClr val="3333FF"/>
                </a:solidFill>
              </a:rPr>
              <a:t>ANO3 </a:t>
            </a: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values for polluted conditions are similar to those of </a:t>
            </a:r>
            <a:r>
              <a:rPr lang="en-US" dirty="0">
                <a:solidFill>
                  <a:srgbClr val="3333FF"/>
                </a:solidFill>
              </a:rPr>
              <a:t>Romer et al., 2018 </a:t>
            </a:r>
            <a:endParaRPr lang="en-US" dirty="0">
              <a:solidFill>
                <a:srgbClr val="3333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 indent="-34290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However, our </a:t>
            </a:r>
            <a:r>
              <a:rPr lang="en-US" dirty="0">
                <a:solidFill>
                  <a:srgbClr val="3333FF"/>
                </a:solidFill>
              </a:rPr>
              <a:t>j</a:t>
            </a:r>
            <a:r>
              <a:rPr lang="en-US" baseline="-25000" dirty="0">
                <a:solidFill>
                  <a:srgbClr val="3333FF"/>
                </a:solidFill>
              </a:rPr>
              <a:t>ANO3 </a:t>
            </a: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for clean conditions are higher than </a:t>
            </a:r>
            <a:r>
              <a:rPr lang="en-US" dirty="0">
                <a:solidFill>
                  <a:srgbClr val="3333FF"/>
                </a:solidFill>
              </a:rPr>
              <a:t>Romer et al. (2018) values </a:t>
            </a:r>
            <a:endParaRPr lang="en-US" dirty="0">
              <a:solidFill>
                <a:srgbClr val="3333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2" indent="-34290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We plan to conduct additional simulations by adjusting the photolysis rates of </a:t>
            </a:r>
            <a:r>
              <a:rPr lang="en-US" dirty="0">
                <a:solidFill>
                  <a:srgbClr val="3333FF"/>
                </a:solidFill>
              </a:rPr>
              <a:t>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</a:t>
            </a:r>
            <a:endParaRPr lang="en-US" dirty="0">
              <a:solidFill>
                <a:srgbClr val="3333FF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F8605A-05C3-4658-BD91-60ABFD0D4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6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438400"/>
            <a:ext cx="10842538" cy="892552"/>
          </a:xfrm>
        </p:spPr>
        <p:txBody>
          <a:bodyPr wrap="square" anchor="t">
            <a:spAutoFit/>
          </a:bodyPr>
          <a:lstStyle/>
          <a:p>
            <a:r>
              <a:rPr lang="en-US" sz="2800" dirty="0">
                <a:solidFill>
                  <a:srgbClr val="3333FF"/>
                </a:solidFill>
              </a:rPr>
              <a:t>Disclaimer:</a:t>
            </a:r>
            <a:r>
              <a:rPr lang="en-US" sz="2800" dirty="0"/>
              <a:t> </a:t>
            </a:r>
            <a:r>
              <a:rPr lang="en-US" sz="2400" b="0" dirty="0">
                <a:solidFill>
                  <a:schemeClr val="tx1"/>
                </a:solidFill>
                <a:ea typeface="ＭＳ Ｐゴシック" charset="-128"/>
              </a:rPr>
              <a:t>The views expressed in this presentation are those of the authors and do not necessarily reflect the views or policies of the U.S. EPA.</a:t>
            </a:r>
            <a:endParaRPr lang="en-US" sz="2400" b="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3EF1F5-3813-4D69-B413-FF2554FD7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DC647-88A0-4565-BAFD-DC4982522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0"/>
            <a:ext cx="7289800" cy="609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A30FE-AAF6-436B-A475-01AAD0DBE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33984"/>
            <a:ext cx="11811000" cy="6256328"/>
          </a:xfrm>
        </p:spPr>
        <p:txBody>
          <a:bodyPr wrap="square">
            <a:spAutoFit/>
          </a:bodyPr>
          <a:lstStyle/>
          <a:p>
            <a:pPr marL="342900" lvl="1" indent="-3429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3333FF"/>
                </a:solidFill>
              </a:rPr>
              <a:t>Ye et al. (2016) conducted a research campaign over the North Atlantic Ocean</a:t>
            </a:r>
          </a:p>
          <a:p>
            <a:pPr lvl="2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Measured up to ~10 </a:t>
            </a:r>
            <a:r>
              <a:rPr lang="en-US" dirty="0" err="1">
                <a:solidFill>
                  <a:srgbClr val="3333FF"/>
                </a:solidFill>
              </a:rPr>
              <a:t>pptv</a:t>
            </a:r>
            <a:r>
              <a:rPr lang="en-US" dirty="0">
                <a:solidFill>
                  <a:srgbClr val="3333FF"/>
                </a:solidFill>
              </a:rPr>
              <a:t> of daytime HONO over marine environment</a:t>
            </a:r>
          </a:p>
          <a:p>
            <a:pPr lvl="2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Performed box model calculations and concluded that the current known chemistry cannot explain high measured HONO over marine environment</a:t>
            </a:r>
          </a:p>
          <a:p>
            <a:pPr lvl="2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Proposed that rapid recycling of HONO and NO</a:t>
            </a:r>
            <a:r>
              <a:rPr lang="en-US" baseline="-25000" dirty="0">
                <a:solidFill>
                  <a:srgbClr val="3333FF"/>
                </a:solidFill>
              </a:rPr>
              <a:t>x</a:t>
            </a:r>
            <a:r>
              <a:rPr lang="en-US" dirty="0">
                <a:solidFill>
                  <a:srgbClr val="3333FF"/>
                </a:solidFill>
              </a:rPr>
              <a:t> occur in clean marine boundary layer via particulate nitrate (ANO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) photolysis (j</a:t>
            </a:r>
            <a:r>
              <a:rPr lang="en-US" baseline="-25000" dirty="0">
                <a:solidFill>
                  <a:srgbClr val="3333FF"/>
                </a:solidFill>
              </a:rPr>
              <a:t>ANO3</a:t>
            </a:r>
            <a:r>
              <a:rPr lang="en-US" dirty="0">
                <a:solidFill>
                  <a:srgbClr val="3333FF"/>
                </a:solidFill>
              </a:rPr>
              <a:t>)</a:t>
            </a:r>
          </a:p>
          <a:p>
            <a:pPr lvl="2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Reported j</a:t>
            </a:r>
            <a:r>
              <a:rPr lang="en-US" baseline="-25000" dirty="0">
                <a:solidFill>
                  <a:srgbClr val="3333FF"/>
                </a:solidFill>
              </a:rPr>
              <a:t>ANO3  </a:t>
            </a:r>
            <a:r>
              <a:rPr lang="en-US" dirty="0">
                <a:solidFill>
                  <a:srgbClr val="3333FF"/>
                </a:solidFill>
                <a:sym typeface="Symbol" panose="05050102010706020507" pitchFamily="18" charset="2"/>
              </a:rPr>
              <a:t> 200 x </a:t>
            </a:r>
            <a:r>
              <a:rPr lang="en-US" dirty="0">
                <a:solidFill>
                  <a:srgbClr val="3333FF"/>
                </a:solidFill>
              </a:rPr>
              <a:t>j</a:t>
            </a:r>
            <a:r>
              <a:rPr lang="en-US" baseline="-25000" dirty="0">
                <a:solidFill>
                  <a:srgbClr val="3333FF"/>
                </a:solidFill>
              </a:rPr>
              <a:t>HNO3  </a:t>
            </a:r>
          </a:p>
          <a:p>
            <a:pPr marL="342900" lvl="1" indent="-3429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3333FF"/>
                </a:solidFill>
              </a:rPr>
              <a:t>Ye et al. (2017) conducted additional chamber experiments of aerosol filter samples collected near surface as well as from aircrafts and reported that</a:t>
            </a:r>
          </a:p>
          <a:p>
            <a:pPr lvl="2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photolysis of ANO</a:t>
            </a:r>
            <a:r>
              <a:rPr lang="en-US" baseline="-25000" dirty="0">
                <a:solidFill>
                  <a:srgbClr val="3333FF"/>
                </a:solidFill>
              </a:rPr>
              <a:t>3 </a:t>
            </a:r>
            <a:r>
              <a:rPr lang="en-US" dirty="0">
                <a:solidFill>
                  <a:srgbClr val="3333FF"/>
                </a:solidFill>
              </a:rPr>
              <a:t>produces HONO and NO</a:t>
            </a:r>
            <a:r>
              <a:rPr lang="en-US" baseline="-25000" dirty="0">
                <a:solidFill>
                  <a:srgbClr val="3333FF"/>
                </a:solidFill>
              </a:rPr>
              <a:t>2</a:t>
            </a:r>
          </a:p>
          <a:p>
            <a:pPr lvl="2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j</a:t>
            </a:r>
            <a:r>
              <a:rPr lang="en-US" baseline="-25000" dirty="0">
                <a:solidFill>
                  <a:srgbClr val="3333FF"/>
                </a:solidFill>
              </a:rPr>
              <a:t>ANO3 </a:t>
            </a:r>
            <a:r>
              <a:rPr lang="en-US" dirty="0">
                <a:solidFill>
                  <a:srgbClr val="3333FF"/>
                </a:solidFill>
              </a:rPr>
              <a:t>decreases with higher ANO</a:t>
            </a:r>
            <a:r>
              <a:rPr lang="en-US" baseline="-25000" dirty="0">
                <a:solidFill>
                  <a:srgbClr val="3333FF"/>
                </a:solidFill>
              </a:rPr>
              <a:t>3 </a:t>
            </a:r>
            <a:r>
              <a:rPr lang="en-US" dirty="0">
                <a:solidFill>
                  <a:srgbClr val="3333FF"/>
                </a:solidFill>
              </a:rPr>
              <a:t>and proposed an empirical equation for noontime value for j</a:t>
            </a:r>
            <a:r>
              <a:rPr lang="en-US" baseline="-25000" dirty="0">
                <a:solidFill>
                  <a:srgbClr val="3333FF"/>
                </a:solidFill>
              </a:rPr>
              <a:t>ANO3 </a:t>
            </a:r>
            <a:r>
              <a:rPr lang="en-US" dirty="0">
                <a:solidFill>
                  <a:srgbClr val="3333FF"/>
                </a:solidFill>
              </a:rPr>
              <a:t>  </a:t>
            </a:r>
          </a:p>
          <a:p>
            <a:pPr lvl="2" indent="-342900">
              <a:lnSpc>
                <a:spcPct val="12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j</a:t>
            </a:r>
            <a:r>
              <a:rPr lang="en-US" baseline="-25000" dirty="0">
                <a:solidFill>
                  <a:srgbClr val="3333FF"/>
                </a:solidFill>
              </a:rPr>
              <a:t>ANO3 </a:t>
            </a:r>
            <a:r>
              <a:rPr lang="en-US" dirty="0">
                <a:solidFill>
                  <a:srgbClr val="3333FF"/>
                </a:solidFill>
              </a:rPr>
              <a:t>is ~100 times faster than j</a:t>
            </a:r>
            <a:r>
              <a:rPr lang="en-US" baseline="-25000" dirty="0">
                <a:solidFill>
                  <a:srgbClr val="3333FF"/>
                </a:solidFill>
              </a:rPr>
              <a:t>HNO3</a:t>
            </a:r>
            <a:r>
              <a:rPr lang="en-US" dirty="0">
                <a:solidFill>
                  <a:srgbClr val="3333FF"/>
                </a:solidFill>
              </a:rPr>
              <a:t> in clean atmosphere and several times faster than j</a:t>
            </a:r>
            <a:r>
              <a:rPr lang="en-US" baseline="-25000" dirty="0">
                <a:solidFill>
                  <a:srgbClr val="3333FF"/>
                </a:solidFill>
              </a:rPr>
              <a:t>HNO3 </a:t>
            </a:r>
            <a:r>
              <a:rPr lang="en-US" dirty="0">
                <a:solidFill>
                  <a:srgbClr val="3333FF"/>
                </a:solidFill>
              </a:rPr>
              <a:t>in polluted atmosphere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F74D3F-9413-438B-9769-7A90D591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5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881EA02-616A-4043-AE48-FD3D3B02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96979"/>
            <a:ext cx="10160000" cy="588821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(cont.)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87AE77-3D36-4840-B378-DB70F3CAA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38200"/>
            <a:ext cx="12192000" cy="5791200"/>
          </a:xfrm>
        </p:spPr>
        <p:txBody>
          <a:bodyPr/>
          <a:lstStyle/>
          <a:p>
            <a:pPr marL="342900" lvl="1" indent="-342900">
              <a:lnSpc>
                <a:spcPct val="13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3333FF"/>
                </a:solidFill>
              </a:rPr>
              <a:t>Reed et al. (2017) examined “</a:t>
            </a:r>
            <a:r>
              <a:rPr lang="en-US" dirty="0" err="1">
                <a:solidFill>
                  <a:srgbClr val="3333FF"/>
                </a:solidFill>
              </a:rPr>
              <a:t>renoxification</a:t>
            </a:r>
            <a:r>
              <a:rPr lang="en-US" dirty="0">
                <a:solidFill>
                  <a:srgbClr val="3333FF"/>
                </a:solidFill>
              </a:rPr>
              <a:t>” in marine boundary layer </a:t>
            </a:r>
          </a:p>
          <a:p>
            <a:pPr lvl="2" indent="-34290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Analyzed long-term (two years) NO</a:t>
            </a:r>
            <a:r>
              <a:rPr lang="en-US" baseline="-25000" dirty="0">
                <a:solidFill>
                  <a:srgbClr val="3333FF"/>
                </a:solidFill>
              </a:rPr>
              <a:t>x</a:t>
            </a:r>
            <a:r>
              <a:rPr lang="en-US" dirty="0">
                <a:solidFill>
                  <a:srgbClr val="3333FF"/>
                </a:solidFill>
              </a:rPr>
              <a:t> measurements in a marine environment (Cape Verde) and reported that peak values occur around noon </a:t>
            </a:r>
          </a:p>
          <a:p>
            <a:pPr lvl="2" indent="-34290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HONO concentrations also peaked during the daytime at Cape Verde</a:t>
            </a:r>
          </a:p>
          <a:p>
            <a:pPr lvl="2" indent="-34290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Model with known chemistry cannot explain elevated NO</a:t>
            </a:r>
            <a:r>
              <a:rPr lang="en-US" baseline="-25000" dirty="0">
                <a:solidFill>
                  <a:srgbClr val="3333FF"/>
                </a:solidFill>
              </a:rPr>
              <a:t>x </a:t>
            </a:r>
            <a:r>
              <a:rPr lang="en-US" dirty="0">
                <a:solidFill>
                  <a:srgbClr val="3333FF"/>
                </a:solidFill>
              </a:rPr>
              <a:t>and HONO levels</a:t>
            </a:r>
          </a:p>
          <a:p>
            <a:pPr lvl="2" indent="-34290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Model with added ANO</a:t>
            </a:r>
            <a:r>
              <a:rPr lang="en-US" baseline="-25000" dirty="0">
                <a:solidFill>
                  <a:srgbClr val="3333FF"/>
                </a:solidFill>
              </a:rPr>
              <a:t>3 </a:t>
            </a:r>
            <a:r>
              <a:rPr lang="en-US" dirty="0">
                <a:solidFill>
                  <a:srgbClr val="3333FF"/>
                </a:solidFill>
              </a:rPr>
              <a:t>photolysis enhances NO</a:t>
            </a:r>
            <a:r>
              <a:rPr lang="en-US" baseline="-25000" dirty="0">
                <a:solidFill>
                  <a:srgbClr val="3333FF"/>
                </a:solidFill>
              </a:rPr>
              <a:t>x</a:t>
            </a:r>
            <a:r>
              <a:rPr lang="en-US" dirty="0">
                <a:solidFill>
                  <a:srgbClr val="3333FF"/>
                </a:solidFill>
              </a:rPr>
              <a:t> and reproduces observed HONO</a:t>
            </a:r>
          </a:p>
          <a:p>
            <a:pPr lvl="2" indent="-342900">
              <a:lnSpc>
                <a:spcPct val="13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dirty="0">
              <a:solidFill>
                <a:srgbClr val="3333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528DBE-924B-47CE-99DA-3C6203623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746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A4C30-CE18-4D0A-A0D6-666E5E42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152400"/>
            <a:ext cx="6172200" cy="685800"/>
          </a:xfrm>
        </p:spPr>
        <p:txBody>
          <a:bodyPr/>
          <a:lstStyle/>
          <a:p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r>
              <a:rPr lang="en-US" sz="3600" baseline="-25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photolysis in CMAQ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73F22BD-2E62-4487-A46F-3ABFA9C0432F}"/>
              </a:ext>
            </a:extLst>
          </p:cNvPr>
          <p:cNvSpPr txBox="1">
            <a:spLocks/>
          </p:cNvSpPr>
          <p:nvPr/>
        </p:nvSpPr>
        <p:spPr>
          <a:xfrm>
            <a:off x="0" y="859597"/>
            <a:ext cx="12003795" cy="468666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lvl="1" indent="-342900"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3333FF"/>
                </a:solidFill>
              </a:rPr>
              <a:t>Similar to most models, CMAQ does not include photolysis of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</a:t>
            </a:r>
          </a:p>
          <a:p>
            <a:pPr marL="342900" lvl="1" indent="-342900">
              <a:lnSpc>
                <a:spcPct val="140000"/>
              </a:lnSpc>
              <a:spcBef>
                <a:spcPct val="0"/>
              </a:spcBef>
              <a:buFontTx/>
              <a:buChar char="•"/>
            </a:pPr>
            <a:r>
              <a:rPr lang="en-US" dirty="0">
                <a:solidFill>
                  <a:srgbClr val="3333FF"/>
                </a:solidFill>
              </a:rPr>
              <a:t>Here, we added the photolysis of fine-mode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in CMAQ</a:t>
            </a:r>
          </a:p>
          <a:p>
            <a:pPr lvl="2" indent="-342900">
              <a:lnSpc>
                <a:spcPct val="14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= 0.67 × HONO + 0.33 × NO</a:t>
            </a:r>
            <a:r>
              <a:rPr lang="en-US" baseline="-25000" dirty="0">
                <a:solidFill>
                  <a:srgbClr val="3333FF"/>
                </a:solidFill>
              </a:rPr>
              <a:t>2</a:t>
            </a:r>
            <a:r>
              <a:rPr lang="en-US" dirty="0">
                <a:solidFill>
                  <a:srgbClr val="3333FF"/>
                </a:solidFill>
              </a:rPr>
              <a:t> </a:t>
            </a:r>
          </a:p>
          <a:p>
            <a:pPr lvl="2" indent="-342900">
              <a:lnSpc>
                <a:spcPct val="14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J_ANO3 (HR) = Scaling Factor x J_HNO3 (HR) </a:t>
            </a:r>
          </a:p>
          <a:p>
            <a:pPr lvl="3" indent="-3429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333FF"/>
                </a:solidFill>
              </a:rPr>
              <a:t>Scaling Factor = J_ANO3_YE2017 (12LST) / J(HNO3, 12LST)</a:t>
            </a:r>
          </a:p>
          <a:p>
            <a:pPr lvl="3" indent="-3429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333FF"/>
                </a:solidFill>
              </a:rPr>
              <a:t>J_ANO3_YE2017 (12LST) is calculated using the Ye at el. (2017) equation and is a function of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. Calculated rates decrease with increasing values of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endParaRPr lang="en-US" dirty="0">
              <a:solidFill>
                <a:srgbClr val="3333FF"/>
              </a:solidFill>
            </a:endParaRPr>
          </a:p>
          <a:p>
            <a:pPr lvl="3" indent="-342900"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3333FF"/>
                </a:solidFill>
              </a:rPr>
              <a:t>J(HNO3, 12LST) is CMAQ predicted tropical summer mean value</a:t>
            </a:r>
          </a:p>
          <a:p>
            <a:pPr lvl="3" indent="-342900">
              <a:lnSpc>
                <a:spcPct val="140000"/>
              </a:lnSpc>
              <a:spcBef>
                <a:spcPct val="0"/>
              </a:spcBef>
              <a:buFont typeface="Courier New" panose="02070309020205020404" pitchFamily="49" charset="0"/>
              <a:buChar char="o"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76DB3-6D28-45AA-88C7-6FDD6BB92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05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6096"/>
            <a:ext cx="11379200" cy="61626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Model, meteorology, and emissions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A3DED-8556-4A66-BD5A-A43FEEE2DC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685800"/>
            <a:ext cx="11201400" cy="58674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3333FF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Chemical Transport Model - h</a:t>
            </a:r>
            <a:r>
              <a:rPr lang="en-US" dirty="0">
                <a:solidFill>
                  <a:srgbClr val="3333FF"/>
                </a:solidFill>
              </a:rPr>
              <a:t>emispheric CMAQv5.3_beta </a:t>
            </a:r>
          </a:p>
          <a:p>
            <a:pPr marL="742950" lvl="1" indent="-28575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Simulation duration – full year, 2016</a:t>
            </a:r>
          </a:p>
          <a:p>
            <a:pPr marL="742950" lvl="1" indent="-28575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Three simulations were completed </a:t>
            </a:r>
          </a:p>
          <a:p>
            <a:pPr marL="742950" lvl="1" indent="-28575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Base: CB6r3m mechanism</a:t>
            </a:r>
          </a:p>
          <a:p>
            <a:pPr marL="742950" lvl="1" indent="-28575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JSEA: Base + photolysis of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over seawater grid-cells</a:t>
            </a:r>
          </a:p>
          <a:p>
            <a:pPr marL="742950" lvl="1" indent="-28575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JALL: Base + photolysis of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over all grid-cells</a:t>
            </a:r>
          </a:p>
          <a:p>
            <a:pPr marL="742950" lvl="1" indent="-28575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Differences in results are attributed to the photolysis of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endParaRPr lang="en-US" dirty="0">
              <a:solidFill>
                <a:srgbClr val="3333FF"/>
              </a:solidFill>
            </a:endParaRP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dirty="0">
                <a:solidFill>
                  <a:srgbClr val="3333FF"/>
                </a:solidFill>
              </a:rPr>
              <a:t>Meteorology </a:t>
            </a:r>
          </a:p>
          <a:p>
            <a:pPr marL="742950" lvl="1" indent="-28575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Weather Research and Forecasting (WRFv3.8) Model </a:t>
            </a:r>
          </a:p>
          <a:p>
            <a:pPr marL="742950" lvl="1" indent="-285750">
              <a:lnSpc>
                <a:spcPct val="14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Standard USEPA WRF run configuration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en-US" dirty="0">
                <a:solidFill>
                  <a:srgbClr val="3333FF"/>
                </a:solidFill>
              </a:rPr>
              <a:t>Emissions - used model-ready emissions of Vukovich et al. (2018)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2776D2-34BA-4FB9-B672-048EF53C7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20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76200"/>
            <a:ext cx="10363200" cy="609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Impact of ANO</a:t>
            </a:r>
            <a:r>
              <a:rPr lang="en-US" sz="3600" baseline="-25000" dirty="0">
                <a:solidFill>
                  <a:srgbClr val="C00000"/>
                </a:solidFill>
              </a:rPr>
              <a:t>3 </a:t>
            </a:r>
            <a:r>
              <a:rPr lang="en-US" sz="3600" dirty="0">
                <a:solidFill>
                  <a:srgbClr val="C00000"/>
                </a:solidFill>
              </a:rPr>
              <a:t>photolysis on ANO</a:t>
            </a:r>
            <a:r>
              <a:rPr lang="en-US" sz="3600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B08B745-C9E6-4526-BBCB-1E10F564C8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21426" y="982176"/>
            <a:ext cx="402995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Base model predicts higher ANO</a:t>
            </a:r>
            <a:r>
              <a:rPr lang="en-US" sz="2000" baseline="-25000" dirty="0">
                <a:solidFill>
                  <a:srgbClr val="3333FF"/>
                </a:solidFill>
              </a:rPr>
              <a:t>3 </a:t>
            </a:r>
            <a:r>
              <a:rPr lang="en-US" sz="2000" dirty="0">
                <a:solidFill>
                  <a:srgbClr val="3333FF"/>
                </a:solidFill>
              </a:rPr>
              <a:t>values over land and lower values over seawater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JSEA decreases ANO</a:t>
            </a:r>
            <a:r>
              <a:rPr lang="en-US" sz="2000" baseline="-25000" dirty="0">
                <a:solidFill>
                  <a:srgbClr val="3333FF"/>
                </a:solidFill>
              </a:rPr>
              <a:t>3 </a:t>
            </a:r>
            <a:r>
              <a:rPr lang="en-US" sz="2000" dirty="0">
                <a:solidFill>
                  <a:srgbClr val="3333FF"/>
                </a:solidFill>
              </a:rPr>
              <a:t>over seawater but increases over some land areas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JALL has mixed impacts. It increases ANO</a:t>
            </a:r>
            <a:r>
              <a:rPr lang="en-US" sz="2000" baseline="-25000" dirty="0">
                <a:solidFill>
                  <a:srgbClr val="3333FF"/>
                </a:solidFill>
              </a:rPr>
              <a:t>3 </a:t>
            </a:r>
            <a:r>
              <a:rPr lang="en-US" sz="2000" dirty="0">
                <a:solidFill>
                  <a:srgbClr val="3333FF"/>
                </a:solidFill>
              </a:rPr>
              <a:t>over some land areas and decreases over other areas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Overall, the photolysis of ANO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decreases ANO</a:t>
            </a:r>
            <a:r>
              <a:rPr lang="en-US" sz="2000" baseline="-25000" dirty="0">
                <a:solidFill>
                  <a:srgbClr val="3333FF"/>
                </a:solidFill>
              </a:rPr>
              <a:t>3 </a:t>
            </a:r>
            <a:r>
              <a:rPr lang="en-US" sz="2000" dirty="0">
                <a:solidFill>
                  <a:srgbClr val="3333FF"/>
                </a:solidFill>
              </a:rPr>
              <a:t>over seawater and has mixed impacts over land areas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381517-3CBC-41F9-977C-CF2D3B0F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AAAAE58-EE6B-4635-80D9-38E56BB5E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61" y="703219"/>
            <a:ext cx="777650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8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363200" cy="609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Reaction chain impacting ANO</a:t>
            </a:r>
            <a:r>
              <a:rPr lang="en-US" sz="3600" baseline="-250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B08B745-C9E6-4526-BBCB-1E10F564C8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562600" y="1007454"/>
            <a:ext cx="571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3333FF"/>
                </a:solidFill>
              </a:rPr>
              <a:t>In the JSEA case, ANO</a:t>
            </a:r>
            <a:r>
              <a:rPr lang="en-US" sz="2000" baseline="-25000" dirty="0">
                <a:solidFill>
                  <a:srgbClr val="3333FF"/>
                </a:solidFill>
              </a:rPr>
              <a:t>3 </a:t>
            </a:r>
            <a:r>
              <a:rPr lang="en-US" sz="2000" dirty="0">
                <a:solidFill>
                  <a:srgbClr val="3333FF"/>
                </a:solidFill>
              </a:rPr>
              <a:t>increases over land due to the following process chain: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ANO</a:t>
            </a:r>
            <a:r>
              <a:rPr lang="en-US" sz="2000" baseline="-25000" dirty="0">
                <a:solidFill>
                  <a:srgbClr val="3333FF"/>
                </a:solidFill>
              </a:rPr>
              <a:t>3 </a:t>
            </a:r>
            <a:r>
              <a:rPr lang="en-US" sz="2000" dirty="0">
                <a:solidFill>
                  <a:srgbClr val="3333FF"/>
                </a:solidFill>
              </a:rPr>
              <a:t>photolysis increases NO</a:t>
            </a:r>
            <a:r>
              <a:rPr lang="en-US" sz="2000" baseline="-25000" dirty="0">
                <a:solidFill>
                  <a:srgbClr val="3333FF"/>
                </a:solidFill>
              </a:rPr>
              <a:t>2</a:t>
            </a:r>
            <a:r>
              <a:rPr lang="en-US" sz="2000" dirty="0">
                <a:solidFill>
                  <a:srgbClr val="3333FF"/>
                </a:solidFill>
              </a:rPr>
              <a:t> and HONO over sea water which produces OH upon photolysis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Both lead to increased 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over sea water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transported to land reacts with NO</a:t>
            </a:r>
            <a:r>
              <a:rPr lang="en-US" sz="2000" baseline="-25000" dirty="0">
                <a:solidFill>
                  <a:srgbClr val="3333FF"/>
                </a:solidFill>
              </a:rPr>
              <a:t>2</a:t>
            </a:r>
            <a:r>
              <a:rPr lang="en-US" sz="2000" dirty="0">
                <a:solidFill>
                  <a:srgbClr val="3333FF"/>
                </a:solidFill>
              </a:rPr>
              <a:t> to eventually increase night-time HNO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endParaRPr lang="en-US" sz="2000" dirty="0">
              <a:solidFill>
                <a:srgbClr val="3333FF"/>
              </a:solidFill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3333FF"/>
                </a:solidFill>
              </a:rPr>
              <a:t>Increased HNO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then leads to higher ANO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over NH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-rich land regions 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9381517-3CBC-41F9-977C-CF2D3B0F1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0443E3D-1147-494E-89E7-BA9595479A23}"/>
              </a:ext>
            </a:extLst>
          </p:cNvPr>
          <p:cNvSpPr txBox="1"/>
          <p:nvPr/>
        </p:nvSpPr>
        <p:spPr>
          <a:xfrm>
            <a:off x="1676400" y="4763442"/>
            <a:ext cx="1217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sym typeface="Symbol"/>
              </a:rPr>
              <a:t>JALL - Base</a:t>
            </a:r>
            <a:endParaRPr lang="en-US" sz="1200" b="1" baseline="-25000" dirty="0">
              <a:solidFill>
                <a:schemeClr val="accent2"/>
              </a:solidFill>
            </a:endParaRPr>
          </a:p>
        </p:txBody>
      </p:sp>
      <p:sp>
        <p:nvSpPr>
          <p:cNvPr id="30" name="Content Placeholder 21">
            <a:extLst>
              <a:ext uri="{FF2B5EF4-FFF2-40B4-BE49-F238E27FC236}">
                <a16:creationId xmlns:a16="http://schemas.microsoft.com/office/drawing/2014/main" id="{CAE38871-0826-40DC-9A79-834BD383FBF1}"/>
              </a:ext>
            </a:extLst>
          </p:cNvPr>
          <p:cNvSpPr txBox="1">
            <a:spLocks/>
          </p:cNvSpPr>
          <p:nvPr/>
        </p:nvSpPr>
        <p:spPr>
          <a:xfrm>
            <a:off x="981477" y="5202355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3333FF"/>
                </a:solidFill>
              </a:rPr>
              <a:t>ANO</a:t>
            </a:r>
            <a:r>
              <a:rPr lang="en-US" sz="2000" kern="0" baseline="-25000" dirty="0">
                <a:solidFill>
                  <a:srgbClr val="3333FF"/>
                </a:solidFill>
              </a:rPr>
              <a:t>3 </a:t>
            </a:r>
            <a:r>
              <a:rPr lang="en-US" sz="2000" kern="0" dirty="0">
                <a:solidFill>
                  <a:srgbClr val="3333FF"/>
                </a:solidFill>
              </a:rPr>
              <a:t>over seawater decreases due to its photolysis</a:t>
            </a:r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7D919B7B-2718-4B1D-BE3C-4DA6D87D72F5}"/>
              </a:ext>
            </a:extLst>
          </p:cNvPr>
          <p:cNvSpPr txBox="1">
            <a:spLocks/>
          </p:cNvSpPr>
          <p:nvPr/>
        </p:nvSpPr>
        <p:spPr>
          <a:xfrm>
            <a:off x="5562600" y="4540635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168275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Char char="»"/>
              <a:defRPr sz="2400"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2000" kern="0" dirty="0">
                <a:solidFill>
                  <a:srgbClr val="3333FF"/>
                </a:solidFill>
              </a:rPr>
              <a:t>In the JALL case, additional OH from HONO increases daytime </a:t>
            </a:r>
            <a:r>
              <a:rPr lang="en-US" sz="2000" dirty="0">
                <a:solidFill>
                  <a:srgbClr val="3333FF"/>
                </a:solidFill>
              </a:rPr>
              <a:t>HNO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production, further increasing ANO</a:t>
            </a:r>
            <a:r>
              <a:rPr lang="en-US" sz="2000" baseline="-25000" dirty="0">
                <a:solidFill>
                  <a:srgbClr val="3333FF"/>
                </a:solidFill>
              </a:rPr>
              <a:t>3</a:t>
            </a:r>
            <a:r>
              <a:rPr lang="en-US" sz="2000" dirty="0">
                <a:solidFill>
                  <a:srgbClr val="3333FF"/>
                </a:solidFill>
              </a:rPr>
              <a:t> over some land regions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48C8340-5928-4232-9FF5-AB3698A3C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931" y="986118"/>
            <a:ext cx="4419600" cy="386715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5B1E934-AFAA-4F8A-863B-7F1EF224B21E}"/>
              </a:ext>
            </a:extLst>
          </p:cNvPr>
          <p:cNvCxnSpPr/>
          <p:nvPr/>
        </p:nvCxnSpPr>
        <p:spPr bwMode="auto">
          <a:xfrm flipH="1" flipV="1">
            <a:off x="944901" y="3407935"/>
            <a:ext cx="502899" cy="179442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28091C3-70E8-4E62-9AEE-FAF0FCD4BC4D}"/>
              </a:ext>
            </a:extLst>
          </p:cNvPr>
          <p:cNvCxnSpPr/>
          <p:nvPr/>
        </p:nvCxnSpPr>
        <p:spPr bwMode="auto">
          <a:xfrm flipH="1">
            <a:off x="1676400" y="1524000"/>
            <a:ext cx="3886200" cy="533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48415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8D622-0BEE-40FD-BF34-1173A2F05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200"/>
            <a:ext cx="10363200" cy="6096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Comparison with observed ANO</a:t>
            </a:r>
            <a:r>
              <a:rPr lang="en-US" sz="3600" baseline="-25000" dirty="0">
                <a:solidFill>
                  <a:srgbClr val="C00000"/>
                </a:solidFill>
              </a:rPr>
              <a:t>3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3B08B745-C9E6-4526-BBCB-1E10F564C87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914400"/>
            <a:ext cx="5562600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Model predictions (Base and JALL) compare well with CASTNET data. No discernible change in model performance &amp; seasonal bias characteristics at CASTNET sites   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3333FF"/>
                </a:solidFill>
              </a:rPr>
              <a:t>Models (Base and JSEA) over-predict at Cape Verde. JALL predictions are similar to JSEA (not shown). The over estimation is reduced with ANO</a:t>
            </a:r>
            <a:r>
              <a:rPr lang="en-US" baseline="-25000" dirty="0">
                <a:solidFill>
                  <a:srgbClr val="3333FF"/>
                </a:solidFill>
              </a:rPr>
              <a:t>3</a:t>
            </a:r>
            <a:r>
              <a:rPr lang="en-US" dirty="0">
                <a:solidFill>
                  <a:srgbClr val="3333FF"/>
                </a:solidFill>
              </a:rPr>
              <a:t> photolysis but has implication on HONO prediction for November as shown later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rgbClr val="3333FF"/>
                </a:solidFill>
              </a:rPr>
              <a:t>Cape Verde data: </a:t>
            </a:r>
            <a:r>
              <a:rPr lang="en-US" sz="1800" dirty="0" err="1">
                <a:solidFill>
                  <a:srgbClr val="3333FF"/>
                </a:solidFill>
              </a:rPr>
              <a:t>Fomba</a:t>
            </a:r>
            <a:r>
              <a:rPr lang="en-US" sz="1800" dirty="0">
                <a:solidFill>
                  <a:srgbClr val="3333FF"/>
                </a:solidFill>
              </a:rPr>
              <a:t> et al., 2014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2B1CD-EC44-48CA-88DC-BA5EAD93A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2A795-0D1C-4340-A163-773CC4D3E4E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3C62988-E2A4-472E-ADA9-11688DCF2F4B}"/>
              </a:ext>
            </a:extLst>
          </p:cNvPr>
          <p:cNvGrpSpPr/>
          <p:nvPr/>
        </p:nvGrpSpPr>
        <p:grpSpPr>
          <a:xfrm>
            <a:off x="5715000" y="820579"/>
            <a:ext cx="6343650" cy="5518309"/>
            <a:chOff x="5715000" y="820579"/>
            <a:chExt cx="6343650" cy="55183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DF54811-0E9D-4A40-87D9-85802AB0C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715000" y="852488"/>
              <a:ext cx="6343650" cy="54864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5429D9-627C-46F5-B767-890811885A83}"/>
                </a:ext>
              </a:extLst>
            </p:cNvPr>
            <p:cNvSpPr txBox="1"/>
            <p:nvPr/>
          </p:nvSpPr>
          <p:spPr>
            <a:xfrm>
              <a:off x="7848600" y="3685401"/>
              <a:ext cx="55015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00B0F0"/>
                  </a:solidFill>
                </a:rPr>
                <a:t>Base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CFB46A-1473-47ED-956C-AD5A31FD11DA}"/>
                </a:ext>
              </a:extLst>
            </p:cNvPr>
            <p:cNvSpPr txBox="1"/>
            <p:nvPr/>
          </p:nvSpPr>
          <p:spPr>
            <a:xfrm>
              <a:off x="9829800" y="3685401"/>
              <a:ext cx="58541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/>
                <a:t>JSEA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F7E5FB-28CC-4D78-A4C7-E301CD024274}"/>
                </a:ext>
              </a:extLst>
            </p:cNvPr>
            <p:cNvSpPr txBox="1"/>
            <p:nvPr/>
          </p:nvSpPr>
          <p:spPr>
            <a:xfrm>
              <a:off x="7010400" y="820579"/>
              <a:ext cx="50526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FF0000"/>
                  </a:solidFill>
                </a:rPr>
                <a:t>JALL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661F97-2564-4A29-A8DD-67974F7E8A1F}"/>
                </a:ext>
              </a:extLst>
            </p:cNvPr>
            <p:cNvSpPr txBox="1"/>
            <p:nvPr/>
          </p:nvSpPr>
          <p:spPr>
            <a:xfrm>
              <a:off x="7010400" y="972979"/>
              <a:ext cx="54053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3333FF"/>
                  </a:solidFill>
                </a:rPr>
                <a:t>BASE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1786511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pt_CED_template_16_9.potx" id="{190C1147-29E3-462F-A102-0065B9B61066}" vid="{7B0EA3D8-847C-439C-82EF-8C5724B80D0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2.xml"/></Relationships>
</file>

<file path=customXml/_rels/item1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3.xml"/></Relationships>
</file>

<file path=customXml/_rels/item1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4.xml"/></Relationships>
</file>

<file path=customXml/_rels/item1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5.xml"/></Relationships>
</file>

<file path=customXml/_rels/item1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6.xml"/></Relationships>
</file>

<file path=customXml/_rels/item1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7.xml"/></Relationships>
</file>

<file path=customXml/_rels/item1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8.xml"/></Relationships>
</file>

<file path=customXml/_rels/item1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9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0.xml"/></Relationships>
</file>

<file path=customXml/_rels/item1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1.xml"/></Relationships>
</file>

<file path=customXml/_rels/item1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2.xml"/></Relationships>
</file>

<file path=customXml/_rels/item1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3.xml"/></Relationships>
</file>

<file path=customXml/_rels/item1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4.xml"/></Relationships>
</file>

<file path=customXml/_rels/item1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5.xml"/></Relationships>
</file>

<file path=customXml/_rels/item1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6.xml"/></Relationships>
</file>

<file path=customXml/_rels/item1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7.xml"/></Relationships>
</file>

<file path=customXml/_rels/item1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8.xml"/></Relationships>
</file>

<file path=customXml/_rels/item1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9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1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0.xml"/></Relationships>
</file>

<file path=customXml/_rels/item1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1.xml"/></Relationships>
</file>

<file path=customXml/_rels/item1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2.xml"/></Relationships>
</file>

<file path=customXml/_rels/item1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3.xml"/></Relationships>
</file>

<file path=customXml/_rels/item1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4.xml"/></Relationships>
</file>

<file path=customXml/_rels/item1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5.xml"/></Relationships>
</file>

<file path=customXml/_rels/item1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6.xml"/></Relationships>
</file>

<file path=customXml/_rels/item1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7.xml"/></Relationships>
</file>

<file path=customXml/_rels/item1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8.xml"/></Relationships>
</file>

<file path=customXml/_rels/item1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0.xml"/></Relationships>
</file>

<file path=customXml/_rels/item2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1.xml"/></Relationships>
</file>

<file path=customXml/_rels/item2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2.xml"/></Relationships>
</file>

<file path=customXml/_rels/item2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3.xml"/></Relationships>
</file>

<file path=customXml/_rels/item2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4.xml"/></Relationships>
</file>

<file path=customXml/_rels/item2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5.xml"/></Relationships>
</file>

<file path=customXml/_rels/item2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6.xml"/></Relationships>
</file>

<file path=customXml/_rels/item2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7.xml"/></Relationships>
</file>

<file path=customXml/_rels/item2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8.xml"/></Relationships>
</file>

<file path=customXml/_rels/item2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9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0.xml"/></Relationships>
</file>

<file path=customXml/_rels/item2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1.xml"/></Relationships>
</file>

<file path=customXml/_rels/item2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2.xml"/></Relationships>
</file>

<file path=customXml/_rels/item2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3.xml"/></Relationships>
</file>

<file path=customXml/_rels/item2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4.xml"/></Relationships>
</file>

<file path=customXml/_rels/item2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5.xml"/></Relationships>
</file>

<file path=customXml/_rels/item2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6.xml"/></Relationships>
</file>

<file path=customXml/_rels/item2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7.xml"/></Relationships>
</file>

<file path=customXml/_rels/item2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8.xml"/></Relationships>
</file>

<file path=customXml/_rels/item2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9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0.xml"/></Relationships>
</file>

<file path=customXml/_rels/item2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1.xml"/></Relationships>
</file>

<file path=customXml/_rels/item2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2.xml"/></Relationships>
</file>

<file path=customXml/_rels/item2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3.xml"/></Relationships>
</file>

<file path=customXml/_rels/item2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4.xml"/></Relationships>
</file>

<file path=customXml/_rels/item2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5.xml"/></Relationships>
</file>

<file path=customXml/_rels/item2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6.xml"/></Relationships>
</file>

<file path=customXml/_rels/item2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7.xml"/></Relationships>
</file>

<file path=customXml/_rels/item2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8.xml"/></Relationships>
</file>

<file path=customXml/_rels/item2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9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0.xml"/></Relationships>
</file>

<file path=customXml/_rels/item2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1.xml"/></Relationships>
</file>

<file path=customXml/_rels/item2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2.xml"/></Relationships>
</file>

<file path=customXml/_rels/item2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3.xml"/></Relationships>
</file>

<file path=customXml/_rels/item2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4.xml"/></Relationships>
</file>

<file path=customXml/_rels/item2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5.xml"/></Relationships>
</file>

<file path=customXml/_rels/item2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6.xml"/></Relationships>
</file>

<file path=customXml/_rels/item2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7.xml"/></Relationships>
</file>

<file path=customXml/_rels/item2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8.xml"/></Relationships>
</file>

<file path=customXml/_rels/item2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9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0.xml"/></Relationships>
</file>

<file path=customXml/_rels/item2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1.xml"/></Relationships>
</file>

<file path=customXml/_rels/item2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2.xml"/></Relationships>
</file>

<file path=customXml/_rels/item2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3.xml"/></Relationships>
</file>

<file path=customXml/_rels/item2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4.xml"/></Relationships>
</file>

<file path=customXml/_rels/item2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5.xml"/></Relationships>
</file>

<file path=customXml/_rels/item2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6.xml"/></Relationships>
</file>

<file path=customXml/_rels/item2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7.xml"/></Relationships>
</file>

<file path=customXml/_rels/item2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8.xml"/></Relationships>
</file>

<file path=customXml/_rels/item2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9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0.xml"/></Relationships>
</file>

<file path=customXml/_rels/item2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1.xml"/></Relationships>
</file>

<file path=customXml/_rels/item2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2.xml"/></Relationships>
</file>

<file path=customXml/_rels/item2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3.xml"/></Relationships>
</file>

<file path=customXml/_rels/item2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4.xml"/></Relationships>
</file>

<file path=customXml/_rels/item2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5.xml"/></Relationships>
</file>

<file path=customXml/_rels/item2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6.xml"/></Relationships>
</file>

<file path=customXml/_rels/item2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7.xml"/></Relationships>
</file>

<file path=customXml/_rels/item2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8.xml"/></Relationships>
</file>

<file path=customXml/_rels/item2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9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0.xml"/></Relationships>
</file>

<file path=customXml/_rels/item2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1.xml"/></Relationships>
</file>

<file path=customXml/_rels/item2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2.xml"/></Relationships>
</file>

<file path=customXml/_rels/item2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3.xml"/></Relationships>
</file>

<file path=customXml/_rels/item2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4.xml"/></Relationships>
</file>

<file path=customXml/_rels/item2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5.xml"/></Relationships>
</file>

<file path=customXml/_rels/item2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6.xml"/></Relationships>
</file>

<file path=customXml/_rels/item2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7.xml"/></Relationships>
</file>

<file path=customXml/_rels/item2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8.xml"/></Relationships>
</file>

<file path=customXml/_rels/item2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9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0.xml"/></Relationships>
</file>

<file path=customXml/_rels/item2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1.xml"/></Relationships>
</file>

<file path=customXml/_rels/item2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2.xml"/></Relationships>
</file>

<file path=customXml/_rels/item2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3.xml"/></Relationships>
</file>

<file path=customXml/_rels/item2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4.xml"/></Relationships>
</file>

<file path=customXml/_rels/item2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5.xml"/></Relationships>
</file>

<file path=customXml/_rels/item2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6.xml"/></Relationships>
</file>

<file path=customXml/_rels/item2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7.xml"/></Relationships>
</file>

<file path=customXml/_rels/item2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8.xml"/></Relationships>
</file>

<file path=customXml/_rels/item2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9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0.xml"/></Relationships>
</file>

<file path=customXml/_rels/item2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1.xml"/></Relationships>
</file>

<file path=customXml/_rels/item2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2.xml"/></Relationships>
</file>

<file path=customXml/_rels/item2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3.xml"/></Relationships>
</file>

<file path=customXml/_rels/item2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4.xml"/></Relationships>
</file>

<file path=customXml/_rels/item2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5.xml"/></Relationships>
</file>

<file path=customXml/_rels/item2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6.xml"/></Relationships>
</file>

<file path=customXml/_rels/item2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7.xml"/></Relationships>
</file>

<file path=customXml/_rels/item2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8.xml"/></Relationships>
</file>

<file path=customXml/_rels/item2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9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2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0.xml"/></Relationships>
</file>

<file path=customXml/_rels/item2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1.xml"/></Relationships>
</file>

<file path=customXml/_rels/item2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2.xml"/></Relationships>
</file>

<file path=customXml/_rels/item2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3.xml"/></Relationships>
</file>

<file path=customXml/_rels/item2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4.xml"/></Relationships>
</file>

<file path=customXml/_rels/item2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5.xml"/></Relationships>
</file>

<file path=customXml/_rels/item2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6.xml"/></Relationships>
</file>

<file path=customXml/_rels/item2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7.xml"/></Relationships>
</file>

<file path=customXml/_rels/item2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8.xml"/></Relationships>
</file>

<file path=customXml/_rels/item2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0.xml"/></Relationships>
</file>

<file path=customXml/_rels/item3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1.xml"/></Relationships>
</file>

<file path=customXml/_rels/item3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2.xml"/></Relationships>
</file>

<file path=customXml/_rels/item3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3.xml"/></Relationships>
</file>

<file path=customXml/_rels/item3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4.xml"/></Relationships>
</file>

<file path=customXml/_rels/item3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5.xml"/></Relationships>
</file>

<file path=customXml/_rels/item3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6.xml"/></Relationships>
</file>

<file path=customXml/_rels/item3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7.xml"/></Relationships>
</file>

<file path=customXml/_rels/item3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8.xml"/></Relationships>
</file>

<file path=customXml/_rels/item3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9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0.xml"/></Relationships>
</file>

<file path=customXml/_rels/item3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1.xml"/></Relationships>
</file>

<file path=customXml/_rels/item3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2.xml"/></Relationships>
</file>

<file path=customXml/_rels/item3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3.xml"/></Relationships>
</file>

<file path=customXml/_rels/item3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4.xml"/></Relationships>
</file>

<file path=customXml/_rels/item3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5.xml"/></Relationships>
</file>

<file path=customXml/_rels/item3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6.xml"/></Relationships>
</file>

<file path=customXml/_rels/item3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7.xml"/></Relationships>
</file>

<file path=customXml/_rels/item3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8.xml"/></Relationships>
</file>

<file path=customXml/_rels/item3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9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0.xml"/></Relationships>
</file>

<file path=customXml/_rels/item3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1.xml"/></Relationships>
</file>

<file path=customXml/_rels/item3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2.xml"/></Relationships>
</file>

<file path=customXml/_rels/item3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3.xml"/></Relationships>
</file>

<file path=customXml/_rels/item3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4.xml"/></Relationships>
</file>

<file path=customXml/_rels/item3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5.xml"/></Relationships>
</file>

<file path=customXml/_rels/item3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6.xml"/></Relationships>
</file>

<file path=customXml/_rels/item3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7.xml"/></Relationships>
</file>

<file path=customXml/_rels/item3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8.xml"/></Relationships>
</file>

<file path=customXml/_rels/item3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9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0.xml"/></Relationships>
</file>

<file path=customXml/_rels/item3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1.xml"/></Relationships>
</file>

<file path=customXml/_rels/item3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2.xml"/></Relationships>
</file>

<file path=customXml/_rels/item3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3.xml"/></Relationships>
</file>

<file path=customXml/_rels/item3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4.xml"/></Relationships>
</file>

<file path=customXml/_rels/item3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5.xml"/></Relationships>
</file>

<file path=customXml/_rels/item3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6.xml"/></Relationships>
</file>

<file path=customXml/_rels/item3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7.xml"/></Relationships>
</file>

<file path=customXml/_rels/item3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8.xml"/></Relationships>
</file>

<file path=customXml/_rels/item3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9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0.xml"/></Relationships>
</file>

<file path=customXml/_rels/item3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1.xml"/></Relationships>
</file>

<file path=customXml/_rels/item3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2.xml"/></Relationships>
</file>

<file path=customXml/_rels/item3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3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05.xml><?xml version="1.0" encoding="utf-8"?>
<EsriMapsInfo xmlns="ESRI.ArcGIS.Mapping.OfficeIntegration.PowerPointInfo">
  <Version>Version1</Version>
  <RequiresSignIn>False</RequiresSignIn>
</EsriMapsInfo>
</file>

<file path=customXml/item106.xml><?xml version="1.0" encoding="utf-8"?>
<EsriMapsInfo xmlns="ESRI.ArcGIS.Mapping.OfficeIntegration.PowerPointInfo">
  <Version>Version1</Version>
  <RequiresSignIn>False</RequiresSignIn>
</EsriMapsInfo>
</file>

<file path=customXml/item107.xml><?xml version="1.0" encoding="utf-8"?>
<EsriMapsInfo xmlns="ESRI.ArcGIS.Mapping.OfficeIntegration.PowerPointInfo">
  <Version>Version1</Version>
  <RequiresSignIn>False</RequiresSignIn>
</EsriMapsInfo>
</file>

<file path=customXml/item108.xml><?xml version="1.0" encoding="utf-8"?>
<EsriMapsInfo xmlns="ESRI.ArcGIS.Mapping.OfficeIntegration.PowerPointInfo">
  <Version>Version1</Version>
  <RequiresSignIn>False</RequiresSignIn>
</EsriMapsInfo>
</file>

<file path=customXml/item109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10.xml><?xml version="1.0" encoding="utf-8"?>
<EsriMapsInfo xmlns="ESRI.ArcGIS.Mapping.OfficeIntegration.PowerPointInfo">
  <Version>Version1</Version>
  <RequiresSignIn>False</RequiresSignIn>
</EsriMapsInfo>
</file>

<file path=customXml/item111.xml><?xml version="1.0" encoding="utf-8"?>
<EsriMapsInfo xmlns="ESRI.ArcGIS.Mapping.OfficeIntegration.PowerPointInfo">
  <Version>Version1</Version>
  <RequiresSignIn>False</RequiresSignIn>
</EsriMapsInfo>
</file>

<file path=customXml/item112.xml><?xml version="1.0" encoding="utf-8"?>
<EsriMapsInfo xmlns="ESRI.ArcGIS.Mapping.OfficeIntegration.PowerPointInfo">
  <Version>Version1</Version>
  <RequiresSignIn>False</RequiresSignIn>
</EsriMapsInfo>
</file>

<file path=customXml/item113.xml><?xml version="1.0" encoding="utf-8"?>
<EsriMapsInfo xmlns="ESRI.ArcGIS.Mapping.OfficeIntegration.PowerPointInfo">
  <Version>Version1</Version>
  <RequiresSignIn>False</RequiresSignIn>
</EsriMapsInfo>
</file>

<file path=customXml/item114.xml><?xml version="1.0" encoding="utf-8"?>
<EsriMapsInfo xmlns="ESRI.ArcGIS.Mapping.OfficeIntegration.PowerPointInfo">
  <Version>Version1</Version>
  <RequiresSignIn>False</RequiresSignIn>
</EsriMapsInfo>
</file>

<file path=customXml/item115.xml><?xml version="1.0" encoding="utf-8"?>
<EsriMapsInfo xmlns="ESRI.ArcGIS.Mapping.OfficeIntegration.PowerPointInfo">
  <Version>Version1</Version>
  <RequiresSignIn>False</RequiresSignIn>
</EsriMapsInfo>
</file>

<file path=customXml/item116.xml><?xml version="1.0" encoding="utf-8"?>
<EsriMapsInfo xmlns="ESRI.ArcGIS.Mapping.OfficeIntegration.PowerPointInfo">
  <Version>Version1</Version>
  <RequiresSignIn>False</RequiresSignIn>
</EsriMapsInfo>
</file>

<file path=customXml/item117.xml><?xml version="1.0" encoding="utf-8"?>
<EsriMapsInfo xmlns="ESRI.ArcGIS.Mapping.OfficeIntegration.PowerPointInfo">
  <Version>Version1</Version>
  <RequiresSignIn>False</RequiresSignIn>
</EsriMapsInfo>
</file>

<file path=customXml/item118.xml><?xml version="1.0" encoding="utf-8"?>
<EsriMapsInfo xmlns="ESRI.ArcGIS.Mapping.OfficeIntegration.PowerPointInfo">
  <Version>Version1</Version>
  <RequiresSignIn>False</RequiresSignIn>
</EsriMapsInfo>
</file>

<file path=customXml/item119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20.xml><?xml version="1.0" encoding="utf-8"?>
<EsriMapsInfo xmlns="ESRI.ArcGIS.Mapping.OfficeIntegration.PowerPointInfo">
  <Version>Version1</Version>
  <RequiresSignIn>False</RequiresSignIn>
</EsriMapsInfo>
</file>

<file path=customXml/item121.xml><?xml version="1.0" encoding="utf-8"?>
<EsriMapsInfo xmlns="ESRI.ArcGIS.Mapping.OfficeIntegration.PowerPointInfo">
  <Version>Version1</Version>
  <RequiresSignIn>False</RequiresSignIn>
</EsriMapsInfo>
</file>

<file path=customXml/item122.xml><?xml version="1.0" encoding="utf-8"?>
<EsriMapsInfo xmlns="ESRI.ArcGIS.Mapping.OfficeIntegration.PowerPointInfo">
  <Version>Version1</Version>
  <RequiresSignIn>False</RequiresSignIn>
</EsriMapsInfo>
</file>

<file path=customXml/item123.xml><?xml version="1.0" encoding="utf-8"?>
<EsriMapsInfo xmlns="ESRI.ArcGIS.Mapping.OfficeIntegration.PowerPointInfo">
  <Version>Version1</Version>
  <RequiresSignIn>False</RequiresSignIn>
</EsriMapsInfo>
</file>

<file path=customXml/item124.xml><?xml version="1.0" encoding="utf-8"?>
<EsriMapsInfo xmlns="ESRI.ArcGIS.Mapping.OfficeIntegration.PowerPointInfo">
  <Version>Version1</Version>
  <RequiresSignIn>False</RequiresSignIn>
</EsriMapsInfo>
</file>

<file path=customXml/item125.xml><?xml version="1.0" encoding="utf-8"?>
<EsriMapsInfo xmlns="ESRI.ArcGIS.Mapping.OfficeIntegration.PowerPointInfo">
  <Version>Version1</Version>
  <RequiresSignIn>False</RequiresSignIn>
</EsriMapsInfo>
</file>

<file path=customXml/item126.xml><?xml version="1.0" encoding="utf-8"?>
<EsriMapsInfo xmlns="ESRI.ArcGIS.Mapping.OfficeIntegration.PowerPointInfo">
  <Version>Version1</Version>
  <RequiresSignIn>False</RequiresSignIn>
</EsriMapsInfo>
</file>

<file path=customXml/item127.xml><?xml version="1.0" encoding="utf-8"?>
<EsriMapsInfo xmlns="ESRI.ArcGIS.Mapping.OfficeIntegration.PowerPointInfo">
  <Version>Version1</Version>
  <RequiresSignIn>False</RequiresSignIn>
</EsriMapsInfo>
</file>

<file path=customXml/item128.xml><?xml version="1.0" encoding="utf-8"?>
<EsriMapsInfo xmlns="ESRI.ArcGIS.Mapping.OfficeIntegration.PowerPointInfo">
  <Version>Version1</Version>
  <RequiresSignIn>False</RequiresSignIn>
</EsriMapsInfo>
</file>

<file path=customXml/item129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30.xml><?xml version="1.0" encoding="utf-8"?>
<EsriMapsInfo xmlns="ESRI.ArcGIS.Mapping.OfficeIntegration.PowerPointInfo">
  <Version>Version1</Version>
  <RequiresSignIn>False</RequiresSignIn>
</EsriMapsInfo>
</file>

<file path=customXml/item131.xml><?xml version="1.0" encoding="utf-8"?>
<EsriMapsInfo xmlns="ESRI.ArcGIS.Mapping.OfficeIntegration.PowerPointInfo">
  <Version>Version1</Version>
  <RequiresSignIn>False</RequiresSignIn>
</EsriMapsInfo>
</file>

<file path=customXml/item132.xml><?xml version="1.0" encoding="utf-8"?>
<EsriMapsInfo xmlns="ESRI.ArcGIS.Mapping.OfficeIntegration.PowerPointInfo">
  <Version>Version1</Version>
  <RequiresSignIn>False</RequiresSignIn>
</EsriMapsInfo>
</file>

<file path=customXml/item133.xml><?xml version="1.0" encoding="utf-8"?>
<EsriMapsInfo xmlns="ESRI.ArcGIS.Mapping.OfficeIntegration.PowerPointInfo">
  <Version>Version1</Version>
  <RequiresSignIn>False</RequiresSignIn>
</EsriMapsInfo>
</file>

<file path=customXml/item134.xml><?xml version="1.0" encoding="utf-8"?>
<EsriMapsInfo xmlns="ESRI.ArcGIS.Mapping.OfficeIntegration.PowerPointInfo">
  <Version>Version1</Version>
  <RequiresSignIn>False</RequiresSignIn>
</EsriMapsInfo>
</file>

<file path=customXml/item135.xml><?xml version="1.0" encoding="utf-8"?>
<EsriMapsInfo xmlns="ESRI.ArcGIS.Mapping.OfficeIntegration.PowerPointInfo">
  <Version>Version1</Version>
  <RequiresSignIn>False</RequiresSignIn>
</EsriMapsInfo>
</file>

<file path=customXml/item136.xml><?xml version="1.0" encoding="utf-8"?>
<EsriMapsInfo xmlns="ESRI.ArcGIS.Mapping.OfficeIntegration.PowerPointInfo">
  <Version>Version1</Version>
  <RequiresSignIn>False</RequiresSignIn>
</EsriMapsInfo>
</file>

<file path=customXml/item137.xml><?xml version="1.0" encoding="utf-8"?>
<EsriMapsInfo xmlns="ESRI.ArcGIS.Mapping.OfficeIntegration.PowerPointInfo">
  <Version>Version1</Version>
  <RequiresSignIn>False</RequiresSignIn>
</EsriMapsInfo>
</file>

<file path=customXml/item138.xml><?xml version="1.0" encoding="utf-8"?>
<EsriMapsInfo xmlns="ESRI.ArcGIS.Mapping.OfficeIntegration.PowerPointInfo">
  <Version>Version1</Version>
  <RequiresSignIn>False</RequiresSignIn>
</EsriMapsInfo>
</file>

<file path=customXml/item139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40.xml><?xml version="1.0" encoding="utf-8"?>
<EsriMapsInfo xmlns="ESRI.ArcGIS.Mapping.OfficeIntegration.PowerPointInfo">
  <Version>Version1</Version>
  <RequiresSignIn>False</RequiresSignIn>
</EsriMapsInfo>
</file>

<file path=customXml/item141.xml><?xml version="1.0" encoding="utf-8"?>
<EsriMapsInfo xmlns="ESRI.ArcGIS.Mapping.OfficeIntegration.PowerPointInfo">
  <Version>Version1</Version>
  <RequiresSignIn>False</RequiresSignIn>
</EsriMapsInfo>
</file>

<file path=customXml/item142.xml><?xml version="1.0" encoding="utf-8"?>
<EsriMapsInfo xmlns="ESRI.ArcGIS.Mapping.OfficeIntegration.PowerPointInfo">
  <Version>Version1</Version>
  <RequiresSignIn>False</RequiresSignIn>
</EsriMapsInfo>
</file>

<file path=customXml/item143.xml><?xml version="1.0" encoding="utf-8"?>
<EsriMapsInfo xmlns="ESRI.ArcGIS.Mapping.OfficeIntegration.PowerPointInfo">
  <Version>Version1</Version>
  <RequiresSignIn>False</RequiresSignIn>
</EsriMapsInfo>
</file>

<file path=customXml/item144.xml><?xml version="1.0" encoding="utf-8"?>
<EsriMapsInfo xmlns="ESRI.ArcGIS.Mapping.OfficeIntegration.PowerPointInfo">
  <Version>Version1</Version>
  <RequiresSignIn>False</RequiresSignIn>
</EsriMapsInfo>
</file>

<file path=customXml/item145.xml><?xml version="1.0" encoding="utf-8"?>
<EsriMapsInfo xmlns="ESRI.ArcGIS.Mapping.OfficeIntegration.PowerPointInfo">
  <Version>Version1</Version>
  <RequiresSignIn>False</RequiresSignIn>
</EsriMapsInfo>
</file>

<file path=customXml/item146.xml><?xml version="1.0" encoding="utf-8"?>
<EsriMapsInfo xmlns="ESRI.ArcGIS.Mapping.OfficeIntegration.PowerPointInfo">
  <Version>Version1</Version>
  <RequiresSignIn>False</RequiresSignIn>
</EsriMapsInfo>
</file>

<file path=customXml/item147.xml><?xml version="1.0" encoding="utf-8"?>
<EsriMapsInfo xmlns="ESRI.ArcGIS.Mapping.OfficeIntegration.PowerPointInfo">
  <Version>Version1</Version>
  <RequiresSignIn>False</RequiresSignIn>
</EsriMapsInfo>
</file>

<file path=customXml/item148.xml><?xml version="1.0" encoding="utf-8"?>
<EsriMapsInfo xmlns="ESRI.ArcGIS.Mapping.OfficeIntegration.PowerPointInfo">
  <Version>Version1</Version>
  <RequiresSignIn>False</RequiresSignIn>
</EsriMapsInfo>
</file>

<file path=customXml/item149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50.xml><?xml version="1.0" encoding="utf-8"?>
<EsriMapsInfo xmlns="ESRI.ArcGIS.Mapping.OfficeIntegration.PowerPointInfo">
  <Version>Version1</Version>
  <RequiresSignIn>False</RequiresSignIn>
</EsriMapsInfo>
</file>

<file path=customXml/item151.xml><?xml version="1.0" encoding="utf-8"?>
<EsriMapsInfo xmlns="ESRI.ArcGIS.Mapping.OfficeIntegration.PowerPointInfo">
  <Version>Version1</Version>
  <RequiresSignIn>False</RequiresSignIn>
</EsriMapsInfo>
</file>

<file path=customXml/item152.xml><?xml version="1.0" encoding="utf-8"?>
<EsriMapsInfo xmlns="ESRI.ArcGIS.Mapping.OfficeIntegration.PowerPointInfo">
  <Version>Version1</Version>
  <RequiresSignIn>False</RequiresSignIn>
</EsriMapsInfo>
</file>

<file path=customXml/item153.xml><?xml version="1.0" encoding="utf-8"?>
<EsriMapsInfo xmlns="ESRI.ArcGIS.Mapping.OfficeIntegration.PowerPointInfo">
  <Version>Version1</Version>
  <RequiresSignIn>False</RequiresSignIn>
</EsriMapsInfo>
</file>

<file path=customXml/item154.xml><?xml version="1.0" encoding="utf-8"?>
<EsriMapsInfo xmlns="ESRI.ArcGIS.Mapping.OfficeIntegration.PowerPointInfo">
  <Version>Version1</Version>
  <RequiresSignIn>False</RequiresSignIn>
</EsriMapsInfo>
</file>

<file path=customXml/item155.xml><?xml version="1.0" encoding="utf-8"?>
<EsriMapsInfo xmlns="ESRI.ArcGIS.Mapping.OfficeIntegration.PowerPointInfo">
  <Version>Version1</Version>
  <RequiresSignIn>False</RequiresSignIn>
</EsriMapsInfo>
</file>

<file path=customXml/item156.xml><?xml version="1.0" encoding="utf-8"?>
<EsriMapsInfo xmlns="ESRI.ArcGIS.Mapping.OfficeIntegration.PowerPointInfo">
  <Version>Version1</Version>
  <RequiresSignIn>False</RequiresSignIn>
</EsriMapsInfo>
</file>

<file path=customXml/item157.xml><?xml version="1.0" encoding="utf-8"?>
<EsriMapsInfo xmlns="ESRI.ArcGIS.Mapping.OfficeIntegration.PowerPointInfo">
  <Version>Version1</Version>
  <RequiresSignIn>False</RequiresSignIn>
</EsriMapsInfo>
</file>

<file path=customXml/item158.xml><?xml version="1.0" encoding="utf-8"?>
<EsriMapsInfo xmlns="ESRI.ArcGIS.Mapping.OfficeIntegration.PowerPointInfo">
  <Version>Version1</Version>
  <RequiresSignIn>False</RequiresSignIn>
</EsriMapsInfo>
</file>

<file path=customXml/item159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60.xml><?xml version="1.0" encoding="utf-8"?>
<EsriMapsInfo xmlns="ESRI.ArcGIS.Mapping.OfficeIntegration.PowerPointInfo">
  <Version>Version1</Version>
  <RequiresSignIn>False</RequiresSignIn>
</EsriMapsInfo>
</file>

<file path=customXml/item161.xml><?xml version="1.0" encoding="utf-8"?>
<EsriMapsInfo xmlns="ESRI.ArcGIS.Mapping.OfficeIntegration.PowerPointInfo">
  <Version>Version1</Version>
  <RequiresSignIn>False</RequiresSignIn>
</EsriMapsInfo>
</file>

<file path=customXml/item162.xml><?xml version="1.0" encoding="utf-8"?>
<EsriMapsInfo xmlns="ESRI.ArcGIS.Mapping.OfficeIntegration.PowerPointInfo">
  <Version>Version1</Version>
  <RequiresSignIn>False</RequiresSignIn>
</EsriMapsInfo>
</file>

<file path=customXml/item163.xml><?xml version="1.0" encoding="utf-8"?>
<EsriMapsInfo xmlns="ESRI.ArcGIS.Mapping.OfficeIntegration.PowerPointInfo">
  <Version>Version1</Version>
  <RequiresSignIn>False</RequiresSignIn>
</EsriMapsInfo>
</file>

<file path=customXml/item164.xml><?xml version="1.0" encoding="utf-8"?>
<EsriMapsInfo xmlns="ESRI.ArcGIS.Mapping.OfficeIntegration.PowerPointInfo">
  <Version>Version1</Version>
  <RequiresSignIn>False</RequiresSignIn>
</EsriMapsInfo>
</file>

<file path=customXml/item165.xml><?xml version="1.0" encoding="utf-8"?>
<EsriMapsInfo xmlns="ESRI.ArcGIS.Mapping.OfficeIntegration.PowerPointInfo">
  <Version>Version1</Version>
  <RequiresSignIn>False</RequiresSignIn>
</EsriMapsInfo>
</file>

<file path=customXml/item166.xml><?xml version="1.0" encoding="utf-8"?>
<EsriMapsInfo xmlns="ESRI.ArcGIS.Mapping.OfficeIntegration.PowerPointInfo">
  <Version>Version1</Version>
  <RequiresSignIn>False</RequiresSignIn>
</EsriMapsInfo>
</file>

<file path=customXml/item167.xml><?xml version="1.0" encoding="utf-8"?>
<EsriMapsInfo xmlns="ESRI.ArcGIS.Mapping.OfficeIntegration.PowerPointInfo">
  <Version>Version1</Version>
  <RequiresSignIn>False</RequiresSignIn>
</EsriMapsInfo>
</file>

<file path=customXml/item168.xml><?xml version="1.0" encoding="utf-8"?>
<EsriMapsInfo xmlns="ESRI.ArcGIS.Mapping.OfficeIntegration.PowerPointInfo">
  <Version>Version1</Version>
  <RequiresSignIn>False</RequiresSignIn>
</EsriMapsInfo>
</file>

<file path=customXml/item169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70.xml><?xml version="1.0" encoding="utf-8"?>
<EsriMapsInfo xmlns="ESRI.ArcGIS.Mapping.OfficeIntegration.PowerPointInfo">
  <Version>Version1</Version>
  <RequiresSignIn>False</RequiresSignIn>
</EsriMapsInfo>
</file>

<file path=customXml/item171.xml><?xml version="1.0" encoding="utf-8"?>
<EsriMapsInfo xmlns="ESRI.ArcGIS.Mapping.OfficeIntegration.PowerPointInfo">
  <Version>Version1</Version>
  <RequiresSignIn>False</RequiresSignIn>
</EsriMapsInfo>
</file>

<file path=customXml/item172.xml><?xml version="1.0" encoding="utf-8"?>
<EsriMapsInfo xmlns="ESRI.ArcGIS.Mapping.OfficeIntegration.PowerPointInfo">
  <Version>Version1</Version>
  <RequiresSignIn>False</RequiresSignIn>
</EsriMapsInfo>
</file>

<file path=customXml/item173.xml><?xml version="1.0" encoding="utf-8"?>
<EsriMapsInfo xmlns="ESRI.ArcGIS.Mapping.OfficeIntegration.PowerPointInfo">
  <Version>Version1</Version>
  <RequiresSignIn>False</RequiresSignIn>
</EsriMapsInfo>
</file>

<file path=customXml/item174.xml><?xml version="1.0" encoding="utf-8"?>
<EsriMapsInfo xmlns="ESRI.ArcGIS.Mapping.OfficeIntegration.PowerPointInfo">
  <Version>Version1</Version>
  <RequiresSignIn>False</RequiresSignIn>
</EsriMapsInfo>
</file>

<file path=customXml/item175.xml><?xml version="1.0" encoding="utf-8"?>
<EsriMapsInfo xmlns="ESRI.ArcGIS.Mapping.OfficeIntegration.PowerPointInfo">
  <Version>Version1</Version>
  <RequiresSignIn>False</RequiresSignIn>
</EsriMapsInfo>
</file>

<file path=customXml/item176.xml><?xml version="1.0" encoding="utf-8"?>
<EsriMapsInfo xmlns="ESRI.ArcGIS.Mapping.OfficeIntegration.PowerPointInfo">
  <Version>Version1</Version>
  <RequiresSignIn>False</RequiresSignIn>
</EsriMapsInfo>
</file>

<file path=customXml/item177.xml><?xml version="1.0" encoding="utf-8"?>
<EsriMapsInfo xmlns="ESRI.ArcGIS.Mapping.OfficeIntegration.PowerPointInfo">
  <Version>Version1</Version>
  <RequiresSignIn>False</RequiresSignIn>
</EsriMapsInfo>
</file>

<file path=customXml/item178.xml><?xml version="1.0" encoding="utf-8"?>
<EsriMapsInfo xmlns="ESRI.ArcGIS.Mapping.OfficeIntegration.PowerPointInfo">
  <Version>Version1</Version>
  <RequiresSignIn>False</RequiresSignIn>
</EsriMapsInfo>
</file>

<file path=customXml/item179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80.xml><?xml version="1.0" encoding="utf-8"?>
<EsriMapsInfo xmlns="ESRI.ArcGIS.Mapping.OfficeIntegration.PowerPointInfo">
  <Version>Version1</Version>
  <RequiresSignIn>False</RequiresSignIn>
</EsriMapsInfo>
</file>

<file path=customXml/item181.xml><?xml version="1.0" encoding="utf-8"?>
<EsriMapsInfo xmlns="ESRI.ArcGIS.Mapping.OfficeIntegration.PowerPointInfo">
  <Version>Version1</Version>
  <RequiresSignIn>False</RequiresSignIn>
</EsriMapsInfo>
</file>

<file path=customXml/item182.xml><?xml version="1.0" encoding="utf-8"?>
<EsriMapsInfo xmlns="ESRI.ArcGIS.Mapping.OfficeIntegration.PowerPointInfo">
  <Version>Version1</Version>
  <RequiresSignIn>False</RequiresSignIn>
</EsriMapsInfo>
</file>

<file path=customXml/item183.xml><?xml version="1.0" encoding="utf-8"?>
<EsriMapsInfo xmlns="ESRI.ArcGIS.Mapping.OfficeIntegration.PowerPointInfo">
  <Version>Version1</Version>
  <RequiresSignIn>False</RequiresSignIn>
</EsriMapsInfo>
</file>

<file path=customXml/item184.xml><?xml version="1.0" encoding="utf-8"?>
<EsriMapsInfo xmlns="ESRI.ArcGIS.Mapping.OfficeIntegration.PowerPointInfo">
  <Version>Version1</Version>
  <RequiresSignIn>False</RequiresSignIn>
</EsriMapsInfo>
</file>

<file path=customXml/item185.xml><?xml version="1.0" encoding="utf-8"?>
<EsriMapsInfo xmlns="ESRI.ArcGIS.Mapping.OfficeIntegration.PowerPointInfo">
  <Version>Version1</Version>
  <RequiresSignIn>False</RequiresSignIn>
</EsriMapsInfo>
</file>

<file path=customXml/item186.xml><?xml version="1.0" encoding="utf-8"?>
<EsriMapsInfo xmlns="ESRI.ArcGIS.Mapping.OfficeIntegration.PowerPointInfo">
  <Version>Version1</Version>
  <RequiresSignIn>False</RequiresSignIn>
</EsriMapsInfo>
</file>

<file path=customXml/item187.xml><?xml version="1.0" encoding="utf-8"?>
<EsriMapsInfo xmlns="ESRI.ArcGIS.Mapping.OfficeIntegration.PowerPointInfo">
  <Version>Version1</Version>
  <RequiresSignIn>False</RequiresSignIn>
</EsriMapsInfo>
</file>

<file path=customXml/item188.xml><?xml version="1.0" encoding="utf-8"?>
<EsriMapsInfo xmlns="ESRI.ArcGIS.Mapping.OfficeIntegration.PowerPointInfo">
  <Version>Version1</Version>
  <RequiresSignIn>False</RequiresSignIn>
</EsriMapsInfo>
</file>

<file path=customXml/item189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190.xml><?xml version="1.0" encoding="utf-8"?>
<EsriMapsInfo xmlns="ESRI.ArcGIS.Mapping.OfficeIntegration.PowerPointInfo">
  <Version>Version1</Version>
  <RequiresSignIn>False</RequiresSignIn>
</EsriMapsInfo>
</file>

<file path=customXml/item191.xml><?xml version="1.0" encoding="utf-8"?>
<EsriMapsInfo xmlns="ESRI.ArcGIS.Mapping.OfficeIntegration.PowerPointInfo">
  <Version>Version1</Version>
  <RequiresSignIn>False</RequiresSignIn>
</EsriMapsInfo>
</file>

<file path=customXml/item192.xml><?xml version="1.0" encoding="utf-8"?>
<EsriMapsInfo xmlns="ESRI.ArcGIS.Mapping.OfficeIntegration.PowerPointInfo">
  <Version>Version1</Version>
  <RequiresSignIn>False</RequiresSignIn>
</EsriMapsInfo>
</file>

<file path=customXml/item193.xml><?xml version="1.0" encoding="utf-8"?>
<EsriMapsInfo xmlns="ESRI.ArcGIS.Mapping.OfficeIntegration.PowerPointInfo">
  <Version>Version1</Version>
  <RequiresSignIn>False</RequiresSignIn>
</EsriMapsInfo>
</file>

<file path=customXml/item194.xml><?xml version="1.0" encoding="utf-8"?>
<EsriMapsInfo xmlns="ESRI.ArcGIS.Mapping.OfficeIntegration.PowerPointInfo">
  <Version>Version1</Version>
  <RequiresSignIn>False</RequiresSignIn>
</EsriMapsInfo>
</file>

<file path=customXml/item195.xml><?xml version="1.0" encoding="utf-8"?>
<EsriMapsInfo xmlns="ESRI.ArcGIS.Mapping.OfficeIntegration.PowerPointInfo">
  <Version>Version1</Version>
  <RequiresSignIn>False</RequiresSignIn>
</EsriMapsInfo>
</file>

<file path=customXml/item196.xml><?xml version="1.0" encoding="utf-8"?>
<EsriMapsInfo xmlns="ESRI.ArcGIS.Mapping.OfficeIntegration.PowerPointInfo">
  <Version>Version1</Version>
  <RequiresSignIn>False</RequiresSignIn>
</EsriMapsInfo>
</file>

<file path=customXml/item197.xml><?xml version="1.0" encoding="utf-8"?>
<EsriMapsInfo xmlns="ESRI.ArcGIS.Mapping.OfficeIntegration.PowerPointInfo">
  <Version>Version1</Version>
  <RequiresSignIn>False</RequiresSignIn>
</EsriMapsInfo>
</file>

<file path=customXml/item198.xml><?xml version="1.0" encoding="utf-8"?>
<EsriMapsInfo xmlns="ESRI.ArcGIS.Mapping.OfficeIntegration.PowerPointInfo">
  <Version>Version1</Version>
  <RequiresSignIn>False</RequiresSignIn>
</EsriMapsInfo>
</file>

<file path=customXml/item19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00.xml><?xml version="1.0" encoding="utf-8"?>
<EsriMapsInfo xmlns="ESRI.ArcGIS.Mapping.OfficeIntegration.PowerPointInfo">
  <Version>Version1</Version>
  <RequiresSignIn>False</RequiresSignIn>
</EsriMapsInfo>
</file>

<file path=customXml/item201.xml><?xml version="1.0" encoding="utf-8"?>
<EsriMapsInfo xmlns="ESRI.ArcGIS.Mapping.OfficeIntegration.PowerPointInfo">
  <Version>Version1</Version>
  <RequiresSignIn>False</RequiresSignIn>
</EsriMapsInfo>
</file>

<file path=customXml/item202.xml><?xml version="1.0" encoding="utf-8"?>
<EsriMapsInfo xmlns="ESRI.ArcGIS.Mapping.OfficeIntegration.PowerPointInfo">
  <Version>Version1</Version>
  <RequiresSignIn>False</RequiresSignIn>
</EsriMapsInfo>
</file>

<file path=customXml/item203.xml><?xml version="1.0" encoding="utf-8"?>
<EsriMapsInfo xmlns="ESRI.ArcGIS.Mapping.OfficeIntegration.PowerPointInfo">
  <Version>Version1</Version>
  <RequiresSignIn>False</RequiresSignIn>
</EsriMapsInfo>
</file>

<file path=customXml/item204.xml><?xml version="1.0" encoding="utf-8"?>
<EsriMapsInfo xmlns="ESRI.ArcGIS.Mapping.OfficeIntegration.PowerPointInfo">
  <Version>Version1</Version>
  <RequiresSignIn>False</RequiresSignIn>
</EsriMapsInfo>
</file>

<file path=customXml/item205.xml><?xml version="1.0" encoding="utf-8"?>
<EsriMapsInfo xmlns="ESRI.ArcGIS.Mapping.OfficeIntegration.PowerPointInfo">
  <Version>Version1</Version>
  <RequiresSignIn>False</RequiresSignIn>
</EsriMapsInfo>
</file>

<file path=customXml/item206.xml><?xml version="1.0" encoding="utf-8"?>
<EsriMapsInfo xmlns="ESRI.ArcGIS.Mapping.OfficeIntegration.PowerPointInfo">
  <Version>Version1</Version>
  <RequiresSignIn>False</RequiresSignIn>
</EsriMapsInfo>
</file>

<file path=customXml/item207.xml><?xml version="1.0" encoding="utf-8"?>
<EsriMapsInfo xmlns="ESRI.ArcGIS.Mapping.OfficeIntegration.PowerPointInfo">
  <Version>Version1</Version>
  <RequiresSignIn>False</RequiresSignIn>
</EsriMapsInfo>
</file>

<file path=customXml/item208.xml><?xml version="1.0" encoding="utf-8"?>
<EsriMapsInfo xmlns="ESRI.ArcGIS.Mapping.OfficeIntegration.PowerPointInfo">
  <Version>Version1</Version>
  <RequiresSignIn>False</RequiresSignIn>
</EsriMapsInfo>
</file>

<file path=customXml/item209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10.xml><?xml version="1.0" encoding="utf-8"?>
<EsriMapsInfo xmlns="ESRI.ArcGIS.Mapping.OfficeIntegration.PowerPointInfo">
  <Version>Version1</Version>
  <RequiresSignIn>False</RequiresSignIn>
</EsriMapsInfo>
</file>

<file path=customXml/item211.xml><?xml version="1.0" encoding="utf-8"?>
<EsriMapsInfo xmlns="ESRI.ArcGIS.Mapping.OfficeIntegration.PowerPointInfo">
  <Version>Version1</Version>
  <RequiresSignIn>False</RequiresSignIn>
</EsriMapsInfo>
</file>

<file path=customXml/item212.xml><?xml version="1.0" encoding="utf-8"?>
<EsriMapsInfo xmlns="ESRI.ArcGIS.Mapping.OfficeIntegration.PowerPointInfo">
  <Version>Version1</Version>
  <RequiresSignIn>False</RequiresSignIn>
</EsriMapsInfo>
</file>

<file path=customXml/item213.xml><?xml version="1.0" encoding="utf-8"?>
<EsriMapsInfo xmlns="ESRI.ArcGIS.Mapping.OfficeIntegration.PowerPointInfo">
  <Version>Version1</Version>
  <RequiresSignIn>False</RequiresSignIn>
</EsriMapsInfo>
</file>

<file path=customXml/item214.xml><?xml version="1.0" encoding="utf-8"?>
<EsriMapsInfo xmlns="ESRI.ArcGIS.Mapping.OfficeIntegration.PowerPointInfo">
  <Version>Version1</Version>
  <RequiresSignIn>False</RequiresSignIn>
</EsriMapsInfo>
</file>

<file path=customXml/item215.xml><?xml version="1.0" encoding="utf-8"?>
<EsriMapsInfo xmlns="ESRI.ArcGIS.Mapping.OfficeIntegration.PowerPointInfo">
  <Version>Version1</Version>
  <RequiresSignIn>False</RequiresSignIn>
</EsriMapsInfo>
</file>

<file path=customXml/item216.xml><?xml version="1.0" encoding="utf-8"?>
<EsriMapsInfo xmlns="ESRI.ArcGIS.Mapping.OfficeIntegration.PowerPointInfo">
  <Version>Version1</Version>
  <RequiresSignIn>False</RequiresSignIn>
</EsriMapsInfo>
</file>

<file path=customXml/item217.xml><?xml version="1.0" encoding="utf-8"?>
<EsriMapsInfo xmlns="ESRI.ArcGIS.Mapping.OfficeIntegration.PowerPointInfo">
  <Version>Version1</Version>
  <RequiresSignIn>False</RequiresSignIn>
</EsriMapsInfo>
</file>

<file path=customXml/item218.xml><?xml version="1.0" encoding="utf-8"?>
<EsriMapsInfo xmlns="ESRI.ArcGIS.Mapping.OfficeIntegration.PowerPointInfo">
  <Version>Version1</Version>
  <RequiresSignIn>False</RequiresSignIn>
</EsriMapsInfo>
</file>

<file path=customXml/item219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20.xml><?xml version="1.0" encoding="utf-8"?>
<EsriMapsInfo xmlns="ESRI.ArcGIS.Mapping.OfficeIntegration.PowerPointInfo">
  <Version>Version1</Version>
  <RequiresSignIn>False</RequiresSignIn>
</EsriMapsInfo>
</file>

<file path=customXml/item221.xml><?xml version="1.0" encoding="utf-8"?>
<EsriMapsInfo xmlns="ESRI.ArcGIS.Mapping.OfficeIntegration.PowerPointInfo">
  <Version>Version1</Version>
  <RequiresSignIn>False</RequiresSignIn>
</EsriMapsInfo>
</file>

<file path=customXml/item222.xml><?xml version="1.0" encoding="utf-8"?>
<EsriMapsInfo xmlns="ESRI.ArcGIS.Mapping.OfficeIntegration.PowerPointInfo">
  <Version>Version1</Version>
  <RequiresSignIn>False</RequiresSignIn>
</EsriMapsInfo>
</file>

<file path=customXml/item223.xml><?xml version="1.0" encoding="utf-8"?>
<EsriMapsInfo xmlns="ESRI.ArcGIS.Mapping.OfficeIntegration.PowerPointInfo">
  <Version>Version1</Version>
  <RequiresSignIn>False</RequiresSignIn>
</EsriMapsInfo>
</file>

<file path=customXml/item224.xml><?xml version="1.0" encoding="utf-8"?>
<EsriMapsInfo xmlns="ESRI.ArcGIS.Mapping.OfficeIntegration.PowerPointInfo">
  <Version>Version1</Version>
  <RequiresSignIn>False</RequiresSignIn>
</EsriMapsInfo>
</file>

<file path=customXml/item225.xml><?xml version="1.0" encoding="utf-8"?>
<EsriMapsInfo xmlns="ESRI.ArcGIS.Mapping.OfficeIntegration.PowerPointInfo">
  <Version>Version1</Version>
  <RequiresSignIn>False</RequiresSignIn>
</EsriMapsInfo>
</file>

<file path=customXml/item226.xml><?xml version="1.0" encoding="utf-8"?>
<EsriMapsInfo xmlns="ESRI.ArcGIS.Mapping.OfficeIntegration.PowerPointInfo">
  <Version>Version1</Version>
  <RequiresSignIn>False</RequiresSignIn>
</EsriMapsInfo>
</file>

<file path=customXml/item227.xml><?xml version="1.0" encoding="utf-8"?>
<EsriMapsInfo xmlns="ESRI.ArcGIS.Mapping.OfficeIntegration.PowerPointInfo">
  <Version>Version1</Version>
  <RequiresSignIn>False</RequiresSignIn>
</EsriMapsInfo>
</file>

<file path=customXml/item228.xml><?xml version="1.0" encoding="utf-8"?>
<EsriMapsInfo xmlns="ESRI.ArcGIS.Mapping.OfficeIntegration.PowerPointInfo">
  <Version>Version1</Version>
  <RequiresSignIn>False</RequiresSignIn>
</EsriMapsInfo>
</file>

<file path=customXml/item229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30.xml><?xml version="1.0" encoding="utf-8"?>
<EsriMapsInfo xmlns="ESRI.ArcGIS.Mapping.OfficeIntegration.PowerPointInfo">
  <Version>Version1</Version>
  <RequiresSignIn>False</RequiresSignIn>
</EsriMapsInfo>
</file>

<file path=customXml/item231.xml><?xml version="1.0" encoding="utf-8"?>
<EsriMapsInfo xmlns="ESRI.ArcGIS.Mapping.OfficeIntegration.PowerPointInfo">
  <Version>Version1</Version>
  <RequiresSignIn>False</RequiresSignIn>
</EsriMapsInfo>
</file>

<file path=customXml/item232.xml><?xml version="1.0" encoding="utf-8"?>
<EsriMapsInfo xmlns="ESRI.ArcGIS.Mapping.OfficeIntegration.PowerPointInfo">
  <Version>Version1</Version>
  <RequiresSignIn>False</RequiresSignIn>
</EsriMapsInfo>
</file>

<file path=customXml/item233.xml><?xml version="1.0" encoding="utf-8"?>
<EsriMapsInfo xmlns="ESRI.ArcGIS.Mapping.OfficeIntegration.PowerPointInfo">
  <Version>Version1</Version>
  <RequiresSignIn>False</RequiresSignIn>
</EsriMapsInfo>
</file>

<file path=customXml/item234.xml><?xml version="1.0" encoding="utf-8"?>
<EsriMapsInfo xmlns="ESRI.ArcGIS.Mapping.OfficeIntegration.PowerPointInfo">
  <Version>Version1</Version>
  <RequiresSignIn>False</RequiresSignIn>
</EsriMapsInfo>
</file>

<file path=customXml/item235.xml><?xml version="1.0" encoding="utf-8"?>
<EsriMapsInfo xmlns="ESRI.ArcGIS.Mapping.OfficeIntegration.PowerPointInfo">
  <Version>Version1</Version>
  <RequiresSignIn>False</RequiresSignIn>
</EsriMapsInfo>
</file>

<file path=customXml/item236.xml><?xml version="1.0" encoding="utf-8"?>
<EsriMapsInfo xmlns="ESRI.ArcGIS.Mapping.OfficeIntegration.PowerPointInfo">
  <Version>Version1</Version>
  <RequiresSignIn>False</RequiresSignIn>
</EsriMapsInfo>
</file>

<file path=customXml/item237.xml><?xml version="1.0" encoding="utf-8"?>
<EsriMapsInfo xmlns="ESRI.ArcGIS.Mapping.OfficeIntegration.PowerPointInfo">
  <Version>Version1</Version>
  <RequiresSignIn>False</RequiresSignIn>
</EsriMapsInfo>
</file>

<file path=customXml/item238.xml><?xml version="1.0" encoding="utf-8"?>
<EsriMapsInfo xmlns="ESRI.ArcGIS.Mapping.OfficeIntegration.PowerPointInfo">
  <Version>Version1</Version>
  <RequiresSignIn>False</RequiresSignIn>
</EsriMapsInfo>
</file>

<file path=customXml/item239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40.xml><?xml version="1.0" encoding="utf-8"?>
<EsriMapsInfo xmlns="ESRI.ArcGIS.Mapping.OfficeIntegration.PowerPointInfo">
  <Version>Version1</Version>
  <RequiresSignIn>False</RequiresSignIn>
</EsriMapsInfo>
</file>

<file path=customXml/item241.xml><?xml version="1.0" encoding="utf-8"?>
<EsriMapsInfo xmlns="ESRI.ArcGIS.Mapping.OfficeIntegration.PowerPointInfo">
  <Version>Version1</Version>
  <RequiresSignIn>False</RequiresSignIn>
</EsriMapsInfo>
</file>

<file path=customXml/item242.xml><?xml version="1.0" encoding="utf-8"?>
<EsriMapsInfo xmlns="ESRI.ArcGIS.Mapping.OfficeIntegration.PowerPointInfo">
  <Version>Version1</Version>
  <RequiresSignIn>False</RequiresSignIn>
</EsriMapsInfo>
</file>

<file path=customXml/item243.xml><?xml version="1.0" encoding="utf-8"?>
<EsriMapsInfo xmlns="ESRI.ArcGIS.Mapping.OfficeIntegration.PowerPointInfo">
  <Version>Version1</Version>
  <RequiresSignIn>False</RequiresSignIn>
</EsriMapsInfo>
</file>

<file path=customXml/item244.xml><?xml version="1.0" encoding="utf-8"?>
<EsriMapsInfo xmlns="ESRI.ArcGIS.Mapping.OfficeIntegration.PowerPointInfo">
  <Version>Version1</Version>
  <RequiresSignIn>False</RequiresSignIn>
</EsriMapsInfo>
</file>

<file path=customXml/item245.xml><?xml version="1.0" encoding="utf-8"?>
<EsriMapsInfo xmlns="ESRI.ArcGIS.Mapping.OfficeIntegration.PowerPointInfo">
  <Version>Version1</Version>
  <RequiresSignIn>False</RequiresSignIn>
</EsriMapsInfo>
</file>

<file path=customXml/item246.xml><?xml version="1.0" encoding="utf-8"?>
<EsriMapsInfo xmlns="ESRI.ArcGIS.Mapping.OfficeIntegration.PowerPointInfo">
  <Version>Version1</Version>
  <RequiresSignIn>False</RequiresSignIn>
</EsriMapsInfo>
</file>

<file path=customXml/item247.xml><?xml version="1.0" encoding="utf-8"?>
<EsriMapsInfo xmlns="ESRI.ArcGIS.Mapping.OfficeIntegration.PowerPointInfo">
  <Version>Version1</Version>
  <RequiresSignIn>False</RequiresSignIn>
</EsriMapsInfo>
</file>

<file path=customXml/item248.xml><?xml version="1.0" encoding="utf-8"?>
<EsriMapsInfo xmlns="ESRI.ArcGIS.Mapping.OfficeIntegration.PowerPointInfo">
  <Version>Version1</Version>
  <RequiresSignIn>False</RequiresSignIn>
</EsriMapsInfo>
</file>

<file path=customXml/item249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50.xml><?xml version="1.0" encoding="utf-8"?>
<EsriMapsInfo xmlns="ESRI.ArcGIS.Mapping.OfficeIntegration.PowerPointInfo">
  <Version>Version1</Version>
  <RequiresSignIn>False</RequiresSignIn>
</EsriMapsInfo>
</file>

<file path=customXml/item251.xml><?xml version="1.0" encoding="utf-8"?>
<EsriMapsInfo xmlns="ESRI.ArcGIS.Mapping.OfficeIntegration.PowerPointInfo">
  <Version>Version1</Version>
  <RequiresSignIn>False</RequiresSignIn>
</EsriMapsInfo>
</file>

<file path=customXml/item252.xml><?xml version="1.0" encoding="utf-8"?>
<EsriMapsInfo xmlns="ESRI.ArcGIS.Mapping.OfficeIntegration.PowerPointInfo">
  <Version>Version1</Version>
  <RequiresSignIn>False</RequiresSignIn>
</EsriMapsInfo>
</file>

<file path=customXml/item253.xml><?xml version="1.0" encoding="utf-8"?>
<EsriMapsInfo xmlns="ESRI.ArcGIS.Mapping.OfficeIntegration.PowerPointInfo">
  <Version>Version1</Version>
  <RequiresSignIn>False</RequiresSignIn>
</EsriMapsInfo>
</file>

<file path=customXml/item254.xml><?xml version="1.0" encoding="utf-8"?>
<EsriMapsInfo xmlns="ESRI.ArcGIS.Mapping.OfficeIntegration.PowerPointInfo">
  <Version>Version1</Version>
  <RequiresSignIn>False</RequiresSignIn>
</EsriMapsInfo>
</file>

<file path=customXml/item255.xml><?xml version="1.0" encoding="utf-8"?>
<EsriMapsInfo xmlns="ESRI.ArcGIS.Mapping.OfficeIntegration.PowerPointInfo">
  <Version>Version1</Version>
  <RequiresSignIn>False</RequiresSignIn>
</EsriMapsInfo>
</file>

<file path=customXml/item256.xml><?xml version="1.0" encoding="utf-8"?>
<EsriMapsInfo xmlns="ESRI.ArcGIS.Mapping.OfficeIntegration.PowerPointInfo">
  <Version>Version1</Version>
  <RequiresSignIn>False</RequiresSignIn>
</EsriMapsInfo>
</file>

<file path=customXml/item257.xml><?xml version="1.0" encoding="utf-8"?>
<EsriMapsInfo xmlns="ESRI.ArcGIS.Mapping.OfficeIntegration.PowerPointInfo">
  <Version>Version1</Version>
  <RequiresSignIn>False</RequiresSignIn>
</EsriMapsInfo>
</file>

<file path=customXml/item258.xml><?xml version="1.0" encoding="utf-8"?>
<EsriMapsInfo xmlns="ESRI.ArcGIS.Mapping.OfficeIntegration.PowerPointInfo">
  <Version>Version1</Version>
  <RequiresSignIn>False</RequiresSignIn>
</EsriMapsInfo>
</file>

<file path=customXml/item259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60.xml><?xml version="1.0" encoding="utf-8"?>
<EsriMapsInfo xmlns="ESRI.ArcGIS.Mapping.OfficeIntegration.PowerPointInfo">
  <Version>Version1</Version>
  <RequiresSignIn>False</RequiresSignIn>
</EsriMapsInfo>
</file>

<file path=customXml/item261.xml><?xml version="1.0" encoding="utf-8"?>
<EsriMapsInfo xmlns="ESRI.ArcGIS.Mapping.OfficeIntegration.PowerPointInfo">
  <Version>Version1</Version>
  <RequiresSignIn>False</RequiresSignIn>
</EsriMapsInfo>
</file>

<file path=customXml/item262.xml><?xml version="1.0" encoding="utf-8"?>
<EsriMapsInfo xmlns="ESRI.ArcGIS.Mapping.OfficeIntegration.PowerPointInfo">
  <Version>Version1</Version>
  <RequiresSignIn>False</RequiresSignIn>
</EsriMapsInfo>
</file>

<file path=customXml/item263.xml><?xml version="1.0" encoding="utf-8"?>
<EsriMapsInfo xmlns="ESRI.ArcGIS.Mapping.OfficeIntegration.PowerPointInfo">
  <Version>Version1</Version>
  <RequiresSignIn>False</RequiresSignIn>
</EsriMapsInfo>
</file>

<file path=customXml/item264.xml><?xml version="1.0" encoding="utf-8"?>
<EsriMapsInfo xmlns="ESRI.ArcGIS.Mapping.OfficeIntegration.PowerPointInfo">
  <Version>Version1</Version>
  <RequiresSignIn>False</RequiresSignIn>
</EsriMapsInfo>
</file>

<file path=customXml/item265.xml><?xml version="1.0" encoding="utf-8"?>
<EsriMapsInfo xmlns="ESRI.ArcGIS.Mapping.OfficeIntegration.PowerPointInfo">
  <Version>Version1</Version>
  <RequiresSignIn>False</RequiresSignIn>
</EsriMapsInfo>
</file>

<file path=customXml/item266.xml><?xml version="1.0" encoding="utf-8"?>
<EsriMapsInfo xmlns="ESRI.ArcGIS.Mapping.OfficeIntegration.PowerPointInfo">
  <Version>Version1</Version>
  <RequiresSignIn>False</RequiresSignIn>
</EsriMapsInfo>
</file>

<file path=customXml/item267.xml><?xml version="1.0" encoding="utf-8"?>
<EsriMapsInfo xmlns="ESRI.ArcGIS.Mapping.OfficeIntegration.PowerPointInfo">
  <Version>Version1</Version>
  <RequiresSignIn>False</RequiresSignIn>
</EsriMapsInfo>
</file>

<file path=customXml/item268.xml><?xml version="1.0" encoding="utf-8"?>
<EsriMapsInfo xmlns="ESRI.ArcGIS.Mapping.OfficeIntegration.PowerPointInfo">
  <Version>Version1</Version>
  <RequiresSignIn>False</RequiresSignIn>
</EsriMapsInfo>
</file>

<file path=customXml/item269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70.xml><?xml version="1.0" encoding="utf-8"?>
<EsriMapsInfo xmlns="ESRI.ArcGIS.Mapping.OfficeIntegration.PowerPointInfo">
  <Version>Version1</Version>
  <RequiresSignIn>False</RequiresSignIn>
</EsriMapsInfo>
</file>

<file path=customXml/item271.xml><?xml version="1.0" encoding="utf-8"?>
<EsriMapsInfo xmlns="ESRI.ArcGIS.Mapping.OfficeIntegration.PowerPointInfo">
  <Version>Version1</Version>
  <RequiresSignIn>False</RequiresSignIn>
</EsriMapsInfo>
</file>

<file path=customXml/item272.xml><?xml version="1.0" encoding="utf-8"?>
<EsriMapsInfo xmlns="ESRI.ArcGIS.Mapping.OfficeIntegration.PowerPointInfo">
  <Version>Version1</Version>
  <RequiresSignIn>False</RequiresSignIn>
</EsriMapsInfo>
</file>

<file path=customXml/item273.xml><?xml version="1.0" encoding="utf-8"?>
<EsriMapsInfo xmlns="ESRI.ArcGIS.Mapping.OfficeIntegration.PowerPointInfo">
  <Version>Version1</Version>
  <RequiresSignIn>False</RequiresSignIn>
</EsriMapsInfo>
</file>

<file path=customXml/item274.xml><?xml version="1.0" encoding="utf-8"?>
<EsriMapsInfo xmlns="ESRI.ArcGIS.Mapping.OfficeIntegration.PowerPointInfo">
  <Version>Version1</Version>
  <RequiresSignIn>False</RequiresSignIn>
</EsriMapsInfo>
</file>

<file path=customXml/item275.xml><?xml version="1.0" encoding="utf-8"?>
<EsriMapsInfo xmlns="ESRI.ArcGIS.Mapping.OfficeIntegration.PowerPointInfo">
  <Version>Version1</Version>
  <RequiresSignIn>False</RequiresSignIn>
</EsriMapsInfo>
</file>

<file path=customXml/item276.xml><?xml version="1.0" encoding="utf-8"?>
<EsriMapsInfo xmlns="ESRI.ArcGIS.Mapping.OfficeIntegration.PowerPointInfo">
  <Version>Version1</Version>
  <RequiresSignIn>False</RequiresSignIn>
</EsriMapsInfo>
</file>

<file path=customXml/item277.xml><?xml version="1.0" encoding="utf-8"?>
<EsriMapsInfo xmlns="ESRI.ArcGIS.Mapping.OfficeIntegration.PowerPointInfo">
  <Version>Version1</Version>
  <RequiresSignIn>False</RequiresSignIn>
</EsriMapsInfo>
</file>

<file path=customXml/item278.xml><?xml version="1.0" encoding="utf-8"?>
<EsriMapsInfo xmlns="ESRI.ArcGIS.Mapping.OfficeIntegration.PowerPointInfo">
  <Version>Version1</Version>
  <RequiresSignIn>False</RequiresSignIn>
</EsriMapsInfo>
</file>

<file path=customXml/item279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80.xml><?xml version="1.0" encoding="utf-8"?>
<EsriMapsInfo xmlns="ESRI.ArcGIS.Mapping.OfficeIntegration.PowerPointInfo">
  <Version>Version1</Version>
  <RequiresSignIn>False</RequiresSignIn>
</EsriMapsInfo>
</file>

<file path=customXml/item281.xml><?xml version="1.0" encoding="utf-8"?>
<EsriMapsInfo xmlns="ESRI.ArcGIS.Mapping.OfficeIntegration.PowerPointInfo">
  <Version>Version1</Version>
  <RequiresSignIn>False</RequiresSignIn>
</EsriMapsInfo>
</file>

<file path=customXml/item282.xml><?xml version="1.0" encoding="utf-8"?>
<EsriMapsInfo xmlns="ESRI.ArcGIS.Mapping.OfficeIntegration.PowerPointInfo">
  <Version>Version1</Version>
  <RequiresSignIn>False</RequiresSignIn>
</EsriMapsInfo>
</file>

<file path=customXml/item283.xml><?xml version="1.0" encoding="utf-8"?>
<EsriMapsInfo xmlns="ESRI.ArcGIS.Mapping.OfficeIntegration.PowerPointInfo">
  <Version>Version1</Version>
  <RequiresSignIn>False</RequiresSignIn>
</EsriMapsInfo>
</file>

<file path=customXml/item284.xml><?xml version="1.0" encoding="utf-8"?>
<EsriMapsInfo xmlns="ESRI.ArcGIS.Mapping.OfficeIntegration.PowerPointInfo">
  <Version>Version1</Version>
  <RequiresSignIn>False</RequiresSignIn>
</EsriMapsInfo>
</file>

<file path=customXml/item2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Records_x0020_Status xmlns="10eb6dc6-c0df-45eb-b950-c24f2ea086fa">Pending</Records_x0020_Status>
    <TaxKeywordTaxHTField xmlns="4ffa91fb-a0ff-4ac5-b2db-65c790d184a4">
      <Terms xmlns="http://schemas.microsoft.com/office/infopath/2007/PartnerControls"/>
    </TaxKeywordTaxHTField>
    <Record xmlns="4ffa91fb-a0ff-4ac5-b2db-65c790d184a4">Shared</Record>
    <Rights xmlns="4ffa91fb-a0ff-4ac5-b2db-65c790d184a4" xsi:nil="true"/>
    <Document_x0020_Creation_x0020_Date xmlns="4ffa91fb-a0ff-4ac5-b2db-65c790d184a4">2019-09-13T12:49:00+00:00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Records_x0020_Date xmlns="10eb6dc6-c0df-45eb-b950-c24f2ea086fa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/>
  </documentManagement>
</p:properties>
</file>

<file path=customXml/item286.xml><?xml version="1.0" encoding="utf-8"?>
<EsriMapsInfo xmlns="ESRI.ArcGIS.Mapping.OfficeIntegration.PowerPointInfo">
  <Version>Version1</Version>
  <RequiresSignIn>False</RequiresSignIn>
</EsriMapsInfo>
</file>

<file path=customXml/item287.xml><?xml version="1.0" encoding="utf-8"?>
<EsriMapsInfo xmlns="ESRI.ArcGIS.Mapping.OfficeIntegration.PowerPointInfo">
  <Version>Version1</Version>
  <RequiresSignIn>False</RequiresSignIn>
</EsriMapsInfo>
</file>

<file path=customXml/item288.xml><?xml version="1.0" encoding="utf-8"?>
<EsriMapsInfo xmlns="ESRI.ArcGIS.Mapping.OfficeIntegration.PowerPointInfo">
  <Version>Version1</Version>
  <RequiresSignIn>False</RequiresSignIn>
</EsriMapsInfo>
</file>

<file path=customXml/item289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290.xml><?xml version="1.0" encoding="utf-8"?>
<EsriMapsInfo xmlns="ESRI.ArcGIS.Mapping.OfficeIntegration.PowerPointInfo">
  <Version>Version1</Version>
  <RequiresSignIn>False</RequiresSignIn>
</EsriMapsInfo>
</file>

<file path=customXml/item291.xml><?xml version="1.0" encoding="utf-8"?>
<EsriMapsInfo xmlns="ESRI.ArcGIS.Mapping.OfficeIntegration.PowerPointInfo">
  <Version>Version1</Version>
  <RequiresSignIn>False</RequiresSignIn>
</EsriMapsInfo>
</file>

<file path=customXml/item292.xml><?xml version="1.0" encoding="utf-8"?>
<EsriMapsInfo xmlns="ESRI.ArcGIS.Mapping.OfficeIntegration.PowerPointInfo">
  <Version>Version1</Version>
  <RequiresSignIn>False</RequiresSignIn>
</EsriMapsInfo>
</file>

<file path=customXml/item293.xml><?xml version="1.0" encoding="utf-8"?>
<EsriMapsInfo xmlns="ESRI.ArcGIS.Mapping.OfficeIntegration.PowerPointInfo">
  <Version>Version1</Version>
  <RequiresSignIn>False</RequiresSignIn>
</EsriMapsInfo>
</file>

<file path=customXml/item294.xml><?xml version="1.0" encoding="utf-8"?>
<EsriMapsInfo xmlns="ESRI.ArcGIS.Mapping.OfficeIntegration.PowerPointInfo">
  <Version>Version1</Version>
  <RequiresSignIn>False</RequiresSignIn>
</EsriMapsInfo>
</file>

<file path=customXml/item295.xml><?xml version="1.0" encoding="utf-8"?>
<EsriMapsInfo xmlns="ESRI.ArcGIS.Mapping.OfficeIntegration.PowerPointInfo">
  <Version>Version1</Version>
  <RequiresSignIn>False</RequiresSignIn>
</EsriMapsInfo>
</file>

<file path=customXml/item296.xml><?xml version="1.0" encoding="utf-8"?>
<EsriMapsInfo xmlns="ESRI.ArcGIS.Mapping.OfficeIntegration.PowerPointInfo">
  <Version>Version1</Version>
  <RequiresSignIn>False</RequiresSignIn>
</EsriMapsInfo>
</file>

<file path=customXml/item297.xml><?xml version="1.0" encoding="utf-8"?>
<EsriMapsInfo xmlns="ESRI.ArcGIS.Mapping.OfficeIntegration.PowerPointInfo">
  <Version>Version1</Version>
  <RequiresSignIn>False</RequiresSignIn>
</EsriMapsInfo>
</file>

<file path=customXml/item298.xml><?xml version="1.0" encoding="utf-8"?>
<EsriMapsInfo xmlns="ESRI.ArcGIS.Mapping.OfficeIntegration.PowerPointInfo">
  <Version>Version1</Version>
  <RequiresSignIn>False</RequiresSignIn>
</EsriMapsInfo>
</file>

<file path=customXml/item29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00.xml><?xml version="1.0" encoding="utf-8"?>
<EsriMapsInfo xmlns="ESRI.ArcGIS.Mapping.OfficeIntegration.PowerPointInfo">
  <Version>Version1</Version>
  <RequiresSignIn>False</RequiresSignIn>
</EsriMapsInfo>
</file>

<file path=customXml/item301.xml><?xml version="1.0" encoding="utf-8"?>
<EsriMapsInfo xmlns="ESRI.ArcGIS.Mapping.OfficeIntegration.PowerPointInfo">
  <Version>Version1</Version>
  <RequiresSignIn>False</RequiresSignIn>
</EsriMapsInfo>
</file>

<file path=customXml/item302.xml><?xml version="1.0" encoding="utf-8"?>
<?mso-contentType ?>
<SharedContentType xmlns="Microsoft.SharePoint.Taxonomy.ContentTypeSync" SourceId="29f62856-1543-49d4-a736-4569d363f533" ContentTypeId="0x0101" PreviousValue="false"/>
</file>

<file path=customXml/item303.xml><?xml version="1.0" encoding="utf-8"?>
<EsriMapsInfo xmlns="ESRI.ArcGIS.Mapping.OfficeIntegration.PowerPointInfo">
  <Version>Version1</Version>
  <RequiresSignIn>False</RequiresSignIn>
</EsriMapsInfo>
</file>

<file path=customXml/item304.xml><?xml version="1.0" encoding="utf-8"?>
<EsriMapsInfo xmlns="ESRI.ArcGIS.Mapping.OfficeIntegration.PowerPointInfo">
  <Version>Version1</Version>
  <RequiresSignIn>False</RequiresSignIn>
</EsriMapsInfo>
</file>

<file path=customXml/item305.xml><?xml version="1.0" encoding="utf-8"?>
<EsriMapsInfo xmlns="ESRI.ArcGIS.Mapping.OfficeIntegration.PowerPointInfo">
  <Version>Version1</Version>
  <RequiresSignIn>False</RequiresSignIn>
</EsriMapsInfo>
</file>

<file path=customXml/item306.xml><?xml version="1.0" encoding="utf-8"?>
<EsriMapsInfo xmlns="ESRI.ArcGIS.Mapping.OfficeIntegration.PowerPointInfo">
  <Version>Version1</Version>
  <RequiresSignIn>False</RequiresSignIn>
</EsriMapsInfo>
</file>

<file path=customXml/item307.xml><?xml version="1.0" encoding="utf-8"?>
<EsriMapsInfo xmlns="ESRI.ArcGIS.Mapping.OfficeIntegration.PowerPointInfo">
  <Version>Version1</Version>
  <RequiresSignIn>False</RequiresSignIn>
</EsriMapsInfo>
</file>

<file path=customXml/item308.xml><?xml version="1.0" encoding="utf-8"?>
<EsriMapsInfo xmlns="ESRI.ArcGIS.Mapping.OfficeIntegration.PowerPointInfo">
  <Version>Version1</Version>
  <RequiresSignIn>False</RequiresSignIn>
</EsriMapsInfo>
</file>

<file path=customXml/item309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10.xml><?xml version="1.0" encoding="utf-8"?>
<EsriMapsInfo xmlns="ESRI.ArcGIS.Mapping.OfficeIntegration.PowerPointInfo">
  <Version>Version1</Version>
  <RequiresSignIn>False</RequiresSignIn>
</EsriMapsInfo>
</file>

<file path=customXml/item311.xml><?xml version="1.0" encoding="utf-8"?>
<EsriMapsInfo xmlns="ESRI.ArcGIS.Mapping.OfficeIntegration.PowerPointInfo">
  <Version>Version1</Version>
  <RequiresSignIn>False</RequiresSignIn>
</EsriMapsInfo>
</file>

<file path=customXml/item312.xml><?xml version="1.0" encoding="utf-8"?>
<EsriMapsInfo xmlns="ESRI.ArcGIS.Mapping.OfficeIntegration.PowerPointInfo">
  <Version>Version1</Version>
  <RequiresSignIn>False</RequiresSignIn>
</EsriMapsInfo>
</file>

<file path=customXml/item313.xml><?xml version="1.0" encoding="utf-8"?>
<EsriMapsInfo xmlns="ESRI.ArcGIS.Mapping.OfficeIntegration.PowerPointInfo">
  <Version>Version1</Version>
  <RequiresSignIn>False</RequiresSignIn>
</EsriMapsInfo>
</file>

<file path=customXml/item314.xml><?xml version="1.0" encoding="utf-8"?>
<EsriMapsInfo xmlns="ESRI.ArcGIS.Mapping.OfficeIntegration.PowerPointInfo">
  <Version>Version1</Version>
  <RequiresSignIn>False</RequiresSignIn>
</EsriMapsInfo>
</file>

<file path=customXml/item315.xml><?xml version="1.0" encoding="utf-8"?>
<EsriMapsInfo xmlns="ESRI.ArcGIS.Mapping.OfficeIntegration.PowerPointInfo">
  <Version>Version1</Version>
  <RequiresSignIn>False</RequiresSignIn>
</EsriMapsInfo>
</file>

<file path=customXml/item316.xml><?xml version="1.0" encoding="utf-8"?>
<EsriMapsInfo xmlns="ESRI.ArcGIS.Mapping.OfficeIntegration.PowerPointInfo">
  <Version>Version1</Version>
  <RequiresSignIn>False</RequiresSignIn>
</EsriMapsInfo>
</file>

<file path=customXml/item317.xml><?xml version="1.0" encoding="utf-8"?>
<EsriMapsInfo xmlns="ESRI.ArcGIS.Mapping.OfficeIntegration.PowerPointInfo">
  <Version>Version1</Version>
  <RequiresSignIn>False</RequiresSignIn>
</EsriMapsInfo>
</file>

<file path=customXml/item318.xml><?xml version="1.0" encoding="utf-8"?>
<EsriMapsInfo xmlns="ESRI.ArcGIS.Mapping.OfficeIntegration.PowerPointInfo">
  <Version>Version1</Version>
  <RequiresSignIn>False</RequiresSignIn>
</EsriMapsInfo>
</file>

<file path=customXml/item319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20.xml><?xml version="1.0" encoding="utf-8"?>
<EsriMapsInfo xmlns="ESRI.ArcGIS.Mapping.OfficeIntegration.PowerPointInfo">
  <Version>Version1</Version>
  <RequiresSignIn>False</RequiresSignIn>
</EsriMapsInfo>
</file>

<file path=customXml/item321.xml><?xml version="1.0" encoding="utf-8"?>
<EsriMapsInfo xmlns="ESRI.ArcGIS.Mapping.OfficeIntegration.PowerPointInfo">
  <Version>Version1</Version>
  <RequiresSignIn>False</RequiresSignIn>
</EsriMapsInfo>
</file>

<file path=customXml/item322.xml><?xml version="1.0" encoding="utf-8"?>
<EsriMapsInfo xmlns="ESRI.ArcGIS.Mapping.OfficeIntegration.PowerPointInfo">
  <Version>Version1</Version>
  <RequiresSignIn>False</RequiresSignIn>
</EsriMapsInfo>
</file>

<file path=customXml/item323.xml><?xml version="1.0" encoding="utf-8"?>
<EsriMapsInfo xmlns="ESRI.ArcGIS.Mapping.OfficeIntegration.PowerPointInfo">
  <Version>Version1</Version>
  <RequiresSignIn>False</RequiresSignIn>
</EsriMapsInfo>
</file>

<file path=customXml/item324.xml><?xml version="1.0" encoding="utf-8"?>
<EsriMapsInfo xmlns="ESRI.ArcGIS.Mapping.OfficeIntegration.PowerPointInfo">
  <Version>Version1</Version>
  <RequiresSignIn>False</RequiresSignIn>
</EsriMapsInfo>
</file>

<file path=customXml/item325.xml><?xml version="1.0" encoding="utf-8"?>
<EsriMapsInfo xmlns="ESRI.ArcGIS.Mapping.OfficeIntegration.PowerPointInfo">
  <Version>Version1</Version>
  <RequiresSignIn>False</RequiresSignIn>
</EsriMapsInfo>
</file>

<file path=customXml/item326.xml><?xml version="1.0" encoding="utf-8"?>
<EsriMapsInfo xmlns="ESRI.ArcGIS.Mapping.OfficeIntegration.PowerPointInfo">
  <Version>Version1</Version>
  <RequiresSignIn>False</RequiresSignIn>
</EsriMapsInfo>
</file>

<file path=customXml/item327.xml><?xml version="1.0" encoding="utf-8"?>
<EsriMapsInfo xmlns="ESRI.ArcGIS.Mapping.OfficeIntegration.PowerPointInfo">
  <Version>Version1</Version>
  <RequiresSignIn>False</RequiresSignIn>
</EsriMapsInfo>
</file>

<file path=customXml/item328.xml><?xml version="1.0" encoding="utf-8"?>
<EsriMapsInfo xmlns="ESRI.ArcGIS.Mapping.OfficeIntegration.PowerPointInfo">
  <Version>Version1</Version>
  <RequiresSignIn>False</RequiresSignIn>
</EsriMapsInfo>
</file>

<file path=customXml/item329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30.xml><?xml version="1.0" encoding="utf-8"?>
<EsriMapsInfo xmlns="ESRI.ArcGIS.Mapping.OfficeIntegration.PowerPointInfo">
  <Version>Version1</Version>
  <RequiresSignIn>False</RequiresSignIn>
</EsriMapsInfo>
</file>

<file path=customXml/item33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E8BF8FA715CD4DB181318D9BD1CDED" ma:contentTypeVersion="34" ma:contentTypeDescription="Create a new document." ma:contentTypeScope="" ma:versionID="b5c50aa05c9b477ba761d44947bad130">
  <xsd:schema xmlns:xsd="http://www.w3.org/2001/XMLSchema" xmlns:xs="http://www.w3.org/2001/XMLSchema" xmlns:p="http://schemas.microsoft.com/office/2006/metadata/properties" xmlns:ns1="http://schemas.microsoft.com/sharepoint/v3" xmlns:ns3="4ffa91fb-a0ff-4ac5-b2db-65c790d184a4" xmlns:ns4="http://schemas.microsoft.com/sharepoint.v3" xmlns:ns5="http://schemas.microsoft.com/sharepoint/v3/fields" xmlns:ns6="cc1a0320-b119-4250-aa11-fe34335419af" xmlns:ns7="10eb6dc6-c0df-45eb-b950-c24f2ea086fa" targetNamespace="http://schemas.microsoft.com/office/2006/metadata/properties" ma:root="true" ma:fieldsID="608da9e977bf7d801319a71365ee6a04" ns1:_="" ns3:_="" ns4:_="" ns5:_="" ns6:_="" ns7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cc1a0320-b119-4250-aa11-fe34335419af"/>
    <xsd:import namespace="10eb6dc6-c0df-45eb-b950-c24f2ea086fa"/>
    <xsd:element name="properties">
      <xsd:complexType>
        <xsd:sequence>
          <xsd:element name="documentManagement">
            <xsd:complexType>
              <xsd:all>
                <xsd:element ref="ns3:Document_x0020_Creation_x0020_Date" minOccurs="0"/>
                <xsd:element ref="ns3:Creator" minOccurs="0"/>
                <xsd:element ref="ns3:EPA_x0020_Office" minOccurs="0"/>
                <xsd:element ref="ns3:Record" minOccurs="0"/>
                <xsd:element ref="ns4:CategoryDescription" minOccurs="0"/>
                <xsd:element ref="ns3:Identifier" minOccurs="0"/>
                <xsd:element ref="ns3:EPA_x0020_Contributor" minOccurs="0"/>
                <xsd:element ref="ns3:External_x0020_Contributor" minOccurs="0"/>
                <xsd:element ref="ns5:_Coverage" minOccurs="0"/>
                <xsd:element ref="ns3:EPA_x0020_Related_x0020_Documents" minOccurs="0"/>
                <xsd:element ref="ns5:_Source" minOccurs="0"/>
                <xsd:element ref="ns3:Rights" minOccurs="0"/>
                <xsd:element ref="ns1:Language" minOccurs="0"/>
                <xsd:element ref="ns3:j747ac98061d40f0aa7bd47e1db5675d" minOccurs="0"/>
                <xsd:element ref="ns3:TaxKeywordTaxHTField" minOccurs="0"/>
                <xsd:element ref="ns3:TaxCatchAllLabel" minOccurs="0"/>
                <xsd:element ref="ns3:TaxCatchAll" minOccurs="0"/>
                <xsd:element ref="ns6:MediaServiceMetadata" minOccurs="0"/>
                <xsd:element ref="ns6:MediaServiceFastMetadata" minOccurs="0"/>
                <xsd:element ref="ns7:Records_x0020_Status" minOccurs="0"/>
                <xsd:element ref="ns7:Records_x0020_Date" minOccurs="0"/>
                <xsd:element ref="ns7:SharedWithUsers" minOccurs="0"/>
                <xsd:element ref="ns7:SharedWithDetails" minOccurs="0"/>
                <xsd:element ref="ns7:SharingHintHash" minOccurs="0"/>
                <xsd:element ref="ns6:MediaServiceAutoTags" minOccurs="0"/>
                <xsd:element ref="ns6:MediaServiceOCR" minOccurs="0"/>
                <xsd:element ref="ns6:MediaServiceGenerationTime" minOccurs="0"/>
                <xsd:element ref="ns6:MediaServiceEventHashCode" minOccurs="0"/>
                <xsd:element ref="ns6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c97fd4bb-9ccc-41c4-b367-fc004ea6ed03}" ma:internalName="TaxCatchAllLabel" ma:readOnly="true" ma:showField="CatchAllDataLabel" ma:web="10eb6dc6-c0df-45eb-b950-c24f2ea08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c97fd4bb-9ccc-41c4-b367-fc004ea6ed03}" ma:internalName="TaxCatchAll" ma:showField="CatchAllData" ma:web="10eb6dc6-c0df-45eb-b950-c24f2ea08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a0320-b119-4250-aa11-fe34335419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35" nillable="true" ma:displayName="Tags" ma:internalName="MediaServiceAutoTags" ma:readOnly="true">
      <xsd:simpleType>
        <xsd:restriction base="dms:Text"/>
      </xsd:simple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eb6dc6-c0df-45eb-b950-c24f2ea086fa" elementFormDefault="qualified">
    <xsd:import namespace="http://schemas.microsoft.com/office/2006/documentManagement/types"/>
    <xsd:import namespace="http://schemas.microsoft.com/office/infopath/2007/PartnerControls"/>
    <xsd:element name="Records_x0020_Status" ma:index="30" nillable="true" ma:displayName="Records Status" ma:default="Pending" ma:internalName="Records_x0020_Status">
      <xsd:simpleType>
        <xsd:restriction base="dms:Text"/>
      </xsd:simpleType>
    </xsd:element>
    <xsd:element name="Records_x0020_Date" ma:index="31" nillable="true" ma:displayName="Records Date" ma:hidden="true" ma:internalName="Records_x0020_Date">
      <xsd:simpleType>
        <xsd:restriction base="dms:DateTime"/>
      </xsd:simple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32.xml><?xml version="1.0" encoding="utf-8"?>
<EsriMapsInfo xmlns="ESRI.ArcGIS.Mapping.OfficeIntegration.PowerPointInfo">
  <Version>Version1</Version>
  <RequiresSignIn>False</RequiresSignIn>
</EsriMapsInfo>
</file>

<file path=customXml/item333.xml><?xml version="1.0" encoding="utf-8"?>
<EsriMapsInfo xmlns="ESRI.ArcGIS.Mapping.OfficeIntegration.PowerPointInfo">
  <Version>Version1</Version>
  <RequiresSignIn>False</RequiresSignIn>
</EsriMapsInfo>
</file>

<file path=customXml/item334.xml><?xml version="1.0" encoding="utf-8"?>
<EsriMapsInfo xmlns="ESRI.ArcGIS.Mapping.OfficeIntegration.PowerPointInfo">
  <Version>Version1</Version>
  <RequiresSignIn>False</RequiresSignIn>
</EsriMapsInfo>
</file>

<file path=customXml/item335.xml><?xml version="1.0" encoding="utf-8"?>
<EsriMapsInfo xmlns="ESRI.ArcGIS.Mapping.OfficeIntegration.PowerPointInfo">
  <Version>Version1</Version>
  <RequiresSignIn>False</RequiresSignIn>
</EsriMapsInfo>
</file>

<file path=customXml/item336.xml><?xml version="1.0" encoding="utf-8"?>
<EsriMapsInfo xmlns="ESRI.ArcGIS.Mapping.OfficeIntegration.PowerPointInfo">
  <Version>Version1</Version>
  <RequiresSignIn>False</RequiresSignIn>
</EsriMapsInfo>
</file>

<file path=customXml/item337.xml><?xml version="1.0" encoding="utf-8"?>
<EsriMapsInfo xmlns="ESRI.ArcGIS.Mapping.OfficeIntegration.PowerPointInfo">
  <Version>Version1</Version>
  <RequiresSignIn>False</RequiresSignIn>
</EsriMapsInfo>
</file>

<file path=customXml/item338.xml><?xml version="1.0" encoding="utf-8"?>
<EsriMapsInfo xmlns="ESRI.ArcGIS.Mapping.OfficeIntegration.PowerPointInfo">
  <Version>Version1</Version>
  <RequiresSignIn>False</RequiresSignIn>
</EsriMapsInfo>
</file>

<file path=customXml/item339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40.xml><?xml version="1.0" encoding="utf-8"?>
<EsriMapsInfo xmlns="ESRI.ArcGIS.Mapping.OfficeIntegration.PowerPointInfo">
  <Version>Version1</Version>
  <RequiresSignIn>False</RequiresSignIn>
</EsriMapsInfo>
</file>

<file path=customXml/item341.xml><?xml version="1.0" encoding="utf-8"?>
<EsriMapsInfo xmlns="ESRI.ArcGIS.Mapping.OfficeIntegration.PowerPointInfo">
  <Version>Version1</Version>
  <RequiresSignIn>False</RequiresSignIn>
</EsriMapsInfo>
</file>

<file path=customXml/item342.xml><?xml version="1.0" encoding="utf-8"?>
<EsriMapsInfo xmlns="ESRI.ArcGIS.Mapping.OfficeIntegration.PowerPointInfo">
  <Version>Version1</Version>
  <RequiresSignIn>False</RequiresSignIn>
</EsriMapsInfo>
</file>

<file path=customXml/item343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7ED13C62-9341-4045-87DA-7715C2FC0334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C51F7B5-4329-4DFF-8708-F4785A2EF84E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E6E33BF2-8732-48D1-A1F0-72133857320E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D8D1232A-3438-427F-8AD6-55A30EEFD71E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61F22E5E-CAF1-43FF-B626-F9AB2B4FF26D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352C21A1-D4FD-4D2F-A688-296FE8C84D86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79DD8F00-AD27-47ED-B6E2-103B37EB5878}">
  <ds:schemaRefs>
    <ds:schemaRef ds:uri="ESRI.ArcGIS.Mapping.OfficeIntegration.PowerPointInfo"/>
  </ds:schemaRefs>
</ds:datastoreItem>
</file>

<file path=customXml/itemProps105.xml><?xml version="1.0" encoding="utf-8"?>
<ds:datastoreItem xmlns:ds="http://schemas.openxmlformats.org/officeDocument/2006/customXml" ds:itemID="{B3A70CC0-D1E5-4546-B4AB-F337E0F7C224}">
  <ds:schemaRefs>
    <ds:schemaRef ds:uri="ESRI.ArcGIS.Mapping.OfficeIntegration.PowerPointInfo"/>
  </ds:schemaRefs>
</ds:datastoreItem>
</file>

<file path=customXml/itemProps106.xml><?xml version="1.0" encoding="utf-8"?>
<ds:datastoreItem xmlns:ds="http://schemas.openxmlformats.org/officeDocument/2006/customXml" ds:itemID="{E65BD0C5-5BC9-4615-A012-95A4896F4DE0}">
  <ds:schemaRefs>
    <ds:schemaRef ds:uri="ESRI.ArcGIS.Mapping.OfficeIntegration.PowerPointInfo"/>
  </ds:schemaRefs>
</ds:datastoreItem>
</file>

<file path=customXml/itemProps107.xml><?xml version="1.0" encoding="utf-8"?>
<ds:datastoreItem xmlns:ds="http://schemas.openxmlformats.org/officeDocument/2006/customXml" ds:itemID="{6F7213D2-328F-4DDF-AE43-D7CB791A3F81}">
  <ds:schemaRefs>
    <ds:schemaRef ds:uri="ESRI.ArcGIS.Mapping.OfficeIntegration.PowerPointInfo"/>
  </ds:schemaRefs>
</ds:datastoreItem>
</file>

<file path=customXml/itemProps108.xml><?xml version="1.0" encoding="utf-8"?>
<ds:datastoreItem xmlns:ds="http://schemas.openxmlformats.org/officeDocument/2006/customXml" ds:itemID="{A5975536-7F0C-453B-8F31-1A57F5D0A531}">
  <ds:schemaRefs>
    <ds:schemaRef ds:uri="ESRI.ArcGIS.Mapping.OfficeIntegration.PowerPointInfo"/>
  </ds:schemaRefs>
</ds:datastoreItem>
</file>

<file path=customXml/itemProps109.xml><?xml version="1.0" encoding="utf-8"?>
<ds:datastoreItem xmlns:ds="http://schemas.openxmlformats.org/officeDocument/2006/customXml" ds:itemID="{5F5C8410-1502-48A0-ADB1-627C57B43000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35D8D53-38A1-4571-A1EA-7212EE7F171B}">
  <ds:schemaRefs>
    <ds:schemaRef ds:uri="ESRI.ArcGIS.Mapping.OfficeIntegration.PowerPointInfo"/>
  </ds:schemaRefs>
</ds:datastoreItem>
</file>

<file path=customXml/itemProps110.xml><?xml version="1.0" encoding="utf-8"?>
<ds:datastoreItem xmlns:ds="http://schemas.openxmlformats.org/officeDocument/2006/customXml" ds:itemID="{7D13AECD-680C-40A3-A71A-145047696247}">
  <ds:schemaRefs>
    <ds:schemaRef ds:uri="ESRI.ArcGIS.Mapping.OfficeIntegration.PowerPointInfo"/>
  </ds:schemaRefs>
</ds:datastoreItem>
</file>

<file path=customXml/itemProps111.xml><?xml version="1.0" encoding="utf-8"?>
<ds:datastoreItem xmlns:ds="http://schemas.openxmlformats.org/officeDocument/2006/customXml" ds:itemID="{D3118658-81AE-4A6F-A8F4-00C8C6E0C2AC}">
  <ds:schemaRefs>
    <ds:schemaRef ds:uri="ESRI.ArcGIS.Mapping.OfficeIntegration.PowerPointInfo"/>
  </ds:schemaRefs>
</ds:datastoreItem>
</file>

<file path=customXml/itemProps112.xml><?xml version="1.0" encoding="utf-8"?>
<ds:datastoreItem xmlns:ds="http://schemas.openxmlformats.org/officeDocument/2006/customXml" ds:itemID="{45F14691-A512-477A-B8E5-D23BCA625A84}">
  <ds:schemaRefs>
    <ds:schemaRef ds:uri="ESRI.ArcGIS.Mapping.OfficeIntegration.PowerPointInfo"/>
  </ds:schemaRefs>
</ds:datastoreItem>
</file>

<file path=customXml/itemProps113.xml><?xml version="1.0" encoding="utf-8"?>
<ds:datastoreItem xmlns:ds="http://schemas.openxmlformats.org/officeDocument/2006/customXml" ds:itemID="{C3C3F426-27C6-428E-8A46-E318E87F78FE}">
  <ds:schemaRefs>
    <ds:schemaRef ds:uri="ESRI.ArcGIS.Mapping.OfficeIntegration.PowerPointInfo"/>
  </ds:schemaRefs>
</ds:datastoreItem>
</file>

<file path=customXml/itemProps114.xml><?xml version="1.0" encoding="utf-8"?>
<ds:datastoreItem xmlns:ds="http://schemas.openxmlformats.org/officeDocument/2006/customXml" ds:itemID="{E03449D6-E859-498C-B3F6-F5E8E746FCCA}">
  <ds:schemaRefs>
    <ds:schemaRef ds:uri="ESRI.ArcGIS.Mapping.OfficeIntegration.PowerPointInfo"/>
  </ds:schemaRefs>
</ds:datastoreItem>
</file>

<file path=customXml/itemProps115.xml><?xml version="1.0" encoding="utf-8"?>
<ds:datastoreItem xmlns:ds="http://schemas.openxmlformats.org/officeDocument/2006/customXml" ds:itemID="{A1CC0E0C-6B00-4AC0-941F-8C8AD04B1A48}">
  <ds:schemaRefs>
    <ds:schemaRef ds:uri="ESRI.ArcGIS.Mapping.OfficeIntegration.PowerPointInfo"/>
  </ds:schemaRefs>
</ds:datastoreItem>
</file>

<file path=customXml/itemProps116.xml><?xml version="1.0" encoding="utf-8"?>
<ds:datastoreItem xmlns:ds="http://schemas.openxmlformats.org/officeDocument/2006/customXml" ds:itemID="{CFD78B18-B989-4D0F-8C05-2235FB4728D5}">
  <ds:schemaRefs>
    <ds:schemaRef ds:uri="ESRI.ArcGIS.Mapping.OfficeIntegration.PowerPointInfo"/>
  </ds:schemaRefs>
</ds:datastoreItem>
</file>

<file path=customXml/itemProps117.xml><?xml version="1.0" encoding="utf-8"?>
<ds:datastoreItem xmlns:ds="http://schemas.openxmlformats.org/officeDocument/2006/customXml" ds:itemID="{857D57F5-7F55-4285-B378-3E32F1B6E2FA}">
  <ds:schemaRefs>
    <ds:schemaRef ds:uri="ESRI.ArcGIS.Mapping.OfficeIntegration.PowerPointInfo"/>
  </ds:schemaRefs>
</ds:datastoreItem>
</file>

<file path=customXml/itemProps118.xml><?xml version="1.0" encoding="utf-8"?>
<ds:datastoreItem xmlns:ds="http://schemas.openxmlformats.org/officeDocument/2006/customXml" ds:itemID="{8285A46A-76AD-490E-A585-BB7536C30F2E}">
  <ds:schemaRefs>
    <ds:schemaRef ds:uri="ESRI.ArcGIS.Mapping.OfficeIntegration.PowerPointInfo"/>
  </ds:schemaRefs>
</ds:datastoreItem>
</file>

<file path=customXml/itemProps119.xml><?xml version="1.0" encoding="utf-8"?>
<ds:datastoreItem xmlns:ds="http://schemas.openxmlformats.org/officeDocument/2006/customXml" ds:itemID="{E42DF69D-11D1-4D23-A945-3712B99E2335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4972F77-23C6-4072-A367-5E643F7BAE34}">
  <ds:schemaRefs>
    <ds:schemaRef ds:uri="ESRI.ArcGIS.Mapping.OfficeIntegration.PowerPointInfo"/>
  </ds:schemaRefs>
</ds:datastoreItem>
</file>

<file path=customXml/itemProps120.xml><?xml version="1.0" encoding="utf-8"?>
<ds:datastoreItem xmlns:ds="http://schemas.openxmlformats.org/officeDocument/2006/customXml" ds:itemID="{95DE0858-1B57-481D-99A0-DA01896374D0}">
  <ds:schemaRefs>
    <ds:schemaRef ds:uri="ESRI.ArcGIS.Mapping.OfficeIntegration.PowerPointInfo"/>
  </ds:schemaRefs>
</ds:datastoreItem>
</file>

<file path=customXml/itemProps121.xml><?xml version="1.0" encoding="utf-8"?>
<ds:datastoreItem xmlns:ds="http://schemas.openxmlformats.org/officeDocument/2006/customXml" ds:itemID="{EA45C731-238A-44BA-AB03-DA2951A93877}">
  <ds:schemaRefs>
    <ds:schemaRef ds:uri="ESRI.ArcGIS.Mapping.OfficeIntegration.PowerPointInfo"/>
  </ds:schemaRefs>
</ds:datastoreItem>
</file>

<file path=customXml/itemProps122.xml><?xml version="1.0" encoding="utf-8"?>
<ds:datastoreItem xmlns:ds="http://schemas.openxmlformats.org/officeDocument/2006/customXml" ds:itemID="{7FCE5127-1083-404E-82C1-7637690AD00F}">
  <ds:schemaRefs>
    <ds:schemaRef ds:uri="ESRI.ArcGIS.Mapping.OfficeIntegration.PowerPointInfo"/>
  </ds:schemaRefs>
</ds:datastoreItem>
</file>

<file path=customXml/itemProps123.xml><?xml version="1.0" encoding="utf-8"?>
<ds:datastoreItem xmlns:ds="http://schemas.openxmlformats.org/officeDocument/2006/customXml" ds:itemID="{2EC9A05F-2D00-4759-82DB-F3114F6C3BA1}">
  <ds:schemaRefs>
    <ds:schemaRef ds:uri="ESRI.ArcGIS.Mapping.OfficeIntegration.PowerPointInfo"/>
  </ds:schemaRefs>
</ds:datastoreItem>
</file>

<file path=customXml/itemProps124.xml><?xml version="1.0" encoding="utf-8"?>
<ds:datastoreItem xmlns:ds="http://schemas.openxmlformats.org/officeDocument/2006/customXml" ds:itemID="{7C517D04-6CEC-4A2F-A51D-73B865A192FD}">
  <ds:schemaRefs>
    <ds:schemaRef ds:uri="ESRI.ArcGIS.Mapping.OfficeIntegration.PowerPointInfo"/>
  </ds:schemaRefs>
</ds:datastoreItem>
</file>

<file path=customXml/itemProps125.xml><?xml version="1.0" encoding="utf-8"?>
<ds:datastoreItem xmlns:ds="http://schemas.openxmlformats.org/officeDocument/2006/customXml" ds:itemID="{415F7F91-46F8-4D10-9478-2A1365618494}">
  <ds:schemaRefs>
    <ds:schemaRef ds:uri="ESRI.ArcGIS.Mapping.OfficeIntegration.PowerPointInfo"/>
  </ds:schemaRefs>
</ds:datastoreItem>
</file>

<file path=customXml/itemProps126.xml><?xml version="1.0" encoding="utf-8"?>
<ds:datastoreItem xmlns:ds="http://schemas.openxmlformats.org/officeDocument/2006/customXml" ds:itemID="{1C457794-780A-48FA-B016-F9CF6E58EBA3}">
  <ds:schemaRefs>
    <ds:schemaRef ds:uri="ESRI.ArcGIS.Mapping.OfficeIntegration.PowerPointInfo"/>
  </ds:schemaRefs>
</ds:datastoreItem>
</file>

<file path=customXml/itemProps127.xml><?xml version="1.0" encoding="utf-8"?>
<ds:datastoreItem xmlns:ds="http://schemas.openxmlformats.org/officeDocument/2006/customXml" ds:itemID="{B5B35F3A-F057-475B-9505-C176496F80C7}">
  <ds:schemaRefs>
    <ds:schemaRef ds:uri="ESRI.ArcGIS.Mapping.OfficeIntegration.PowerPointInfo"/>
  </ds:schemaRefs>
</ds:datastoreItem>
</file>

<file path=customXml/itemProps128.xml><?xml version="1.0" encoding="utf-8"?>
<ds:datastoreItem xmlns:ds="http://schemas.openxmlformats.org/officeDocument/2006/customXml" ds:itemID="{0163BFC6-480C-4C2F-87F2-FCB54A93734C}">
  <ds:schemaRefs>
    <ds:schemaRef ds:uri="ESRI.ArcGIS.Mapping.OfficeIntegration.PowerPointInfo"/>
  </ds:schemaRefs>
</ds:datastoreItem>
</file>

<file path=customXml/itemProps129.xml><?xml version="1.0" encoding="utf-8"?>
<ds:datastoreItem xmlns:ds="http://schemas.openxmlformats.org/officeDocument/2006/customXml" ds:itemID="{1A7D0D0E-61E1-41E1-870D-AC4AC9B17BE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B275558B-B56B-4FC8-9AD8-E9135D93C04B}">
  <ds:schemaRefs>
    <ds:schemaRef ds:uri="ESRI.ArcGIS.Mapping.OfficeIntegration.PowerPointInfo"/>
  </ds:schemaRefs>
</ds:datastoreItem>
</file>

<file path=customXml/itemProps130.xml><?xml version="1.0" encoding="utf-8"?>
<ds:datastoreItem xmlns:ds="http://schemas.openxmlformats.org/officeDocument/2006/customXml" ds:itemID="{192DA42A-F543-4B28-9020-CC5BF3C49E73}">
  <ds:schemaRefs>
    <ds:schemaRef ds:uri="ESRI.ArcGIS.Mapping.OfficeIntegration.PowerPointInfo"/>
  </ds:schemaRefs>
</ds:datastoreItem>
</file>

<file path=customXml/itemProps131.xml><?xml version="1.0" encoding="utf-8"?>
<ds:datastoreItem xmlns:ds="http://schemas.openxmlformats.org/officeDocument/2006/customXml" ds:itemID="{A9C9E4F8-972F-4706-A0BD-17812D3814DB}">
  <ds:schemaRefs>
    <ds:schemaRef ds:uri="ESRI.ArcGIS.Mapping.OfficeIntegration.PowerPointInfo"/>
  </ds:schemaRefs>
</ds:datastoreItem>
</file>

<file path=customXml/itemProps132.xml><?xml version="1.0" encoding="utf-8"?>
<ds:datastoreItem xmlns:ds="http://schemas.openxmlformats.org/officeDocument/2006/customXml" ds:itemID="{C6EC37C0-15B9-4DC6-A5D3-2715A285B2EF}">
  <ds:schemaRefs>
    <ds:schemaRef ds:uri="ESRI.ArcGIS.Mapping.OfficeIntegration.PowerPointInfo"/>
  </ds:schemaRefs>
</ds:datastoreItem>
</file>

<file path=customXml/itemProps133.xml><?xml version="1.0" encoding="utf-8"?>
<ds:datastoreItem xmlns:ds="http://schemas.openxmlformats.org/officeDocument/2006/customXml" ds:itemID="{13D90F8D-CB6D-4A57-8A1D-BC85E70B092A}">
  <ds:schemaRefs>
    <ds:schemaRef ds:uri="ESRI.ArcGIS.Mapping.OfficeIntegration.PowerPointInfo"/>
  </ds:schemaRefs>
</ds:datastoreItem>
</file>

<file path=customXml/itemProps134.xml><?xml version="1.0" encoding="utf-8"?>
<ds:datastoreItem xmlns:ds="http://schemas.openxmlformats.org/officeDocument/2006/customXml" ds:itemID="{6DD514F2-A938-47E5-AB7F-68E9E8F4927B}">
  <ds:schemaRefs>
    <ds:schemaRef ds:uri="ESRI.ArcGIS.Mapping.OfficeIntegration.PowerPointInfo"/>
  </ds:schemaRefs>
</ds:datastoreItem>
</file>

<file path=customXml/itemProps135.xml><?xml version="1.0" encoding="utf-8"?>
<ds:datastoreItem xmlns:ds="http://schemas.openxmlformats.org/officeDocument/2006/customXml" ds:itemID="{421F9050-DD0A-4BC0-A5D8-FE6D018430FB}">
  <ds:schemaRefs>
    <ds:schemaRef ds:uri="ESRI.ArcGIS.Mapping.OfficeIntegration.PowerPointInfo"/>
  </ds:schemaRefs>
</ds:datastoreItem>
</file>

<file path=customXml/itemProps136.xml><?xml version="1.0" encoding="utf-8"?>
<ds:datastoreItem xmlns:ds="http://schemas.openxmlformats.org/officeDocument/2006/customXml" ds:itemID="{5ED430D4-1675-4A9A-A6D6-C9CAD6C3E3E2}">
  <ds:schemaRefs>
    <ds:schemaRef ds:uri="ESRI.ArcGIS.Mapping.OfficeIntegration.PowerPointInfo"/>
  </ds:schemaRefs>
</ds:datastoreItem>
</file>

<file path=customXml/itemProps137.xml><?xml version="1.0" encoding="utf-8"?>
<ds:datastoreItem xmlns:ds="http://schemas.openxmlformats.org/officeDocument/2006/customXml" ds:itemID="{491B4CB3-D3C8-473B-962A-447F935E9E83}">
  <ds:schemaRefs>
    <ds:schemaRef ds:uri="ESRI.ArcGIS.Mapping.OfficeIntegration.PowerPointInfo"/>
  </ds:schemaRefs>
</ds:datastoreItem>
</file>

<file path=customXml/itemProps138.xml><?xml version="1.0" encoding="utf-8"?>
<ds:datastoreItem xmlns:ds="http://schemas.openxmlformats.org/officeDocument/2006/customXml" ds:itemID="{AF52DD35-D8D0-486C-9D82-BD0193D1659D}">
  <ds:schemaRefs>
    <ds:schemaRef ds:uri="ESRI.ArcGIS.Mapping.OfficeIntegration.PowerPointInfo"/>
  </ds:schemaRefs>
</ds:datastoreItem>
</file>

<file path=customXml/itemProps139.xml><?xml version="1.0" encoding="utf-8"?>
<ds:datastoreItem xmlns:ds="http://schemas.openxmlformats.org/officeDocument/2006/customXml" ds:itemID="{415F32CE-0D07-447D-8401-8017586631A6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1FC22A3-7DF9-4CDC-970D-810AF6320007}">
  <ds:schemaRefs>
    <ds:schemaRef ds:uri="ESRI.ArcGIS.Mapping.OfficeIntegration.PowerPointInfo"/>
  </ds:schemaRefs>
</ds:datastoreItem>
</file>

<file path=customXml/itemProps140.xml><?xml version="1.0" encoding="utf-8"?>
<ds:datastoreItem xmlns:ds="http://schemas.openxmlformats.org/officeDocument/2006/customXml" ds:itemID="{53808CD2-BFA9-4000-B022-2D832A6BCBAF}">
  <ds:schemaRefs>
    <ds:schemaRef ds:uri="ESRI.ArcGIS.Mapping.OfficeIntegration.PowerPointInfo"/>
  </ds:schemaRefs>
</ds:datastoreItem>
</file>

<file path=customXml/itemProps141.xml><?xml version="1.0" encoding="utf-8"?>
<ds:datastoreItem xmlns:ds="http://schemas.openxmlformats.org/officeDocument/2006/customXml" ds:itemID="{47101DCA-4177-4F9F-B502-AB54B74A7CD0}">
  <ds:schemaRefs>
    <ds:schemaRef ds:uri="ESRI.ArcGIS.Mapping.OfficeIntegration.PowerPointInfo"/>
  </ds:schemaRefs>
</ds:datastoreItem>
</file>

<file path=customXml/itemProps142.xml><?xml version="1.0" encoding="utf-8"?>
<ds:datastoreItem xmlns:ds="http://schemas.openxmlformats.org/officeDocument/2006/customXml" ds:itemID="{696E88DB-4096-47DC-B503-A6CADB3CF776}">
  <ds:schemaRefs>
    <ds:schemaRef ds:uri="ESRI.ArcGIS.Mapping.OfficeIntegration.PowerPointInfo"/>
  </ds:schemaRefs>
</ds:datastoreItem>
</file>

<file path=customXml/itemProps143.xml><?xml version="1.0" encoding="utf-8"?>
<ds:datastoreItem xmlns:ds="http://schemas.openxmlformats.org/officeDocument/2006/customXml" ds:itemID="{2F59C998-3EC2-4B7C-B00F-25579644282C}">
  <ds:schemaRefs>
    <ds:schemaRef ds:uri="ESRI.ArcGIS.Mapping.OfficeIntegration.PowerPointInfo"/>
  </ds:schemaRefs>
</ds:datastoreItem>
</file>

<file path=customXml/itemProps144.xml><?xml version="1.0" encoding="utf-8"?>
<ds:datastoreItem xmlns:ds="http://schemas.openxmlformats.org/officeDocument/2006/customXml" ds:itemID="{E5016CDA-7039-4A07-95F2-771B8EE50196}">
  <ds:schemaRefs>
    <ds:schemaRef ds:uri="ESRI.ArcGIS.Mapping.OfficeIntegration.PowerPointInfo"/>
  </ds:schemaRefs>
</ds:datastoreItem>
</file>

<file path=customXml/itemProps145.xml><?xml version="1.0" encoding="utf-8"?>
<ds:datastoreItem xmlns:ds="http://schemas.openxmlformats.org/officeDocument/2006/customXml" ds:itemID="{47718A95-D5D4-4B34-90EF-1CD7D15DFDC2}">
  <ds:schemaRefs>
    <ds:schemaRef ds:uri="ESRI.ArcGIS.Mapping.OfficeIntegration.PowerPointInfo"/>
  </ds:schemaRefs>
</ds:datastoreItem>
</file>

<file path=customXml/itemProps146.xml><?xml version="1.0" encoding="utf-8"?>
<ds:datastoreItem xmlns:ds="http://schemas.openxmlformats.org/officeDocument/2006/customXml" ds:itemID="{ADCA7926-B570-4D48-A314-79D0C3B1865B}">
  <ds:schemaRefs>
    <ds:schemaRef ds:uri="ESRI.ArcGIS.Mapping.OfficeIntegration.PowerPointInfo"/>
  </ds:schemaRefs>
</ds:datastoreItem>
</file>

<file path=customXml/itemProps147.xml><?xml version="1.0" encoding="utf-8"?>
<ds:datastoreItem xmlns:ds="http://schemas.openxmlformats.org/officeDocument/2006/customXml" ds:itemID="{A2B1230C-9539-4F77-B1AB-1A2170CE86D8}">
  <ds:schemaRefs>
    <ds:schemaRef ds:uri="ESRI.ArcGIS.Mapping.OfficeIntegration.PowerPointInfo"/>
  </ds:schemaRefs>
</ds:datastoreItem>
</file>

<file path=customXml/itemProps148.xml><?xml version="1.0" encoding="utf-8"?>
<ds:datastoreItem xmlns:ds="http://schemas.openxmlformats.org/officeDocument/2006/customXml" ds:itemID="{E1B6B3B2-E11C-4F97-ACE0-EEDC6EAD26DE}">
  <ds:schemaRefs>
    <ds:schemaRef ds:uri="ESRI.ArcGIS.Mapping.OfficeIntegration.PowerPointInfo"/>
  </ds:schemaRefs>
</ds:datastoreItem>
</file>

<file path=customXml/itemProps149.xml><?xml version="1.0" encoding="utf-8"?>
<ds:datastoreItem xmlns:ds="http://schemas.openxmlformats.org/officeDocument/2006/customXml" ds:itemID="{A75DEE7B-F7BB-41DB-B0E8-AB91C4B83979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8E3C591D-B89F-40D5-B49B-94D78DE8A336}">
  <ds:schemaRefs>
    <ds:schemaRef ds:uri="ESRI.ArcGIS.Mapping.OfficeIntegration.PowerPointInfo"/>
  </ds:schemaRefs>
</ds:datastoreItem>
</file>

<file path=customXml/itemProps150.xml><?xml version="1.0" encoding="utf-8"?>
<ds:datastoreItem xmlns:ds="http://schemas.openxmlformats.org/officeDocument/2006/customXml" ds:itemID="{C97AA515-D647-4E23-B21D-71AA311EDAED}">
  <ds:schemaRefs>
    <ds:schemaRef ds:uri="ESRI.ArcGIS.Mapping.OfficeIntegration.PowerPointInfo"/>
  </ds:schemaRefs>
</ds:datastoreItem>
</file>

<file path=customXml/itemProps151.xml><?xml version="1.0" encoding="utf-8"?>
<ds:datastoreItem xmlns:ds="http://schemas.openxmlformats.org/officeDocument/2006/customXml" ds:itemID="{03751997-241B-46DE-AB20-BE85DB384DEA}">
  <ds:schemaRefs>
    <ds:schemaRef ds:uri="ESRI.ArcGIS.Mapping.OfficeIntegration.PowerPointInfo"/>
  </ds:schemaRefs>
</ds:datastoreItem>
</file>

<file path=customXml/itemProps152.xml><?xml version="1.0" encoding="utf-8"?>
<ds:datastoreItem xmlns:ds="http://schemas.openxmlformats.org/officeDocument/2006/customXml" ds:itemID="{7187D328-825A-41E5-AF4C-C866C144E196}">
  <ds:schemaRefs>
    <ds:schemaRef ds:uri="ESRI.ArcGIS.Mapping.OfficeIntegration.PowerPointInfo"/>
  </ds:schemaRefs>
</ds:datastoreItem>
</file>

<file path=customXml/itemProps153.xml><?xml version="1.0" encoding="utf-8"?>
<ds:datastoreItem xmlns:ds="http://schemas.openxmlformats.org/officeDocument/2006/customXml" ds:itemID="{4354B723-9BD1-4D44-A374-351F0E03826B}">
  <ds:schemaRefs>
    <ds:schemaRef ds:uri="ESRI.ArcGIS.Mapping.OfficeIntegration.PowerPointInfo"/>
  </ds:schemaRefs>
</ds:datastoreItem>
</file>

<file path=customXml/itemProps154.xml><?xml version="1.0" encoding="utf-8"?>
<ds:datastoreItem xmlns:ds="http://schemas.openxmlformats.org/officeDocument/2006/customXml" ds:itemID="{31B11B18-0450-49FF-98A8-CE6C89C97710}">
  <ds:schemaRefs>
    <ds:schemaRef ds:uri="ESRI.ArcGIS.Mapping.OfficeIntegration.PowerPointInfo"/>
  </ds:schemaRefs>
</ds:datastoreItem>
</file>

<file path=customXml/itemProps155.xml><?xml version="1.0" encoding="utf-8"?>
<ds:datastoreItem xmlns:ds="http://schemas.openxmlformats.org/officeDocument/2006/customXml" ds:itemID="{E5E6D12B-74B7-4FC2-82A7-9E71C8E3BFBA}">
  <ds:schemaRefs>
    <ds:schemaRef ds:uri="ESRI.ArcGIS.Mapping.OfficeIntegration.PowerPointInfo"/>
  </ds:schemaRefs>
</ds:datastoreItem>
</file>

<file path=customXml/itemProps156.xml><?xml version="1.0" encoding="utf-8"?>
<ds:datastoreItem xmlns:ds="http://schemas.openxmlformats.org/officeDocument/2006/customXml" ds:itemID="{293563BB-292A-427A-B0DC-B5BF313E8CB3}">
  <ds:schemaRefs>
    <ds:schemaRef ds:uri="ESRI.ArcGIS.Mapping.OfficeIntegration.PowerPointInfo"/>
  </ds:schemaRefs>
</ds:datastoreItem>
</file>

<file path=customXml/itemProps157.xml><?xml version="1.0" encoding="utf-8"?>
<ds:datastoreItem xmlns:ds="http://schemas.openxmlformats.org/officeDocument/2006/customXml" ds:itemID="{CDF17822-CE52-4EA9-AA7E-CF7AF4E7A3F8}">
  <ds:schemaRefs>
    <ds:schemaRef ds:uri="ESRI.ArcGIS.Mapping.OfficeIntegration.PowerPointInfo"/>
  </ds:schemaRefs>
</ds:datastoreItem>
</file>

<file path=customXml/itemProps158.xml><?xml version="1.0" encoding="utf-8"?>
<ds:datastoreItem xmlns:ds="http://schemas.openxmlformats.org/officeDocument/2006/customXml" ds:itemID="{C397D274-87DE-4074-83E8-7B74185ACD2D}">
  <ds:schemaRefs>
    <ds:schemaRef ds:uri="ESRI.ArcGIS.Mapping.OfficeIntegration.PowerPointInfo"/>
  </ds:schemaRefs>
</ds:datastoreItem>
</file>

<file path=customXml/itemProps159.xml><?xml version="1.0" encoding="utf-8"?>
<ds:datastoreItem xmlns:ds="http://schemas.openxmlformats.org/officeDocument/2006/customXml" ds:itemID="{209D0798-66F8-4830-A01D-0079245540AF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6B7F2AA7-69B9-41BC-8B87-28623AF127F6}">
  <ds:schemaRefs>
    <ds:schemaRef ds:uri="ESRI.ArcGIS.Mapping.OfficeIntegration.PowerPointInfo"/>
  </ds:schemaRefs>
</ds:datastoreItem>
</file>

<file path=customXml/itemProps160.xml><?xml version="1.0" encoding="utf-8"?>
<ds:datastoreItem xmlns:ds="http://schemas.openxmlformats.org/officeDocument/2006/customXml" ds:itemID="{F015AB51-F659-420F-8BC3-0E55D19C9E73}">
  <ds:schemaRefs>
    <ds:schemaRef ds:uri="ESRI.ArcGIS.Mapping.OfficeIntegration.PowerPointInfo"/>
  </ds:schemaRefs>
</ds:datastoreItem>
</file>

<file path=customXml/itemProps161.xml><?xml version="1.0" encoding="utf-8"?>
<ds:datastoreItem xmlns:ds="http://schemas.openxmlformats.org/officeDocument/2006/customXml" ds:itemID="{5A1CB474-104F-4595-AD03-0E37ABED91F6}">
  <ds:schemaRefs>
    <ds:schemaRef ds:uri="ESRI.ArcGIS.Mapping.OfficeIntegration.PowerPointInfo"/>
  </ds:schemaRefs>
</ds:datastoreItem>
</file>

<file path=customXml/itemProps162.xml><?xml version="1.0" encoding="utf-8"?>
<ds:datastoreItem xmlns:ds="http://schemas.openxmlformats.org/officeDocument/2006/customXml" ds:itemID="{DB426862-046D-4776-84CE-4DB1A807C51D}">
  <ds:schemaRefs>
    <ds:schemaRef ds:uri="ESRI.ArcGIS.Mapping.OfficeIntegration.PowerPointInfo"/>
  </ds:schemaRefs>
</ds:datastoreItem>
</file>

<file path=customXml/itemProps163.xml><?xml version="1.0" encoding="utf-8"?>
<ds:datastoreItem xmlns:ds="http://schemas.openxmlformats.org/officeDocument/2006/customXml" ds:itemID="{62AAD3DC-BFA6-49DC-B59A-10B7DD7A983B}">
  <ds:schemaRefs>
    <ds:schemaRef ds:uri="ESRI.ArcGIS.Mapping.OfficeIntegration.PowerPointInfo"/>
  </ds:schemaRefs>
</ds:datastoreItem>
</file>

<file path=customXml/itemProps164.xml><?xml version="1.0" encoding="utf-8"?>
<ds:datastoreItem xmlns:ds="http://schemas.openxmlformats.org/officeDocument/2006/customXml" ds:itemID="{353411BA-29CB-4AFB-AAE7-7C997741A691}">
  <ds:schemaRefs>
    <ds:schemaRef ds:uri="ESRI.ArcGIS.Mapping.OfficeIntegration.PowerPointInfo"/>
  </ds:schemaRefs>
</ds:datastoreItem>
</file>

<file path=customXml/itemProps165.xml><?xml version="1.0" encoding="utf-8"?>
<ds:datastoreItem xmlns:ds="http://schemas.openxmlformats.org/officeDocument/2006/customXml" ds:itemID="{4E717636-C6F1-49D5-BFD7-ADA16511C686}">
  <ds:schemaRefs>
    <ds:schemaRef ds:uri="ESRI.ArcGIS.Mapping.OfficeIntegration.PowerPointInfo"/>
  </ds:schemaRefs>
</ds:datastoreItem>
</file>

<file path=customXml/itemProps166.xml><?xml version="1.0" encoding="utf-8"?>
<ds:datastoreItem xmlns:ds="http://schemas.openxmlformats.org/officeDocument/2006/customXml" ds:itemID="{1483B513-C162-4CFF-8DF6-AD419859B0F1}">
  <ds:schemaRefs>
    <ds:schemaRef ds:uri="ESRI.ArcGIS.Mapping.OfficeIntegration.PowerPointInfo"/>
  </ds:schemaRefs>
</ds:datastoreItem>
</file>

<file path=customXml/itemProps167.xml><?xml version="1.0" encoding="utf-8"?>
<ds:datastoreItem xmlns:ds="http://schemas.openxmlformats.org/officeDocument/2006/customXml" ds:itemID="{7CB719CD-44B1-4D83-A190-91B4EDF4F730}">
  <ds:schemaRefs>
    <ds:schemaRef ds:uri="ESRI.ArcGIS.Mapping.OfficeIntegration.PowerPointInfo"/>
  </ds:schemaRefs>
</ds:datastoreItem>
</file>

<file path=customXml/itemProps168.xml><?xml version="1.0" encoding="utf-8"?>
<ds:datastoreItem xmlns:ds="http://schemas.openxmlformats.org/officeDocument/2006/customXml" ds:itemID="{BA8C38AB-1F5D-459F-A779-89828E40DD71}">
  <ds:schemaRefs>
    <ds:schemaRef ds:uri="ESRI.ArcGIS.Mapping.OfficeIntegration.PowerPointInfo"/>
  </ds:schemaRefs>
</ds:datastoreItem>
</file>

<file path=customXml/itemProps169.xml><?xml version="1.0" encoding="utf-8"?>
<ds:datastoreItem xmlns:ds="http://schemas.openxmlformats.org/officeDocument/2006/customXml" ds:itemID="{F3B6CAFA-65ED-4B90-81E4-C5FF6BAE9B4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1BE442ED-1847-4695-A805-4DFA92CE98E2}">
  <ds:schemaRefs>
    <ds:schemaRef ds:uri="ESRI.ArcGIS.Mapping.OfficeIntegration.PowerPointInfo"/>
  </ds:schemaRefs>
</ds:datastoreItem>
</file>

<file path=customXml/itemProps170.xml><?xml version="1.0" encoding="utf-8"?>
<ds:datastoreItem xmlns:ds="http://schemas.openxmlformats.org/officeDocument/2006/customXml" ds:itemID="{DAA46F47-DA8B-42BC-BDD2-2A087842107F}">
  <ds:schemaRefs>
    <ds:schemaRef ds:uri="ESRI.ArcGIS.Mapping.OfficeIntegration.PowerPointInfo"/>
  </ds:schemaRefs>
</ds:datastoreItem>
</file>

<file path=customXml/itemProps171.xml><?xml version="1.0" encoding="utf-8"?>
<ds:datastoreItem xmlns:ds="http://schemas.openxmlformats.org/officeDocument/2006/customXml" ds:itemID="{9304220B-A2C9-4EBC-814A-4A6990B64C83}">
  <ds:schemaRefs>
    <ds:schemaRef ds:uri="ESRI.ArcGIS.Mapping.OfficeIntegration.PowerPointInfo"/>
  </ds:schemaRefs>
</ds:datastoreItem>
</file>

<file path=customXml/itemProps172.xml><?xml version="1.0" encoding="utf-8"?>
<ds:datastoreItem xmlns:ds="http://schemas.openxmlformats.org/officeDocument/2006/customXml" ds:itemID="{08D06705-3047-4D16-9861-DC539BB80373}">
  <ds:schemaRefs>
    <ds:schemaRef ds:uri="ESRI.ArcGIS.Mapping.OfficeIntegration.PowerPointInfo"/>
  </ds:schemaRefs>
</ds:datastoreItem>
</file>

<file path=customXml/itemProps173.xml><?xml version="1.0" encoding="utf-8"?>
<ds:datastoreItem xmlns:ds="http://schemas.openxmlformats.org/officeDocument/2006/customXml" ds:itemID="{33BD87C3-061E-4EF4-BC6B-73862C9AB3E5}">
  <ds:schemaRefs>
    <ds:schemaRef ds:uri="ESRI.ArcGIS.Mapping.OfficeIntegration.PowerPointInfo"/>
  </ds:schemaRefs>
</ds:datastoreItem>
</file>

<file path=customXml/itemProps174.xml><?xml version="1.0" encoding="utf-8"?>
<ds:datastoreItem xmlns:ds="http://schemas.openxmlformats.org/officeDocument/2006/customXml" ds:itemID="{4955E33F-59F6-40B9-972E-B6B9291D2B55}">
  <ds:schemaRefs>
    <ds:schemaRef ds:uri="ESRI.ArcGIS.Mapping.OfficeIntegration.PowerPointInfo"/>
  </ds:schemaRefs>
</ds:datastoreItem>
</file>

<file path=customXml/itemProps175.xml><?xml version="1.0" encoding="utf-8"?>
<ds:datastoreItem xmlns:ds="http://schemas.openxmlformats.org/officeDocument/2006/customXml" ds:itemID="{54FDCDE2-AC7B-4E7D-A20E-CE1E7F3BB37E}">
  <ds:schemaRefs>
    <ds:schemaRef ds:uri="ESRI.ArcGIS.Mapping.OfficeIntegration.PowerPointInfo"/>
  </ds:schemaRefs>
</ds:datastoreItem>
</file>

<file path=customXml/itemProps176.xml><?xml version="1.0" encoding="utf-8"?>
<ds:datastoreItem xmlns:ds="http://schemas.openxmlformats.org/officeDocument/2006/customXml" ds:itemID="{56837FE6-299B-4EE1-99BF-850CC8666413}">
  <ds:schemaRefs>
    <ds:schemaRef ds:uri="ESRI.ArcGIS.Mapping.OfficeIntegration.PowerPointInfo"/>
  </ds:schemaRefs>
</ds:datastoreItem>
</file>

<file path=customXml/itemProps177.xml><?xml version="1.0" encoding="utf-8"?>
<ds:datastoreItem xmlns:ds="http://schemas.openxmlformats.org/officeDocument/2006/customXml" ds:itemID="{6F5D78EC-C7F7-49ED-A9AB-EDF7C9E00684}">
  <ds:schemaRefs>
    <ds:schemaRef ds:uri="ESRI.ArcGIS.Mapping.OfficeIntegration.PowerPointInfo"/>
  </ds:schemaRefs>
</ds:datastoreItem>
</file>

<file path=customXml/itemProps178.xml><?xml version="1.0" encoding="utf-8"?>
<ds:datastoreItem xmlns:ds="http://schemas.openxmlformats.org/officeDocument/2006/customXml" ds:itemID="{D062B209-F746-47D3-933F-B6F4D5A9D6B2}">
  <ds:schemaRefs>
    <ds:schemaRef ds:uri="ESRI.ArcGIS.Mapping.OfficeIntegration.PowerPointInfo"/>
  </ds:schemaRefs>
</ds:datastoreItem>
</file>

<file path=customXml/itemProps179.xml><?xml version="1.0" encoding="utf-8"?>
<ds:datastoreItem xmlns:ds="http://schemas.openxmlformats.org/officeDocument/2006/customXml" ds:itemID="{924AC642-0A89-417B-9657-49B1AA68920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132C395-72DC-47DF-BA34-E9891946981A}">
  <ds:schemaRefs>
    <ds:schemaRef ds:uri="ESRI.ArcGIS.Mapping.OfficeIntegration.PowerPointInfo"/>
  </ds:schemaRefs>
</ds:datastoreItem>
</file>

<file path=customXml/itemProps180.xml><?xml version="1.0" encoding="utf-8"?>
<ds:datastoreItem xmlns:ds="http://schemas.openxmlformats.org/officeDocument/2006/customXml" ds:itemID="{E30F5609-DC90-4EBA-9773-C94F2B8FF840}">
  <ds:schemaRefs>
    <ds:schemaRef ds:uri="ESRI.ArcGIS.Mapping.OfficeIntegration.PowerPointInfo"/>
  </ds:schemaRefs>
</ds:datastoreItem>
</file>

<file path=customXml/itemProps181.xml><?xml version="1.0" encoding="utf-8"?>
<ds:datastoreItem xmlns:ds="http://schemas.openxmlformats.org/officeDocument/2006/customXml" ds:itemID="{49838550-D66E-434D-9263-ADE6AA083DC3}">
  <ds:schemaRefs>
    <ds:schemaRef ds:uri="ESRI.ArcGIS.Mapping.OfficeIntegration.PowerPointInfo"/>
  </ds:schemaRefs>
</ds:datastoreItem>
</file>

<file path=customXml/itemProps182.xml><?xml version="1.0" encoding="utf-8"?>
<ds:datastoreItem xmlns:ds="http://schemas.openxmlformats.org/officeDocument/2006/customXml" ds:itemID="{C9E966C9-586D-479D-9D1B-717FBA34B8B6}">
  <ds:schemaRefs>
    <ds:schemaRef ds:uri="ESRI.ArcGIS.Mapping.OfficeIntegration.PowerPointInfo"/>
  </ds:schemaRefs>
</ds:datastoreItem>
</file>

<file path=customXml/itemProps183.xml><?xml version="1.0" encoding="utf-8"?>
<ds:datastoreItem xmlns:ds="http://schemas.openxmlformats.org/officeDocument/2006/customXml" ds:itemID="{5AB7F7DD-1411-4B39-9924-525C304B31B9}">
  <ds:schemaRefs>
    <ds:schemaRef ds:uri="ESRI.ArcGIS.Mapping.OfficeIntegration.PowerPointInfo"/>
  </ds:schemaRefs>
</ds:datastoreItem>
</file>

<file path=customXml/itemProps184.xml><?xml version="1.0" encoding="utf-8"?>
<ds:datastoreItem xmlns:ds="http://schemas.openxmlformats.org/officeDocument/2006/customXml" ds:itemID="{278D3DC8-D8DA-4095-BED3-010B54D21979}">
  <ds:schemaRefs>
    <ds:schemaRef ds:uri="ESRI.ArcGIS.Mapping.OfficeIntegration.PowerPointInfo"/>
  </ds:schemaRefs>
</ds:datastoreItem>
</file>

<file path=customXml/itemProps185.xml><?xml version="1.0" encoding="utf-8"?>
<ds:datastoreItem xmlns:ds="http://schemas.openxmlformats.org/officeDocument/2006/customXml" ds:itemID="{56F06AFA-CEE1-47A4-98F7-81AE6E3984EB}">
  <ds:schemaRefs>
    <ds:schemaRef ds:uri="ESRI.ArcGIS.Mapping.OfficeIntegration.PowerPointInfo"/>
  </ds:schemaRefs>
</ds:datastoreItem>
</file>

<file path=customXml/itemProps186.xml><?xml version="1.0" encoding="utf-8"?>
<ds:datastoreItem xmlns:ds="http://schemas.openxmlformats.org/officeDocument/2006/customXml" ds:itemID="{F671CE24-985B-4AA1-80C6-00C2E288164D}">
  <ds:schemaRefs>
    <ds:schemaRef ds:uri="ESRI.ArcGIS.Mapping.OfficeIntegration.PowerPointInfo"/>
  </ds:schemaRefs>
</ds:datastoreItem>
</file>

<file path=customXml/itemProps187.xml><?xml version="1.0" encoding="utf-8"?>
<ds:datastoreItem xmlns:ds="http://schemas.openxmlformats.org/officeDocument/2006/customXml" ds:itemID="{050058F8-ABF6-40DF-96AB-442FB23A2487}">
  <ds:schemaRefs>
    <ds:schemaRef ds:uri="ESRI.ArcGIS.Mapping.OfficeIntegration.PowerPointInfo"/>
  </ds:schemaRefs>
</ds:datastoreItem>
</file>

<file path=customXml/itemProps188.xml><?xml version="1.0" encoding="utf-8"?>
<ds:datastoreItem xmlns:ds="http://schemas.openxmlformats.org/officeDocument/2006/customXml" ds:itemID="{BED53AEA-5FE8-4F29-8AAD-DEB82231F4C7}">
  <ds:schemaRefs>
    <ds:schemaRef ds:uri="ESRI.ArcGIS.Mapping.OfficeIntegration.PowerPointInfo"/>
  </ds:schemaRefs>
</ds:datastoreItem>
</file>

<file path=customXml/itemProps189.xml><?xml version="1.0" encoding="utf-8"?>
<ds:datastoreItem xmlns:ds="http://schemas.openxmlformats.org/officeDocument/2006/customXml" ds:itemID="{C8FA5901-A00A-4280-819E-1F195DF6E5F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E8309BB2-38F4-4A29-AE88-0F7E7A0E47AB}">
  <ds:schemaRefs>
    <ds:schemaRef ds:uri="ESRI.ArcGIS.Mapping.OfficeIntegration.PowerPointInfo"/>
  </ds:schemaRefs>
</ds:datastoreItem>
</file>

<file path=customXml/itemProps190.xml><?xml version="1.0" encoding="utf-8"?>
<ds:datastoreItem xmlns:ds="http://schemas.openxmlformats.org/officeDocument/2006/customXml" ds:itemID="{0C4B825A-DFFE-4249-9712-907C5756C841}">
  <ds:schemaRefs>
    <ds:schemaRef ds:uri="ESRI.ArcGIS.Mapping.OfficeIntegration.PowerPointInfo"/>
  </ds:schemaRefs>
</ds:datastoreItem>
</file>

<file path=customXml/itemProps191.xml><?xml version="1.0" encoding="utf-8"?>
<ds:datastoreItem xmlns:ds="http://schemas.openxmlformats.org/officeDocument/2006/customXml" ds:itemID="{FD9D772B-5A02-4EFA-B2D5-D35CEB495303}">
  <ds:schemaRefs>
    <ds:schemaRef ds:uri="ESRI.ArcGIS.Mapping.OfficeIntegration.PowerPointInfo"/>
  </ds:schemaRefs>
</ds:datastoreItem>
</file>

<file path=customXml/itemProps192.xml><?xml version="1.0" encoding="utf-8"?>
<ds:datastoreItem xmlns:ds="http://schemas.openxmlformats.org/officeDocument/2006/customXml" ds:itemID="{F8A4A9B2-46F2-4753-9507-C41A15C7159E}">
  <ds:schemaRefs>
    <ds:schemaRef ds:uri="ESRI.ArcGIS.Mapping.OfficeIntegration.PowerPointInfo"/>
  </ds:schemaRefs>
</ds:datastoreItem>
</file>

<file path=customXml/itemProps193.xml><?xml version="1.0" encoding="utf-8"?>
<ds:datastoreItem xmlns:ds="http://schemas.openxmlformats.org/officeDocument/2006/customXml" ds:itemID="{BFBE8165-84FE-4928-951A-9E9E801A5486}">
  <ds:schemaRefs>
    <ds:schemaRef ds:uri="ESRI.ArcGIS.Mapping.OfficeIntegration.PowerPointInfo"/>
  </ds:schemaRefs>
</ds:datastoreItem>
</file>

<file path=customXml/itemProps194.xml><?xml version="1.0" encoding="utf-8"?>
<ds:datastoreItem xmlns:ds="http://schemas.openxmlformats.org/officeDocument/2006/customXml" ds:itemID="{28B310E8-CAD4-4594-9770-CF89516B5194}">
  <ds:schemaRefs>
    <ds:schemaRef ds:uri="ESRI.ArcGIS.Mapping.OfficeIntegration.PowerPointInfo"/>
  </ds:schemaRefs>
</ds:datastoreItem>
</file>

<file path=customXml/itemProps195.xml><?xml version="1.0" encoding="utf-8"?>
<ds:datastoreItem xmlns:ds="http://schemas.openxmlformats.org/officeDocument/2006/customXml" ds:itemID="{1FF5C799-5305-4B9C-ACEA-8F540DD815D8}">
  <ds:schemaRefs>
    <ds:schemaRef ds:uri="ESRI.ArcGIS.Mapping.OfficeIntegration.PowerPointInfo"/>
  </ds:schemaRefs>
</ds:datastoreItem>
</file>

<file path=customXml/itemProps196.xml><?xml version="1.0" encoding="utf-8"?>
<ds:datastoreItem xmlns:ds="http://schemas.openxmlformats.org/officeDocument/2006/customXml" ds:itemID="{726A4A55-9710-477A-8299-EB4687125CCE}">
  <ds:schemaRefs>
    <ds:schemaRef ds:uri="ESRI.ArcGIS.Mapping.OfficeIntegration.PowerPointInfo"/>
  </ds:schemaRefs>
</ds:datastoreItem>
</file>

<file path=customXml/itemProps197.xml><?xml version="1.0" encoding="utf-8"?>
<ds:datastoreItem xmlns:ds="http://schemas.openxmlformats.org/officeDocument/2006/customXml" ds:itemID="{E90CCB8B-BDD9-42DD-8F75-927EDCDB225A}">
  <ds:schemaRefs>
    <ds:schemaRef ds:uri="ESRI.ArcGIS.Mapping.OfficeIntegration.PowerPointInfo"/>
  </ds:schemaRefs>
</ds:datastoreItem>
</file>

<file path=customXml/itemProps198.xml><?xml version="1.0" encoding="utf-8"?>
<ds:datastoreItem xmlns:ds="http://schemas.openxmlformats.org/officeDocument/2006/customXml" ds:itemID="{6371FB92-1E75-4806-8A38-D25F04E0E5D9}">
  <ds:schemaRefs>
    <ds:schemaRef ds:uri="ESRI.ArcGIS.Mapping.OfficeIntegration.PowerPointInfo"/>
  </ds:schemaRefs>
</ds:datastoreItem>
</file>

<file path=customXml/itemProps199.xml><?xml version="1.0" encoding="utf-8"?>
<ds:datastoreItem xmlns:ds="http://schemas.openxmlformats.org/officeDocument/2006/customXml" ds:itemID="{5BD88CF2-BE5C-4695-8A4D-3D218426C9D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4666F6F-823F-4ABE-885E-0FF6B992DF45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286573B4-A4A0-4E9E-828C-930E10474A28}">
  <ds:schemaRefs>
    <ds:schemaRef ds:uri="ESRI.ArcGIS.Mapping.OfficeIntegration.PowerPointInfo"/>
  </ds:schemaRefs>
</ds:datastoreItem>
</file>

<file path=customXml/itemProps200.xml><?xml version="1.0" encoding="utf-8"?>
<ds:datastoreItem xmlns:ds="http://schemas.openxmlformats.org/officeDocument/2006/customXml" ds:itemID="{5416D876-5DAC-480D-AC89-070C12C8B1EB}">
  <ds:schemaRefs>
    <ds:schemaRef ds:uri="ESRI.ArcGIS.Mapping.OfficeIntegration.PowerPointInfo"/>
  </ds:schemaRefs>
</ds:datastoreItem>
</file>

<file path=customXml/itemProps201.xml><?xml version="1.0" encoding="utf-8"?>
<ds:datastoreItem xmlns:ds="http://schemas.openxmlformats.org/officeDocument/2006/customXml" ds:itemID="{105A2D93-4945-48D4-A59B-4C37AB2FDD0F}">
  <ds:schemaRefs>
    <ds:schemaRef ds:uri="ESRI.ArcGIS.Mapping.OfficeIntegration.PowerPointInfo"/>
  </ds:schemaRefs>
</ds:datastoreItem>
</file>

<file path=customXml/itemProps202.xml><?xml version="1.0" encoding="utf-8"?>
<ds:datastoreItem xmlns:ds="http://schemas.openxmlformats.org/officeDocument/2006/customXml" ds:itemID="{D0EC6B9F-AFB0-412A-80A7-73B6168813B6}">
  <ds:schemaRefs>
    <ds:schemaRef ds:uri="ESRI.ArcGIS.Mapping.OfficeIntegration.PowerPointInfo"/>
  </ds:schemaRefs>
</ds:datastoreItem>
</file>

<file path=customXml/itemProps203.xml><?xml version="1.0" encoding="utf-8"?>
<ds:datastoreItem xmlns:ds="http://schemas.openxmlformats.org/officeDocument/2006/customXml" ds:itemID="{A32B13B7-A15C-4066-AEB3-D87333D2786B}">
  <ds:schemaRefs>
    <ds:schemaRef ds:uri="ESRI.ArcGIS.Mapping.OfficeIntegration.PowerPointInfo"/>
  </ds:schemaRefs>
</ds:datastoreItem>
</file>

<file path=customXml/itemProps204.xml><?xml version="1.0" encoding="utf-8"?>
<ds:datastoreItem xmlns:ds="http://schemas.openxmlformats.org/officeDocument/2006/customXml" ds:itemID="{21F112FB-08C0-49F7-BDF3-AB4ABCFD56E5}">
  <ds:schemaRefs>
    <ds:schemaRef ds:uri="ESRI.ArcGIS.Mapping.OfficeIntegration.PowerPointInfo"/>
  </ds:schemaRefs>
</ds:datastoreItem>
</file>

<file path=customXml/itemProps205.xml><?xml version="1.0" encoding="utf-8"?>
<ds:datastoreItem xmlns:ds="http://schemas.openxmlformats.org/officeDocument/2006/customXml" ds:itemID="{8BADC131-D91F-41DC-8BED-13FB75F3CBE4}">
  <ds:schemaRefs>
    <ds:schemaRef ds:uri="ESRI.ArcGIS.Mapping.OfficeIntegration.PowerPointInfo"/>
  </ds:schemaRefs>
</ds:datastoreItem>
</file>

<file path=customXml/itemProps206.xml><?xml version="1.0" encoding="utf-8"?>
<ds:datastoreItem xmlns:ds="http://schemas.openxmlformats.org/officeDocument/2006/customXml" ds:itemID="{7F6A233D-CF32-4060-99DA-68DCD7D9CC39}">
  <ds:schemaRefs>
    <ds:schemaRef ds:uri="ESRI.ArcGIS.Mapping.OfficeIntegration.PowerPointInfo"/>
  </ds:schemaRefs>
</ds:datastoreItem>
</file>

<file path=customXml/itemProps207.xml><?xml version="1.0" encoding="utf-8"?>
<ds:datastoreItem xmlns:ds="http://schemas.openxmlformats.org/officeDocument/2006/customXml" ds:itemID="{FBEBA790-C58D-47F0-8992-0B60A9C6C710}">
  <ds:schemaRefs>
    <ds:schemaRef ds:uri="ESRI.ArcGIS.Mapping.OfficeIntegration.PowerPointInfo"/>
  </ds:schemaRefs>
</ds:datastoreItem>
</file>

<file path=customXml/itemProps208.xml><?xml version="1.0" encoding="utf-8"?>
<ds:datastoreItem xmlns:ds="http://schemas.openxmlformats.org/officeDocument/2006/customXml" ds:itemID="{15F4D969-9D3F-44CC-889B-824024543C0E}">
  <ds:schemaRefs>
    <ds:schemaRef ds:uri="ESRI.ArcGIS.Mapping.OfficeIntegration.PowerPointInfo"/>
  </ds:schemaRefs>
</ds:datastoreItem>
</file>

<file path=customXml/itemProps209.xml><?xml version="1.0" encoding="utf-8"?>
<ds:datastoreItem xmlns:ds="http://schemas.openxmlformats.org/officeDocument/2006/customXml" ds:itemID="{E8BB1757-79FC-449A-B349-CD384277A0B4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0E9DCA64-9238-4BA0-B1D0-B3B8E1E3FA5B}">
  <ds:schemaRefs>
    <ds:schemaRef ds:uri="ESRI.ArcGIS.Mapping.OfficeIntegration.PowerPointInfo"/>
  </ds:schemaRefs>
</ds:datastoreItem>
</file>

<file path=customXml/itemProps210.xml><?xml version="1.0" encoding="utf-8"?>
<ds:datastoreItem xmlns:ds="http://schemas.openxmlformats.org/officeDocument/2006/customXml" ds:itemID="{C16C8657-17F3-4A5A-BAF9-6709FFF416D6}">
  <ds:schemaRefs>
    <ds:schemaRef ds:uri="ESRI.ArcGIS.Mapping.OfficeIntegration.PowerPointInfo"/>
  </ds:schemaRefs>
</ds:datastoreItem>
</file>

<file path=customXml/itemProps211.xml><?xml version="1.0" encoding="utf-8"?>
<ds:datastoreItem xmlns:ds="http://schemas.openxmlformats.org/officeDocument/2006/customXml" ds:itemID="{1E32DABE-D4AE-4426-A6AA-F1E2AF881EED}">
  <ds:schemaRefs>
    <ds:schemaRef ds:uri="ESRI.ArcGIS.Mapping.OfficeIntegration.PowerPointInfo"/>
  </ds:schemaRefs>
</ds:datastoreItem>
</file>

<file path=customXml/itemProps212.xml><?xml version="1.0" encoding="utf-8"?>
<ds:datastoreItem xmlns:ds="http://schemas.openxmlformats.org/officeDocument/2006/customXml" ds:itemID="{13075C95-F568-4513-8E1D-93772FF5D86D}">
  <ds:schemaRefs>
    <ds:schemaRef ds:uri="ESRI.ArcGIS.Mapping.OfficeIntegration.PowerPointInfo"/>
  </ds:schemaRefs>
</ds:datastoreItem>
</file>

<file path=customXml/itemProps213.xml><?xml version="1.0" encoding="utf-8"?>
<ds:datastoreItem xmlns:ds="http://schemas.openxmlformats.org/officeDocument/2006/customXml" ds:itemID="{0F506D9B-B347-421B-AFD8-AA3872070E21}">
  <ds:schemaRefs>
    <ds:schemaRef ds:uri="ESRI.ArcGIS.Mapping.OfficeIntegration.PowerPointInfo"/>
  </ds:schemaRefs>
</ds:datastoreItem>
</file>

<file path=customXml/itemProps214.xml><?xml version="1.0" encoding="utf-8"?>
<ds:datastoreItem xmlns:ds="http://schemas.openxmlformats.org/officeDocument/2006/customXml" ds:itemID="{F6CB2F5B-D320-4810-8793-59F10322645E}">
  <ds:schemaRefs>
    <ds:schemaRef ds:uri="ESRI.ArcGIS.Mapping.OfficeIntegration.PowerPointInfo"/>
  </ds:schemaRefs>
</ds:datastoreItem>
</file>

<file path=customXml/itemProps215.xml><?xml version="1.0" encoding="utf-8"?>
<ds:datastoreItem xmlns:ds="http://schemas.openxmlformats.org/officeDocument/2006/customXml" ds:itemID="{DB05E46F-BE71-44CF-9B40-9DCF1003EF14}">
  <ds:schemaRefs>
    <ds:schemaRef ds:uri="ESRI.ArcGIS.Mapping.OfficeIntegration.PowerPointInfo"/>
  </ds:schemaRefs>
</ds:datastoreItem>
</file>

<file path=customXml/itemProps216.xml><?xml version="1.0" encoding="utf-8"?>
<ds:datastoreItem xmlns:ds="http://schemas.openxmlformats.org/officeDocument/2006/customXml" ds:itemID="{B68DAAAC-BFFF-4357-B0BA-273587D32992}">
  <ds:schemaRefs>
    <ds:schemaRef ds:uri="ESRI.ArcGIS.Mapping.OfficeIntegration.PowerPointInfo"/>
  </ds:schemaRefs>
</ds:datastoreItem>
</file>

<file path=customXml/itemProps217.xml><?xml version="1.0" encoding="utf-8"?>
<ds:datastoreItem xmlns:ds="http://schemas.openxmlformats.org/officeDocument/2006/customXml" ds:itemID="{4DA5DE8C-B947-4AC2-A2AF-20F9C240C1E5}">
  <ds:schemaRefs>
    <ds:schemaRef ds:uri="ESRI.ArcGIS.Mapping.OfficeIntegration.PowerPointInfo"/>
  </ds:schemaRefs>
</ds:datastoreItem>
</file>

<file path=customXml/itemProps218.xml><?xml version="1.0" encoding="utf-8"?>
<ds:datastoreItem xmlns:ds="http://schemas.openxmlformats.org/officeDocument/2006/customXml" ds:itemID="{1402EC79-0393-4857-B66F-AFA6155FF241}">
  <ds:schemaRefs>
    <ds:schemaRef ds:uri="ESRI.ArcGIS.Mapping.OfficeIntegration.PowerPointInfo"/>
  </ds:schemaRefs>
</ds:datastoreItem>
</file>

<file path=customXml/itemProps219.xml><?xml version="1.0" encoding="utf-8"?>
<ds:datastoreItem xmlns:ds="http://schemas.openxmlformats.org/officeDocument/2006/customXml" ds:itemID="{11937154-93D4-4737-8C08-88F6C36B9956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96B8C5F2-D9B0-43A8-8376-6134024173E1}">
  <ds:schemaRefs>
    <ds:schemaRef ds:uri="ESRI.ArcGIS.Mapping.OfficeIntegration.PowerPointInfo"/>
  </ds:schemaRefs>
</ds:datastoreItem>
</file>

<file path=customXml/itemProps220.xml><?xml version="1.0" encoding="utf-8"?>
<ds:datastoreItem xmlns:ds="http://schemas.openxmlformats.org/officeDocument/2006/customXml" ds:itemID="{14EB7966-CA96-4E5A-95E1-D9C3376E04A6}">
  <ds:schemaRefs>
    <ds:schemaRef ds:uri="ESRI.ArcGIS.Mapping.OfficeIntegration.PowerPointInfo"/>
  </ds:schemaRefs>
</ds:datastoreItem>
</file>

<file path=customXml/itemProps221.xml><?xml version="1.0" encoding="utf-8"?>
<ds:datastoreItem xmlns:ds="http://schemas.openxmlformats.org/officeDocument/2006/customXml" ds:itemID="{BFFE678C-8E2D-4E4E-8917-B3A16866593D}">
  <ds:schemaRefs>
    <ds:schemaRef ds:uri="ESRI.ArcGIS.Mapping.OfficeIntegration.PowerPointInfo"/>
  </ds:schemaRefs>
</ds:datastoreItem>
</file>

<file path=customXml/itemProps222.xml><?xml version="1.0" encoding="utf-8"?>
<ds:datastoreItem xmlns:ds="http://schemas.openxmlformats.org/officeDocument/2006/customXml" ds:itemID="{B0D36717-DBC6-41D5-96B2-5B0FE5F1192B}">
  <ds:schemaRefs>
    <ds:schemaRef ds:uri="ESRI.ArcGIS.Mapping.OfficeIntegration.PowerPointInfo"/>
  </ds:schemaRefs>
</ds:datastoreItem>
</file>

<file path=customXml/itemProps223.xml><?xml version="1.0" encoding="utf-8"?>
<ds:datastoreItem xmlns:ds="http://schemas.openxmlformats.org/officeDocument/2006/customXml" ds:itemID="{120359B9-FA4B-4F44-98E6-535D3945F96C}">
  <ds:schemaRefs>
    <ds:schemaRef ds:uri="ESRI.ArcGIS.Mapping.OfficeIntegration.PowerPointInfo"/>
  </ds:schemaRefs>
</ds:datastoreItem>
</file>

<file path=customXml/itemProps224.xml><?xml version="1.0" encoding="utf-8"?>
<ds:datastoreItem xmlns:ds="http://schemas.openxmlformats.org/officeDocument/2006/customXml" ds:itemID="{A601C7E1-4FC3-4BEB-B70F-2A8F10CC27EB}">
  <ds:schemaRefs>
    <ds:schemaRef ds:uri="ESRI.ArcGIS.Mapping.OfficeIntegration.PowerPointInfo"/>
  </ds:schemaRefs>
</ds:datastoreItem>
</file>

<file path=customXml/itemProps225.xml><?xml version="1.0" encoding="utf-8"?>
<ds:datastoreItem xmlns:ds="http://schemas.openxmlformats.org/officeDocument/2006/customXml" ds:itemID="{13339B23-549F-4124-9508-727A3987041C}">
  <ds:schemaRefs>
    <ds:schemaRef ds:uri="ESRI.ArcGIS.Mapping.OfficeIntegration.PowerPointInfo"/>
  </ds:schemaRefs>
</ds:datastoreItem>
</file>

<file path=customXml/itemProps226.xml><?xml version="1.0" encoding="utf-8"?>
<ds:datastoreItem xmlns:ds="http://schemas.openxmlformats.org/officeDocument/2006/customXml" ds:itemID="{CBF50EDD-AE4B-4681-A1C2-5589A2EAD4EF}">
  <ds:schemaRefs>
    <ds:schemaRef ds:uri="ESRI.ArcGIS.Mapping.OfficeIntegration.PowerPointInfo"/>
  </ds:schemaRefs>
</ds:datastoreItem>
</file>

<file path=customXml/itemProps227.xml><?xml version="1.0" encoding="utf-8"?>
<ds:datastoreItem xmlns:ds="http://schemas.openxmlformats.org/officeDocument/2006/customXml" ds:itemID="{1CCF4835-0D57-46BE-BFF3-3F1CA315723B}">
  <ds:schemaRefs>
    <ds:schemaRef ds:uri="ESRI.ArcGIS.Mapping.OfficeIntegration.PowerPointInfo"/>
  </ds:schemaRefs>
</ds:datastoreItem>
</file>

<file path=customXml/itemProps228.xml><?xml version="1.0" encoding="utf-8"?>
<ds:datastoreItem xmlns:ds="http://schemas.openxmlformats.org/officeDocument/2006/customXml" ds:itemID="{4A1EA14D-EAC7-4414-8B5D-0DC6B7E4DE39}">
  <ds:schemaRefs>
    <ds:schemaRef ds:uri="ESRI.ArcGIS.Mapping.OfficeIntegration.PowerPointInfo"/>
  </ds:schemaRefs>
</ds:datastoreItem>
</file>

<file path=customXml/itemProps229.xml><?xml version="1.0" encoding="utf-8"?>
<ds:datastoreItem xmlns:ds="http://schemas.openxmlformats.org/officeDocument/2006/customXml" ds:itemID="{CCF3F95F-EC3E-4A8A-8659-E2D68EDE1A31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4F86ED3F-A9D1-44B4-A4D1-B4DD4E5400BB}">
  <ds:schemaRefs>
    <ds:schemaRef ds:uri="ESRI.ArcGIS.Mapping.OfficeIntegration.PowerPointInfo"/>
  </ds:schemaRefs>
</ds:datastoreItem>
</file>

<file path=customXml/itemProps230.xml><?xml version="1.0" encoding="utf-8"?>
<ds:datastoreItem xmlns:ds="http://schemas.openxmlformats.org/officeDocument/2006/customXml" ds:itemID="{E8F777D8-C2A5-4DD5-88AB-E00EFE5572B5}">
  <ds:schemaRefs>
    <ds:schemaRef ds:uri="ESRI.ArcGIS.Mapping.OfficeIntegration.PowerPointInfo"/>
  </ds:schemaRefs>
</ds:datastoreItem>
</file>

<file path=customXml/itemProps231.xml><?xml version="1.0" encoding="utf-8"?>
<ds:datastoreItem xmlns:ds="http://schemas.openxmlformats.org/officeDocument/2006/customXml" ds:itemID="{4BD60771-2303-4A3A-A157-AF898F6D1FE0}">
  <ds:schemaRefs>
    <ds:schemaRef ds:uri="ESRI.ArcGIS.Mapping.OfficeIntegration.PowerPointInfo"/>
  </ds:schemaRefs>
</ds:datastoreItem>
</file>

<file path=customXml/itemProps232.xml><?xml version="1.0" encoding="utf-8"?>
<ds:datastoreItem xmlns:ds="http://schemas.openxmlformats.org/officeDocument/2006/customXml" ds:itemID="{FC8C6E21-FC85-4BEC-BC1F-DB7650B30DF3}">
  <ds:schemaRefs>
    <ds:schemaRef ds:uri="ESRI.ArcGIS.Mapping.OfficeIntegration.PowerPointInfo"/>
  </ds:schemaRefs>
</ds:datastoreItem>
</file>

<file path=customXml/itemProps233.xml><?xml version="1.0" encoding="utf-8"?>
<ds:datastoreItem xmlns:ds="http://schemas.openxmlformats.org/officeDocument/2006/customXml" ds:itemID="{4CE85B9D-B764-4F4C-9B38-6F89FD1A49E4}">
  <ds:schemaRefs>
    <ds:schemaRef ds:uri="ESRI.ArcGIS.Mapping.OfficeIntegration.PowerPointInfo"/>
  </ds:schemaRefs>
</ds:datastoreItem>
</file>

<file path=customXml/itemProps234.xml><?xml version="1.0" encoding="utf-8"?>
<ds:datastoreItem xmlns:ds="http://schemas.openxmlformats.org/officeDocument/2006/customXml" ds:itemID="{FB1AF393-3C29-4B79-B4B7-D01A3BE45555}">
  <ds:schemaRefs>
    <ds:schemaRef ds:uri="ESRI.ArcGIS.Mapping.OfficeIntegration.PowerPointInfo"/>
  </ds:schemaRefs>
</ds:datastoreItem>
</file>

<file path=customXml/itemProps235.xml><?xml version="1.0" encoding="utf-8"?>
<ds:datastoreItem xmlns:ds="http://schemas.openxmlformats.org/officeDocument/2006/customXml" ds:itemID="{131EFEDE-1457-4FE6-B577-C1BB237338C8}">
  <ds:schemaRefs>
    <ds:schemaRef ds:uri="ESRI.ArcGIS.Mapping.OfficeIntegration.PowerPointInfo"/>
  </ds:schemaRefs>
</ds:datastoreItem>
</file>

<file path=customXml/itemProps236.xml><?xml version="1.0" encoding="utf-8"?>
<ds:datastoreItem xmlns:ds="http://schemas.openxmlformats.org/officeDocument/2006/customXml" ds:itemID="{A10B513D-CAAF-4975-BED2-699634C174B4}">
  <ds:schemaRefs>
    <ds:schemaRef ds:uri="ESRI.ArcGIS.Mapping.OfficeIntegration.PowerPointInfo"/>
  </ds:schemaRefs>
</ds:datastoreItem>
</file>

<file path=customXml/itemProps237.xml><?xml version="1.0" encoding="utf-8"?>
<ds:datastoreItem xmlns:ds="http://schemas.openxmlformats.org/officeDocument/2006/customXml" ds:itemID="{7852561E-8E86-449D-9F77-6AC3AD3CF974}">
  <ds:schemaRefs>
    <ds:schemaRef ds:uri="ESRI.ArcGIS.Mapping.OfficeIntegration.PowerPointInfo"/>
  </ds:schemaRefs>
</ds:datastoreItem>
</file>

<file path=customXml/itemProps238.xml><?xml version="1.0" encoding="utf-8"?>
<ds:datastoreItem xmlns:ds="http://schemas.openxmlformats.org/officeDocument/2006/customXml" ds:itemID="{D9DF746E-2CA9-4316-A6BC-3890CEF8947D}">
  <ds:schemaRefs>
    <ds:schemaRef ds:uri="ESRI.ArcGIS.Mapping.OfficeIntegration.PowerPointInfo"/>
  </ds:schemaRefs>
</ds:datastoreItem>
</file>

<file path=customXml/itemProps239.xml><?xml version="1.0" encoding="utf-8"?>
<ds:datastoreItem xmlns:ds="http://schemas.openxmlformats.org/officeDocument/2006/customXml" ds:itemID="{831A8C69-54DD-46AE-80E4-D9D9BD2DDC04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0CA249D9-6BC9-484C-8E41-17A1824DE3E6}">
  <ds:schemaRefs>
    <ds:schemaRef ds:uri="ESRI.ArcGIS.Mapping.OfficeIntegration.PowerPointInfo"/>
  </ds:schemaRefs>
</ds:datastoreItem>
</file>

<file path=customXml/itemProps240.xml><?xml version="1.0" encoding="utf-8"?>
<ds:datastoreItem xmlns:ds="http://schemas.openxmlformats.org/officeDocument/2006/customXml" ds:itemID="{C5AC0EAB-1F4A-4458-ACB3-2C2EE3C62FB6}">
  <ds:schemaRefs>
    <ds:schemaRef ds:uri="ESRI.ArcGIS.Mapping.OfficeIntegration.PowerPointInfo"/>
  </ds:schemaRefs>
</ds:datastoreItem>
</file>

<file path=customXml/itemProps241.xml><?xml version="1.0" encoding="utf-8"?>
<ds:datastoreItem xmlns:ds="http://schemas.openxmlformats.org/officeDocument/2006/customXml" ds:itemID="{AB82A730-106C-4EB0-AA08-69149686B89B}">
  <ds:schemaRefs>
    <ds:schemaRef ds:uri="ESRI.ArcGIS.Mapping.OfficeIntegration.PowerPointInfo"/>
  </ds:schemaRefs>
</ds:datastoreItem>
</file>

<file path=customXml/itemProps242.xml><?xml version="1.0" encoding="utf-8"?>
<ds:datastoreItem xmlns:ds="http://schemas.openxmlformats.org/officeDocument/2006/customXml" ds:itemID="{2D14FCF4-471E-4278-909E-E83E6442874D}">
  <ds:schemaRefs>
    <ds:schemaRef ds:uri="ESRI.ArcGIS.Mapping.OfficeIntegration.PowerPointInfo"/>
  </ds:schemaRefs>
</ds:datastoreItem>
</file>

<file path=customXml/itemProps243.xml><?xml version="1.0" encoding="utf-8"?>
<ds:datastoreItem xmlns:ds="http://schemas.openxmlformats.org/officeDocument/2006/customXml" ds:itemID="{1DB923AD-DB4B-446D-861A-333C6156B45D}">
  <ds:schemaRefs>
    <ds:schemaRef ds:uri="ESRI.ArcGIS.Mapping.OfficeIntegration.PowerPointInfo"/>
  </ds:schemaRefs>
</ds:datastoreItem>
</file>

<file path=customXml/itemProps244.xml><?xml version="1.0" encoding="utf-8"?>
<ds:datastoreItem xmlns:ds="http://schemas.openxmlformats.org/officeDocument/2006/customXml" ds:itemID="{64491EF6-551F-4D42-A083-3956A29F7FCC}">
  <ds:schemaRefs>
    <ds:schemaRef ds:uri="ESRI.ArcGIS.Mapping.OfficeIntegration.PowerPointInfo"/>
  </ds:schemaRefs>
</ds:datastoreItem>
</file>

<file path=customXml/itemProps245.xml><?xml version="1.0" encoding="utf-8"?>
<ds:datastoreItem xmlns:ds="http://schemas.openxmlformats.org/officeDocument/2006/customXml" ds:itemID="{67DEDEA2-F063-4688-8FFF-D4AA7A26CE8E}">
  <ds:schemaRefs>
    <ds:schemaRef ds:uri="ESRI.ArcGIS.Mapping.OfficeIntegration.PowerPointInfo"/>
  </ds:schemaRefs>
</ds:datastoreItem>
</file>

<file path=customXml/itemProps246.xml><?xml version="1.0" encoding="utf-8"?>
<ds:datastoreItem xmlns:ds="http://schemas.openxmlformats.org/officeDocument/2006/customXml" ds:itemID="{42521324-0D91-4081-9BE9-DE4758BE368E}">
  <ds:schemaRefs>
    <ds:schemaRef ds:uri="ESRI.ArcGIS.Mapping.OfficeIntegration.PowerPointInfo"/>
  </ds:schemaRefs>
</ds:datastoreItem>
</file>

<file path=customXml/itemProps247.xml><?xml version="1.0" encoding="utf-8"?>
<ds:datastoreItem xmlns:ds="http://schemas.openxmlformats.org/officeDocument/2006/customXml" ds:itemID="{55836AF4-17DC-4954-B7F4-9247B395962C}">
  <ds:schemaRefs>
    <ds:schemaRef ds:uri="ESRI.ArcGIS.Mapping.OfficeIntegration.PowerPointInfo"/>
  </ds:schemaRefs>
</ds:datastoreItem>
</file>

<file path=customXml/itemProps248.xml><?xml version="1.0" encoding="utf-8"?>
<ds:datastoreItem xmlns:ds="http://schemas.openxmlformats.org/officeDocument/2006/customXml" ds:itemID="{89BC3CD1-3955-43C4-A2EF-B09F6017B68E}">
  <ds:schemaRefs>
    <ds:schemaRef ds:uri="ESRI.ArcGIS.Mapping.OfficeIntegration.PowerPointInfo"/>
  </ds:schemaRefs>
</ds:datastoreItem>
</file>

<file path=customXml/itemProps249.xml><?xml version="1.0" encoding="utf-8"?>
<ds:datastoreItem xmlns:ds="http://schemas.openxmlformats.org/officeDocument/2006/customXml" ds:itemID="{62C69C5B-3543-473C-BB68-9162F500D442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CADA2D0-35E6-488D-B5D7-24742D4A2296}">
  <ds:schemaRefs>
    <ds:schemaRef ds:uri="http://schemas.microsoft.com/sharepoint/v3/contenttype/forms"/>
  </ds:schemaRefs>
</ds:datastoreItem>
</file>

<file path=customXml/itemProps250.xml><?xml version="1.0" encoding="utf-8"?>
<ds:datastoreItem xmlns:ds="http://schemas.openxmlformats.org/officeDocument/2006/customXml" ds:itemID="{CA0C5AC4-5489-4F52-A7E7-BA1C7EA14C05}">
  <ds:schemaRefs>
    <ds:schemaRef ds:uri="ESRI.ArcGIS.Mapping.OfficeIntegration.PowerPointInfo"/>
  </ds:schemaRefs>
</ds:datastoreItem>
</file>

<file path=customXml/itemProps251.xml><?xml version="1.0" encoding="utf-8"?>
<ds:datastoreItem xmlns:ds="http://schemas.openxmlformats.org/officeDocument/2006/customXml" ds:itemID="{53FECC31-7B8B-41B3-BA6D-87CF8CF2BFEB}">
  <ds:schemaRefs>
    <ds:schemaRef ds:uri="ESRI.ArcGIS.Mapping.OfficeIntegration.PowerPointInfo"/>
  </ds:schemaRefs>
</ds:datastoreItem>
</file>

<file path=customXml/itemProps252.xml><?xml version="1.0" encoding="utf-8"?>
<ds:datastoreItem xmlns:ds="http://schemas.openxmlformats.org/officeDocument/2006/customXml" ds:itemID="{7C5D5346-06A9-41B6-8E01-1E0812B99269}">
  <ds:schemaRefs>
    <ds:schemaRef ds:uri="ESRI.ArcGIS.Mapping.OfficeIntegration.PowerPointInfo"/>
  </ds:schemaRefs>
</ds:datastoreItem>
</file>

<file path=customXml/itemProps253.xml><?xml version="1.0" encoding="utf-8"?>
<ds:datastoreItem xmlns:ds="http://schemas.openxmlformats.org/officeDocument/2006/customXml" ds:itemID="{03C3B507-95BD-43F5-A802-4FB646DD77D4}">
  <ds:schemaRefs>
    <ds:schemaRef ds:uri="ESRI.ArcGIS.Mapping.OfficeIntegration.PowerPointInfo"/>
  </ds:schemaRefs>
</ds:datastoreItem>
</file>

<file path=customXml/itemProps254.xml><?xml version="1.0" encoding="utf-8"?>
<ds:datastoreItem xmlns:ds="http://schemas.openxmlformats.org/officeDocument/2006/customXml" ds:itemID="{D6340788-430E-4009-B473-3FB4CFD2E5D0}">
  <ds:schemaRefs>
    <ds:schemaRef ds:uri="ESRI.ArcGIS.Mapping.OfficeIntegration.PowerPointInfo"/>
  </ds:schemaRefs>
</ds:datastoreItem>
</file>

<file path=customXml/itemProps255.xml><?xml version="1.0" encoding="utf-8"?>
<ds:datastoreItem xmlns:ds="http://schemas.openxmlformats.org/officeDocument/2006/customXml" ds:itemID="{624E3762-E2A7-4166-BA03-6C82818762EA}">
  <ds:schemaRefs>
    <ds:schemaRef ds:uri="ESRI.ArcGIS.Mapping.OfficeIntegration.PowerPointInfo"/>
  </ds:schemaRefs>
</ds:datastoreItem>
</file>

<file path=customXml/itemProps256.xml><?xml version="1.0" encoding="utf-8"?>
<ds:datastoreItem xmlns:ds="http://schemas.openxmlformats.org/officeDocument/2006/customXml" ds:itemID="{FF2CCFAE-1090-450D-A061-FA9E48A72FEB}">
  <ds:schemaRefs>
    <ds:schemaRef ds:uri="ESRI.ArcGIS.Mapping.OfficeIntegration.PowerPointInfo"/>
  </ds:schemaRefs>
</ds:datastoreItem>
</file>

<file path=customXml/itemProps257.xml><?xml version="1.0" encoding="utf-8"?>
<ds:datastoreItem xmlns:ds="http://schemas.openxmlformats.org/officeDocument/2006/customXml" ds:itemID="{1FB22AB1-88D3-4C09-A9B8-A9B51725AA4F}">
  <ds:schemaRefs>
    <ds:schemaRef ds:uri="ESRI.ArcGIS.Mapping.OfficeIntegration.PowerPointInfo"/>
  </ds:schemaRefs>
</ds:datastoreItem>
</file>

<file path=customXml/itemProps258.xml><?xml version="1.0" encoding="utf-8"?>
<ds:datastoreItem xmlns:ds="http://schemas.openxmlformats.org/officeDocument/2006/customXml" ds:itemID="{7E108D0A-D598-49CD-AF67-972E5FD676E8}">
  <ds:schemaRefs>
    <ds:schemaRef ds:uri="ESRI.ArcGIS.Mapping.OfficeIntegration.PowerPointInfo"/>
  </ds:schemaRefs>
</ds:datastoreItem>
</file>

<file path=customXml/itemProps259.xml><?xml version="1.0" encoding="utf-8"?>
<ds:datastoreItem xmlns:ds="http://schemas.openxmlformats.org/officeDocument/2006/customXml" ds:itemID="{96EF43B6-E9C7-4780-A6CE-F042188DBF08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D94021E4-9007-48BE-9C7A-66E117C7AF68}">
  <ds:schemaRefs>
    <ds:schemaRef ds:uri="ESRI.ArcGIS.Mapping.OfficeIntegration.PowerPointInfo"/>
  </ds:schemaRefs>
</ds:datastoreItem>
</file>

<file path=customXml/itemProps260.xml><?xml version="1.0" encoding="utf-8"?>
<ds:datastoreItem xmlns:ds="http://schemas.openxmlformats.org/officeDocument/2006/customXml" ds:itemID="{B7ECC256-618E-437C-A603-8C84EC199061}">
  <ds:schemaRefs>
    <ds:schemaRef ds:uri="ESRI.ArcGIS.Mapping.OfficeIntegration.PowerPointInfo"/>
  </ds:schemaRefs>
</ds:datastoreItem>
</file>

<file path=customXml/itemProps261.xml><?xml version="1.0" encoding="utf-8"?>
<ds:datastoreItem xmlns:ds="http://schemas.openxmlformats.org/officeDocument/2006/customXml" ds:itemID="{EE699215-B509-43D6-8EAB-34A1AFC8727C}">
  <ds:schemaRefs>
    <ds:schemaRef ds:uri="ESRI.ArcGIS.Mapping.OfficeIntegration.PowerPointInfo"/>
  </ds:schemaRefs>
</ds:datastoreItem>
</file>

<file path=customXml/itemProps262.xml><?xml version="1.0" encoding="utf-8"?>
<ds:datastoreItem xmlns:ds="http://schemas.openxmlformats.org/officeDocument/2006/customXml" ds:itemID="{450A5F42-35CB-4473-B52A-532E82C70AD0}">
  <ds:schemaRefs>
    <ds:schemaRef ds:uri="ESRI.ArcGIS.Mapping.OfficeIntegration.PowerPointInfo"/>
  </ds:schemaRefs>
</ds:datastoreItem>
</file>

<file path=customXml/itemProps263.xml><?xml version="1.0" encoding="utf-8"?>
<ds:datastoreItem xmlns:ds="http://schemas.openxmlformats.org/officeDocument/2006/customXml" ds:itemID="{53AC9202-4532-4985-AB7A-25F2A9152952}">
  <ds:schemaRefs>
    <ds:schemaRef ds:uri="ESRI.ArcGIS.Mapping.OfficeIntegration.PowerPointInfo"/>
  </ds:schemaRefs>
</ds:datastoreItem>
</file>

<file path=customXml/itemProps264.xml><?xml version="1.0" encoding="utf-8"?>
<ds:datastoreItem xmlns:ds="http://schemas.openxmlformats.org/officeDocument/2006/customXml" ds:itemID="{594A2EC6-90CA-40DC-8B4B-424E18C6C754}">
  <ds:schemaRefs>
    <ds:schemaRef ds:uri="ESRI.ArcGIS.Mapping.OfficeIntegration.PowerPointInfo"/>
  </ds:schemaRefs>
</ds:datastoreItem>
</file>

<file path=customXml/itemProps265.xml><?xml version="1.0" encoding="utf-8"?>
<ds:datastoreItem xmlns:ds="http://schemas.openxmlformats.org/officeDocument/2006/customXml" ds:itemID="{E5932CD5-8374-46E4-A7F2-1CFF779898D8}">
  <ds:schemaRefs>
    <ds:schemaRef ds:uri="ESRI.ArcGIS.Mapping.OfficeIntegration.PowerPointInfo"/>
  </ds:schemaRefs>
</ds:datastoreItem>
</file>

<file path=customXml/itemProps266.xml><?xml version="1.0" encoding="utf-8"?>
<ds:datastoreItem xmlns:ds="http://schemas.openxmlformats.org/officeDocument/2006/customXml" ds:itemID="{ED2A96E2-4F35-48E5-9DAE-BB0D90E099DA}">
  <ds:schemaRefs>
    <ds:schemaRef ds:uri="ESRI.ArcGIS.Mapping.OfficeIntegration.PowerPointInfo"/>
  </ds:schemaRefs>
</ds:datastoreItem>
</file>

<file path=customXml/itemProps267.xml><?xml version="1.0" encoding="utf-8"?>
<ds:datastoreItem xmlns:ds="http://schemas.openxmlformats.org/officeDocument/2006/customXml" ds:itemID="{D6EA803E-84DD-4D1C-B1BC-99684D0D8F75}">
  <ds:schemaRefs>
    <ds:schemaRef ds:uri="ESRI.ArcGIS.Mapping.OfficeIntegration.PowerPointInfo"/>
  </ds:schemaRefs>
</ds:datastoreItem>
</file>

<file path=customXml/itemProps268.xml><?xml version="1.0" encoding="utf-8"?>
<ds:datastoreItem xmlns:ds="http://schemas.openxmlformats.org/officeDocument/2006/customXml" ds:itemID="{AD5502FE-402B-439A-AB32-12DBEE370151}">
  <ds:schemaRefs>
    <ds:schemaRef ds:uri="ESRI.ArcGIS.Mapping.OfficeIntegration.PowerPointInfo"/>
  </ds:schemaRefs>
</ds:datastoreItem>
</file>

<file path=customXml/itemProps269.xml><?xml version="1.0" encoding="utf-8"?>
<ds:datastoreItem xmlns:ds="http://schemas.openxmlformats.org/officeDocument/2006/customXml" ds:itemID="{2C4BCE10-7B9F-4514-AF5C-CCFB5022B8EE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3659ECBC-39A2-4440-A4AE-E163EC27BF38}">
  <ds:schemaRefs>
    <ds:schemaRef ds:uri="ESRI.ArcGIS.Mapping.OfficeIntegration.PowerPointInfo"/>
  </ds:schemaRefs>
</ds:datastoreItem>
</file>

<file path=customXml/itemProps270.xml><?xml version="1.0" encoding="utf-8"?>
<ds:datastoreItem xmlns:ds="http://schemas.openxmlformats.org/officeDocument/2006/customXml" ds:itemID="{1A5338BA-0CE5-42E0-A60F-BCEFAE5BA799}">
  <ds:schemaRefs>
    <ds:schemaRef ds:uri="ESRI.ArcGIS.Mapping.OfficeIntegration.PowerPointInfo"/>
  </ds:schemaRefs>
</ds:datastoreItem>
</file>

<file path=customXml/itemProps271.xml><?xml version="1.0" encoding="utf-8"?>
<ds:datastoreItem xmlns:ds="http://schemas.openxmlformats.org/officeDocument/2006/customXml" ds:itemID="{32177738-2E90-4F16-9AC3-168DFA3D25BA}">
  <ds:schemaRefs>
    <ds:schemaRef ds:uri="ESRI.ArcGIS.Mapping.OfficeIntegration.PowerPointInfo"/>
  </ds:schemaRefs>
</ds:datastoreItem>
</file>

<file path=customXml/itemProps272.xml><?xml version="1.0" encoding="utf-8"?>
<ds:datastoreItem xmlns:ds="http://schemas.openxmlformats.org/officeDocument/2006/customXml" ds:itemID="{8C2007E4-82A2-4BC8-B39F-75AEE821C710}">
  <ds:schemaRefs>
    <ds:schemaRef ds:uri="ESRI.ArcGIS.Mapping.OfficeIntegration.PowerPointInfo"/>
  </ds:schemaRefs>
</ds:datastoreItem>
</file>

<file path=customXml/itemProps273.xml><?xml version="1.0" encoding="utf-8"?>
<ds:datastoreItem xmlns:ds="http://schemas.openxmlformats.org/officeDocument/2006/customXml" ds:itemID="{DE24C363-7A74-46A8-8F8C-AAE77E1DA334}">
  <ds:schemaRefs>
    <ds:schemaRef ds:uri="ESRI.ArcGIS.Mapping.OfficeIntegration.PowerPointInfo"/>
  </ds:schemaRefs>
</ds:datastoreItem>
</file>

<file path=customXml/itemProps274.xml><?xml version="1.0" encoding="utf-8"?>
<ds:datastoreItem xmlns:ds="http://schemas.openxmlformats.org/officeDocument/2006/customXml" ds:itemID="{CF5C1CF0-A97B-458E-8C84-7D421F517DBB}">
  <ds:schemaRefs>
    <ds:schemaRef ds:uri="ESRI.ArcGIS.Mapping.OfficeIntegration.PowerPointInfo"/>
  </ds:schemaRefs>
</ds:datastoreItem>
</file>

<file path=customXml/itemProps275.xml><?xml version="1.0" encoding="utf-8"?>
<ds:datastoreItem xmlns:ds="http://schemas.openxmlformats.org/officeDocument/2006/customXml" ds:itemID="{0A967F23-AA79-4F15-BB5D-BDA473C8D9F4}">
  <ds:schemaRefs>
    <ds:schemaRef ds:uri="ESRI.ArcGIS.Mapping.OfficeIntegration.PowerPointInfo"/>
  </ds:schemaRefs>
</ds:datastoreItem>
</file>

<file path=customXml/itemProps276.xml><?xml version="1.0" encoding="utf-8"?>
<ds:datastoreItem xmlns:ds="http://schemas.openxmlformats.org/officeDocument/2006/customXml" ds:itemID="{F1EF9E3C-3796-47FD-8F56-7E0ECE3B60C3}">
  <ds:schemaRefs>
    <ds:schemaRef ds:uri="ESRI.ArcGIS.Mapping.OfficeIntegration.PowerPointInfo"/>
  </ds:schemaRefs>
</ds:datastoreItem>
</file>

<file path=customXml/itemProps277.xml><?xml version="1.0" encoding="utf-8"?>
<ds:datastoreItem xmlns:ds="http://schemas.openxmlformats.org/officeDocument/2006/customXml" ds:itemID="{E0FEF3ED-2043-4483-BB13-BFB0F9EA4E36}">
  <ds:schemaRefs>
    <ds:schemaRef ds:uri="ESRI.ArcGIS.Mapping.OfficeIntegration.PowerPointInfo"/>
  </ds:schemaRefs>
</ds:datastoreItem>
</file>

<file path=customXml/itemProps278.xml><?xml version="1.0" encoding="utf-8"?>
<ds:datastoreItem xmlns:ds="http://schemas.openxmlformats.org/officeDocument/2006/customXml" ds:itemID="{399523E4-5A5C-49FC-BDED-F97C41C0FC12}">
  <ds:schemaRefs>
    <ds:schemaRef ds:uri="ESRI.ArcGIS.Mapping.OfficeIntegration.PowerPointInfo"/>
  </ds:schemaRefs>
</ds:datastoreItem>
</file>

<file path=customXml/itemProps279.xml><?xml version="1.0" encoding="utf-8"?>
<ds:datastoreItem xmlns:ds="http://schemas.openxmlformats.org/officeDocument/2006/customXml" ds:itemID="{766AF187-E6A5-4A0C-B36F-B18402B6D1FB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77955E9E-9E7F-4C75-9A68-DC957EA2310B}">
  <ds:schemaRefs>
    <ds:schemaRef ds:uri="ESRI.ArcGIS.Mapping.OfficeIntegration.PowerPointInfo"/>
  </ds:schemaRefs>
</ds:datastoreItem>
</file>

<file path=customXml/itemProps280.xml><?xml version="1.0" encoding="utf-8"?>
<ds:datastoreItem xmlns:ds="http://schemas.openxmlformats.org/officeDocument/2006/customXml" ds:itemID="{13423A22-FFDF-46D3-AC44-B92D0F0B9183}">
  <ds:schemaRefs>
    <ds:schemaRef ds:uri="ESRI.ArcGIS.Mapping.OfficeIntegration.PowerPointInfo"/>
  </ds:schemaRefs>
</ds:datastoreItem>
</file>

<file path=customXml/itemProps281.xml><?xml version="1.0" encoding="utf-8"?>
<ds:datastoreItem xmlns:ds="http://schemas.openxmlformats.org/officeDocument/2006/customXml" ds:itemID="{1801468B-0FA0-46F0-BC8A-A7F8D1F734F2}">
  <ds:schemaRefs>
    <ds:schemaRef ds:uri="ESRI.ArcGIS.Mapping.OfficeIntegration.PowerPointInfo"/>
  </ds:schemaRefs>
</ds:datastoreItem>
</file>

<file path=customXml/itemProps282.xml><?xml version="1.0" encoding="utf-8"?>
<ds:datastoreItem xmlns:ds="http://schemas.openxmlformats.org/officeDocument/2006/customXml" ds:itemID="{37EDA39D-3553-49E7-87EA-A462D12E59C5}">
  <ds:schemaRefs>
    <ds:schemaRef ds:uri="ESRI.ArcGIS.Mapping.OfficeIntegration.PowerPointInfo"/>
  </ds:schemaRefs>
</ds:datastoreItem>
</file>

<file path=customXml/itemProps283.xml><?xml version="1.0" encoding="utf-8"?>
<ds:datastoreItem xmlns:ds="http://schemas.openxmlformats.org/officeDocument/2006/customXml" ds:itemID="{BE22EB4E-4C54-4A12-862D-50BB733CFDA2}">
  <ds:schemaRefs>
    <ds:schemaRef ds:uri="ESRI.ArcGIS.Mapping.OfficeIntegration.PowerPointInfo"/>
  </ds:schemaRefs>
</ds:datastoreItem>
</file>

<file path=customXml/itemProps284.xml><?xml version="1.0" encoding="utf-8"?>
<ds:datastoreItem xmlns:ds="http://schemas.openxmlformats.org/officeDocument/2006/customXml" ds:itemID="{8E28F42C-2B35-4BC6-998E-5E733B2E322B}">
  <ds:schemaRefs>
    <ds:schemaRef ds:uri="ESRI.ArcGIS.Mapping.OfficeIntegration.PowerPointInfo"/>
  </ds:schemaRefs>
</ds:datastoreItem>
</file>

<file path=customXml/itemProps285.xml><?xml version="1.0" encoding="utf-8"?>
<ds:datastoreItem xmlns:ds="http://schemas.openxmlformats.org/officeDocument/2006/customXml" ds:itemID="{C47BEA51-5A10-47EC-96AD-4CE6DA80FABF}">
  <ds:schemaRefs>
    <ds:schemaRef ds:uri="4ffa91fb-a0ff-4ac5-b2db-65c790d184a4"/>
    <ds:schemaRef ds:uri="http://schemas.microsoft.com/sharepoint.v3"/>
    <ds:schemaRef ds:uri="http://purl.org/dc/elements/1.1/"/>
    <ds:schemaRef ds:uri="http://schemas.microsoft.com/office/2006/metadata/properties"/>
    <ds:schemaRef ds:uri="http://schemas.microsoft.com/sharepoint/v3/fields"/>
    <ds:schemaRef ds:uri="http://schemas.microsoft.com/sharepoint/v3"/>
    <ds:schemaRef ds:uri="cc1a0320-b119-4250-aa11-fe34335419af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10eb6dc6-c0df-45eb-b950-c24f2ea086fa"/>
    <ds:schemaRef ds:uri="http://www.w3.org/XML/1998/namespace"/>
    <ds:schemaRef ds:uri="http://purl.org/dc/dcmitype/"/>
  </ds:schemaRefs>
</ds:datastoreItem>
</file>

<file path=customXml/itemProps286.xml><?xml version="1.0" encoding="utf-8"?>
<ds:datastoreItem xmlns:ds="http://schemas.openxmlformats.org/officeDocument/2006/customXml" ds:itemID="{E5000478-C282-4E17-A01C-E367D5E8A774}">
  <ds:schemaRefs>
    <ds:schemaRef ds:uri="ESRI.ArcGIS.Mapping.OfficeIntegration.PowerPointInfo"/>
  </ds:schemaRefs>
</ds:datastoreItem>
</file>

<file path=customXml/itemProps287.xml><?xml version="1.0" encoding="utf-8"?>
<ds:datastoreItem xmlns:ds="http://schemas.openxmlformats.org/officeDocument/2006/customXml" ds:itemID="{F8883EFA-5669-4DB4-9169-369250DBD153}">
  <ds:schemaRefs>
    <ds:schemaRef ds:uri="ESRI.ArcGIS.Mapping.OfficeIntegration.PowerPointInfo"/>
  </ds:schemaRefs>
</ds:datastoreItem>
</file>

<file path=customXml/itemProps288.xml><?xml version="1.0" encoding="utf-8"?>
<ds:datastoreItem xmlns:ds="http://schemas.openxmlformats.org/officeDocument/2006/customXml" ds:itemID="{9C4231E3-162C-45F1-BDF4-86BF3EB6C629}">
  <ds:schemaRefs>
    <ds:schemaRef ds:uri="ESRI.ArcGIS.Mapping.OfficeIntegration.PowerPointInfo"/>
  </ds:schemaRefs>
</ds:datastoreItem>
</file>

<file path=customXml/itemProps289.xml><?xml version="1.0" encoding="utf-8"?>
<ds:datastoreItem xmlns:ds="http://schemas.openxmlformats.org/officeDocument/2006/customXml" ds:itemID="{E3541EA4-BC8D-4B38-B28D-DC930597E7F1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FD538D3E-647A-44B2-B826-44247F90022E}">
  <ds:schemaRefs>
    <ds:schemaRef ds:uri="ESRI.ArcGIS.Mapping.OfficeIntegration.PowerPointInfo"/>
  </ds:schemaRefs>
</ds:datastoreItem>
</file>

<file path=customXml/itemProps290.xml><?xml version="1.0" encoding="utf-8"?>
<ds:datastoreItem xmlns:ds="http://schemas.openxmlformats.org/officeDocument/2006/customXml" ds:itemID="{770788E5-88DA-44EA-9FF2-72FD3CD3A9F9}">
  <ds:schemaRefs>
    <ds:schemaRef ds:uri="ESRI.ArcGIS.Mapping.OfficeIntegration.PowerPointInfo"/>
  </ds:schemaRefs>
</ds:datastoreItem>
</file>

<file path=customXml/itemProps291.xml><?xml version="1.0" encoding="utf-8"?>
<ds:datastoreItem xmlns:ds="http://schemas.openxmlformats.org/officeDocument/2006/customXml" ds:itemID="{8602CEFA-60E7-43CD-926F-764467C480E7}">
  <ds:schemaRefs>
    <ds:schemaRef ds:uri="ESRI.ArcGIS.Mapping.OfficeIntegration.PowerPointInfo"/>
  </ds:schemaRefs>
</ds:datastoreItem>
</file>

<file path=customXml/itemProps292.xml><?xml version="1.0" encoding="utf-8"?>
<ds:datastoreItem xmlns:ds="http://schemas.openxmlformats.org/officeDocument/2006/customXml" ds:itemID="{450050F9-56F4-43F8-9324-0894EFCE6C40}">
  <ds:schemaRefs>
    <ds:schemaRef ds:uri="ESRI.ArcGIS.Mapping.OfficeIntegration.PowerPointInfo"/>
  </ds:schemaRefs>
</ds:datastoreItem>
</file>

<file path=customXml/itemProps293.xml><?xml version="1.0" encoding="utf-8"?>
<ds:datastoreItem xmlns:ds="http://schemas.openxmlformats.org/officeDocument/2006/customXml" ds:itemID="{AEC3E79D-9EEF-4070-AB02-E81B4EEDDFAF}">
  <ds:schemaRefs>
    <ds:schemaRef ds:uri="ESRI.ArcGIS.Mapping.OfficeIntegration.PowerPointInfo"/>
  </ds:schemaRefs>
</ds:datastoreItem>
</file>

<file path=customXml/itemProps294.xml><?xml version="1.0" encoding="utf-8"?>
<ds:datastoreItem xmlns:ds="http://schemas.openxmlformats.org/officeDocument/2006/customXml" ds:itemID="{D3FC4BC6-8EB3-442F-97A4-874ECA8636B6}">
  <ds:schemaRefs>
    <ds:schemaRef ds:uri="ESRI.ArcGIS.Mapping.OfficeIntegration.PowerPointInfo"/>
  </ds:schemaRefs>
</ds:datastoreItem>
</file>

<file path=customXml/itemProps295.xml><?xml version="1.0" encoding="utf-8"?>
<ds:datastoreItem xmlns:ds="http://schemas.openxmlformats.org/officeDocument/2006/customXml" ds:itemID="{5DDA0C82-2B38-4946-9FF2-183B492A09D8}">
  <ds:schemaRefs>
    <ds:schemaRef ds:uri="ESRI.ArcGIS.Mapping.OfficeIntegration.PowerPointInfo"/>
  </ds:schemaRefs>
</ds:datastoreItem>
</file>

<file path=customXml/itemProps296.xml><?xml version="1.0" encoding="utf-8"?>
<ds:datastoreItem xmlns:ds="http://schemas.openxmlformats.org/officeDocument/2006/customXml" ds:itemID="{1AF40854-EFFE-4DDD-B6E5-15E65BB6CED6}">
  <ds:schemaRefs>
    <ds:schemaRef ds:uri="ESRI.ArcGIS.Mapping.OfficeIntegration.PowerPointInfo"/>
  </ds:schemaRefs>
</ds:datastoreItem>
</file>

<file path=customXml/itemProps297.xml><?xml version="1.0" encoding="utf-8"?>
<ds:datastoreItem xmlns:ds="http://schemas.openxmlformats.org/officeDocument/2006/customXml" ds:itemID="{1FFAC4AE-19EE-4517-A5EF-254DE43F0E27}">
  <ds:schemaRefs>
    <ds:schemaRef ds:uri="ESRI.ArcGIS.Mapping.OfficeIntegration.PowerPointInfo"/>
  </ds:schemaRefs>
</ds:datastoreItem>
</file>

<file path=customXml/itemProps298.xml><?xml version="1.0" encoding="utf-8"?>
<ds:datastoreItem xmlns:ds="http://schemas.openxmlformats.org/officeDocument/2006/customXml" ds:itemID="{4ED3DA56-C3F6-41E4-8B6C-A69953516B51}">
  <ds:schemaRefs>
    <ds:schemaRef ds:uri="ESRI.ArcGIS.Mapping.OfficeIntegration.PowerPointInfo"/>
  </ds:schemaRefs>
</ds:datastoreItem>
</file>

<file path=customXml/itemProps299.xml><?xml version="1.0" encoding="utf-8"?>
<ds:datastoreItem xmlns:ds="http://schemas.openxmlformats.org/officeDocument/2006/customXml" ds:itemID="{5B8AFFB3-C15C-4562-B2D5-B9FE3CE8554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01294C44-CDD4-426B-8123-B9D373AD20CB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05308496-5500-4736-BF4D-901E922D21B9}">
  <ds:schemaRefs>
    <ds:schemaRef ds:uri="ESRI.ArcGIS.Mapping.OfficeIntegration.PowerPointInfo"/>
  </ds:schemaRefs>
</ds:datastoreItem>
</file>

<file path=customXml/itemProps300.xml><?xml version="1.0" encoding="utf-8"?>
<ds:datastoreItem xmlns:ds="http://schemas.openxmlformats.org/officeDocument/2006/customXml" ds:itemID="{9569812F-3C89-4CB2-BC7E-B74D0B0FF94F}">
  <ds:schemaRefs>
    <ds:schemaRef ds:uri="ESRI.ArcGIS.Mapping.OfficeIntegration.PowerPointInfo"/>
  </ds:schemaRefs>
</ds:datastoreItem>
</file>

<file path=customXml/itemProps301.xml><?xml version="1.0" encoding="utf-8"?>
<ds:datastoreItem xmlns:ds="http://schemas.openxmlformats.org/officeDocument/2006/customXml" ds:itemID="{9DF8AD7E-ED1B-49BA-9920-4751CF6749E3}">
  <ds:schemaRefs>
    <ds:schemaRef ds:uri="ESRI.ArcGIS.Mapping.OfficeIntegration.PowerPointInfo"/>
  </ds:schemaRefs>
</ds:datastoreItem>
</file>

<file path=customXml/itemProps302.xml><?xml version="1.0" encoding="utf-8"?>
<ds:datastoreItem xmlns:ds="http://schemas.openxmlformats.org/officeDocument/2006/customXml" ds:itemID="{A13B574D-F34E-4AF1-A290-12FE4E496E83}">
  <ds:schemaRefs>
    <ds:schemaRef ds:uri="Microsoft.SharePoint.Taxonomy.ContentTypeSync"/>
  </ds:schemaRefs>
</ds:datastoreItem>
</file>

<file path=customXml/itemProps303.xml><?xml version="1.0" encoding="utf-8"?>
<ds:datastoreItem xmlns:ds="http://schemas.openxmlformats.org/officeDocument/2006/customXml" ds:itemID="{1F176EFE-201F-4961-80CC-FFE5851E7994}">
  <ds:schemaRefs>
    <ds:schemaRef ds:uri="ESRI.ArcGIS.Mapping.OfficeIntegration.PowerPointInfo"/>
  </ds:schemaRefs>
</ds:datastoreItem>
</file>

<file path=customXml/itemProps304.xml><?xml version="1.0" encoding="utf-8"?>
<ds:datastoreItem xmlns:ds="http://schemas.openxmlformats.org/officeDocument/2006/customXml" ds:itemID="{D1B5EA36-6DC2-432D-B907-469932FAB1E1}">
  <ds:schemaRefs>
    <ds:schemaRef ds:uri="ESRI.ArcGIS.Mapping.OfficeIntegration.PowerPointInfo"/>
  </ds:schemaRefs>
</ds:datastoreItem>
</file>

<file path=customXml/itemProps305.xml><?xml version="1.0" encoding="utf-8"?>
<ds:datastoreItem xmlns:ds="http://schemas.openxmlformats.org/officeDocument/2006/customXml" ds:itemID="{9D230DF8-DEEC-42E0-9832-7E586878D14E}">
  <ds:schemaRefs>
    <ds:schemaRef ds:uri="ESRI.ArcGIS.Mapping.OfficeIntegration.PowerPointInfo"/>
  </ds:schemaRefs>
</ds:datastoreItem>
</file>

<file path=customXml/itemProps306.xml><?xml version="1.0" encoding="utf-8"?>
<ds:datastoreItem xmlns:ds="http://schemas.openxmlformats.org/officeDocument/2006/customXml" ds:itemID="{D030D380-B3AC-4551-9663-1FF6A9D58505}">
  <ds:schemaRefs>
    <ds:schemaRef ds:uri="ESRI.ArcGIS.Mapping.OfficeIntegration.PowerPointInfo"/>
  </ds:schemaRefs>
</ds:datastoreItem>
</file>

<file path=customXml/itemProps307.xml><?xml version="1.0" encoding="utf-8"?>
<ds:datastoreItem xmlns:ds="http://schemas.openxmlformats.org/officeDocument/2006/customXml" ds:itemID="{9AFF6FFB-AF92-4653-9BAF-71E624F2C304}">
  <ds:schemaRefs>
    <ds:schemaRef ds:uri="ESRI.ArcGIS.Mapping.OfficeIntegration.PowerPointInfo"/>
  </ds:schemaRefs>
</ds:datastoreItem>
</file>

<file path=customXml/itemProps308.xml><?xml version="1.0" encoding="utf-8"?>
<ds:datastoreItem xmlns:ds="http://schemas.openxmlformats.org/officeDocument/2006/customXml" ds:itemID="{3E0C9B02-61DB-421A-AB2C-646F566A8A56}">
  <ds:schemaRefs>
    <ds:schemaRef ds:uri="ESRI.ArcGIS.Mapping.OfficeIntegration.PowerPointInfo"/>
  </ds:schemaRefs>
</ds:datastoreItem>
</file>

<file path=customXml/itemProps309.xml><?xml version="1.0" encoding="utf-8"?>
<ds:datastoreItem xmlns:ds="http://schemas.openxmlformats.org/officeDocument/2006/customXml" ds:itemID="{3552AC8B-45DB-4C9E-B24D-59D3E9984165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B1D2E4B-EF3F-4395-9C46-EC1B6676C3F0}">
  <ds:schemaRefs>
    <ds:schemaRef ds:uri="ESRI.ArcGIS.Mapping.OfficeIntegration.PowerPointInfo"/>
  </ds:schemaRefs>
</ds:datastoreItem>
</file>

<file path=customXml/itemProps310.xml><?xml version="1.0" encoding="utf-8"?>
<ds:datastoreItem xmlns:ds="http://schemas.openxmlformats.org/officeDocument/2006/customXml" ds:itemID="{053929C8-1C25-4140-AF62-79B39BF33814}">
  <ds:schemaRefs>
    <ds:schemaRef ds:uri="ESRI.ArcGIS.Mapping.OfficeIntegration.PowerPointInfo"/>
  </ds:schemaRefs>
</ds:datastoreItem>
</file>

<file path=customXml/itemProps311.xml><?xml version="1.0" encoding="utf-8"?>
<ds:datastoreItem xmlns:ds="http://schemas.openxmlformats.org/officeDocument/2006/customXml" ds:itemID="{26E49BA1-E1A9-4314-9199-1441636B8556}">
  <ds:schemaRefs>
    <ds:schemaRef ds:uri="ESRI.ArcGIS.Mapping.OfficeIntegration.PowerPointInfo"/>
  </ds:schemaRefs>
</ds:datastoreItem>
</file>

<file path=customXml/itemProps312.xml><?xml version="1.0" encoding="utf-8"?>
<ds:datastoreItem xmlns:ds="http://schemas.openxmlformats.org/officeDocument/2006/customXml" ds:itemID="{AB5D25EA-2D5B-4272-9B4A-C208C91C91B5}">
  <ds:schemaRefs>
    <ds:schemaRef ds:uri="ESRI.ArcGIS.Mapping.OfficeIntegration.PowerPointInfo"/>
  </ds:schemaRefs>
</ds:datastoreItem>
</file>

<file path=customXml/itemProps313.xml><?xml version="1.0" encoding="utf-8"?>
<ds:datastoreItem xmlns:ds="http://schemas.openxmlformats.org/officeDocument/2006/customXml" ds:itemID="{128A704F-E605-40FB-AEFB-B6B72DD27050}">
  <ds:schemaRefs>
    <ds:schemaRef ds:uri="ESRI.ArcGIS.Mapping.OfficeIntegration.PowerPointInfo"/>
  </ds:schemaRefs>
</ds:datastoreItem>
</file>

<file path=customXml/itemProps314.xml><?xml version="1.0" encoding="utf-8"?>
<ds:datastoreItem xmlns:ds="http://schemas.openxmlformats.org/officeDocument/2006/customXml" ds:itemID="{A4FAC3D8-E0EC-4A08-BED4-17A5339BAA95}">
  <ds:schemaRefs>
    <ds:schemaRef ds:uri="ESRI.ArcGIS.Mapping.OfficeIntegration.PowerPointInfo"/>
  </ds:schemaRefs>
</ds:datastoreItem>
</file>

<file path=customXml/itemProps315.xml><?xml version="1.0" encoding="utf-8"?>
<ds:datastoreItem xmlns:ds="http://schemas.openxmlformats.org/officeDocument/2006/customXml" ds:itemID="{BD95417F-2F84-4D92-8900-16FB59891BA9}">
  <ds:schemaRefs>
    <ds:schemaRef ds:uri="ESRI.ArcGIS.Mapping.OfficeIntegration.PowerPointInfo"/>
  </ds:schemaRefs>
</ds:datastoreItem>
</file>

<file path=customXml/itemProps316.xml><?xml version="1.0" encoding="utf-8"?>
<ds:datastoreItem xmlns:ds="http://schemas.openxmlformats.org/officeDocument/2006/customXml" ds:itemID="{3D031171-2A83-4C9A-955C-A8384645AA3A}">
  <ds:schemaRefs>
    <ds:schemaRef ds:uri="ESRI.ArcGIS.Mapping.OfficeIntegration.PowerPointInfo"/>
  </ds:schemaRefs>
</ds:datastoreItem>
</file>

<file path=customXml/itemProps317.xml><?xml version="1.0" encoding="utf-8"?>
<ds:datastoreItem xmlns:ds="http://schemas.openxmlformats.org/officeDocument/2006/customXml" ds:itemID="{73CCA781-225D-465A-9591-62F913FD858B}">
  <ds:schemaRefs>
    <ds:schemaRef ds:uri="ESRI.ArcGIS.Mapping.OfficeIntegration.PowerPointInfo"/>
  </ds:schemaRefs>
</ds:datastoreItem>
</file>

<file path=customXml/itemProps318.xml><?xml version="1.0" encoding="utf-8"?>
<ds:datastoreItem xmlns:ds="http://schemas.openxmlformats.org/officeDocument/2006/customXml" ds:itemID="{2946164A-C8A5-439F-B705-B025F52C6F16}">
  <ds:schemaRefs>
    <ds:schemaRef ds:uri="ESRI.ArcGIS.Mapping.OfficeIntegration.PowerPointInfo"/>
  </ds:schemaRefs>
</ds:datastoreItem>
</file>

<file path=customXml/itemProps319.xml><?xml version="1.0" encoding="utf-8"?>
<ds:datastoreItem xmlns:ds="http://schemas.openxmlformats.org/officeDocument/2006/customXml" ds:itemID="{DCA75EDC-C963-418E-AA47-922C784B7CC2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AD72EB6D-9F75-48BA-948B-D4F0B624C173}">
  <ds:schemaRefs>
    <ds:schemaRef ds:uri="ESRI.ArcGIS.Mapping.OfficeIntegration.PowerPointInfo"/>
  </ds:schemaRefs>
</ds:datastoreItem>
</file>

<file path=customXml/itemProps320.xml><?xml version="1.0" encoding="utf-8"?>
<ds:datastoreItem xmlns:ds="http://schemas.openxmlformats.org/officeDocument/2006/customXml" ds:itemID="{E37EF63D-8CD6-4E94-B3E9-CBD2F7E0D8DC}">
  <ds:schemaRefs>
    <ds:schemaRef ds:uri="ESRI.ArcGIS.Mapping.OfficeIntegration.PowerPointInfo"/>
  </ds:schemaRefs>
</ds:datastoreItem>
</file>

<file path=customXml/itemProps321.xml><?xml version="1.0" encoding="utf-8"?>
<ds:datastoreItem xmlns:ds="http://schemas.openxmlformats.org/officeDocument/2006/customXml" ds:itemID="{7110D49F-F44E-4340-9286-2C3F7A7EC4AB}">
  <ds:schemaRefs>
    <ds:schemaRef ds:uri="ESRI.ArcGIS.Mapping.OfficeIntegration.PowerPointInfo"/>
  </ds:schemaRefs>
</ds:datastoreItem>
</file>

<file path=customXml/itemProps322.xml><?xml version="1.0" encoding="utf-8"?>
<ds:datastoreItem xmlns:ds="http://schemas.openxmlformats.org/officeDocument/2006/customXml" ds:itemID="{38A23274-6573-45E3-82D8-46A887AAE489}">
  <ds:schemaRefs>
    <ds:schemaRef ds:uri="ESRI.ArcGIS.Mapping.OfficeIntegration.PowerPointInfo"/>
  </ds:schemaRefs>
</ds:datastoreItem>
</file>

<file path=customXml/itemProps323.xml><?xml version="1.0" encoding="utf-8"?>
<ds:datastoreItem xmlns:ds="http://schemas.openxmlformats.org/officeDocument/2006/customXml" ds:itemID="{09EEAB1F-7512-4666-BF71-1236E9369F16}">
  <ds:schemaRefs>
    <ds:schemaRef ds:uri="ESRI.ArcGIS.Mapping.OfficeIntegration.PowerPointInfo"/>
  </ds:schemaRefs>
</ds:datastoreItem>
</file>

<file path=customXml/itemProps324.xml><?xml version="1.0" encoding="utf-8"?>
<ds:datastoreItem xmlns:ds="http://schemas.openxmlformats.org/officeDocument/2006/customXml" ds:itemID="{A0265529-B115-43B9-80C0-B9FE7909CF2C}">
  <ds:schemaRefs>
    <ds:schemaRef ds:uri="ESRI.ArcGIS.Mapping.OfficeIntegration.PowerPointInfo"/>
  </ds:schemaRefs>
</ds:datastoreItem>
</file>

<file path=customXml/itemProps325.xml><?xml version="1.0" encoding="utf-8"?>
<ds:datastoreItem xmlns:ds="http://schemas.openxmlformats.org/officeDocument/2006/customXml" ds:itemID="{025799B9-E27E-4A44-829D-07B41C0B582B}">
  <ds:schemaRefs>
    <ds:schemaRef ds:uri="ESRI.ArcGIS.Mapping.OfficeIntegration.PowerPointInfo"/>
  </ds:schemaRefs>
</ds:datastoreItem>
</file>

<file path=customXml/itemProps326.xml><?xml version="1.0" encoding="utf-8"?>
<ds:datastoreItem xmlns:ds="http://schemas.openxmlformats.org/officeDocument/2006/customXml" ds:itemID="{DBBD275D-E853-4C0A-957F-A7EB3BD0989C}">
  <ds:schemaRefs>
    <ds:schemaRef ds:uri="ESRI.ArcGIS.Mapping.OfficeIntegration.PowerPointInfo"/>
  </ds:schemaRefs>
</ds:datastoreItem>
</file>

<file path=customXml/itemProps327.xml><?xml version="1.0" encoding="utf-8"?>
<ds:datastoreItem xmlns:ds="http://schemas.openxmlformats.org/officeDocument/2006/customXml" ds:itemID="{91366B66-090A-4FBC-9275-446AB4761BE3}">
  <ds:schemaRefs>
    <ds:schemaRef ds:uri="ESRI.ArcGIS.Mapping.OfficeIntegration.PowerPointInfo"/>
  </ds:schemaRefs>
</ds:datastoreItem>
</file>

<file path=customXml/itemProps328.xml><?xml version="1.0" encoding="utf-8"?>
<ds:datastoreItem xmlns:ds="http://schemas.openxmlformats.org/officeDocument/2006/customXml" ds:itemID="{086C2B2C-1CFD-48E8-B1D9-0E28F1C7EEA9}">
  <ds:schemaRefs>
    <ds:schemaRef ds:uri="ESRI.ArcGIS.Mapping.OfficeIntegration.PowerPointInfo"/>
  </ds:schemaRefs>
</ds:datastoreItem>
</file>

<file path=customXml/itemProps329.xml><?xml version="1.0" encoding="utf-8"?>
<ds:datastoreItem xmlns:ds="http://schemas.openxmlformats.org/officeDocument/2006/customXml" ds:itemID="{04B95F79-6372-4C3A-B2B2-FD49813C92F2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DDAC52F2-F48F-4CFA-9072-8C0C1C9409F0}">
  <ds:schemaRefs>
    <ds:schemaRef ds:uri="ESRI.ArcGIS.Mapping.OfficeIntegration.PowerPointInfo"/>
  </ds:schemaRefs>
</ds:datastoreItem>
</file>

<file path=customXml/itemProps330.xml><?xml version="1.0" encoding="utf-8"?>
<ds:datastoreItem xmlns:ds="http://schemas.openxmlformats.org/officeDocument/2006/customXml" ds:itemID="{0FAAC12A-CAA9-4152-BCBA-57E2CF9AE4B4}">
  <ds:schemaRefs>
    <ds:schemaRef ds:uri="ESRI.ArcGIS.Mapping.OfficeIntegration.PowerPointInfo"/>
  </ds:schemaRefs>
</ds:datastoreItem>
</file>

<file path=customXml/itemProps331.xml><?xml version="1.0" encoding="utf-8"?>
<ds:datastoreItem xmlns:ds="http://schemas.openxmlformats.org/officeDocument/2006/customXml" ds:itemID="{446A3293-5B8B-4FF9-A145-DB6E3DA5F3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cc1a0320-b119-4250-aa11-fe34335419af"/>
    <ds:schemaRef ds:uri="10eb6dc6-c0df-45eb-b950-c24f2ea08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32.xml><?xml version="1.0" encoding="utf-8"?>
<ds:datastoreItem xmlns:ds="http://schemas.openxmlformats.org/officeDocument/2006/customXml" ds:itemID="{E5B4488B-F567-46F6-8076-ACB99365818A}">
  <ds:schemaRefs>
    <ds:schemaRef ds:uri="ESRI.ArcGIS.Mapping.OfficeIntegration.PowerPointInfo"/>
  </ds:schemaRefs>
</ds:datastoreItem>
</file>

<file path=customXml/itemProps333.xml><?xml version="1.0" encoding="utf-8"?>
<ds:datastoreItem xmlns:ds="http://schemas.openxmlformats.org/officeDocument/2006/customXml" ds:itemID="{799C681A-1D6A-4FCE-9A5C-142806DDFF72}">
  <ds:schemaRefs>
    <ds:schemaRef ds:uri="ESRI.ArcGIS.Mapping.OfficeIntegration.PowerPointInfo"/>
  </ds:schemaRefs>
</ds:datastoreItem>
</file>

<file path=customXml/itemProps334.xml><?xml version="1.0" encoding="utf-8"?>
<ds:datastoreItem xmlns:ds="http://schemas.openxmlformats.org/officeDocument/2006/customXml" ds:itemID="{D381F493-6630-475F-A83F-2BE0B532262D}">
  <ds:schemaRefs>
    <ds:schemaRef ds:uri="ESRI.ArcGIS.Mapping.OfficeIntegration.PowerPointInfo"/>
  </ds:schemaRefs>
</ds:datastoreItem>
</file>

<file path=customXml/itemProps335.xml><?xml version="1.0" encoding="utf-8"?>
<ds:datastoreItem xmlns:ds="http://schemas.openxmlformats.org/officeDocument/2006/customXml" ds:itemID="{1630F043-7FA3-4B77-BB1B-A4697A869AAD}">
  <ds:schemaRefs>
    <ds:schemaRef ds:uri="ESRI.ArcGIS.Mapping.OfficeIntegration.PowerPointInfo"/>
  </ds:schemaRefs>
</ds:datastoreItem>
</file>

<file path=customXml/itemProps336.xml><?xml version="1.0" encoding="utf-8"?>
<ds:datastoreItem xmlns:ds="http://schemas.openxmlformats.org/officeDocument/2006/customXml" ds:itemID="{06F45D71-E02D-489E-92CF-E45EBCC5B528}">
  <ds:schemaRefs>
    <ds:schemaRef ds:uri="ESRI.ArcGIS.Mapping.OfficeIntegration.PowerPointInfo"/>
  </ds:schemaRefs>
</ds:datastoreItem>
</file>

<file path=customXml/itemProps337.xml><?xml version="1.0" encoding="utf-8"?>
<ds:datastoreItem xmlns:ds="http://schemas.openxmlformats.org/officeDocument/2006/customXml" ds:itemID="{F4CC6754-68B5-4859-9B0A-76CD34AE7F3A}">
  <ds:schemaRefs>
    <ds:schemaRef ds:uri="ESRI.ArcGIS.Mapping.OfficeIntegration.PowerPointInfo"/>
  </ds:schemaRefs>
</ds:datastoreItem>
</file>

<file path=customXml/itemProps338.xml><?xml version="1.0" encoding="utf-8"?>
<ds:datastoreItem xmlns:ds="http://schemas.openxmlformats.org/officeDocument/2006/customXml" ds:itemID="{D58A4BF5-2A45-404F-B0DF-0D4F8B3CC22B}">
  <ds:schemaRefs>
    <ds:schemaRef ds:uri="ESRI.ArcGIS.Mapping.OfficeIntegration.PowerPointInfo"/>
  </ds:schemaRefs>
</ds:datastoreItem>
</file>

<file path=customXml/itemProps339.xml><?xml version="1.0" encoding="utf-8"?>
<ds:datastoreItem xmlns:ds="http://schemas.openxmlformats.org/officeDocument/2006/customXml" ds:itemID="{84C55882-B967-4215-836D-B7AE8E1C528E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1FD4FC9F-1453-47D5-8DCE-AEE37FEE1389}">
  <ds:schemaRefs>
    <ds:schemaRef ds:uri="ESRI.ArcGIS.Mapping.OfficeIntegration.PowerPointInfo"/>
  </ds:schemaRefs>
</ds:datastoreItem>
</file>

<file path=customXml/itemProps340.xml><?xml version="1.0" encoding="utf-8"?>
<ds:datastoreItem xmlns:ds="http://schemas.openxmlformats.org/officeDocument/2006/customXml" ds:itemID="{DC50C27E-EA33-4465-A6FD-D41A2BFBAD6A}">
  <ds:schemaRefs>
    <ds:schemaRef ds:uri="ESRI.ArcGIS.Mapping.OfficeIntegration.PowerPointInfo"/>
  </ds:schemaRefs>
</ds:datastoreItem>
</file>

<file path=customXml/itemProps341.xml><?xml version="1.0" encoding="utf-8"?>
<ds:datastoreItem xmlns:ds="http://schemas.openxmlformats.org/officeDocument/2006/customXml" ds:itemID="{FB1ADC93-6E22-4602-8651-C8C27F3E89B5}">
  <ds:schemaRefs>
    <ds:schemaRef ds:uri="ESRI.ArcGIS.Mapping.OfficeIntegration.PowerPointInfo"/>
  </ds:schemaRefs>
</ds:datastoreItem>
</file>

<file path=customXml/itemProps342.xml><?xml version="1.0" encoding="utf-8"?>
<ds:datastoreItem xmlns:ds="http://schemas.openxmlformats.org/officeDocument/2006/customXml" ds:itemID="{72C7AA96-5EFF-4A2D-B724-4913202890DD}">
  <ds:schemaRefs>
    <ds:schemaRef ds:uri="ESRI.ArcGIS.Mapping.OfficeIntegration.PowerPointInfo"/>
  </ds:schemaRefs>
</ds:datastoreItem>
</file>

<file path=customXml/itemProps343.xml><?xml version="1.0" encoding="utf-8"?>
<ds:datastoreItem xmlns:ds="http://schemas.openxmlformats.org/officeDocument/2006/customXml" ds:itemID="{8A2BF897-6A60-4B8A-B17C-B9C91B2BF151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43B208C2-A6B4-4419-A00A-9F5A2B683BFE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24263AB-9E81-4117-8A0C-808F6F8281CE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1595F87B-0E8F-419D-8376-98D74A760AB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89F90230-9CDC-4C0A-B8BE-9D0353D721B1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0D6AD02E-EFA5-40CA-A21B-781249A8E690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21464DE0-BF0D-4150-906C-F46853521E25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8BC4E386-DDDE-48F2-A3F5-AAFFFAB3B2AF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1FC20F9-128F-41F5-AE59-747EA8F178F7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0B0FE485-3A8E-458F-9B65-C8C23107827F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A7083A26-438D-4360-86B5-C34C16CBCA74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832A3BFD-A8DB-464E-B871-7EA03A3F2540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E777BF0D-675B-426B-9A70-F37C3A2DB569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40205D34-E744-457A-93CF-598B55060EA8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DAF67411-44D8-4A05-BB0B-2D3F66D9AEC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5803F4FD-CCED-4803-B7C0-261CC55D45AC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8A0BEA46-F1A4-478B-9A5B-B7AE7E63376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75614141-C155-4C4E-8CC1-C21A93DEBB26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F8FDF949-7F36-4420-811A-A7687F3EAC2A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480DCB24-3645-4E3D-821B-5B819446A38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C4D9F395-96C2-4490-9EB2-AF774FD58EAA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1FCE2B96-DDF9-44CC-A1FD-820A42D823E2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81EE4AC6-E932-45F5-B353-3B2285702FBD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B0CE9B25-B691-4CC3-9BF3-428BA26FB742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C557CEB8-0BDA-4B98-A74F-0B786E1D62E2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C17B4A41-B0B0-4FAA-B87D-F1F68873DF12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7F7271F7-76DB-4E30-A6AE-157B06D360B5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E9DE900D-2134-49A5-8F45-A3D7F28FDF7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D61F4E6-2AA6-4A93-B9FF-6CC93EF30B9F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45752EA4-CDEE-4841-909E-B9DEBEC8F560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91623ED3-E192-4B65-A177-E19287494429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62DC751E-A68E-4BF2-A9C2-2DC1EF9C3019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19B8FE1F-296E-4A9E-A3B5-5711C9CB9C4A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5FFEAAF8-B546-4DFA-AA4C-28E41F9C6BB6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2BBCB1F9-6FBD-47BB-8F3A-611AB3EAD646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987417C9-31C2-4AA3-A595-E4C409BD7DC6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286C687D-6B46-4C75-BAC6-3F5F84F3101B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649A8C13-E97F-451D-B969-31E5DBE6DEC2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DF2102A8-F2DE-4696-B46D-7EEFAC6FB69B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0184B62-C902-4C47-8F05-FF2DF4E3E982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7EE0AF04-D295-4062-ACE5-4EB9DD76AECC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16E4E4B7-BB2E-4D07-8DE1-CB2C7DA32AA2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BFAE8ACD-45B9-4BB6-8812-8DD03D156697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373AE5F9-ECCC-4FA7-8AF3-ADE9882CE0FB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913DBBAB-153D-4E3D-8C06-5857024A7225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68666320-171C-4496-AE4A-50F5E353AE81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63898F43-A1EE-4F1E-B845-550241576F1A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48051860-9F19-4E3F-B918-696C02CCA1DD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757B255D-B986-428F-B705-0E57E8F844BB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FBE5AEC2-16FE-4BA7-BC29-E06C9B60354B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984E94F9-E5F7-4D11-A3BD-8191879F8631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FA721E4D-15F8-451F-ABD9-18B4680D218B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8A677D24-548E-47B0-8B65-F885E2523839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83F4B131-8A9D-4C05-B2E1-5A995B0195F1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C6A123A1-FA66-4D54-B545-BD4523EEEE89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A334F289-B358-4283-97B2-E8766FFB89F7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B21101A7-5AE5-4986-8FF4-B0D4A4A198FB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032A1C8D-9F5A-445B-A86A-A38AC8375D2F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C6710188-77B2-4C48-A6B1-61C89B2114B1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8C019E28-81C4-4230-AFBD-7AC1275DCF59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E9FED1A2-A452-40DC-8F24-E1B17689D4CF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5FC5F18D-801F-4994-9A76-4A4B9BDF0411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69151E8D-0EED-4F50-A8AA-D5ABC4BBA035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436923A9-EEF4-444A-8A3B-45FD7F72DEF3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97133C7B-7646-47BC-A9A4-A39AC31F5D8B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FD289E80-36CF-4CB8-95C5-C4B796734A36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8818F7AC-0375-4078-992B-F650E65B03C5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5FF693BA-C207-4314-A442-F44C09C1F83F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7BDF32F9-466A-40FC-8FDA-907645529837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FDB6DC58-ACB2-4C55-93A8-C62463487E9F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82BF058B-6AF9-4C50-A555-DFB972420764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F64D25E6-7870-496D-81B6-40C55C1D4AA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ppt_CED_template_16_9</Template>
  <TotalTime>9318</TotalTime>
  <Words>1503</Words>
  <Application>Microsoft Office PowerPoint</Application>
  <PresentationFormat>Widescreen</PresentationFormat>
  <Paragraphs>152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Courier New</vt:lpstr>
      <vt:lpstr>Symbol</vt:lpstr>
      <vt:lpstr>Times</vt:lpstr>
      <vt:lpstr>Times New Roman</vt:lpstr>
      <vt:lpstr>Wingdings</vt:lpstr>
      <vt:lpstr>Blank Presentation</vt:lpstr>
      <vt:lpstr>Impact of renoxification on air quality over Northern Hemisphere </vt:lpstr>
      <vt:lpstr>Disclaimer: The views expressed in this presentation are those of the authors and do not necessarily reflect the views or policies of the U.S. EPA.</vt:lpstr>
      <vt:lpstr>Background</vt:lpstr>
      <vt:lpstr>Background (cont.)</vt:lpstr>
      <vt:lpstr>ANO3 photolysis in CMAQ</vt:lpstr>
      <vt:lpstr>Model, meteorology, and emissions</vt:lpstr>
      <vt:lpstr>Impact of ANO3 photolysis on ANO3</vt:lpstr>
      <vt:lpstr>Reaction chain impacting ANO3</vt:lpstr>
      <vt:lpstr>Comparison with observed ANO3 </vt:lpstr>
      <vt:lpstr>Impact of ANO3 photolysis on HONO</vt:lpstr>
      <vt:lpstr>Comparison with observed HONO at Cape Verde</vt:lpstr>
      <vt:lpstr>PowerPoint Presentation</vt:lpstr>
      <vt:lpstr>Comparison with surface observed O3</vt:lpstr>
      <vt:lpstr>Ozonesonde sites</vt:lpstr>
      <vt:lpstr>Comparison with ozonesonde data at Boulder</vt:lpstr>
      <vt:lpstr>Comparison with ozonesonde data at Hunstville </vt:lpstr>
      <vt:lpstr>Summary</vt:lpstr>
      <vt:lpstr>Future plan </vt:lpstr>
    </vt:vector>
  </TitlesOfParts>
  <Company>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Pierce, Tom</dc:creator>
  <cp:lastModifiedBy>Sarwar, Golam</cp:lastModifiedBy>
  <cp:revision>477</cp:revision>
  <cp:lastPrinted>2019-10-09T13:26:20Z</cp:lastPrinted>
  <dcterms:created xsi:type="dcterms:W3CDTF">2017-12-05T14:12:30Z</dcterms:created>
  <dcterms:modified xsi:type="dcterms:W3CDTF">2019-10-20T13:34:46Z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0x010100EEE8BF8FA715CD4DB181318D9BD1CDED</vt:lpwstr>
  </property>
</Properties>
</file>