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9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0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3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1"/>
  </p:notesMasterIdLst>
  <p:sldIdLst>
    <p:sldId id="256" r:id="rId6"/>
    <p:sldId id="257" r:id="rId7"/>
    <p:sldId id="270" r:id="rId8"/>
    <p:sldId id="271" r:id="rId9"/>
    <p:sldId id="302" r:id="rId10"/>
    <p:sldId id="278" r:id="rId11"/>
    <p:sldId id="279" r:id="rId12"/>
    <p:sldId id="265" r:id="rId13"/>
    <p:sldId id="267" r:id="rId14"/>
    <p:sldId id="268" r:id="rId15"/>
    <p:sldId id="280" r:id="rId16"/>
    <p:sldId id="281" r:id="rId17"/>
    <p:sldId id="282" r:id="rId18"/>
    <p:sldId id="273" r:id="rId19"/>
    <p:sldId id="275" r:id="rId20"/>
    <p:sldId id="274" r:id="rId21"/>
    <p:sldId id="276" r:id="rId22"/>
    <p:sldId id="277" r:id="rId23"/>
    <p:sldId id="272" r:id="rId24"/>
    <p:sldId id="264" r:id="rId25"/>
    <p:sldId id="266" r:id="rId26"/>
    <p:sldId id="286" r:id="rId27"/>
    <p:sldId id="287" r:id="rId28"/>
    <p:sldId id="290" r:id="rId29"/>
    <p:sldId id="291" r:id="rId30"/>
    <p:sldId id="297" r:id="rId31"/>
    <p:sldId id="298" r:id="rId32"/>
    <p:sldId id="292" r:id="rId33"/>
    <p:sldId id="293" r:id="rId34"/>
    <p:sldId id="299" r:id="rId35"/>
    <p:sldId id="300" r:id="rId36"/>
    <p:sldId id="285" r:id="rId37"/>
    <p:sldId id="260" r:id="rId38"/>
    <p:sldId id="283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on, Rich" initials="MR" lastIdx="8" clrIdx="0">
    <p:extLst>
      <p:ext uri="{19B8F6BF-5375-455C-9EA6-DF929625EA0E}">
        <p15:presenceInfo xmlns:p15="http://schemas.microsoft.com/office/powerpoint/2012/main" userId="S-1-5-21-1339303556-449845944-1601390327-164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Rich" userId="428eca33-772a-4882-922b-631c0ec474b5" providerId="ADAL" clId="{68728E66-559A-4F20-8A4D-DFC0675D6509}"/>
    <pc:docChg chg="undo custSel addSld delSld modSld sldOrd">
      <pc:chgData name="Mason, Rich" userId="428eca33-772a-4882-922b-631c0ec474b5" providerId="ADAL" clId="{68728E66-559A-4F20-8A4D-DFC0675D6509}" dt="2019-10-22T14:20:17.749" v="5679" actId="1582"/>
      <pc:docMkLst>
        <pc:docMk/>
      </pc:docMkLst>
      <pc:sldChg chg="modSp">
        <pc:chgData name="Mason, Rich" userId="428eca33-772a-4882-922b-631c0ec474b5" providerId="ADAL" clId="{68728E66-559A-4F20-8A4D-DFC0675D6509}" dt="2019-10-21T13:54:35.812" v="1329" actId="1076"/>
        <pc:sldMkLst>
          <pc:docMk/>
          <pc:sldMk cId="1978666368" sldId="256"/>
        </pc:sldMkLst>
        <pc:spChg chg="mod">
          <ac:chgData name="Mason, Rich" userId="428eca33-772a-4882-922b-631c0ec474b5" providerId="ADAL" clId="{68728E66-559A-4F20-8A4D-DFC0675D6509}" dt="2019-10-21T13:54:35.812" v="1329" actId="1076"/>
          <ac:spMkLst>
            <pc:docMk/>
            <pc:sldMk cId="1978666368" sldId="256"/>
            <ac:spMk id="2" creationId="{2F588DA4-A246-482E-B58F-E7EF744B44A2}"/>
          </ac:spMkLst>
        </pc:spChg>
        <pc:spChg chg="mod">
          <ac:chgData name="Mason, Rich" userId="428eca33-772a-4882-922b-631c0ec474b5" providerId="ADAL" clId="{68728E66-559A-4F20-8A4D-DFC0675D6509}" dt="2019-10-21T13:54:32.100" v="1328" actId="1076"/>
          <ac:spMkLst>
            <pc:docMk/>
            <pc:sldMk cId="1978666368" sldId="256"/>
            <ac:spMk id="3" creationId="{2DAE3ECD-17A8-4C80-ABB6-A70187EBB6B0}"/>
          </ac:spMkLst>
        </pc:spChg>
      </pc:sldChg>
      <pc:sldChg chg="modSp add ord">
        <pc:chgData name="Mason, Rich" userId="428eca33-772a-4882-922b-631c0ec474b5" providerId="ADAL" clId="{68728E66-559A-4F20-8A4D-DFC0675D6509}" dt="2019-10-22T00:52:28.805" v="5307" actId="20577"/>
        <pc:sldMkLst>
          <pc:docMk/>
          <pc:sldMk cId="2451831202" sldId="257"/>
        </pc:sldMkLst>
        <pc:spChg chg="mod">
          <ac:chgData name="Mason, Rich" userId="428eca33-772a-4882-922b-631c0ec474b5" providerId="ADAL" clId="{68728E66-559A-4F20-8A4D-DFC0675D6509}" dt="2019-10-18T20:17:40.825" v="15" actId="27636"/>
          <ac:spMkLst>
            <pc:docMk/>
            <pc:sldMk cId="2451831202" sldId="257"/>
            <ac:spMk id="2" creationId="{00000000-0000-0000-0000-000000000000}"/>
          </ac:spMkLst>
        </pc:spChg>
        <pc:spChg chg="mod">
          <ac:chgData name="Mason, Rich" userId="428eca33-772a-4882-922b-631c0ec474b5" providerId="ADAL" clId="{68728E66-559A-4F20-8A4D-DFC0675D6509}" dt="2019-10-22T00:52:28.805" v="5307" actId="20577"/>
          <ac:spMkLst>
            <pc:docMk/>
            <pc:sldMk cId="2451831202" sldId="257"/>
            <ac:spMk id="3" creationId="{00000000-0000-0000-0000-000000000000}"/>
          </ac:spMkLst>
        </pc:spChg>
      </pc:sldChg>
      <pc:sldChg chg="modSp">
        <pc:chgData name="Mason, Rich" userId="428eca33-772a-4882-922b-631c0ec474b5" providerId="ADAL" clId="{68728E66-559A-4F20-8A4D-DFC0675D6509}" dt="2019-10-22T12:57:16.166" v="5553" actId="20577"/>
        <pc:sldMkLst>
          <pc:docMk/>
          <pc:sldMk cId="2872547621" sldId="260"/>
        </pc:sldMkLst>
        <pc:spChg chg="mod">
          <ac:chgData name="Mason, Rich" userId="428eca33-772a-4882-922b-631c0ec474b5" providerId="ADAL" clId="{68728E66-559A-4F20-8A4D-DFC0675D6509}" dt="2019-10-21T15:12:42.030" v="2450" actId="20577"/>
          <ac:spMkLst>
            <pc:docMk/>
            <pc:sldMk cId="2872547621" sldId="260"/>
            <ac:spMk id="2" creationId="{09BABFD0-DAD7-4564-881D-80F1A3B6BBE7}"/>
          </ac:spMkLst>
        </pc:spChg>
        <pc:spChg chg="mod">
          <ac:chgData name="Mason, Rich" userId="428eca33-772a-4882-922b-631c0ec474b5" providerId="ADAL" clId="{68728E66-559A-4F20-8A4D-DFC0675D6509}" dt="2019-10-22T12:57:16.166" v="5553" actId="20577"/>
          <ac:spMkLst>
            <pc:docMk/>
            <pc:sldMk cId="2872547621" sldId="260"/>
            <ac:spMk id="3" creationId="{24F5DCF4-6A86-46A5-AC7F-1D9230F0A65D}"/>
          </ac:spMkLst>
        </pc:spChg>
      </pc:sldChg>
      <pc:sldChg chg="del">
        <pc:chgData name="Mason, Rich" userId="428eca33-772a-4882-922b-631c0ec474b5" providerId="ADAL" clId="{68728E66-559A-4F20-8A4D-DFC0675D6509}" dt="2019-10-21T15:12:34.817" v="2438" actId="2696"/>
        <pc:sldMkLst>
          <pc:docMk/>
          <pc:sldMk cId="2084446763" sldId="262"/>
        </pc:sldMkLst>
      </pc:sldChg>
      <pc:sldChg chg="addSp delSp modSp">
        <pc:chgData name="Mason, Rich" userId="428eca33-772a-4882-922b-631c0ec474b5" providerId="ADAL" clId="{68728E66-559A-4F20-8A4D-DFC0675D6509}" dt="2019-10-22T14:16:57.726" v="5648" actId="1076"/>
        <pc:sldMkLst>
          <pc:docMk/>
          <pc:sldMk cId="3097606970" sldId="264"/>
        </pc:sldMkLst>
        <pc:spChg chg="mod">
          <ac:chgData name="Mason, Rich" userId="428eca33-772a-4882-922b-631c0ec474b5" providerId="ADAL" clId="{68728E66-559A-4F20-8A4D-DFC0675D6509}" dt="2019-10-21T15:01:13.847" v="2057" actId="1076"/>
          <ac:spMkLst>
            <pc:docMk/>
            <pc:sldMk cId="3097606970" sldId="264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14:46:35.920" v="1858" actId="478"/>
          <ac:spMkLst>
            <pc:docMk/>
            <pc:sldMk cId="3097606970" sldId="264"/>
            <ac:spMk id="3" creationId="{924AF15D-E831-4A8C-94B3-80926FC2231E}"/>
          </ac:spMkLst>
        </pc:spChg>
        <pc:spChg chg="add del">
          <ac:chgData name="Mason, Rich" userId="428eca33-772a-4882-922b-631c0ec474b5" providerId="ADAL" clId="{68728E66-559A-4F20-8A4D-DFC0675D6509}" dt="2019-10-21T14:46:49.569" v="1860"/>
          <ac:spMkLst>
            <pc:docMk/>
            <pc:sldMk cId="3097606970" sldId="264"/>
            <ac:spMk id="4" creationId="{829A2890-73EB-457A-BD48-02B252916B83}"/>
          </ac:spMkLst>
        </pc:spChg>
        <pc:spChg chg="add mod">
          <ac:chgData name="Mason, Rich" userId="428eca33-772a-4882-922b-631c0ec474b5" providerId="ADAL" clId="{68728E66-559A-4F20-8A4D-DFC0675D6509}" dt="2019-10-22T14:16:30.117" v="5644" actId="688"/>
          <ac:spMkLst>
            <pc:docMk/>
            <pc:sldMk cId="3097606970" sldId="264"/>
            <ac:spMk id="11" creationId="{391957A1-CEB2-4053-9843-378FF7E10E03}"/>
          </ac:spMkLst>
        </pc:spChg>
        <pc:spChg chg="add mod">
          <ac:chgData name="Mason, Rich" userId="428eca33-772a-4882-922b-631c0ec474b5" providerId="ADAL" clId="{68728E66-559A-4F20-8A4D-DFC0675D6509}" dt="2019-10-22T14:16:57.726" v="5648" actId="1076"/>
          <ac:spMkLst>
            <pc:docMk/>
            <pc:sldMk cId="3097606970" sldId="264"/>
            <ac:spMk id="12" creationId="{C4B808AE-EBD1-431D-9A8D-4A5E19A6D362}"/>
          </ac:spMkLst>
        </pc:spChg>
        <pc:picChg chg="add del">
          <ac:chgData name="Mason, Rich" userId="428eca33-772a-4882-922b-631c0ec474b5" providerId="ADAL" clId="{68728E66-559A-4F20-8A4D-DFC0675D6509}" dt="2019-10-21T14:46:55.371" v="1862" actId="478"/>
          <ac:picMkLst>
            <pc:docMk/>
            <pc:sldMk cId="3097606970" sldId="264"/>
            <ac:picMk id="5" creationId="{DB93EBC8-76F4-40F1-8131-91A67B67A107}"/>
          </ac:picMkLst>
        </pc:picChg>
        <pc:picChg chg="add del">
          <ac:chgData name="Mason, Rich" userId="428eca33-772a-4882-922b-631c0ec474b5" providerId="ADAL" clId="{68728E66-559A-4F20-8A4D-DFC0675D6509}" dt="2019-10-21T14:47:12.752" v="1864" actId="478"/>
          <ac:picMkLst>
            <pc:docMk/>
            <pc:sldMk cId="3097606970" sldId="264"/>
            <ac:picMk id="6" creationId="{0A10D074-4294-41AB-8459-B86A9C4578B7}"/>
          </ac:picMkLst>
        </pc:picChg>
        <pc:picChg chg="add mod">
          <ac:chgData name="Mason, Rich" userId="428eca33-772a-4882-922b-631c0ec474b5" providerId="ADAL" clId="{68728E66-559A-4F20-8A4D-DFC0675D6509}" dt="2019-10-21T14:57:51.651" v="2014" actId="1076"/>
          <ac:picMkLst>
            <pc:docMk/>
            <pc:sldMk cId="3097606970" sldId="264"/>
            <ac:picMk id="7" creationId="{F0A59A71-4BAB-4E8C-80DE-54D12797EAD5}"/>
          </ac:picMkLst>
        </pc:picChg>
        <pc:picChg chg="add mod">
          <ac:chgData name="Mason, Rich" userId="428eca33-772a-4882-922b-631c0ec474b5" providerId="ADAL" clId="{68728E66-559A-4F20-8A4D-DFC0675D6509}" dt="2019-10-21T14:57:51.651" v="2014" actId="1076"/>
          <ac:picMkLst>
            <pc:docMk/>
            <pc:sldMk cId="3097606970" sldId="264"/>
            <ac:picMk id="8" creationId="{B4B43FB0-19D0-4B47-A95F-19EBDB940BBF}"/>
          </ac:picMkLst>
        </pc:picChg>
        <pc:picChg chg="add mod">
          <ac:chgData name="Mason, Rich" userId="428eca33-772a-4882-922b-631c0ec474b5" providerId="ADAL" clId="{68728E66-559A-4F20-8A4D-DFC0675D6509}" dt="2019-10-21T14:58:37.687" v="2018" actId="14100"/>
          <ac:picMkLst>
            <pc:docMk/>
            <pc:sldMk cId="3097606970" sldId="264"/>
            <ac:picMk id="9" creationId="{C2F7C5F6-0575-4D7C-8928-81D455697295}"/>
          </ac:picMkLst>
        </pc:picChg>
      </pc:sldChg>
      <pc:sldChg chg="modSp add delCm">
        <pc:chgData name="Mason, Rich" userId="428eca33-772a-4882-922b-631c0ec474b5" providerId="ADAL" clId="{68728E66-559A-4F20-8A4D-DFC0675D6509}" dt="2019-10-18T20:18:55.510" v="80" actId="20577"/>
        <pc:sldMkLst>
          <pc:docMk/>
          <pc:sldMk cId="830974920" sldId="265"/>
        </pc:sldMkLst>
        <pc:spChg chg="mod">
          <ac:chgData name="Mason, Rich" userId="428eca33-772a-4882-922b-631c0ec474b5" providerId="ADAL" clId="{68728E66-559A-4F20-8A4D-DFC0675D6509}" dt="2019-10-18T20:18:55.510" v="80" actId="20577"/>
          <ac:spMkLst>
            <pc:docMk/>
            <pc:sldMk cId="830974920" sldId="265"/>
            <ac:spMk id="2" creationId="{00000000-0000-0000-0000-000000000000}"/>
          </ac:spMkLst>
        </pc:spChg>
      </pc:sldChg>
      <pc:sldChg chg="addSp delSp modSp">
        <pc:chgData name="Mason, Rich" userId="428eca33-772a-4882-922b-631c0ec474b5" providerId="ADAL" clId="{68728E66-559A-4F20-8A4D-DFC0675D6509}" dt="2019-10-22T14:18:16.500" v="5661" actId="14100"/>
        <pc:sldMkLst>
          <pc:docMk/>
          <pc:sldMk cId="1239210521" sldId="266"/>
        </pc:sldMkLst>
        <pc:spChg chg="mod">
          <ac:chgData name="Mason, Rich" userId="428eca33-772a-4882-922b-631c0ec474b5" providerId="ADAL" clId="{68728E66-559A-4F20-8A4D-DFC0675D6509}" dt="2019-10-21T14:56:57.853" v="2002" actId="6549"/>
          <ac:spMkLst>
            <pc:docMk/>
            <pc:sldMk cId="1239210521" sldId="266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14:54:22.959" v="1924" actId="478"/>
          <ac:spMkLst>
            <pc:docMk/>
            <pc:sldMk cId="1239210521" sldId="266"/>
            <ac:spMk id="3" creationId="{924AF15D-E831-4A8C-94B3-80926FC2231E}"/>
          </ac:spMkLst>
        </pc:spChg>
        <pc:spChg chg="add del mod">
          <ac:chgData name="Mason, Rich" userId="428eca33-772a-4882-922b-631c0ec474b5" providerId="ADAL" clId="{68728E66-559A-4F20-8A4D-DFC0675D6509}" dt="2019-10-22T14:17:44.622" v="5657" actId="14100"/>
          <ac:spMkLst>
            <pc:docMk/>
            <pc:sldMk cId="1239210521" sldId="266"/>
            <ac:spMk id="7" creationId="{7972EF87-E673-49DA-9C67-3664DEC88FF9}"/>
          </ac:spMkLst>
        </pc:spChg>
        <pc:spChg chg="add mod">
          <ac:chgData name="Mason, Rich" userId="428eca33-772a-4882-922b-631c0ec474b5" providerId="ADAL" clId="{68728E66-559A-4F20-8A4D-DFC0675D6509}" dt="2019-10-22T14:18:16.500" v="5661" actId="14100"/>
          <ac:spMkLst>
            <pc:docMk/>
            <pc:sldMk cId="1239210521" sldId="266"/>
            <ac:spMk id="8" creationId="{16D85D34-AE2C-4545-9281-639BFCB5E0A1}"/>
          </ac:spMkLst>
        </pc:spChg>
        <pc:picChg chg="add mod">
          <ac:chgData name="Mason, Rich" userId="428eca33-772a-4882-922b-631c0ec474b5" providerId="ADAL" clId="{68728E66-559A-4F20-8A4D-DFC0675D6509}" dt="2019-10-22T14:17:29.479" v="5651" actId="1076"/>
          <ac:picMkLst>
            <pc:docMk/>
            <pc:sldMk cId="1239210521" sldId="266"/>
            <ac:picMk id="4" creationId="{B035AA7B-3515-4BBE-9280-626F702562F6}"/>
          </ac:picMkLst>
        </pc:picChg>
        <pc:picChg chg="add mod">
          <ac:chgData name="Mason, Rich" userId="428eca33-772a-4882-922b-631c0ec474b5" providerId="ADAL" clId="{68728E66-559A-4F20-8A4D-DFC0675D6509}" dt="2019-10-21T14:56:54.749" v="2000" actId="14100"/>
          <ac:picMkLst>
            <pc:docMk/>
            <pc:sldMk cId="1239210521" sldId="266"/>
            <ac:picMk id="5" creationId="{A004B1CE-A6A6-48A7-BB60-A59FA2B6934D}"/>
          </ac:picMkLst>
        </pc:picChg>
      </pc:sldChg>
      <pc:sldChg chg="modSp add">
        <pc:chgData name="Mason, Rich" userId="428eca33-772a-4882-922b-631c0ec474b5" providerId="ADAL" clId="{68728E66-559A-4F20-8A4D-DFC0675D6509}" dt="2019-10-18T20:17:41.348" v="22" actId="27636"/>
        <pc:sldMkLst>
          <pc:docMk/>
          <pc:sldMk cId="1643885176" sldId="267"/>
        </pc:sldMkLst>
        <pc:spChg chg="mod">
          <ac:chgData name="Mason, Rich" userId="428eca33-772a-4882-922b-631c0ec474b5" providerId="ADAL" clId="{68728E66-559A-4F20-8A4D-DFC0675D6509}" dt="2019-10-18T20:17:41.348" v="22" actId="27636"/>
          <ac:spMkLst>
            <pc:docMk/>
            <pc:sldMk cId="1643885176" sldId="267"/>
            <ac:spMk id="2" creationId="{00000000-0000-0000-0000-000000000000}"/>
          </ac:spMkLst>
        </pc:spChg>
      </pc:sldChg>
      <pc:sldChg chg="addSp modSp add">
        <pc:chgData name="Mason, Rich" userId="428eca33-772a-4882-922b-631c0ec474b5" providerId="ADAL" clId="{68728E66-559A-4F20-8A4D-DFC0675D6509}" dt="2019-10-22T14:05:44.441" v="5578" actId="14100"/>
        <pc:sldMkLst>
          <pc:docMk/>
          <pc:sldMk cId="2130669899" sldId="268"/>
        </pc:sldMkLst>
        <pc:spChg chg="mod">
          <ac:chgData name="Mason, Rich" userId="428eca33-772a-4882-922b-631c0ec474b5" providerId="ADAL" clId="{68728E66-559A-4F20-8A4D-DFC0675D6509}" dt="2019-10-18T20:17:41.357" v="23" actId="27636"/>
          <ac:spMkLst>
            <pc:docMk/>
            <pc:sldMk cId="2130669899" sldId="268"/>
            <ac:spMk id="2" creationId="{00000000-0000-0000-0000-000000000000}"/>
          </ac:spMkLst>
        </pc:spChg>
        <pc:spChg chg="add mod">
          <ac:chgData name="Mason, Rich" userId="428eca33-772a-4882-922b-631c0ec474b5" providerId="ADAL" clId="{68728E66-559A-4F20-8A4D-DFC0675D6509}" dt="2019-10-22T14:05:44.441" v="5578" actId="14100"/>
          <ac:spMkLst>
            <pc:docMk/>
            <pc:sldMk cId="2130669899" sldId="268"/>
            <ac:spMk id="8" creationId="{8074BD9A-17DD-46AB-884C-EF124042D43E}"/>
          </ac:spMkLst>
        </pc:spChg>
      </pc:sldChg>
      <pc:sldChg chg="modSp del ord">
        <pc:chgData name="Mason, Rich" userId="428eca33-772a-4882-922b-631c0ec474b5" providerId="ADAL" clId="{68728E66-559A-4F20-8A4D-DFC0675D6509}" dt="2019-10-22T00:13:24.629" v="3395" actId="2696"/>
        <pc:sldMkLst>
          <pc:docMk/>
          <pc:sldMk cId="765959825" sldId="269"/>
        </pc:sldMkLst>
        <pc:spChg chg="mod">
          <ac:chgData name="Mason, Rich" userId="428eca33-772a-4882-922b-631c0ec474b5" providerId="ADAL" clId="{68728E66-559A-4F20-8A4D-DFC0675D6509}" dt="2019-10-21T13:56:18.217" v="1367" actId="14100"/>
          <ac:spMkLst>
            <pc:docMk/>
            <pc:sldMk cId="765959825" sldId="269"/>
            <ac:spMk id="2" creationId="{00000000-0000-0000-0000-000000000000}"/>
          </ac:spMkLst>
        </pc:spChg>
      </pc:sldChg>
      <pc:sldChg chg="add del">
        <pc:chgData name="Mason, Rich" userId="428eca33-772a-4882-922b-631c0ec474b5" providerId="ADAL" clId="{68728E66-559A-4F20-8A4D-DFC0675D6509}" dt="2019-10-22T01:21:47.378" v="5527" actId="2696"/>
        <pc:sldMkLst>
          <pc:docMk/>
          <pc:sldMk cId="863295980" sldId="269"/>
        </pc:sldMkLst>
      </pc:sldChg>
      <pc:sldChg chg="modSp ord">
        <pc:chgData name="Mason, Rich" userId="428eca33-772a-4882-922b-631c0ec474b5" providerId="ADAL" clId="{68728E66-559A-4F20-8A4D-DFC0675D6509}" dt="2019-10-22T00:05:06.857" v="3297" actId="20577"/>
        <pc:sldMkLst>
          <pc:docMk/>
          <pc:sldMk cId="1425053928" sldId="270"/>
        </pc:sldMkLst>
        <pc:spChg chg="mod">
          <ac:chgData name="Mason, Rich" userId="428eca33-772a-4882-922b-631c0ec474b5" providerId="ADAL" clId="{68728E66-559A-4F20-8A4D-DFC0675D6509}" dt="2019-10-21T13:55:12.677" v="1336" actId="20577"/>
          <ac:spMkLst>
            <pc:docMk/>
            <pc:sldMk cId="1425053928" sldId="270"/>
            <ac:spMk id="2" creationId="{09BABFD0-DAD7-4564-881D-80F1A3B6BBE7}"/>
          </ac:spMkLst>
        </pc:spChg>
        <pc:spChg chg="mod">
          <ac:chgData name="Mason, Rich" userId="428eca33-772a-4882-922b-631c0ec474b5" providerId="ADAL" clId="{68728E66-559A-4F20-8A4D-DFC0675D6509}" dt="2019-10-22T00:05:06.857" v="3297" actId="20577"/>
          <ac:spMkLst>
            <pc:docMk/>
            <pc:sldMk cId="1425053928" sldId="270"/>
            <ac:spMk id="3" creationId="{24F5DCF4-6A86-46A5-AC7F-1D9230F0A65D}"/>
          </ac:spMkLst>
        </pc:spChg>
      </pc:sldChg>
      <pc:sldChg chg="modSp ord">
        <pc:chgData name="Mason, Rich" userId="428eca33-772a-4882-922b-631c0ec474b5" providerId="ADAL" clId="{68728E66-559A-4F20-8A4D-DFC0675D6509}" dt="2019-10-22T00:51:15.857" v="5291" actId="20577"/>
        <pc:sldMkLst>
          <pc:docMk/>
          <pc:sldMk cId="2544672663" sldId="271"/>
        </pc:sldMkLst>
        <pc:spChg chg="mod">
          <ac:chgData name="Mason, Rich" userId="428eca33-772a-4882-922b-631c0ec474b5" providerId="ADAL" clId="{68728E66-559A-4F20-8A4D-DFC0675D6509}" dt="2019-10-21T14:22:14.959" v="1468" actId="20577"/>
          <ac:spMkLst>
            <pc:docMk/>
            <pc:sldMk cId="2544672663" sldId="271"/>
            <ac:spMk id="2" creationId="{09BABFD0-DAD7-4564-881D-80F1A3B6BBE7}"/>
          </ac:spMkLst>
        </pc:spChg>
        <pc:spChg chg="mod">
          <ac:chgData name="Mason, Rich" userId="428eca33-772a-4882-922b-631c0ec474b5" providerId="ADAL" clId="{68728E66-559A-4F20-8A4D-DFC0675D6509}" dt="2019-10-22T00:51:15.857" v="5291" actId="20577"/>
          <ac:spMkLst>
            <pc:docMk/>
            <pc:sldMk cId="2544672663" sldId="271"/>
            <ac:spMk id="3" creationId="{24F5DCF4-6A86-46A5-AC7F-1D9230F0A65D}"/>
          </ac:spMkLst>
        </pc:spChg>
      </pc:sldChg>
      <pc:sldChg chg="addSp delSp modSp ord">
        <pc:chgData name="Mason, Rich" userId="428eca33-772a-4882-922b-631c0ec474b5" providerId="ADAL" clId="{68728E66-559A-4F20-8A4D-DFC0675D6509}" dt="2019-10-22T14:16:00.274" v="5640" actId="1076"/>
        <pc:sldMkLst>
          <pc:docMk/>
          <pc:sldMk cId="1736834682" sldId="272"/>
        </pc:sldMkLst>
        <pc:spChg chg="mod">
          <ac:chgData name="Mason, Rich" userId="428eca33-772a-4882-922b-631c0ec474b5" providerId="ADAL" clId="{68728E66-559A-4F20-8A4D-DFC0675D6509}" dt="2019-10-21T15:01:21.782" v="2059" actId="1076"/>
          <ac:spMkLst>
            <pc:docMk/>
            <pc:sldMk cId="1736834682" sldId="272"/>
            <ac:spMk id="2" creationId="{09BABFD0-DAD7-4564-881D-80F1A3B6BBE7}"/>
          </ac:spMkLst>
        </pc:spChg>
        <pc:spChg chg="del">
          <ac:chgData name="Mason, Rich" userId="428eca33-772a-4882-922b-631c0ec474b5" providerId="ADAL" clId="{68728E66-559A-4F20-8A4D-DFC0675D6509}" dt="2019-10-21T14:33:40.494" v="1780" actId="478"/>
          <ac:spMkLst>
            <pc:docMk/>
            <pc:sldMk cId="1736834682" sldId="272"/>
            <ac:spMk id="3" creationId="{24F5DCF4-6A86-46A5-AC7F-1D9230F0A65D}"/>
          </ac:spMkLst>
        </pc:spChg>
        <pc:spChg chg="add mod">
          <ac:chgData name="Mason, Rich" userId="428eca33-772a-4882-922b-631c0ec474b5" providerId="ADAL" clId="{68728E66-559A-4F20-8A4D-DFC0675D6509}" dt="2019-10-22T14:16:00.274" v="5640" actId="1076"/>
          <ac:spMkLst>
            <pc:docMk/>
            <pc:sldMk cId="1736834682" sldId="272"/>
            <ac:spMk id="9" creationId="{965D8AAC-970F-4285-A6B1-383340A30EBA}"/>
          </ac:spMkLst>
        </pc:spChg>
        <pc:picChg chg="add del mod">
          <ac:chgData name="Mason, Rich" userId="428eca33-772a-4882-922b-631c0ec474b5" providerId="ADAL" clId="{68728E66-559A-4F20-8A4D-DFC0675D6509}" dt="2019-10-21T14:33:23.750" v="1778" actId="478"/>
          <ac:picMkLst>
            <pc:docMk/>
            <pc:sldMk cId="1736834682" sldId="272"/>
            <ac:picMk id="4" creationId="{D1948FB0-B49F-4448-B5C8-57814FC77CF8}"/>
          </ac:picMkLst>
        </pc:picChg>
        <pc:picChg chg="add mod">
          <ac:chgData name="Mason, Rich" userId="428eca33-772a-4882-922b-631c0ec474b5" providerId="ADAL" clId="{68728E66-559A-4F20-8A4D-DFC0675D6509}" dt="2019-10-21T14:59:48.814" v="2021" actId="1076"/>
          <ac:picMkLst>
            <pc:docMk/>
            <pc:sldMk cId="1736834682" sldId="272"/>
            <ac:picMk id="5" creationId="{0C2F10BC-0C08-4A3A-9BF7-1B037A223283}"/>
          </ac:picMkLst>
        </pc:picChg>
        <pc:picChg chg="add mod">
          <ac:chgData name="Mason, Rich" userId="428eca33-772a-4882-922b-631c0ec474b5" providerId="ADAL" clId="{68728E66-559A-4F20-8A4D-DFC0675D6509}" dt="2019-10-21T14:59:46.806" v="2020" actId="1076"/>
          <ac:picMkLst>
            <pc:docMk/>
            <pc:sldMk cId="1736834682" sldId="272"/>
            <ac:picMk id="6" creationId="{609ED07B-593D-46C1-B632-023ED10A2EA0}"/>
          </ac:picMkLst>
        </pc:picChg>
        <pc:picChg chg="add mod">
          <ac:chgData name="Mason, Rich" userId="428eca33-772a-4882-922b-631c0ec474b5" providerId="ADAL" clId="{68728E66-559A-4F20-8A4D-DFC0675D6509}" dt="2019-10-22T14:15:50.639" v="5639" actId="1076"/>
          <ac:picMkLst>
            <pc:docMk/>
            <pc:sldMk cId="1736834682" sldId="272"/>
            <ac:picMk id="7" creationId="{A00EA800-E1A2-4AFB-83F1-45DCB8D28A0B}"/>
          </ac:picMkLst>
        </pc:picChg>
      </pc:sldChg>
      <pc:sldChg chg="addSp modSp add delCm">
        <pc:chgData name="Mason, Rich" userId="428eca33-772a-4882-922b-631c0ec474b5" providerId="ADAL" clId="{68728E66-559A-4F20-8A4D-DFC0675D6509}" dt="2019-10-22T14:09:53.836" v="5587" actId="14100"/>
        <pc:sldMkLst>
          <pc:docMk/>
          <pc:sldMk cId="3709241098" sldId="273"/>
        </pc:sldMkLst>
        <pc:spChg chg="mod">
          <ac:chgData name="Mason, Rich" userId="428eca33-772a-4882-922b-631c0ec474b5" providerId="ADAL" clId="{68728E66-559A-4F20-8A4D-DFC0675D6509}" dt="2019-10-18T20:17:41.390" v="27" actId="27636"/>
          <ac:spMkLst>
            <pc:docMk/>
            <pc:sldMk cId="3709241098" sldId="273"/>
            <ac:spMk id="2" creationId="{00000000-0000-0000-0000-000000000000}"/>
          </ac:spMkLst>
        </pc:spChg>
        <pc:spChg chg="add mod">
          <ac:chgData name="Mason, Rich" userId="428eca33-772a-4882-922b-631c0ec474b5" providerId="ADAL" clId="{68728E66-559A-4F20-8A4D-DFC0675D6509}" dt="2019-10-18T20:21:34.934" v="245" actId="1076"/>
          <ac:spMkLst>
            <pc:docMk/>
            <pc:sldMk cId="3709241098" sldId="273"/>
            <ac:spMk id="3" creationId="{3FED609F-2A81-49FC-9C65-6971D88DC416}"/>
          </ac:spMkLst>
        </pc:spChg>
        <pc:spChg chg="add mod">
          <ac:chgData name="Mason, Rich" userId="428eca33-772a-4882-922b-631c0ec474b5" providerId="ADAL" clId="{68728E66-559A-4F20-8A4D-DFC0675D6509}" dt="2019-10-18T20:21:49.581" v="261" actId="6549"/>
          <ac:spMkLst>
            <pc:docMk/>
            <pc:sldMk cId="3709241098" sldId="273"/>
            <ac:spMk id="7" creationId="{BDA09A5A-D0DE-4883-822C-626D6D757CAD}"/>
          </ac:spMkLst>
        </pc:spChg>
        <pc:spChg chg="add mod">
          <ac:chgData name="Mason, Rich" userId="428eca33-772a-4882-922b-631c0ec474b5" providerId="ADAL" clId="{68728E66-559A-4F20-8A4D-DFC0675D6509}" dt="2019-10-22T14:09:53.836" v="5587" actId="14100"/>
          <ac:spMkLst>
            <pc:docMk/>
            <pc:sldMk cId="3709241098" sldId="273"/>
            <ac:spMk id="8" creationId="{E2F524BF-A46F-4442-9113-09997704EF43}"/>
          </ac:spMkLst>
        </pc:spChg>
      </pc:sldChg>
      <pc:sldChg chg="addSp delSp modSp add ord modNotesTx">
        <pc:chgData name="Mason, Rich" userId="428eca33-772a-4882-922b-631c0ec474b5" providerId="ADAL" clId="{68728E66-559A-4F20-8A4D-DFC0675D6509}" dt="2019-10-22T14:11:51.661" v="5604" actId="1076"/>
        <pc:sldMkLst>
          <pc:docMk/>
          <pc:sldMk cId="585896189" sldId="274"/>
        </pc:sldMkLst>
        <pc:spChg chg="mod">
          <ac:chgData name="Mason, Rich" userId="428eca33-772a-4882-922b-631c0ec474b5" providerId="ADAL" clId="{68728E66-559A-4F20-8A4D-DFC0675D6509}" dt="2019-10-22T01:07:32.700" v="5410" actId="20577"/>
          <ac:spMkLst>
            <pc:docMk/>
            <pc:sldMk cId="585896189" sldId="274"/>
            <ac:spMk id="2" creationId="{09BABFD0-DAD7-4564-881D-80F1A3B6BBE7}"/>
          </ac:spMkLst>
        </pc:spChg>
        <pc:spChg chg="del">
          <ac:chgData name="Mason, Rich" userId="428eca33-772a-4882-922b-631c0ec474b5" providerId="ADAL" clId="{68728E66-559A-4F20-8A4D-DFC0675D6509}" dt="2019-10-18T21:10:03.108" v="291" actId="478"/>
          <ac:spMkLst>
            <pc:docMk/>
            <pc:sldMk cId="585896189" sldId="274"/>
            <ac:spMk id="3" creationId="{24F5DCF4-6A86-46A5-AC7F-1D9230F0A65D}"/>
          </ac:spMkLst>
        </pc:spChg>
        <pc:spChg chg="add mod">
          <ac:chgData name="Mason, Rich" userId="428eca33-772a-4882-922b-631c0ec474b5" providerId="ADAL" clId="{68728E66-559A-4F20-8A4D-DFC0675D6509}" dt="2019-10-22T01:02:26.913" v="5338" actId="14100"/>
          <ac:spMkLst>
            <pc:docMk/>
            <pc:sldMk cId="585896189" sldId="274"/>
            <ac:spMk id="6" creationId="{7A4AF2BC-ED6A-4AD6-91DF-55CAD6E4ADF8}"/>
          </ac:spMkLst>
        </pc:spChg>
        <pc:spChg chg="add mod">
          <ac:chgData name="Mason, Rich" userId="428eca33-772a-4882-922b-631c0ec474b5" providerId="ADAL" clId="{68728E66-559A-4F20-8A4D-DFC0675D6509}" dt="2019-10-22T01:01:58.494" v="5330" actId="14100"/>
          <ac:spMkLst>
            <pc:docMk/>
            <pc:sldMk cId="585896189" sldId="274"/>
            <ac:spMk id="7" creationId="{BB2391FE-A642-46AA-882D-68F80B78B2D4}"/>
          </ac:spMkLst>
        </pc:spChg>
        <pc:spChg chg="add mod">
          <ac:chgData name="Mason, Rich" userId="428eca33-772a-4882-922b-631c0ec474b5" providerId="ADAL" clId="{68728E66-559A-4F20-8A4D-DFC0675D6509}" dt="2019-10-22T14:11:51.661" v="5604" actId="1076"/>
          <ac:spMkLst>
            <pc:docMk/>
            <pc:sldMk cId="585896189" sldId="274"/>
            <ac:spMk id="9" creationId="{363AD9F8-4941-4883-A998-EB200CF229FD}"/>
          </ac:spMkLst>
        </pc:spChg>
        <pc:spChg chg="add mod">
          <ac:chgData name="Mason, Rich" userId="428eca33-772a-4882-922b-631c0ec474b5" providerId="ADAL" clId="{68728E66-559A-4F20-8A4D-DFC0675D6509}" dt="2019-10-22T14:10:57.774" v="5595" actId="14100"/>
          <ac:spMkLst>
            <pc:docMk/>
            <pc:sldMk cId="585896189" sldId="274"/>
            <ac:spMk id="10" creationId="{C39CE699-97A5-4886-AA0B-CC73501D1A34}"/>
          </ac:spMkLst>
        </pc:spChg>
        <pc:spChg chg="add mod">
          <ac:chgData name="Mason, Rich" userId="428eca33-772a-4882-922b-631c0ec474b5" providerId="ADAL" clId="{68728E66-559A-4F20-8A4D-DFC0675D6509}" dt="2019-10-22T14:11:13.284" v="5598" actId="1076"/>
          <ac:spMkLst>
            <pc:docMk/>
            <pc:sldMk cId="585896189" sldId="274"/>
            <ac:spMk id="11" creationId="{450DC456-1FB8-4426-BB86-3FE7CA6B561C}"/>
          </ac:spMkLst>
        </pc:spChg>
        <pc:picChg chg="add mod modCrop">
          <ac:chgData name="Mason, Rich" userId="428eca33-772a-4882-922b-631c0ec474b5" providerId="ADAL" clId="{68728E66-559A-4F20-8A4D-DFC0675D6509}" dt="2019-10-22T01:01:15.229" v="5326" actId="732"/>
          <ac:picMkLst>
            <pc:docMk/>
            <pc:sldMk cId="585896189" sldId="274"/>
            <ac:picMk id="4" creationId="{FA7A8F7F-9462-454F-9C62-5F54CDE95807}"/>
          </ac:picMkLst>
        </pc:picChg>
        <pc:picChg chg="add mod modCrop">
          <ac:chgData name="Mason, Rich" userId="428eca33-772a-4882-922b-631c0ec474b5" providerId="ADAL" clId="{68728E66-559A-4F20-8A4D-DFC0675D6509}" dt="2019-10-22T01:01:37.262" v="5328" actId="14100"/>
          <ac:picMkLst>
            <pc:docMk/>
            <pc:sldMk cId="585896189" sldId="274"/>
            <ac:picMk id="5" creationId="{CBF738E5-3B70-47FD-B4FB-8986841CC6F7}"/>
          </ac:picMkLst>
        </pc:picChg>
      </pc:sldChg>
      <pc:sldChg chg="modSp add ord">
        <pc:chgData name="Mason, Rich" userId="428eca33-772a-4882-922b-631c0ec474b5" providerId="ADAL" clId="{68728E66-559A-4F20-8A4D-DFC0675D6509}" dt="2019-10-22T00:33:08.500" v="4136" actId="27636"/>
        <pc:sldMkLst>
          <pc:docMk/>
          <pc:sldMk cId="2210901832" sldId="275"/>
        </pc:sldMkLst>
        <pc:spChg chg="mod">
          <ac:chgData name="Mason, Rich" userId="428eca33-772a-4882-922b-631c0ec474b5" providerId="ADAL" clId="{68728E66-559A-4F20-8A4D-DFC0675D6509}" dt="2019-10-22T00:33:08.500" v="4136" actId="27636"/>
          <ac:spMkLst>
            <pc:docMk/>
            <pc:sldMk cId="2210901832" sldId="275"/>
            <ac:spMk id="2" creationId="{09BABFD0-DAD7-4564-881D-80F1A3B6BBE7}"/>
          </ac:spMkLst>
        </pc:spChg>
        <pc:spChg chg="mod">
          <ac:chgData name="Mason, Rich" userId="428eca33-772a-4882-922b-631c0ec474b5" providerId="ADAL" clId="{68728E66-559A-4F20-8A4D-DFC0675D6509}" dt="2019-10-22T00:32:41.153" v="4117"/>
          <ac:spMkLst>
            <pc:docMk/>
            <pc:sldMk cId="2210901832" sldId="275"/>
            <ac:spMk id="3" creationId="{24F5DCF4-6A86-46A5-AC7F-1D9230F0A65D}"/>
          </ac:spMkLst>
        </pc:spChg>
      </pc:sldChg>
      <pc:sldChg chg="addSp delSp modSp add">
        <pc:chgData name="Mason, Rich" userId="428eca33-772a-4882-922b-631c0ec474b5" providerId="ADAL" clId="{68728E66-559A-4F20-8A4D-DFC0675D6509}" dt="2019-10-22T14:13:28.248" v="5615" actId="1076"/>
        <pc:sldMkLst>
          <pc:docMk/>
          <pc:sldMk cId="4219841050" sldId="276"/>
        </pc:sldMkLst>
        <pc:spChg chg="mod">
          <ac:chgData name="Mason, Rich" userId="428eca33-772a-4882-922b-631c0ec474b5" providerId="ADAL" clId="{68728E66-559A-4F20-8A4D-DFC0675D6509}" dt="2019-10-21T14:21:15.742" v="1403" actId="20577"/>
          <ac:spMkLst>
            <pc:docMk/>
            <pc:sldMk cId="4219841050" sldId="276"/>
            <ac:spMk id="2" creationId="{09BABFD0-DAD7-4564-881D-80F1A3B6BBE7}"/>
          </ac:spMkLst>
        </pc:spChg>
        <pc:spChg chg="del">
          <ac:chgData name="Mason, Rich" userId="428eca33-772a-4882-922b-631c0ec474b5" providerId="ADAL" clId="{68728E66-559A-4F20-8A4D-DFC0675D6509}" dt="2019-10-18T21:29:25.809" v="480" actId="478"/>
          <ac:spMkLst>
            <pc:docMk/>
            <pc:sldMk cId="4219841050" sldId="276"/>
            <ac:spMk id="3" creationId="{24F5DCF4-6A86-46A5-AC7F-1D9230F0A65D}"/>
          </ac:spMkLst>
        </pc:spChg>
        <pc:spChg chg="add mod">
          <ac:chgData name="Mason, Rich" userId="428eca33-772a-4882-922b-631c0ec474b5" providerId="ADAL" clId="{68728E66-559A-4F20-8A4D-DFC0675D6509}" dt="2019-10-22T14:12:28.835" v="5609" actId="1076"/>
          <ac:spMkLst>
            <pc:docMk/>
            <pc:sldMk cId="4219841050" sldId="276"/>
            <ac:spMk id="7" creationId="{93CD932D-D937-4D02-8053-8B1D86AD660E}"/>
          </ac:spMkLst>
        </pc:spChg>
        <pc:spChg chg="add mod">
          <ac:chgData name="Mason, Rich" userId="428eca33-772a-4882-922b-631c0ec474b5" providerId="ADAL" clId="{68728E66-559A-4F20-8A4D-DFC0675D6509}" dt="2019-10-22T14:13:28.248" v="5615" actId="1076"/>
          <ac:spMkLst>
            <pc:docMk/>
            <pc:sldMk cId="4219841050" sldId="276"/>
            <ac:spMk id="8" creationId="{B5AABFA1-CA14-40B6-A024-6BDC4D6180FE}"/>
          </ac:spMkLst>
        </pc:spChg>
        <pc:picChg chg="add del mod">
          <ac:chgData name="Mason, Rich" userId="428eca33-772a-4882-922b-631c0ec474b5" providerId="ADAL" clId="{68728E66-559A-4F20-8A4D-DFC0675D6509}" dt="2019-10-21T14:17:46.576" v="1369" actId="478"/>
          <ac:picMkLst>
            <pc:docMk/>
            <pc:sldMk cId="4219841050" sldId="276"/>
            <ac:picMk id="4" creationId="{55A7B957-6197-44C8-A20B-5AB8BDAD36A1}"/>
          </ac:picMkLst>
        </pc:picChg>
        <pc:picChg chg="add mod">
          <ac:chgData name="Mason, Rich" userId="428eca33-772a-4882-922b-631c0ec474b5" providerId="ADAL" clId="{68728E66-559A-4F20-8A4D-DFC0675D6509}" dt="2019-10-22T14:13:20.407" v="5614" actId="1076"/>
          <ac:picMkLst>
            <pc:docMk/>
            <pc:sldMk cId="4219841050" sldId="276"/>
            <ac:picMk id="5" creationId="{6FCD342E-DEEE-4FEC-BC7F-EC02965AC037}"/>
          </ac:picMkLst>
        </pc:picChg>
      </pc:sldChg>
      <pc:sldChg chg="addSp delSp modSp add ord">
        <pc:chgData name="Mason, Rich" userId="428eca33-772a-4882-922b-631c0ec474b5" providerId="ADAL" clId="{68728E66-559A-4F20-8A4D-DFC0675D6509}" dt="2019-10-22T14:15:19.352" v="5633" actId="14100"/>
        <pc:sldMkLst>
          <pc:docMk/>
          <pc:sldMk cId="1121380553" sldId="277"/>
        </pc:sldMkLst>
        <pc:spChg chg="mod">
          <ac:chgData name="Mason, Rich" userId="428eca33-772a-4882-922b-631c0ec474b5" providerId="ADAL" clId="{68728E66-559A-4F20-8A4D-DFC0675D6509}" dt="2019-10-22T01:11:15.454" v="5523" actId="14100"/>
          <ac:spMkLst>
            <pc:docMk/>
            <pc:sldMk cId="1121380553" sldId="277"/>
            <ac:spMk id="2" creationId="{09BABFD0-DAD7-4564-881D-80F1A3B6BBE7}"/>
          </ac:spMkLst>
        </pc:spChg>
        <pc:spChg chg="del">
          <ac:chgData name="Mason, Rich" userId="428eca33-772a-4882-922b-631c0ec474b5" providerId="ADAL" clId="{68728E66-559A-4F20-8A4D-DFC0675D6509}" dt="2019-10-21T14:23:59.104" v="1498" actId="478"/>
          <ac:spMkLst>
            <pc:docMk/>
            <pc:sldMk cId="1121380553" sldId="277"/>
            <ac:spMk id="3" creationId="{24F5DCF4-6A86-46A5-AC7F-1D9230F0A65D}"/>
          </ac:spMkLst>
        </pc:spChg>
        <pc:spChg chg="add mod">
          <ac:chgData name="Mason, Rich" userId="428eca33-772a-4882-922b-631c0ec474b5" providerId="ADAL" clId="{68728E66-559A-4F20-8A4D-DFC0675D6509}" dt="2019-10-22T14:14:34.488" v="5622" actId="14100"/>
          <ac:spMkLst>
            <pc:docMk/>
            <pc:sldMk cId="1121380553" sldId="277"/>
            <ac:spMk id="6" creationId="{EE4F48A3-0742-4261-ADD4-BC278E0249AA}"/>
          </ac:spMkLst>
        </pc:spChg>
        <pc:spChg chg="add mod">
          <ac:chgData name="Mason, Rich" userId="428eca33-772a-4882-922b-631c0ec474b5" providerId="ADAL" clId="{68728E66-559A-4F20-8A4D-DFC0675D6509}" dt="2019-10-22T14:14:53.269" v="5627" actId="14100"/>
          <ac:spMkLst>
            <pc:docMk/>
            <pc:sldMk cId="1121380553" sldId="277"/>
            <ac:spMk id="7" creationId="{8F128664-EA4D-4D5C-88C3-D2B5B247F808}"/>
          </ac:spMkLst>
        </pc:spChg>
        <pc:spChg chg="add mod">
          <ac:chgData name="Mason, Rich" userId="428eca33-772a-4882-922b-631c0ec474b5" providerId="ADAL" clId="{68728E66-559A-4F20-8A4D-DFC0675D6509}" dt="2019-10-22T14:15:19.352" v="5633" actId="14100"/>
          <ac:spMkLst>
            <pc:docMk/>
            <pc:sldMk cId="1121380553" sldId="277"/>
            <ac:spMk id="8" creationId="{0F0899EB-DB45-4115-9DE0-510C070F3497}"/>
          </ac:spMkLst>
        </pc:spChg>
        <pc:picChg chg="add mod">
          <ac:chgData name="Mason, Rich" userId="428eca33-772a-4882-922b-631c0ec474b5" providerId="ADAL" clId="{68728E66-559A-4F20-8A4D-DFC0675D6509}" dt="2019-10-21T14:24:07.589" v="1500" actId="14100"/>
          <ac:picMkLst>
            <pc:docMk/>
            <pc:sldMk cId="1121380553" sldId="277"/>
            <ac:picMk id="4" creationId="{72EE7DCB-8CDA-4735-8F7E-7D2BBCA127E3}"/>
          </ac:picMkLst>
        </pc:picChg>
      </pc:sldChg>
      <pc:sldChg chg="modSp add">
        <pc:chgData name="Mason, Rich" userId="428eca33-772a-4882-922b-631c0ec474b5" providerId="ADAL" clId="{68728E66-559A-4F20-8A4D-DFC0675D6509}" dt="2019-10-22T00:52:53.841" v="5321" actId="1076"/>
        <pc:sldMkLst>
          <pc:docMk/>
          <pc:sldMk cId="1981469951" sldId="278"/>
        </pc:sldMkLst>
        <pc:spChg chg="mod">
          <ac:chgData name="Mason, Rich" userId="428eca33-772a-4882-922b-631c0ec474b5" providerId="ADAL" clId="{68728E66-559A-4F20-8A4D-DFC0675D6509}" dt="2019-10-22T00:52:53.841" v="5321" actId="1076"/>
          <ac:spMkLst>
            <pc:docMk/>
            <pc:sldMk cId="1981469951" sldId="278"/>
            <ac:spMk id="2" creationId="{00000000-0000-0000-0000-000000000000}"/>
          </ac:spMkLst>
        </pc:spChg>
        <pc:spChg chg="mod">
          <ac:chgData name="Mason, Rich" userId="428eca33-772a-4882-922b-631c0ec474b5" providerId="ADAL" clId="{68728E66-559A-4F20-8A4D-DFC0675D6509}" dt="2019-10-18T20:17:41.267" v="18" actId="27636"/>
          <ac:spMkLst>
            <pc:docMk/>
            <pc:sldMk cId="1981469951" sldId="278"/>
            <ac:spMk id="3" creationId="{00000000-0000-0000-0000-000000000000}"/>
          </ac:spMkLst>
        </pc:spChg>
      </pc:sldChg>
      <pc:sldChg chg="modSp add delCm">
        <pc:chgData name="Mason, Rich" userId="428eca33-772a-4882-922b-631c0ec474b5" providerId="ADAL" clId="{68728E66-559A-4F20-8A4D-DFC0675D6509}" dt="2019-10-22T00:53:29.245" v="5322" actId="14100"/>
        <pc:sldMkLst>
          <pc:docMk/>
          <pc:sldMk cId="3274231603" sldId="279"/>
        </pc:sldMkLst>
        <pc:spChg chg="mod">
          <ac:chgData name="Mason, Rich" userId="428eca33-772a-4882-922b-631c0ec474b5" providerId="ADAL" clId="{68728E66-559A-4F20-8A4D-DFC0675D6509}" dt="2019-10-22T00:53:29.245" v="5322" actId="14100"/>
          <ac:spMkLst>
            <pc:docMk/>
            <pc:sldMk cId="3274231603" sldId="279"/>
            <ac:spMk id="2" creationId="{00000000-0000-0000-0000-000000000000}"/>
          </ac:spMkLst>
        </pc:spChg>
        <pc:spChg chg="mod">
          <ac:chgData name="Mason, Rich" userId="428eca33-772a-4882-922b-631c0ec474b5" providerId="ADAL" clId="{68728E66-559A-4F20-8A4D-DFC0675D6509}" dt="2019-10-18T20:18:16.838" v="64" actId="20577"/>
          <ac:spMkLst>
            <pc:docMk/>
            <pc:sldMk cId="3274231603" sldId="279"/>
            <ac:spMk id="3" creationId="{00000000-0000-0000-0000-000000000000}"/>
          </ac:spMkLst>
        </pc:spChg>
      </pc:sldChg>
      <pc:sldChg chg="addSp modSp add delCm">
        <pc:chgData name="Mason, Rich" userId="428eca33-772a-4882-922b-631c0ec474b5" providerId="ADAL" clId="{68728E66-559A-4F20-8A4D-DFC0675D6509}" dt="2019-10-22T14:05:02.454" v="5574" actId="14100"/>
        <pc:sldMkLst>
          <pc:docMk/>
          <pc:sldMk cId="1109581488" sldId="280"/>
        </pc:sldMkLst>
        <pc:spChg chg="mod">
          <ac:chgData name="Mason, Rich" userId="428eca33-772a-4882-922b-631c0ec474b5" providerId="ADAL" clId="{68728E66-559A-4F20-8A4D-DFC0675D6509}" dt="2019-10-18T20:20:20.869" v="139" actId="1076"/>
          <ac:spMkLst>
            <pc:docMk/>
            <pc:sldMk cId="1109581488" sldId="280"/>
            <ac:spMk id="2" creationId="{00000000-0000-0000-0000-000000000000}"/>
          </ac:spMkLst>
        </pc:spChg>
        <pc:spChg chg="add mod">
          <ac:chgData name="Mason, Rich" userId="428eca33-772a-4882-922b-631c0ec474b5" providerId="ADAL" clId="{68728E66-559A-4F20-8A4D-DFC0675D6509}" dt="2019-10-22T14:04:51.023" v="5571" actId="1076"/>
          <ac:spMkLst>
            <pc:docMk/>
            <pc:sldMk cId="1109581488" sldId="280"/>
            <ac:spMk id="6" creationId="{5453C31E-C5D3-488A-9DA9-CBC0F43000FB}"/>
          </ac:spMkLst>
        </pc:spChg>
        <pc:spChg chg="add mod">
          <ac:chgData name="Mason, Rich" userId="428eca33-772a-4882-922b-631c0ec474b5" providerId="ADAL" clId="{68728E66-559A-4F20-8A4D-DFC0675D6509}" dt="2019-10-22T14:05:02.454" v="5574" actId="14100"/>
          <ac:spMkLst>
            <pc:docMk/>
            <pc:sldMk cId="1109581488" sldId="280"/>
            <ac:spMk id="7" creationId="{96EF067C-2133-4318-9229-81CFFA619EC6}"/>
          </ac:spMkLst>
        </pc:spChg>
      </pc:sldChg>
      <pc:sldChg chg="addSp modSp add">
        <pc:chgData name="Mason, Rich" userId="428eca33-772a-4882-922b-631c0ec474b5" providerId="ADAL" clId="{68728E66-559A-4F20-8A4D-DFC0675D6509}" dt="2019-10-22T14:04:18.077" v="5569" actId="1076"/>
        <pc:sldMkLst>
          <pc:docMk/>
          <pc:sldMk cId="2493941328" sldId="281"/>
        </pc:sldMkLst>
        <pc:spChg chg="mod">
          <ac:chgData name="Mason, Rich" userId="428eca33-772a-4882-922b-631c0ec474b5" providerId="ADAL" clId="{68728E66-559A-4F20-8A4D-DFC0675D6509}" dt="2019-10-18T20:17:41.375" v="25" actId="27636"/>
          <ac:spMkLst>
            <pc:docMk/>
            <pc:sldMk cId="2493941328" sldId="281"/>
            <ac:spMk id="2" creationId="{00000000-0000-0000-0000-000000000000}"/>
          </ac:spMkLst>
        </pc:spChg>
        <pc:spChg chg="add mod">
          <ac:chgData name="Mason, Rich" userId="428eca33-772a-4882-922b-631c0ec474b5" providerId="ADAL" clId="{68728E66-559A-4F20-8A4D-DFC0675D6509}" dt="2019-10-22T14:03:12.180" v="5560" actId="208"/>
          <ac:spMkLst>
            <pc:docMk/>
            <pc:sldMk cId="2493941328" sldId="281"/>
            <ac:spMk id="3" creationId="{004B30F9-018E-4DE0-A09B-CA1B2F19731C}"/>
          </ac:spMkLst>
        </pc:spChg>
        <pc:spChg chg="add mod">
          <ac:chgData name="Mason, Rich" userId="428eca33-772a-4882-922b-631c0ec474b5" providerId="ADAL" clId="{68728E66-559A-4F20-8A4D-DFC0675D6509}" dt="2019-10-22T14:04:18.077" v="5569" actId="1076"/>
          <ac:spMkLst>
            <pc:docMk/>
            <pc:sldMk cId="2493941328" sldId="281"/>
            <ac:spMk id="8" creationId="{58BEF238-2022-4E51-A44E-2C9162375E8B}"/>
          </ac:spMkLst>
        </pc:spChg>
        <pc:graphicFrameChg chg="mod">
          <ac:chgData name="Mason, Rich" userId="428eca33-772a-4882-922b-631c0ec474b5" providerId="ADAL" clId="{68728E66-559A-4F20-8A4D-DFC0675D6509}" dt="2019-10-22T14:03:22.088" v="5562"/>
          <ac:graphicFrameMkLst>
            <pc:docMk/>
            <pc:sldMk cId="2493941328" sldId="281"/>
            <ac:graphicFrameMk id="6" creationId="{00000000-0000-0000-0000-000000000000}"/>
          </ac:graphicFrameMkLst>
        </pc:graphicFrameChg>
        <pc:graphicFrameChg chg="mod">
          <ac:chgData name="Mason, Rich" userId="428eca33-772a-4882-922b-631c0ec474b5" providerId="ADAL" clId="{68728E66-559A-4F20-8A4D-DFC0675D6509}" dt="2019-10-22T14:03:57.749" v="5566"/>
          <ac:graphicFrameMkLst>
            <pc:docMk/>
            <pc:sldMk cId="2493941328" sldId="281"/>
            <ac:graphicFrameMk id="7" creationId="{00000000-0000-0000-0000-000000000000}"/>
          </ac:graphicFrameMkLst>
        </pc:graphicFrameChg>
      </pc:sldChg>
      <pc:sldChg chg="addSp modSp add">
        <pc:chgData name="Mason, Rich" userId="428eca33-772a-4882-922b-631c0ec474b5" providerId="ADAL" clId="{68728E66-559A-4F20-8A4D-DFC0675D6509}" dt="2019-10-22T14:06:23.179" v="5581" actId="14100"/>
        <pc:sldMkLst>
          <pc:docMk/>
          <pc:sldMk cId="3953488725" sldId="282"/>
        </pc:sldMkLst>
        <pc:spChg chg="mod">
          <ac:chgData name="Mason, Rich" userId="428eca33-772a-4882-922b-631c0ec474b5" providerId="ADAL" clId="{68728E66-559A-4F20-8A4D-DFC0675D6509}" dt="2019-10-18T20:17:41.381" v="26" actId="27636"/>
          <ac:spMkLst>
            <pc:docMk/>
            <pc:sldMk cId="3953488725" sldId="282"/>
            <ac:spMk id="2" creationId="{00000000-0000-0000-0000-000000000000}"/>
          </ac:spMkLst>
        </pc:spChg>
        <pc:spChg chg="add mod">
          <ac:chgData name="Mason, Rich" userId="428eca33-772a-4882-922b-631c0ec474b5" providerId="ADAL" clId="{68728E66-559A-4F20-8A4D-DFC0675D6509}" dt="2019-10-22T14:06:23.179" v="5581" actId="14100"/>
          <ac:spMkLst>
            <pc:docMk/>
            <pc:sldMk cId="3953488725" sldId="282"/>
            <ac:spMk id="6" creationId="{9C2C9724-2DEE-4D68-A21B-87CD45C54B43}"/>
          </ac:spMkLst>
        </pc:spChg>
      </pc:sldChg>
      <pc:sldChg chg="modSp add del delCm">
        <pc:chgData name="Mason, Rich" userId="428eca33-772a-4882-922b-631c0ec474b5" providerId="ADAL" clId="{68728E66-559A-4F20-8A4D-DFC0675D6509}" dt="2019-10-22T12:56:52.380" v="5530" actId="2696"/>
        <pc:sldMkLst>
          <pc:docMk/>
          <pc:sldMk cId="1162763505" sldId="283"/>
        </pc:sldMkLst>
        <pc:spChg chg="mod">
          <ac:chgData name="Mason, Rich" userId="428eca33-772a-4882-922b-631c0ec474b5" providerId="ADAL" clId="{68728E66-559A-4F20-8A4D-DFC0675D6509}" dt="2019-10-18T20:17:41.396" v="28" actId="27636"/>
          <ac:spMkLst>
            <pc:docMk/>
            <pc:sldMk cId="1162763505" sldId="283"/>
            <ac:spMk id="2" creationId="{00000000-0000-0000-0000-000000000000}"/>
          </ac:spMkLst>
        </pc:spChg>
      </pc:sldChg>
      <pc:sldChg chg="add">
        <pc:chgData name="Mason, Rich" userId="428eca33-772a-4882-922b-631c0ec474b5" providerId="ADAL" clId="{68728E66-559A-4F20-8A4D-DFC0675D6509}" dt="2019-10-22T12:56:58.077" v="5531"/>
        <pc:sldMkLst>
          <pc:docMk/>
          <pc:sldMk cId="3007217382" sldId="283"/>
        </pc:sldMkLst>
      </pc:sldChg>
      <pc:sldChg chg="add">
        <pc:chgData name="Mason, Rich" userId="428eca33-772a-4882-922b-631c0ec474b5" providerId="ADAL" clId="{68728E66-559A-4F20-8A4D-DFC0675D6509}" dt="2019-10-22T12:56:58.077" v="5531"/>
        <pc:sldMkLst>
          <pc:docMk/>
          <pc:sldMk cId="2303151757" sldId="284"/>
        </pc:sldMkLst>
      </pc:sldChg>
      <pc:sldChg chg="modSp add del">
        <pc:chgData name="Mason, Rich" userId="428eca33-772a-4882-922b-631c0ec474b5" providerId="ADAL" clId="{68728E66-559A-4F20-8A4D-DFC0675D6509}" dt="2019-10-22T12:56:52.354" v="5529" actId="2696"/>
        <pc:sldMkLst>
          <pc:docMk/>
          <pc:sldMk cId="3009188703" sldId="284"/>
        </pc:sldMkLst>
        <pc:spChg chg="mod">
          <ac:chgData name="Mason, Rich" userId="428eca33-772a-4882-922b-631c0ec474b5" providerId="ADAL" clId="{68728E66-559A-4F20-8A4D-DFC0675D6509}" dt="2019-10-18T20:17:41.406" v="29" actId="27636"/>
          <ac:spMkLst>
            <pc:docMk/>
            <pc:sldMk cId="3009188703" sldId="284"/>
            <ac:spMk id="2" creationId="{00000000-0000-0000-0000-000000000000}"/>
          </ac:spMkLst>
        </pc:spChg>
      </pc:sldChg>
      <pc:sldChg chg="modSp add ord delCm">
        <pc:chgData name="Mason, Rich" userId="428eca33-772a-4882-922b-631c0ec474b5" providerId="ADAL" clId="{68728E66-559A-4F20-8A4D-DFC0675D6509}" dt="2019-10-21T15:12:19.327" v="2437" actId="20577"/>
        <pc:sldMkLst>
          <pc:docMk/>
          <pc:sldMk cId="4128198914" sldId="285"/>
        </pc:sldMkLst>
        <pc:spChg chg="mod">
          <ac:chgData name="Mason, Rich" userId="428eca33-772a-4882-922b-631c0ec474b5" providerId="ADAL" clId="{68728E66-559A-4F20-8A4D-DFC0675D6509}" dt="2019-10-21T15:10:50.658" v="2289" actId="14100"/>
          <ac:spMkLst>
            <pc:docMk/>
            <pc:sldMk cId="4128198914" sldId="285"/>
            <ac:spMk id="2" creationId="{00000000-0000-0000-0000-000000000000}"/>
          </ac:spMkLst>
        </pc:spChg>
        <pc:spChg chg="mod">
          <ac:chgData name="Mason, Rich" userId="428eca33-772a-4882-922b-631c0ec474b5" providerId="ADAL" clId="{68728E66-559A-4F20-8A4D-DFC0675D6509}" dt="2019-10-21T15:12:19.327" v="2437" actId="20577"/>
          <ac:spMkLst>
            <pc:docMk/>
            <pc:sldMk cId="4128198914" sldId="285"/>
            <ac:spMk id="7" creationId="{00000000-0000-0000-0000-000000000000}"/>
          </ac:spMkLst>
        </pc:spChg>
      </pc:sldChg>
      <pc:sldChg chg="addSp delSp modSp add">
        <pc:chgData name="Mason, Rich" userId="428eca33-772a-4882-922b-631c0ec474b5" providerId="ADAL" clId="{68728E66-559A-4F20-8A4D-DFC0675D6509}" dt="2019-10-22T14:19:25.690" v="5675" actId="1076"/>
        <pc:sldMkLst>
          <pc:docMk/>
          <pc:sldMk cId="836423191" sldId="286"/>
        </pc:sldMkLst>
        <pc:spChg chg="mod">
          <ac:chgData name="Mason, Rich" userId="428eca33-772a-4882-922b-631c0ec474b5" providerId="ADAL" clId="{68728E66-559A-4F20-8A4D-DFC0675D6509}" dt="2019-10-21T15:09:04.777" v="2163" actId="1076"/>
          <ac:spMkLst>
            <pc:docMk/>
            <pc:sldMk cId="836423191" sldId="286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15:07:28.725" v="2153" actId="478"/>
          <ac:spMkLst>
            <pc:docMk/>
            <pc:sldMk cId="836423191" sldId="286"/>
            <ac:spMk id="3" creationId="{924AF15D-E831-4A8C-94B3-80926FC2231E}"/>
          </ac:spMkLst>
        </pc:spChg>
        <pc:spChg chg="add mod">
          <ac:chgData name="Mason, Rich" userId="428eca33-772a-4882-922b-631c0ec474b5" providerId="ADAL" clId="{68728E66-559A-4F20-8A4D-DFC0675D6509}" dt="2019-10-22T14:18:36.542" v="5663" actId="1076"/>
          <ac:spMkLst>
            <pc:docMk/>
            <pc:sldMk cId="836423191" sldId="286"/>
            <ac:spMk id="7" creationId="{5048F61A-C6D2-4F6E-85E2-64347621E551}"/>
          </ac:spMkLst>
        </pc:spChg>
        <pc:spChg chg="add mod">
          <ac:chgData name="Mason, Rich" userId="428eca33-772a-4882-922b-631c0ec474b5" providerId="ADAL" clId="{68728E66-559A-4F20-8A4D-DFC0675D6509}" dt="2019-10-22T14:19:25.690" v="5675" actId="1076"/>
          <ac:spMkLst>
            <pc:docMk/>
            <pc:sldMk cId="836423191" sldId="286"/>
            <ac:spMk id="8" creationId="{28B986FC-DE73-4D6B-8CB6-FDDA25FF0C3E}"/>
          </ac:spMkLst>
        </pc:spChg>
        <pc:spChg chg="add mod">
          <ac:chgData name="Mason, Rich" userId="428eca33-772a-4882-922b-631c0ec474b5" providerId="ADAL" clId="{68728E66-559A-4F20-8A4D-DFC0675D6509}" dt="2019-10-22T14:18:47.898" v="5668" actId="14100"/>
          <ac:spMkLst>
            <pc:docMk/>
            <pc:sldMk cId="836423191" sldId="286"/>
            <ac:spMk id="9" creationId="{B03C2D17-6FFB-4CDA-B295-C73C821F94A8}"/>
          </ac:spMkLst>
        </pc:spChg>
        <pc:spChg chg="add mod">
          <ac:chgData name="Mason, Rich" userId="428eca33-772a-4882-922b-631c0ec474b5" providerId="ADAL" clId="{68728E66-559A-4F20-8A4D-DFC0675D6509}" dt="2019-10-22T14:19:00.063" v="5670" actId="1076"/>
          <ac:spMkLst>
            <pc:docMk/>
            <pc:sldMk cId="836423191" sldId="286"/>
            <ac:spMk id="10" creationId="{FBCA937F-3516-42AB-BA7A-590CF41C6D86}"/>
          </ac:spMkLst>
        </pc:spChg>
        <pc:picChg chg="add mod">
          <ac:chgData name="Mason, Rich" userId="428eca33-772a-4882-922b-631c0ec474b5" providerId="ADAL" clId="{68728E66-559A-4F20-8A4D-DFC0675D6509}" dt="2019-10-21T15:09:10.905" v="2164" actId="1076"/>
          <ac:picMkLst>
            <pc:docMk/>
            <pc:sldMk cId="836423191" sldId="286"/>
            <ac:picMk id="5" creationId="{56D00237-A674-4697-871D-5125206E152F}"/>
          </ac:picMkLst>
        </pc:picChg>
        <pc:picChg chg="add mod ord">
          <ac:chgData name="Mason, Rich" userId="428eca33-772a-4882-922b-631c0ec474b5" providerId="ADAL" clId="{68728E66-559A-4F20-8A4D-DFC0675D6509}" dt="2019-10-22T14:19:20.561" v="5674" actId="1076"/>
          <ac:picMkLst>
            <pc:docMk/>
            <pc:sldMk cId="836423191" sldId="286"/>
            <ac:picMk id="6" creationId="{6234C853-C355-4364-A757-B9203679F203}"/>
          </ac:picMkLst>
        </pc:picChg>
      </pc:sldChg>
      <pc:sldChg chg="addSp delSp modSp add">
        <pc:chgData name="Mason, Rich" userId="428eca33-772a-4882-922b-631c0ec474b5" providerId="ADAL" clId="{68728E66-559A-4F20-8A4D-DFC0675D6509}" dt="2019-10-22T14:20:17.749" v="5679" actId="1582"/>
        <pc:sldMkLst>
          <pc:docMk/>
          <pc:sldMk cId="2222360449" sldId="287"/>
        </pc:sldMkLst>
        <pc:spChg chg="mod">
          <ac:chgData name="Mason, Rich" userId="428eca33-772a-4882-922b-631c0ec474b5" providerId="ADAL" clId="{68728E66-559A-4F20-8A4D-DFC0675D6509}" dt="2019-10-21T20:23:26.395" v="2707" actId="6549"/>
          <ac:spMkLst>
            <pc:docMk/>
            <pc:sldMk cId="2222360449" sldId="287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20:16:03.079" v="2548" actId="478"/>
          <ac:spMkLst>
            <pc:docMk/>
            <pc:sldMk cId="2222360449" sldId="287"/>
            <ac:spMk id="3" creationId="{924AF15D-E831-4A8C-94B3-80926FC2231E}"/>
          </ac:spMkLst>
        </pc:spChg>
        <pc:spChg chg="add mod">
          <ac:chgData name="Mason, Rich" userId="428eca33-772a-4882-922b-631c0ec474b5" providerId="ADAL" clId="{68728E66-559A-4F20-8A4D-DFC0675D6509}" dt="2019-10-22T14:20:17.749" v="5679" actId="1582"/>
          <ac:spMkLst>
            <pc:docMk/>
            <pc:sldMk cId="2222360449" sldId="287"/>
            <ac:spMk id="8" creationId="{186BF821-4F03-429A-A3A0-799CBFA555DF}"/>
          </ac:spMkLst>
        </pc:spChg>
        <pc:picChg chg="add mod ord modCrop">
          <ac:chgData name="Mason, Rich" userId="428eca33-772a-4882-922b-631c0ec474b5" providerId="ADAL" clId="{68728E66-559A-4F20-8A4D-DFC0675D6509}" dt="2019-10-21T20:23:02.561" v="2679" actId="1076"/>
          <ac:picMkLst>
            <pc:docMk/>
            <pc:sldMk cId="2222360449" sldId="287"/>
            <ac:picMk id="6" creationId="{30F39417-D054-4BB6-918D-8B9A89937BF9}"/>
          </ac:picMkLst>
        </pc:picChg>
        <pc:picChg chg="add mod">
          <ac:chgData name="Mason, Rich" userId="428eca33-772a-4882-922b-631c0ec474b5" providerId="ADAL" clId="{68728E66-559A-4F20-8A4D-DFC0675D6509}" dt="2019-10-21T20:23:02.561" v="2679" actId="1076"/>
          <ac:picMkLst>
            <pc:docMk/>
            <pc:sldMk cId="2222360449" sldId="287"/>
            <ac:picMk id="7" creationId="{82809337-C751-4928-8E4C-C81DF6C97666}"/>
          </ac:picMkLst>
        </pc:picChg>
      </pc:sldChg>
      <pc:sldChg chg="addSp delSp modSp add del">
        <pc:chgData name="Mason, Rich" userId="428eca33-772a-4882-922b-631c0ec474b5" providerId="ADAL" clId="{68728E66-559A-4F20-8A4D-DFC0675D6509}" dt="2019-10-21T20:23:34.669" v="2708" actId="2696"/>
        <pc:sldMkLst>
          <pc:docMk/>
          <pc:sldMk cId="1912861339" sldId="288"/>
        </pc:sldMkLst>
        <pc:spChg chg="mod">
          <ac:chgData name="Mason, Rich" userId="428eca33-772a-4882-922b-631c0ec474b5" providerId="ADAL" clId="{68728E66-559A-4F20-8A4D-DFC0675D6509}" dt="2019-10-21T20:20:20.828" v="2651" actId="255"/>
          <ac:spMkLst>
            <pc:docMk/>
            <pc:sldMk cId="1912861339" sldId="288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20:16:06.556" v="2549" actId="478"/>
          <ac:spMkLst>
            <pc:docMk/>
            <pc:sldMk cId="1912861339" sldId="288"/>
            <ac:spMk id="3" creationId="{924AF15D-E831-4A8C-94B3-80926FC2231E}"/>
          </ac:spMkLst>
        </pc:spChg>
        <pc:picChg chg="add del mod modCrop">
          <ac:chgData name="Mason, Rich" userId="428eca33-772a-4882-922b-631c0ec474b5" providerId="ADAL" clId="{68728E66-559A-4F20-8A4D-DFC0675D6509}" dt="2019-10-21T20:21:43.023" v="2666"/>
          <ac:picMkLst>
            <pc:docMk/>
            <pc:sldMk cId="1912861339" sldId="288"/>
            <ac:picMk id="6" creationId="{7E963566-70C5-4A85-8CE1-A4E8097C9E9D}"/>
          </ac:picMkLst>
        </pc:picChg>
      </pc:sldChg>
      <pc:sldChg chg="delSp modSp add del ord">
        <pc:chgData name="Mason, Rich" userId="428eca33-772a-4882-922b-631c0ec474b5" providerId="ADAL" clId="{68728E66-559A-4F20-8A4D-DFC0675D6509}" dt="2019-10-22T01:21:48.473" v="5528" actId="2696"/>
        <pc:sldMkLst>
          <pc:docMk/>
          <pc:sldMk cId="2224567068" sldId="289"/>
        </pc:sldMkLst>
        <pc:spChg chg="mod">
          <ac:chgData name="Mason, Rich" userId="428eca33-772a-4882-922b-631c0ec474b5" providerId="ADAL" clId="{68728E66-559A-4F20-8A4D-DFC0675D6509}" dt="2019-10-21T21:24:26.313" v="2838" actId="20577"/>
          <ac:spMkLst>
            <pc:docMk/>
            <pc:sldMk cId="2224567068" sldId="289"/>
            <ac:spMk id="2" creationId="{4B191DD9-AAAA-4182-B17F-3B88C8D3D136}"/>
          </ac:spMkLst>
        </pc:spChg>
        <pc:spChg chg="del">
          <ac:chgData name="Mason, Rich" userId="428eca33-772a-4882-922b-631c0ec474b5" providerId="ADAL" clId="{68728E66-559A-4F20-8A4D-DFC0675D6509}" dt="2019-10-21T21:24:29.241" v="2839" actId="478"/>
          <ac:spMkLst>
            <pc:docMk/>
            <pc:sldMk cId="2224567068" sldId="289"/>
            <ac:spMk id="3" creationId="{924AF15D-E831-4A8C-94B3-80926FC2231E}"/>
          </ac:spMkLst>
        </pc:spChg>
      </pc:sldChg>
      <pc:sldChg chg="addSp modSp add">
        <pc:chgData name="Mason, Rich" userId="428eca33-772a-4882-922b-631c0ec474b5" providerId="ADAL" clId="{68728E66-559A-4F20-8A4D-DFC0675D6509}" dt="2019-10-21T20:24:55.384" v="2717" actId="14100"/>
        <pc:sldMkLst>
          <pc:docMk/>
          <pc:sldMk cId="2465720515" sldId="290"/>
        </pc:sldMkLst>
        <pc:spChg chg="mod">
          <ac:chgData name="Mason, Rich" userId="428eca33-772a-4882-922b-631c0ec474b5" providerId="ADAL" clId="{68728E66-559A-4F20-8A4D-DFC0675D6509}" dt="2019-10-21T20:20:40.722" v="2653" actId="14100"/>
          <ac:spMkLst>
            <pc:docMk/>
            <pc:sldMk cId="2465720515" sldId="290"/>
            <ac:spMk id="2" creationId="{4B191DD9-AAAA-4182-B17F-3B88C8D3D136}"/>
          </ac:spMkLst>
        </pc:spChg>
        <pc:picChg chg="add mod modCrop">
          <ac:chgData name="Mason, Rich" userId="428eca33-772a-4882-922b-631c0ec474b5" providerId="ADAL" clId="{68728E66-559A-4F20-8A4D-DFC0675D6509}" dt="2019-10-21T20:24:55.384" v="2717" actId="14100"/>
          <ac:picMkLst>
            <pc:docMk/>
            <pc:sldMk cId="2465720515" sldId="290"/>
            <ac:picMk id="5" creationId="{5E21D41B-A6C7-4C4D-A02D-0E94C227BB89}"/>
          </ac:picMkLst>
        </pc:picChg>
        <pc:picChg chg="add mod">
          <ac:chgData name="Mason, Rich" userId="428eca33-772a-4882-922b-631c0ec474b5" providerId="ADAL" clId="{68728E66-559A-4F20-8A4D-DFC0675D6509}" dt="2019-10-21T20:24:51.927" v="2716" actId="1076"/>
          <ac:picMkLst>
            <pc:docMk/>
            <pc:sldMk cId="2465720515" sldId="290"/>
            <ac:picMk id="6" creationId="{F82DE663-C192-4824-BDDD-2BE743EBA335}"/>
          </ac:picMkLst>
        </pc:picChg>
      </pc:sldChg>
      <pc:sldChg chg="addSp delSp modSp add">
        <pc:chgData name="Mason, Rich" userId="428eca33-772a-4882-922b-631c0ec474b5" providerId="ADAL" clId="{68728E66-559A-4F20-8A4D-DFC0675D6509}" dt="2019-10-21T20:26:37.820" v="2828" actId="20577"/>
        <pc:sldMkLst>
          <pc:docMk/>
          <pc:sldMk cId="694779057" sldId="291"/>
        </pc:sldMkLst>
        <pc:spChg chg="mod">
          <ac:chgData name="Mason, Rich" userId="428eca33-772a-4882-922b-631c0ec474b5" providerId="ADAL" clId="{68728E66-559A-4F20-8A4D-DFC0675D6509}" dt="2019-10-21T20:26:37.820" v="2828" actId="20577"/>
          <ac:spMkLst>
            <pc:docMk/>
            <pc:sldMk cId="694779057" sldId="291"/>
            <ac:spMk id="2" creationId="{4B191DD9-AAAA-4182-B17F-3B88C8D3D136}"/>
          </ac:spMkLst>
        </pc:spChg>
        <pc:picChg chg="add del mod">
          <ac:chgData name="Mason, Rich" userId="428eca33-772a-4882-922b-631c0ec474b5" providerId="ADAL" clId="{68728E66-559A-4F20-8A4D-DFC0675D6509}" dt="2019-10-21T20:24:08.412" v="2711"/>
          <ac:picMkLst>
            <pc:docMk/>
            <pc:sldMk cId="694779057" sldId="291"/>
            <ac:picMk id="5" creationId="{096EDBA5-E318-47D6-A258-00F4ACB5E7D9}"/>
          </ac:picMkLst>
        </pc:picChg>
        <pc:picChg chg="add mod">
          <ac:chgData name="Mason, Rich" userId="428eca33-772a-4882-922b-631c0ec474b5" providerId="ADAL" clId="{68728E66-559A-4F20-8A4D-DFC0675D6509}" dt="2019-10-21T20:25:52.995" v="2728" actId="1076"/>
          <ac:picMkLst>
            <pc:docMk/>
            <pc:sldMk cId="694779057" sldId="291"/>
            <ac:picMk id="7" creationId="{FE460D0C-F124-401E-B6C1-AAFF7EB081D0}"/>
          </ac:picMkLst>
        </pc:picChg>
        <pc:picChg chg="add mod">
          <ac:chgData name="Mason, Rich" userId="428eca33-772a-4882-922b-631c0ec474b5" providerId="ADAL" clId="{68728E66-559A-4F20-8A4D-DFC0675D6509}" dt="2019-10-21T20:25:52.995" v="2728" actId="1076"/>
          <ac:picMkLst>
            <pc:docMk/>
            <pc:sldMk cId="694779057" sldId="291"/>
            <ac:picMk id="9" creationId="{DC9E1DBB-EF81-4EF9-8186-50DB412FD2A7}"/>
          </ac:picMkLst>
        </pc:picChg>
      </pc:sldChg>
      <pc:sldChg chg="addSp modSp add">
        <pc:chgData name="Mason, Rich" userId="428eca33-772a-4882-922b-631c0ec474b5" providerId="ADAL" clId="{68728E66-559A-4F20-8A4D-DFC0675D6509}" dt="2019-10-21T23:50:29.777" v="2882" actId="732"/>
        <pc:sldMkLst>
          <pc:docMk/>
          <pc:sldMk cId="601180830" sldId="292"/>
        </pc:sldMkLst>
        <pc:spChg chg="mod">
          <ac:chgData name="Mason, Rich" userId="428eca33-772a-4882-922b-631c0ec474b5" providerId="ADAL" clId="{68728E66-559A-4F20-8A4D-DFC0675D6509}" dt="2019-10-21T23:49:20.598" v="2874" actId="6549"/>
          <ac:spMkLst>
            <pc:docMk/>
            <pc:sldMk cId="601180830" sldId="292"/>
            <ac:spMk id="2" creationId="{4B191DD9-AAAA-4182-B17F-3B88C8D3D136}"/>
          </ac:spMkLst>
        </pc:spChg>
        <pc:picChg chg="add mod modCrop">
          <ac:chgData name="Mason, Rich" userId="428eca33-772a-4882-922b-631c0ec474b5" providerId="ADAL" clId="{68728E66-559A-4F20-8A4D-DFC0675D6509}" dt="2019-10-21T23:50:29.777" v="2882" actId="732"/>
          <ac:picMkLst>
            <pc:docMk/>
            <pc:sldMk cId="601180830" sldId="292"/>
            <ac:picMk id="5" creationId="{B78B9674-83DB-4FE8-930F-F433E8637C47}"/>
          </ac:picMkLst>
        </pc:picChg>
        <pc:picChg chg="add mod modCrop">
          <ac:chgData name="Mason, Rich" userId="428eca33-772a-4882-922b-631c0ec474b5" providerId="ADAL" clId="{68728E66-559A-4F20-8A4D-DFC0675D6509}" dt="2019-10-21T23:50:23.418" v="2881" actId="732"/>
          <ac:picMkLst>
            <pc:docMk/>
            <pc:sldMk cId="601180830" sldId="292"/>
            <ac:picMk id="7" creationId="{67A60FE6-7D11-4618-88BF-7E31D7A636FE}"/>
          </ac:picMkLst>
        </pc:picChg>
      </pc:sldChg>
      <pc:sldChg chg="addSp modSp add">
        <pc:chgData name="Mason, Rich" userId="428eca33-772a-4882-922b-631c0ec474b5" providerId="ADAL" clId="{68728E66-559A-4F20-8A4D-DFC0675D6509}" dt="2019-10-21T23:51:41.857" v="2911" actId="20577"/>
        <pc:sldMkLst>
          <pc:docMk/>
          <pc:sldMk cId="517752037" sldId="293"/>
        </pc:sldMkLst>
        <pc:spChg chg="mod">
          <ac:chgData name="Mason, Rich" userId="428eca33-772a-4882-922b-631c0ec474b5" providerId="ADAL" clId="{68728E66-559A-4F20-8A4D-DFC0675D6509}" dt="2019-10-21T23:51:41.857" v="2911" actId="20577"/>
          <ac:spMkLst>
            <pc:docMk/>
            <pc:sldMk cId="517752037" sldId="293"/>
            <ac:spMk id="2" creationId="{4B191DD9-AAAA-4182-B17F-3B88C8D3D136}"/>
          </ac:spMkLst>
        </pc:spChg>
        <pc:picChg chg="add mod modCrop">
          <ac:chgData name="Mason, Rich" userId="428eca33-772a-4882-922b-631c0ec474b5" providerId="ADAL" clId="{68728E66-559A-4F20-8A4D-DFC0675D6509}" dt="2019-10-21T23:50:48.959" v="2884" actId="1076"/>
          <ac:picMkLst>
            <pc:docMk/>
            <pc:sldMk cId="517752037" sldId="293"/>
            <ac:picMk id="5" creationId="{61BF2EF4-9D44-4744-97A3-2E1F2087C27D}"/>
          </ac:picMkLst>
        </pc:picChg>
      </pc:sldChg>
      <pc:sldChg chg="add del">
        <pc:chgData name="Mason, Rich" userId="428eca33-772a-4882-922b-631c0ec474b5" providerId="ADAL" clId="{68728E66-559A-4F20-8A4D-DFC0675D6509}" dt="2019-10-22T01:21:36.411" v="5526" actId="2696"/>
        <pc:sldMkLst>
          <pc:docMk/>
          <pc:sldMk cId="4253410613" sldId="294"/>
        </pc:sldMkLst>
      </pc:sldChg>
      <pc:sldChg chg="add del">
        <pc:chgData name="Mason, Rich" userId="428eca33-772a-4882-922b-631c0ec474b5" providerId="ADAL" clId="{68728E66-559A-4F20-8A4D-DFC0675D6509}" dt="2019-10-22T01:21:36.297" v="5524" actId="2696"/>
        <pc:sldMkLst>
          <pc:docMk/>
          <pc:sldMk cId="3608817141" sldId="295"/>
        </pc:sldMkLst>
      </pc:sldChg>
      <pc:sldChg chg="add del">
        <pc:chgData name="Mason, Rich" userId="428eca33-772a-4882-922b-631c0ec474b5" providerId="ADAL" clId="{68728E66-559A-4F20-8A4D-DFC0675D6509}" dt="2019-10-22T01:21:36.336" v="5525" actId="2696"/>
        <pc:sldMkLst>
          <pc:docMk/>
          <pc:sldMk cId="3780831556" sldId="296"/>
        </pc:sldMkLst>
      </pc:sldChg>
      <pc:sldChg chg="addSp delSp modSp add ord">
        <pc:chgData name="Mason, Rich" userId="428eca33-772a-4882-922b-631c0ec474b5" providerId="ADAL" clId="{68728E66-559A-4F20-8A4D-DFC0675D6509}" dt="2019-10-22T13:14:13.645" v="5554"/>
        <pc:sldMkLst>
          <pc:docMk/>
          <pc:sldMk cId="1055853339" sldId="297"/>
        </pc:sldMkLst>
        <pc:spChg chg="mod">
          <ac:chgData name="Mason, Rich" userId="428eca33-772a-4882-922b-631c0ec474b5" providerId="ADAL" clId="{68728E66-559A-4F20-8A4D-DFC0675D6509}" dt="2019-10-21T23:52:35.249" v="2991" actId="6549"/>
          <ac:spMkLst>
            <pc:docMk/>
            <pc:sldMk cId="1055853339" sldId="297"/>
            <ac:spMk id="2" creationId="{4B191DD9-AAAA-4182-B17F-3B88C8D3D136}"/>
          </ac:spMkLst>
        </pc:spChg>
        <pc:picChg chg="del">
          <ac:chgData name="Mason, Rich" userId="428eca33-772a-4882-922b-631c0ec474b5" providerId="ADAL" clId="{68728E66-559A-4F20-8A4D-DFC0675D6509}" dt="2019-10-21T23:51:08.826" v="2886" actId="478"/>
          <ac:picMkLst>
            <pc:docMk/>
            <pc:sldMk cId="1055853339" sldId="297"/>
            <ac:picMk id="5" creationId="{B78B9674-83DB-4FE8-930F-F433E8637C47}"/>
          </ac:picMkLst>
        </pc:picChg>
        <pc:picChg chg="add mod modCrop">
          <ac:chgData name="Mason, Rich" userId="428eca33-772a-4882-922b-631c0ec474b5" providerId="ADAL" clId="{68728E66-559A-4F20-8A4D-DFC0675D6509}" dt="2019-10-21T23:54:16.688" v="3166" actId="732"/>
          <ac:picMkLst>
            <pc:docMk/>
            <pc:sldMk cId="1055853339" sldId="297"/>
            <ac:picMk id="6" creationId="{535FAD1C-D939-48DE-B312-522CC9F7BDCD}"/>
          </ac:picMkLst>
        </pc:picChg>
        <pc:picChg chg="del">
          <ac:chgData name="Mason, Rich" userId="428eca33-772a-4882-922b-631c0ec474b5" providerId="ADAL" clId="{68728E66-559A-4F20-8A4D-DFC0675D6509}" dt="2019-10-21T23:51:08.826" v="2886" actId="478"/>
          <ac:picMkLst>
            <pc:docMk/>
            <pc:sldMk cId="1055853339" sldId="297"/>
            <ac:picMk id="7" creationId="{67A60FE6-7D11-4618-88BF-7E31D7A636FE}"/>
          </ac:picMkLst>
        </pc:picChg>
        <pc:picChg chg="add mod modCrop">
          <ac:chgData name="Mason, Rich" userId="428eca33-772a-4882-922b-631c0ec474b5" providerId="ADAL" clId="{68728E66-559A-4F20-8A4D-DFC0675D6509}" dt="2019-10-21T23:53:56.631" v="3084" actId="1037"/>
          <ac:picMkLst>
            <pc:docMk/>
            <pc:sldMk cId="1055853339" sldId="297"/>
            <ac:picMk id="9" creationId="{A2676347-4A90-45A4-BB98-2E7306593C3D}"/>
          </ac:picMkLst>
        </pc:picChg>
      </pc:sldChg>
      <pc:sldChg chg="addSp delSp modSp add ord">
        <pc:chgData name="Mason, Rich" userId="428eca33-772a-4882-922b-631c0ec474b5" providerId="ADAL" clId="{68728E66-559A-4F20-8A4D-DFC0675D6509}" dt="2019-10-22T13:14:13.645" v="5554"/>
        <pc:sldMkLst>
          <pc:docMk/>
          <pc:sldMk cId="1954459706" sldId="298"/>
        </pc:sldMkLst>
        <pc:spChg chg="mod">
          <ac:chgData name="Mason, Rich" userId="428eca33-772a-4882-922b-631c0ec474b5" providerId="ADAL" clId="{68728E66-559A-4F20-8A4D-DFC0675D6509}" dt="2019-10-21T23:52:08.119" v="2958" actId="5793"/>
          <ac:spMkLst>
            <pc:docMk/>
            <pc:sldMk cId="1954459706" sldId="298"/>
            <ac:spMk id="2" creationId="{4B191DD9-AAAA-4182-B17F-3B88C8D3D136}"/>
          </ac:spMkLst>
        </pc:spChg>
        <pc:picChg chg="del">
          <ac:chgData name="Mason, Rich" userId="428eca33-772a-4882-922b-631c0ec474b5" providerId="ADAL" clId="{68728E66-559A-4F20-8A4D-DFC0675D6509}" dt="2019-10-21T23:51:12.056" v="2887" actId="478"/>
          <ac:picMkLst>
            <pc:docMk/>
            <pc:sldMk cId="1954459706" sldId="298"/>
            <ac:picMk id="5" creationId="{61BF2EF4-9D44-4744-97A3-2E1F2087C27D}"/>
          </ac:picMkLst>
        </pc:picChg>
        <pc:picChg chg="add mod modCrop">
          <ac:chgData name="Mason, Rich" userId="428eca33-772a-4882-922b-631c0ec474b5" providerId="ADAL" clId="{68728E66-559A-4F20-8A4D-DFC0675D6509}" dt="2019-10-21T23:54:50.134" v="3171" actId="1076"/>
          <ac:picMkLst>
            <pc:docMk/>
            <pc:sldMk cId="1954459706" sldId="298"/>
            <ac:picMk id="6" creationId="{CA60217E-0208-4CB0-BD33-2BD849D94E18}"/>
          </ac:picMkLst>
        </pc:picChg>
      </pc:sldChg>
      <pc:sldChg chg="addSp delSp modSp add">
        <pc:chgData name="Mason, Rich" userId="428eca33-772a-4882-922b-631c0ec474b5" providerId="ADAL" clId="{68728E66-559A-4F20-8A4D-DFC0675D6509}" dt="2019-10-21T23:58:40.835" v="3264" actId="732"/>
        <pc:sldMkLst>
          <pc:docMk/>
          <pc:sldMk cId="219905135" sldId="299"/>
        </pc:sldMkLst>
        <pc:spChg chg="mod">
          <ac:chgData name="Mason, Rich" userId="428eca33-772a-4882-922b-631c0ec474b5" providerId="ADAL" clId="{68728E66-559A-4F20-8A4D-DFC0675D6509}" dt="2019-10-21T23:57:42.725" v="3247" actId="27636"/>
          <ac:spMkLst>
            <pc:docMk/>
            <pc:sldMk cId="219905135" sldId="299"/>
            <ac:spMk id="2" creationId="{4B191DD9-AAAA-4182-B17F-3B88C8D3D136}"/>
          </ac:spMkLst>
        </pc:spChg>
        <pc:picChg chg="add mod modCrop">
          <ac:chgData name="Mason, Rich" userId="428eca33-772a-4882-922b-631c0ec474b5" providerId="ADAL" clId="{68728E66-559A-4F20-8A4D-DFC0675D6509}" dt="2019-10-21T23:58:40.835" v="3264" actId="732"/>
          <ac:picMkLst>
            <pc:docMk/>
            <pc:sldMk cId="219905135" sldId="299"/>
            <ac:picMk id="5" creationId="{A61911AF-4445-4F10-AF9B-EDEACFC0B79F}"/>
          </ac:picMkLst>
        </pc:picChg>
        <pc:picChg chg="del">
          <ac:chgData name="Mason, Rich" userId="428eca33-772a-4882-922b-631c0ec474b5" providerId="ADAL" clId="{68728E66-559A-4F20-8A4D-DFC0675D6509}" dt="2019-10-21T23:56:24.342" v="3230" actId="478"/>
          <ac:picMkLst>
            <pc:docMk/>
            <pc:sldMk cId="219905135" sldId="299"/>
            <ac:picMk id="6" creationId="{535FAD1C-D939-48DE-B312-522CC9F7BDCD}"/>
          </ac:picMkLst>
        </pc:picChg>
        <pc:picChg chg="add mod modCrop">
          <ac:chgData name="Mason, Rich" userId="428eca33-772a-4882-922b-631c0ec474b5" providerId="ADAL" clId="{68728E66-559A-4F20-8A4D-DFC0675D6509}" dt="2019-10-21T23:58:28.142" v="3262" actId="1076"/>
          <ac:picMkLst>
            <pc:docMk/>
            <pc:sldMk cId="219905135" sldId="299"/>
            <ac:picMk id="8" creationId="{C75DD123-3FA7-4DF5-8072-13BADFBEA76D}"/>
          </ac:picMkLst>
        </pc:picChg>
        <pc:picChg chg="del">
          <ac:chgData name="Mason, Rich" userId="428eca33-772a-4882-922b-631c0ec474b5" providerId="ADAL" clId="{68728E66-559A-4F20-8A4D-DFC0675D6509}" dt="2019-10-21T23:56:24.342" v="3230" actId="478"/>
          <ac:picMkLst>
            <pc:docMk/>
            <pc:sldMk cId="219905135" sldId="299"/>
            <ac:picMk id="9" creationId="{A2676347-4A90-45A4-BB98-2E7306593C3D}"/>
          </ac:picMkLst>
        </pc:picChg>
      </pc:sldChg>
      <pc:sldChg chg="addSp delSp modSp add">
        <pc:chgData name="Mason, Rich" userId="428eca33-772a-4882-922b-631c0ec474b5" providerId="ADAL" clId="{68728E66-559A-4F20-8A4D-DFC0675D6509}" dt="2019-10-21T23:57:53.809" v="3250" actId="6549"/>
        <pc:sldMkLst>
          <pc:docMk/>
          <pc:sldMk cId="2299659450" sldId="300"/>
        </pc:sldMkLst>
        <pc:spChg chg="mod">
          <ac:chgData name="Mason, Rich" userId="428eca33-772a-4882-922b-631c0ec474b5" providerId="ADAL" clId="{68728E66-559A-4F20-8A4D-DFC0675D6509}" dt="2019-10-21T23:57:53.809" v="3250" actId="6549"/>
          <ac:spMkLst>
            <pc:docMk/>
            <pc:sldMk cId="2299659450" sldId="300"/>
            <ac:spMk id="2" creationId="{4B191DD9-AAAA-4182-B17F-3B88C8D3D136}"/>
          </ac:spMkLst>
        </pc:spChg>
        <pc:picChg chg="add mod modCrop">
          <ac:chgData name="Mason, Rich" userId="428eca33-772a-4882-922b-631c0ec474b5" providerId="ADAL" clId="{68728E66-559A-4F20-8A4D-DFC0675D6509}" dt="2019-10-21T23:56:10.164" v="3229" actId="1076"/>
          <ac:picMkLst>
            <pc:docMk/>
            <pc:sldMk cId="2299659450" sldId="300"/>
            <ac:picMk id="5" creationId="{D41CD3A5-D71D-4C14-AAFC-EDAD61CAE36D}"/>
          </ac:picMkLst>
        </pc:picChg>
        <pc:picChg chg="del">
          <ac:chgData name="Mason, Rich" userId="428eca33-772a-4882-922b-631c0ec474b5" providerId="ADAL" clId="{68728E66-559A-4F20-8A4D-DFC0675D6509}" dt="2019-10-21T23:55:36.601" v="3198" actId="478"/>
          <ac:picMkLst>
            <pc:docMk/>
            <pc:sldMk cId="2299659450" sldId="300"/>
            <ac:picMk id="6" creationId="{CA60217E-0208-4CB0-BD33-2BD849D94E18}"/>
          </ac:picMkLst>
        </pc:picChg>
      </pc:sldChg>
      <pc:sldChg chg="addSp delSp modSp add del">
        <pc:chgData name="Mason, Rich" userId="428eca33-772a-4882-922b-631c0ec474b5" providerId="ADAL" clId="{68728E66-559A-4F20-8A4D-DFC0675D6509}" dt="2019-10-22T00:33:12.949" v="4137" actId="2696"/>
        <pc:sldMkLst>
          <pc:docMk/>
          <pc:sldMk cId="1559007511" sldId="301"/>
        </pc:sldMkLst>
        <pc:spChg chg="mod">
          <ac:chgData name="Mason, Rich" userId="428eca33-772a-4882-922b-631c0ec474b5" providerId="ADAL" clId="{68728E66-559A-4F20-8A4D-DFC0675D6509}" dt="2019-10-22T00:10:39.288" v="3320" actId="20577"/>
          <ac:spMkLst>
            <pc:docMk/>
            <pc:sldMk cId="1559007511" sldId="301"/>
            <ac:spMk id="2" creationId="{09BABFD0-DAD7-4564-881D-80F1A3B6BBE7}"/>
          </ac:spMkLst>
        </pc:spChg>
        <pc:spChg chg="del">
          <ac:chgData name="Mason, Rich" userId="428eca33-772a-4882-922b-631c0ec474b5" providerId="ADAL" clId="{68728E66-559A-4F20-8A4D-DFC0675D6509}" dt="2019-10-22T00:10:12.720" v="3299" actId="478"/>
          <ac:spMkLst>
            <pc:docMk/>
            <pc:sldMk cId="1559007511" sldId="301"/>
            <ac:spMk id="3" creationId="{24F5DCF4-6A86-46A5-AC7F-1D9230F0A65D}"/>
          </ac:spMkLst>
        </pc:spChg>
        <pc:spChg chg="add mod">
          <ac:chgData name="Mason, Rich" userId="428eca33-772a-4882-922b-631c0ec474b5" providerId="ADAL" clId="{68728E66-559A-4F20-8A4D-DFC0675D6509}" dt="2019-10-22T00:32:37.586" v="4116"/>
          <ac:spMkLst>
            <pc:docMk/>
            <pc:sldMk cId="1559007511" sldId="301"/>
            <ac:spMk id="5" creationId="{3710C5B3-3CA7-49F9-8692-0E305F9CF54F}"/>
          </ac:spMkLst>
        </pc:spChg>
      </pc:sldChg>
      <pc:sldChg chg="modSp add">
        <pc:chgData name="Mason, Rich" userId="428eca33-772a-4882-922b-631c0ec474b5" providerId="ADAL" clId="{68728E66-559A-4F20-8A4D-DFC0675D6509}" dt="2019-10-22T00:51:05.820" v="5287" actId="27636"/>
        <pc:sldMkLst>
          <pc:docMk/>
          <pc:sldMk cId="3489804785" sldId="302"/>
        </pc:sldMkLst>
        <pc:spChg chg="mod">
          <ac:chgData name="Mason, Rich" userId="428eca33-772a-4882-922b-631c0ec474b5" providerId="ADAL" clId="{68728E66-559A-4F20-8A4D-DFC0675D6509}" dt="2019-10-22T00:43:33.131" v="4520" actId="6549"/>
          <ac:spMkLst>
            <pc:docMk/>
            <pc:sldMk cId="3489804785" sldId="302"/>
            <ac:spMk id="2" creationId="{61D5EAC0-DC49-4C62-AA42-D958A9834F14}"/>
          </ac:spMkLst>
        </pc:spChg>
        <pc:spChg chg="mod">
          <ac:chgData name="Mason, Rich" userId="428eca33-772a-4882-922b-631c0ec474b5" providerId="ADAL" clId="{68728E66-559A-4F20-8A4D-DFC0675D6509}" dt="2019-10-22T00:51:05.820" v="5287" actId="27636"/>
          <ac:spMkLst>
            <pc:docMk/>
            <pc:sldMk cId="3489804785" sldId="302"/>
            <ac:spMk id="3" creationId="{7D4ECF67-4AD9-4766-9EF5-3704665BBB5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tfile01.corp.abtassoc.com\data1\common\ERD\NESCAUM_2017_Res_Wood_Heating_Survey\Wood%20Smoke%20Survey%20Data%20Analysis%202-28-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9-4276-80CC-950F0A735E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9-4276-80CC-950F0A735E04}"/>
              </c:ext>
            </c:extLst>
          </c:dPt>
          <c:dLbls>
            <c:dLbl>
              <c:idx val="0"/>
              <c:layout>
                <c:manualLayout>
                  <c:x val="2.474431321084854E-2"/>
                  <c:y val="-9.180519101778859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29-4276-80CC-950F0A735E04}"/>
                </c:ext>
              </c:extLst>
            </c:dLbl>
            <c:dLbl>
              <c:idx val="1"/>
              <c:layout>
                <c:manualLayout>
                  <c:x val="-1.4766513560804899E-2"/>
                  <c:y val="1.060002916302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29-4276-80CC-950F0A735E0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- Percent Burning Wood'!$A$105:$A$106</c:f>
              <c:strCache>
                <c:ptCount val="2"/>
                <c:pt idx="0">
                  <c:v>Do not burn wood</c:v>
                </c:pt>
                <c:pt idx="1">
                  <c:v>Burn wood</c:v>
                </c:pt>
              </c:strCache>
            </c:strRef>
          </c:cat>
          <c:val>
            <c:numRef>
              <c:f>'Summary - Percent Burning Wood'!$B$105:$B$106</c:f>
              <c:numCache>
                <c:formatCode>_(* #,##0_);_(* \(#,##0\);_(* "-"??_);_(@_)</c:formatCode>
                <c:ptCount val="2"/>
                <c:pt idx="0">
                  <c:v>36023061.193710983</c:v>
                </c:pt>
                <c:pt idx="1">
                  <c:v>15229856.806288969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9-4276-80CC-950F0A735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9609062025142"/>
          <c:y val="3.7790760490308259E-2"/>
          <c:w val="0.86500566376571353"/>
          <c:h val="0.52511956583359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- Type of Home'!$B$2</c:f>
              <c:strCache>
                <c:ptCount val="1"/>
                <c:pt idx="0">
                  <c:v>Detached single family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Home'!$B$3:$B$9</c:f>
              <c:numCache>
                <c:formatCode>0.0%</c:formatCode>
                <c:ptCount val="7"/>
                <c:pt idx="0">
                  <c:v>0.16143439162771217</c:v>
                </c:pt>
                <c:pt idx="1">
                  <c:v>7.0437473458082003E-2</c:v>
                </c:pt>
                <c:pt idx="2">
                  <c:v>0.11603887572849829</c:v>
                </c:pt>
                <c:pt idx="3">
                  <c:v>3.6739205271814138E-2</c:v>
                </c:pt>
                <c:pt idx="4">
                  <c:v>9.2493528850040915E-3</c:v>
                </c:pt>
                <c:pt idx="5">
                  <c:v>1.3834232769109011E-2</c:v>
                </c:pt>
                <c:pt idx="6">
                  <c:v>0.17773458356683172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A-4488-965D-829166AE330A}"/>
            </c:ext>
          </c:extLst>
        </c:ser>
        <c:ser>
          <c:idx val="1"/>
          <c:order val="1"/>
          <c:tx>
            <c:strRef>
              <c:f>'Summary - Type of Home'!$C$2</c:f>
              <c:strCache>
                <c:ptCount val="1"/>
                <c:pt idx="0">
                  <c:v>Attached single family home (e.g. townhome)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Home'!$C$3:$C$9</c:f>
              <c:numCache>
                <c:formatCode>0.0%</c:formatCode>
                <c:ptCount val="7"/>
                <c:pt idx="0">
                  <c:v>8.3984520925654532E-2</c:v>
                </c:pt>
                <c:pt idx="1">
                  <c:v>1.6478821939295792E-3</c:v>
                </c:pt>
                <c:pt idx="2">
                  <c:v>3.6524351273096139E-2</c:v>
                </c:pt>
                <c:pt idx="3">
                  <c:v>1.9117544002231475E-3</c:v>
                </c:pt>
                <c:pt idx="4">
                  <c:v>3.5058067477079006E-3</c:v>
                </c:pt>
                <c:pt idx="5">
                  <c:v>4.5254991343351043E-3</c:v>
                </c:pt>
                <c:pt idx="6">
                  <c:v>6.9196871680223315E-2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A-4488-965D-829166AE330A}"/>
            </c:ext>
          </c:extLst>
        </c:ser>
        <c:ser>
          <c:idx val="2"/>
          <c:order val="2"/>
          <c:tx>
            <c:strRef>
              <c:f>'Summary - Type of Home'!$D$2</c:f>
              <c:strCache>
                <c:ptCount val="1"/>
                <c:pt idx="0">
                  <c:v>Duplex (two units)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Home'!$D$3:$D$9</c:f>
              <c:numCache>
                <c:formatCode>0.0%</c:formatCode>
                <c:ptCount val="7"/>
                <c:pt idx="0">
                  <c:v>2.0753427339336297E-2</c:v>
                </c:pt>
                <c:pt idx="1">
                  <c:v>5.147578593102805E-4</c:v>
                </c:pt>
                <c:pt idx="2">
                  <c:v>1.9532199654696932E-2</c:v>
                </c:pt>
                <c:pt idx="3">
                  <c:v>4.9438356280763641E-3</c:v>
                </c:pt>
                <c:pt idx="4">
                  <c:v>1.1900868226866984E-3</c:v>
                </c:pt>
                <c:pt idx="5">
                  <c:v>9.103440758572192E-3</c:v>
                </c:pt>
                <c:pt idx="6">
                  <c:v>5.7705713802573083E-2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AA-4488-965D-829166AE330A}"/>
            </c:ext>
          </c:extLst>
        </c:ser>
        <c:ser>
          <c:idx val="3"/>
          <c:order val="3"/>
          <c:tx>
            <c:strRef>
              <c:f>'Summary - Type of Home'!$E$2</c:f>
              <c:strCache>
                <c:ptCount val="1"/>
                <c:pt idx="0">
                  <c:v>Multi-resident building (3-5 units)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Home'!$E$3:$E$9</c:f>
              <c:numCache>
                <c:formatCode>0.0%</c:formatCode>
                <c:ptCount val="7"/>
                <c:pt idx="0">
                  <c:v>4.0684010137187157E-2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AA-4488-965D-829166AE330A}"/>
            </c:ext>
          </c:extLst>
        </c:ser>
        <c:ser>
          <c:idx val="4"/>
          <c:order val="4"/>
          <c:tx>
            <c:strRef>
              <c:f>'Summary - Type of Home'!$F$2</c:f>
              <c:strCache>
                <c:ptCount val="1"/>
                <c:pt idx="0">
                  <c:v>Apartment (more than 5 units)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Home'!$F$3:$F$9</c:f>
              <c:numCache>
                <c:formatCode>0.0%</c:formatCode>
                <c:ptCount val="7"/>
                <c:pt idx="0">
                  <c:v>3.8983913179920539E-2</c:v>
                </c:pt>
                <c:pt idx="1">
                  <c:v>0</c:v>
                </c:pt>
                <c:pt idx="2">
                  <c:v>4.1411085306097056E-3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AA-4488-965D-829166AE330A}"/>
            </c:ext>
          </c:extLst>
        </c:ser>
        <c:ser>
          <c:idx val="5"/>
          <c:order val="5"/>
          <c:tx>
            <c:strRef>
              <c:f>'Summary - Type of Home'!$G$2</c:f>
              <c:strCache>
                <c:ptCount val="1"/>
                <c:pt idx="0">
                  <c:v>Mobile home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'Summary - Type of Home'!$A$3:$A$9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Type of Home'!$G$3:$G$9</c:f>
              <c:numCache>
                <c:formatCode>0.0%</c:formatCode>
                <c:ptCount val="7"/>
                <c:pt idx="0">
                  <c:v>2.6270358666932069E-2</c:v>
                </c:pt>
                <c:pt idx="1">
                  <c:v>5.6903972826904209E-2</c:v>
                </c:pt>
                <c:pt idx="2">
                  <c:v>7.8288007802944273E-2</c:v>
                </c:pt>
                <c:pt idx="3">
                  <c:v>6.3193196798581016E-3</c:v>
                </c:pt>
                <c:pt idx="4">
                  <c:v>6.9950006384457654E-3</c:v>
                </c:pt>
                <c:pt idx="5">
                  <c:v>2.3555513931665674E-3</c:v>
                </c:pt>
                <c:pt idx="6">
                  <c:v>5.415320699868701E-2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AA-4488-965D-829166AE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33552"/>
        <c:axId val="484335120"/>
      </c:barChart>
      <c:catAx>
        <c:axId val="4843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5120"/>
        <c:crosses val="autoZero"/>
        <c:auto val="1"/>
        <c:lblAlgn val="ctr"/>
        <c:lblOffset val="100"/>
        <c:noMultiLvlLbl val="0"/>
      </c:catAx>
      <c:valAx>
        <c:axId val="48433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13814062715844E-2"/>
          <c:y val="0.75529736447997986"/>
          <c:w val="0.94732393977068652"/>
          <c:h val="0.23869593479979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7051618547682E-2"/>
          <c:y val="3.9007092198581561E-2"/>
          <c:w val="0.89675911344415282"/>
          <c:h val="0.5352228178924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- Heating Degree Days'!$B$13</c:f>
              <c:strCache>
                <c:ptCount val="1"/>
                <c:pt idx="0">
                  <c:v>0-10%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Days'!$B$14:$B$20</c:f>
              <c:numCache>
                <c:formatCode>0.00</c:formatCode>
                <c:ptCount val="7"/>
                <c:pt idx="0">
                  <c:v>0.38789624704182052</c:v>
                </c:pt>
                <c:pt idx="1">
                  <c:v>1.3757652218495251</c:v>
                </c:pt>
                <c:pt idx="2">
                  <c:v>2.1559071581832123</c:v>
                </c:pt>
                <c:pt idx="3">
                  <c:v>0.81314523084782286</c:v>
                </c:pt>
                <c:pt idx="4">
                  <c:v>5.333333333333333</c:v>
                </c:pt>
                <c:pt idx="5">
                  <c:v>6.1748104576573191</c:v>
                </c:pt>
                <c:pt idx="6">
                  <c:v>0.17804608573627362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9-4088-98F4-57327BE7D925}"/>
            </c:ext>
          </c:extLst>
        </c:ser>
        <c:ser>
          <c:idx val="1"/>
          <c:order val="1"/>
          <c:tx>
            <c:strRef>
              <c:f>'Summary - Heating Degree Days'!$C$13</c:f>
              <c:strCache>
                <c:ptCount val="1"/>
                <c:pt idx="0">
                  <c:v>10-20%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Days'!$C$14:$C$20</c:f>
              <c:numCache>
                <c:formatCode>0.00</c:formatCode>
                <c:ptCount val="7"/>
                <c:pt idx="0">
                  <c:v>0.60157597251717043</c:v>
                </c:pt>
                <c:pt idx="1">
                  <c:v>0.8248932276508687</c:v>
                </c:pt>
                <c:pt idx="2">
                  <c:v>1.5667572239634302</c:v>
                </c:pt>
                <c:pt idx="3">
                  <c:v>0.30130492672057746</c:v>
                </c:pt>
                <c:pt idx="4">
                  <c:v>3.8039363144293419</c:v>
                </c:pt>
                <c:pt idx="5">
                  <c:v>6.1349590522976873</c:v>
                </c:pt>
                <c:pt idx="6">
                  <c:v>0.27107552842569488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9-4088-98F4-57327BE7D925}"/>
            </c:ext>
          </c:extLst>
        </c:ser>
        <c:ser>
          <c:idx val="2"/>
          <c:order val="2"/>
          <c:tx>
            <c:strRef>
              <c:f>'Summary - Heating Degree Days'!$D$13</c:f>
              <c:strCache>
                <c:ptCount val="1"/>
                <c:pt idx="0">
                  <c:v>20-30%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Days'!$D$14:$D$20</c:f>
              <c:numCache>
                <c:formatCode>0.00</c:formatCode>
                <c:ptCount val="7"/>
                <c:pt idx="0">
                  <c:v>0.42932764462094319</c:v>
                </c:pt>
                <c:pt idx="1">
                  <c:v>1.2683790178464476</c:v>
                </c:pt>
                <c:pt idx="2">
                  <c:v>1.9122515387933121</c:v>
                </c:pt>
                <c:pt idx="3">
                  <c:v>1.4391277552834219</c:v>
                </c:pt>
                <c:pt idx="4">
                  <c:v>2.0084865146739412</c:v>
                </c:pt>
                <c:pt idx="5">
                  <c:v>1.0659785509552306</c:v>
                </c:pt>
                <c:pt idx="6">
                  <c:v>0.21072564774599739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9-4088-98F4-57327BE7D925}"/>
            </c:ext>
          </c:extLst>
        </c:ser>
        <c:ser>
          <c:idx val="3"/>
          <c:order val="3"/>
          <c:tx>
            <c:strRef>
              <c:f>'Summary - Heating Degree Days'!$E$13</c:f>
              <c:strCache>
                <c:ptCount val="1"/>
                <c:pt idx="0">
                  <c:v>30-40%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Days'!$E$14:$E$20</c:f>
              <c:numCache>
                <c:formatCode>0.00</c:formatCode>
                <c:ptCount val="7"/>
                <c:pt idx="0">
                  <c:v>0.47957122166350191</c:v>
                </c:pt>
                <c:pt idx="1">
                  <c:v>1.8954961487797684</c:v>
                </c:pt>
                <c:pt idx="2">
                  <c:v>1.5284726159870456</c:v>
                </c:pt>
                <c:pt idx="3">
                  <c:v>1.9358559564076339</c:v>
                </c:pt>
                <c:pt idx="4">
                  <c:v>0.93843346613008771</c:v>
                </c:pt>
                <c:pt idx="5">
                  <c:v>5.7861556365668028</c:v>
                </c:pt>
                <c:pt idx="6">
                  <c:v>0.44467930024770463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9-4088-98F4-57327BE7D925}"/>
            </c:ext>
          </c:extLst>
        </c:ser>
        <c:ser>
          <c:idx val="4"/>
          <c:order val="4"/>
          <c:tx>
            <c:strRef>
              <c:f>'Summary - Heating Degree Days'!$F$13</c:f>
              <c:strCache>
                <c:ptCount val="1"/>
                <c:pt idx="0">
                  <c:v>40-50%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Days'!$F$14:$F$20</c:f>
              <c:numCache>
                <c:formatCode>0.00</c:formatCode>
                <c:ptCount val="7"/>
                <c:pt idx="0">
                  <c:v>0.28070718683244611</c:v>
                </c:pt>
                <c:pt idx="1">
                  <c:v>1.129782900392815</c:v>
                </c:pt>
                <c:pt idx="2">
                  <c:v>2.2294252697981785</c:v>
                </c:pt>
                <c:pt idx="3">
                  <c:v>3.9967552972203881</c:v>
                </c:pt>
                <c:pt idx="4">
                  <c:v>3.413580670716025</c:v>
                </c:pt>
                <c:pt idx="5">
                  <c:v>3.1148985516032264</c:v>
                </c:pt>
                <c:pt idx="6">
                  <c:v>0.16745982898953485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B9-4088-98F4-57327BE7D925}"/>
            </c:ext>
          </c:extLst>
        </c:ser>
        <c:ser>
          <c:idx val="5"/>
          <c:order val="5"/>
          <c:tx>
            <c:strRef>
              <c:f>'Summary - Heating Degree Days'!$G$13</c:f>
              <c:strCache>
                <c:ptCount val="1"/>
                <c:pt idx="0">
                  <c:v>50-60%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Days'!$G$14:$G$20</c:f>
              <c:numCache>
                <c:formatCode>0.00</c:formatCode>
                <c:ptCount val="7"/>
                <c:pt idx="0">
                  <c:v>0.44430558965295153</c:v>
                </c:pt>
                <c:pt idx="1">
                  <c:v>1.5638613850094125</c:v>
                </c:pt>
                <c:pt idx="2">
                  <c:v>1.8700412731404625</c:v>
                </c:pt>
                <c:pt idx="3">
                  <c:v>2.3201777039346729</c:v>
                </c:pt>
                <c:pt idx="4">
                  <c:v>1.6817118030158025</c:v>
                </c:pt>
                <c:pt idx="5">
                  <c:v>8.0751880592598511</c:v>
                </c:pt>
                <c:pt idx="6">
                  <c:v>0.59025790144117607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B9-4088-98F4-57327BE7D925}"/>
            </c:ext>
          </c:extLst>
        </c:ser>
        <c:ser>
          <c:idx val="6"/>
          <c:order val="6"/>
          <c:tx>
            <c:strRef>
              <c:f>'Summary - Heating Degree Days'!$H$13</c:f>
              <c:strCache>
                <c:ptCount val="1"/>
                <c:pt idx="0">
                  <c:v>60-70%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Days'!$H$14:$H$20</c:f>
              <c:numCache>
                <c:formatCode>0.00</c:formatCode>
                <c:ptCount val="7"/>
                <c:pt idx="0">
                  <c:v>0.42246446830204243</c:v>
                </c:pt>
                <c:pt idx="1">
                  <c:v>1.0992977057952606</c:v>
                </c:pt>
                <c:pt idx="2">
                  <c:v>2.218480661229997</c:v>
                </c:pt>
                <c:pt idx="3">
                  <c:v>1.722299188433152</c:v>
                </c:pt>
                <c:pt idx="4">
                  <c:v>3.6196911448828595</c:v>
                </c:pt>
                <c:pt idx="5">
                  <c:v>4.844248304205788</c:v>
                </c:pt>
                <c:pt idx="6">
                  <c:v>1.776892986744012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B9-4088-98F4-57327BE7D925}"/>
            </c:ext>
          </c:extLst>
        </c:ser>
        <c:ser>
          <c:idx val="7"/>
          <c:order val="7"/>
          <c:tx>
            <c:strRef>
              <c:f>'Summary - Heating Degree Days'!$I$13</c:f>
              <c:strCache>
                <c:ptCount val="1"/>
                <c:pt idx="0">
                  <c:v>70-80%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Days'!$I$14:$I$20</c:f>
              <c:numCache>
                <c:formatCode>0.00</c:formatCode>
                <c:ptCount val="7"/>
                <c:pt idx="0">
                  <c:v>0.65778098664579898</c:v>
                </c:pt>
                <c:pt idx="1">
                  <c:v>1.346509910956327</c:v>
                </c:pt>
                <c:pt idx="2">
                  <c:v>2.1796066667558023</c:v>
                </c:pt>
                <c:pt idx="3">
                  <c:v>2.2065115300225417</c:v>
                </c:pt>
                <c:pt idx="4">
                  <c:v>4.2819270610058604</c:v>
                </c:pt>
                <c:pt idx="5">
                  <c:v>5.0235168811798108</c:v>
                </c:pt>
                <c:pt idx="6">
                  <c:v>0.71556320923580374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B9-4088-98F4-57327BE7D925}"/>
            </c:ext>
          </c:extLst>
        </c:ser>
        <c:ser>
          <c:idx val="8"/>
          <c:order val="8"/>
          <c:tx>
            <c:strRef>
              <c:f>'Summary - Heating Degree Days'!$J$13</c:f>
              <c:strCache>
                <c:ptCount val="1"/>
                <c:pt idx="0">
                  <c:v>80-90%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Days'!$J$14:$J$20</c:f>
              <c:numCache>
                <c:formatCode>0.00</c:formatCode>
                <c:ptCount val="7"/>
                <c:pt idx="0">
                  <c:v>0.69197897529965424</c:v>
                </c:pt>
                <c:pt idx="1">
                  <c:v>0.84887882881449939</c:v>
                </c:pt>
                <c:pt idx="2">
                  <c:v>2.9691639093684219</c:v>
                </c:pt>
                <c:pt idx="3">
                  <c:v>1.5530871510022493</c:v>
                </c:pt>
                <c:pt idx="4">
                  <c:v>2.5543411934615463</c:v>
                </c:pt>
                <c:pt idx="5">
                  <c:v>9.7831010503556648</c:v>
                </c:pt>
                <c:pt idx="6">
                  <c:v>0.46943707156282877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B9-4088-98F4-57327BE7D925}"/>
            </c:ext>
          </c:extLst>
        </c:ser>
        <c:ser>
          <c:idx val="9"/>
          <c:order val="9"/>
          <c:tx>
            <c:strRef>
              <c:f>'Summary - Heating Degree Days'!$K$13</c:f>
              <c:strCache>
                <c:ptCount val="1"/>
                <c:pt idx="0">
                  <c:v>90-100%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- Heating Degree Days'!$A$14:$A$20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Heating Degree Days'!$K$14:$K$20</c:f>
              <c:numCache>
                <c:formatCode>0.00</c:formatCode>
                <c:ptCount val="7"/>
                <c:pt idx="0">
                  <c:v>0.74490667522283238</c:v>
                </c:pt>
                <c:pt idx="1">
                  <c:v>0.65301854147523342</c:v>
                </c:pt>
                <c:pt idx="2">
                  <c:v>3.6240604819962896</c:v>
                </c:pt>
                <c:pt idx="3">
                  <c:v>1.5819535122819739</c:v>
                </c:pt>
                <c:pt idx="4">
                  <c:v>3.2334002021336801</c:v>
                </c:pt>
                <c:pt idx="5">
                  <c:v>6.5195244351432065</c:v>
                </c:pt>
                <c:pt idx="6">
                  <c:v>0.37942055777082628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B9-4088-98F4-57327BE7D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38648"/>
        <c:axId val="484338256"/>
      </c:barChart>
      <c:catAx>
        <c:axId val="4843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8256"/>
        <c:crosses val="autoZero"/>
        <c:auto val="1"/>
        <c:lblAlgn val="ctr"/>
        <c:lblOffset val="100"/>
        <c:noMultiLvlLbl val="0"/>
      </c:catAx>
      <c:valAx>
        <c:axId val="4843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Cords/appliance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06141904675707E-2"/>
          <c:y val="0.78845283967163682"/>
          <c:w val="0.93940205750143302"/>
          <c:h val="0.183769475624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0998649440665"/>
          <c:y val="4.4012271587934242E-2"/>
          <c:w val="0.87549066075478432"/>
          <c:h val="0.63910553127437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- Percent Burning Wood'!$P$2</c:f>
              <c:strCache>
                <c:ptCount val="1"/>
                <c:pt idx="0">
                  <c:v>Current Survey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Wood'!$A$3:$A$8</c:f>
              <c:strCache>
                <c:ptCount val="6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</c:strCache>
            </c:strRef>
          </c:cat>
          <c:val>
            <c:numRef>
              <c:f>'Summary - Percent Burning Wood'!$P$3:$P$8</c:f>
              <c:numCache>
                <c:formatCode>0%</c:formatCode>
                <c:ptCount val="6"/>
                <c:pt idx="0">
                  <c:v>0.11585123920199636</c:v>
                </c:pt>
                <c:pt idx="1">
                  <c:v>4.636562168566203E-2</c:v>
                </c:pt>
                <c:pt idx="2">
                  <c:v>7.9278514840750186E-2</c:v>
                </c:pt>
                <c:pt idx="3">
                  <c:v>2.3334269701719441E-2</c:v>
                </c:pt>
                <c:pt idx="4" formatCode="0.0%">
                  <c:v>6.3256854287627919E-3</c:v>
                </c:pt>
                <c:pt idx="5" formatCode="0.0%">
                  <c:v>9.4871449591496463E-3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9-4062-AA20-A3ED79A17686}"/>
            </c:ext>
          </c:extLst>
        </c:ser>
        <c:ser>
          <c:idx val="1"/>
          <c:order val="1"/>
          <c:tx>
            <c:strRef>
              <c:f>'Summary - Percent Burning Wood'!$Q$2</c:f>
              <c:strCache>
                <c:ptCount val="1"/>
                <c:pt idx="0">
                  <c:v>NEI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Wood'!$A$3:$A$8</c:f>
              <c:strCache>
                <c:ptCount val="6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</c:strCache>
            </c:strRef>
          </c:cat>
          <c:val>
            <c:numRef>
              <c:f>'Summary - Percent Burning Wood'!$Q$3:$Q$8</c:f>
              <c:numCache>
                <c:formatCode>0%</c:formatCode>
                <c:ptCount val="6"/>
                <c:pt idx="0">
                  <c:v>6.0039815575390891E-2</c:v>
                </c:pt>
                <c:pt idx="1">
                  <c:v>5.4930515741290264E-2</c:v>
                </c:pt>
                <c:pt idx="2">
                  <c:v>3.654921624913441E-2</c:v>
                </c:pt>
                <c:pt idx="3">
                  <c:v>5.0560557119017384E-3</c:v>
                </c:pt>
                <c:pt idx="4" formatCode="0.0%">
                  <c:v>1.1837056897792931E-3</c:v>
                </c:pt>
                <c:pt idx="5" formatCode="0.0%">
                  <c:v>1.6878820413568161E-3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9-4062-AA20-A3ED79A17686}"/>
            </c:ext>
          </c:extLst>
        </c:ser>
        <c:ser>
          <c:idx val="2"/>
          <c:order val="2"/>
          <c:tx>
            <c:strRef>
              <c:f>'Summary - Percent Burning Wood'!$R$2</c:f>
              <c:strCache>
                <c:ptCount val="1"/>
                <c:pt idx="0">
                  <c:v>Minnesota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Wood'!$A$3:$A$8</c:f>
              <c:strCache>
                <c:ptCount val="6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</c:strCache>
            </c:strRef>
          </c:cat>
          <c:val>
            <c:numRef>
              <c:f>'Summary - Percent Burning Wood'!$R$3:$R$8</c:f>
              <c:numCache>
                <c:formatCode>0%</c:formatCode>
                <c:ptCount val="6"/>
                <c:pt idx="0">
                  <c:v>0.13738005892994692</c:v>
                </c:pt>
                <c:pt idx="1">
                  <c:v>1.7944105820219054E-2</c:v>
                </c:pt>
                <c:pt idx="2">
                  <c:v>9.4878202200988665E-2</c:v>
                </c:pt>
                <c:pt idx="3">
                  <c:v>3.7736362795086241E-3</c:v>
                </c:pt>
                <c:pt idx="4" formatCode="0.0%">
                  <c:v>8.3265590754561872E-3</c:v>
                </c:pt>
                <c:pt idx="5" formatCode="0.0%">
                  <c:v>1.6265836851610073E-2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9-4062-AA20-A3ED79A17686}"/>
            </c:ext>
          </c:extLst>
        </c:ser>
        <c:ser>
          <c:idx val="3"/>
          <c:order val="3"/>
          <c:tx>
            <c:strRef>
              <c:f>'Summary - Percent Burning Wood'!$S$2</c:f>
              <c:strCache>
                <c:ptCount val="1"/>
                <c:pt idx="0">
                  <c:v>Portland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Wood'!$A$3:$A$8</c:f>
              <c:strCache>
                <c:ptCount val="6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</c:strCache>
            </c:strRef>
          </c:cat>
          <c:val>
            <c:numRef>
              <c:f>'Summary - Percent Burning Wood'!$S$3:$S$8</c:f>
              <c:numCache>
                <c:formatCode>0%</c:formatCode>
                <c:ptCount val="6"/>
                <c:pt idx="0">
                  <c:v>8.6710650329877473E-2</c:v>
                </c:pt>
                <c:pt idx="1">
                  <c:v>6.0320452403393024E-2</c:v>
                </c:pt>
                <c:pt idx="2">
                  <c:v>6.6918001885014136E-2</c:v>
                </c:pt>
                <c:pt idx="3">
                  <c:v>7.540056550424128E-3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9-4062-AA20-A3ED79A17686}"/>
            </c:ext>
          </c:extLst>
        </c:ser>
        <c:ser>
          <c:idx val="4"/>
          <c:order val="4"/>
          <c:tx>
            <c:strRef>
              <c:f>'Summary - Percent Burning Wood'!$T$2</c:f>
              <c:strCache>
                <c:ptCount val="1"/>
                <c:pt idx="0">
                  <c:v>Vermont 2014-2015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Wood'!$A$3:$A$8</c:f>
              <c:strCache>
                <c:ptCount val="6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</c:strCache>
            </c:strRef>
          </c:cat>
          <c:val>
            <c:numRef>
              <c:f>'Summary - Percent Burning Wood'!$T$3:$T$8</c:f>
              <c:numCache>
                <c:formatCode>0%</c:formatCode>
                <c:ptCount val="6"/>
                <c:pt idx="0">
                  <c:v>3.7499999999999999E-2</c:v>
                </c:pt>
                <c:pt idx="1">
                  <c:v>4.3400000000000001E-2</c:v>
                </c:pt>
                <c:pt idx="2">
                  <c:v>0.30330000000000001</c:v>
                </c:pt>
                <c:pt idx="3">
                  <c:v>1.9199999999999998E-2</c:v>
                </c:pt>
                <c:pt idx="4">
                  <c:v>3.2000000000000001E-2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29-4062-AA20-A3ED79A17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32768"/>
        <c:axId val="479815264"/>
      </c:barChart>
      <c:catAx>
        <c:axId val="4843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9815264"/>
        <c:crosses val="autoZero"/>
        <c:auto val="1"/>
        <c:lblAlgn val="ctr"/>
        <c:lblOffset val="100"/>
        <c:noMultiLvlLbl val="0"/>
      </c:catAx>
      <c:valAx>
        <c:axId val="4798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55663430420709E-2"/>
          <c:y val="0.8966584733704055"/>
          <c:w val="0.96957928802589011"/>
          <c:h val="8.0780848174924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1477021254696"/>
          <c:y val="4.474073626257366E-2"/>
          <c:w val="0.88151137357830267"/>
          <c:h val="0.60019620478393421"/>
        </c:manualLayout>
      </c:layout>
      <c:barChart>
        <c:barDir val="col"/>
        <c:grouping val="clustered"/>
        <c:varyColors val="0"/>
        <c:ser>
          <c:idx val="3"/>
          <c:order val="0"/>
          <c:tx>
            <c:v>Current Survey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- Avg Cords Burned'!$M$5:$M$10</c:f>
              <c:strCache>
                <c:ptCount val="6"/>
                <c:pt idx="0">
                  <c:v>Conventional fireplace </c:v>
                </c:pt>
                <c:pt idx="1">
                  <c:v>Wood stoves </c:v>
                </c:pt>
                <c:pt idx="2">
                  <c:v>Fireplace inserts </c:v>
                </c:pt>
                <c:pt idx="3">
                  <c:v>Wood burning forced-air furnaces </c:v>
                </c:pt>
                <c:pt idx="4">
                  <c:v>Wood boilers </c:v>
                </c:pt>
                <c:pt idx="5">
                  <c:v>Outdoor recreational equipment </c:v>
                </c:pt>
              </c:strCache>
            </c:strRef>
          </c:cat>
          <c:val>
            <c:numRef>
              <c:f>'Summary - Avg Cords Burned'!$N$5:$N$10</c:f>
              <c:numCache>
                <c:formatCode>0.00</c:formatCode>
                <c:ptCount val="6"/>
                <c:pt idx="0">
                  <c:v>0.45621136631997933</c:v>
                </c:pt>
                <c:pt idx="1">
                  <c:v>2.0878567288096437</c:v>
                </c:pt>
                <c:pt idx="2">
                  <c:v>1.2487650903361034</c:v>
                </c:pt>
                <c:pt idx="3">
                  <c:v>2.9044569420018016</c:v>
                </c:pt>
                <c:pt idx="4">
                  <c:v>5.3252315174910203</c:v>
                </c:pt>
                <c:pt idx="5">
                  <c:v>0.43513453108258754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C-49AF-B41E-9273453FE8D1}"/>
            </c:ext>
          </c:extLst>
        </c:ser>
        <c:ser>
          <c:idx val="1"/>
          <c:order val="1"/>
          <c:tx>
            <c:v>National Emissions Inventory 2014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Avg Cords Burned'!$M$5:$M$10</c:f>
              <c:strCache>
                <c:ptCount val="6"/>
                <c:pt idx="0">
                  <c:v>Conventional fireplace </c:v>
                </c:pt>
                <c:pt idx="1">
                  <c:v>Wood stoves </c:v>
                </c:pt>
                <c:pt idx="2">
                  <c:v>Fireplace inserts </c:v>
                </c:pt>
                <c:pt idx="3">
                  <c:v>Wood burning forced-air furnaces </c:v>
                </c:pt>
                <c:pt idx="4">
                  <c:v>Wood boilers </c:v>
                </c:pt>
                <c:pt idx="5">
                  <c:v>Outdoor recreational equipment </c:v>
                </c:pt>
              </c:strCache>
            </c:strRef>
          </c:cat>
          <c:val>
            <c:numRef>
              <c:f>'Summary - Avg Cords Burned'!$P$5:$P$10</c:f>
              <c:numCache>
                <c:formatCode>0.00</c:formatCode>
                <c:ptCount val="6"/>
                <c:pt idx="0">
                  <c:v>0.22517651191291901</c:v>
                </c:pt>
                <c:pt idx="1">
                  <c:v>3.0637512195515031</c:v>
                </c:pt>
                <c:pt idx="2">
                  <c:v>0.23772926968695068</c:v>
                </c:pt>
                <c:pt idx="3">
                  <c:v>6.0951716702415819</c:v>
                </c:pt>
                <c:pt idx="4">
                  <c:v>8.6161023978577855</c:v>
                </c:pt>
                <c:pt idx="5">
                  <c:v>0.5708098972371648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C-49AF-B41E-9273453FE8D1}"/>
            </c:ext>
          </c:extLst>
        </c:ser>
        <c:ser>
          <c:idx val="0"/>
          <c:order val="2"/>
          <c:tx>
            <c:v>Minnesota, 2014-2015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Avg Cords Burned'!$M$5:$M$10</c:f>
              <c:strCache>
                <c:ptCount val="6"/>
                <c:pt idx="0">
                  <c:v>Conventional fireplace </c:v>
                </c:pt>
                <c:pt idx="1">
                  <c:v>Wood stoves </c:v>
                </c:pt>
                <c:pt idx="2">
                  <c:v>Fireplace inserts </c:v>
                </c:pt>
                <c:pt idx="3">
                  <c:v>Wood burning forced-air furnaces </c:v>
                </c:pt>
                <c:pt idx="4">
                  <c:v>Wood boilers </c:v>
                </c:pt>
                <c:pt idx="5">
                  <c:v>Outdoor recreational equipment </c:v>
                </c:pt>
              </c:strCache>
            </c:strRef>
          </c:cat>
          <c:val>
            <c:numRef>
              <c:f>'Summary - Avg Cords Burned'!$Q$5:$Q$10</c:f>
              <c:numCache>
                <c:formatCode>0.00</c:formatCode>
                <c:ptCount val="6"/>
                <c:pt idx="0">
                  <c:v>0.2857142857142857</c:v>
                </c:pt>
                <c:pt idx="1">
                  <c:v>1.6451612903225807</c:v>
                </c:pt>
                <c:pt idx="2">
                  <c:v>0.92307692307692313</c:v>
                </c:pt>
                <c:pt idx="3">
                  <c:v>4.583333333333333</c:v>
                </c:pt>
                <c:pt idx="4">
                  <c:v>10</c:v>
                </c:pt>
                <c:pt idx="5">
                  <c:v>0.38853503184713378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C-49AF-B41E-9273453FE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813696"/>
        <c:axId val="479815656"/>
      </c:barChart>
      <c:catAx>
        <c:axId val="4798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9815656"/>
        <c:crosses val="autoZero"/>
        <c:auto val="1"/>
        <c:lblAlgn val="ctr"/>
        <c:lblOffset val="100"/>
        <c:noMultiLvlLbl val="0"/>
      </c:catAx>
      <c:valAx>
        <c:axId val="47981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Cords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98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9E-4CFE-9979-2D10B5CD33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A9E-4CFE-9979-2D10B5CD33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A9E-4CFE-9979-2D10B5CD33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A9E-4CFE-9979-2D10B5CD33D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A9E-4CFE-9979-2D10B5CD33D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A9E-4CFE-9979-2D10B5CD33D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A9E-4CFE-9979-2D10B5CD33D3}"/>
              </c:ext>
            </c:extLst>
          </c:dPt>
          <c:cat>
            <c:strRef>
              <c:f>'Summary - Percent Burning Wood'!$A$3:$A$9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Percent Burning Wood'!$F$3:$F$9</c:f>
              <c:numCache>
                <c:formatCode>0.0%</c:formatCode>
                <c:ptCount val="7"/>
                <c:pt idx="0">
                  <c:v>0.38987326923299759</c:v>
                </c:pt>
                <c:pt idx="1">
                  <c:v>0.15603386404085978</c:v>
                </c:pt>
                <c:pt idx="2">
                  <c:v>0.26679536596935577</c:v>
                </c:pt>
                <c:pt idx="3">
                  <c:v>7.8526635333712291E-2</c:v>
                </c:pt>
                <c:pt idx="4">
                  <c:v>2.1585190747744766E-2</c:v>
                </c:pt>
                <c:pt idx="5">
                  <c:v>3.1629603687152182E-2</c:v>
                </c:pt>
                <c:pt idx="6">
                  <c:v>0.40206693321429154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A9E-4CFE-9979-2D10B5CD3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654072"/>
        <c:axId val="659648976"/>
      </c:barChart>
      <c:catAx>
        <c:axId val="659654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48976"/>
        <c:crosses val="autoZero"/>
        <c:auto val="1"/>
        <c:lblAlgn val="ctr"/>
        <c:lblOffset val="100"/>
        <c:noMultiLvlLbl val="0"/>
      </c:catAx>
      <c:valAx>
        <c:axId val="65964897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40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'Summary - Percent Burning Wood'!$A$96</c:f>
              <c:strCache>
                <c:ptCount val="1"/>
                <c:pt idx="0">
                  <c:v>Pleasure/aesthetics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Wood'!$A$3:$A$6</c:f>
              <c:strCache>
                <c:ptCount val="4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</c:strCache>
            </c:strRef>
          </c:cat>
          <c:val>
            <c:numRef>
              <c:f>'Summary - Percent Burning Wood'!$D$3:$D$6</c:f>
              <c:numCache>
                <c:formatCode>0.0%</c:formatCode>
                <c:ptCount val="4"/>
                <c:pt idx="0">
                  <c:v>0.68513949837787669</c:v>
                </c:pt>
                <c:pt idx="1">
                  <c:v>0.34475889740604948</c:v>
                </c:pt>
                <c:pt idx="2">
                  <c:v>4.4359440101838066E-2</c:v>
                </c:pt>
                <c:pt idx="3">
                  <c:v>5.8585922796308983E-2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2-4B63-8AD2-A7579CFD9827}"/>
            </c:ext>
          </c:extLst>
        </c:ser>
        <c:ser>
          <c:idx val="1"/>
          <c:order val="1"/>
          <c:tx>
            <c:v>Supplemental heating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Wood'!$A$3:$A$6</c:f>
              <c:strCache>
                <c:ptCount val="4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</c:strCache>
            </c:strRef>
          </c:cat>
          <c:val>
            <c:numRef>
              <c:f>'Summary - Percent Burning Wood'!$E$3:$E$6</c:f>
              <c:numCache>
                <c:formatCode>0.0%</c:formatCode>
                <c:ptCount val="4"/>
                <c:pt idx="0">
                  <c:v>0.2472013301277686</c:v>
                </c:pt>
                <c:pt idx="1">
                  <c:v>0.53404497397953987</c:v>
                </c:pt>
                <c:pt idx="2">
                  <c:v>0.67152351694670409</c:v>
                </c:pt>
                <c:pt idx="3">
                  <c:v>0.57761779213985442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2-4B63-8AD2-A7579CFD9827}"/>
            </c:ext>
          </c:extLst>
        </c:ser>
        <c:ser>
          <c:idx val="2"/>
          <c:order val="2"/>
          <c:tx>
            <c:v>Primary heating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Percent Burning Wood'!$A$3:$A$6</c:f>
              <c:strCache>
                <c:ptCount val="4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</c:strCache>
            </c:strRef>
          </c:cat>
          <c:val>
            <c:numRef>
              <c:f>'Summary - Percent Burning Wood'!$F$3:$F$6</c:f>
              <c:numCache>
                <c:formatCode>0.0%</c:formatCode>
                <c:ptCount val="4"/>
                <c:pt idx="0">
                  <c:v>7.1199670571267552E-3</c:v>
                </c:pt>
                <c:pt idx="1">
                  <c:v>8.499412863879019E-2</c:v>
                </c:pt>
                <c:pt idx="2">
                  <c:v>0.27174906113432468</c:v>
                </c:pt>
                <c:pt idx="3">
                  <c:v>0.35241661161428489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2-4B63-8AD2-A7579CFD9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9647800"/>
        <c:axId val="659654464"/>
      </c:barChart>
      <c:catAx>
        <c:axId val="659647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4464"/>
        <c:crosses val="autoZero"/>
        <c:auto val="1"/>
        <c:lblAlgn val="ctr"/>
        <c:lblOffset val="100"/>
        <c:noMultiLvlLbl val="0"/>
      </c:catAx>
      <c:valAx>
        <c:axId val="65965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4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- Avg Cords Burned'!$E$1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Avg Cords Burned'!$A$6:$A$8</c:f>
              <c:strCache>
                <c:ptCount val="3"/>
                <c:pt idx="0">
                  <c:v>Wood-burning furnace</c:v>
                </c:pt>
                <c:pt idx="1">
                  <c:v>Wood-burning boiler</c:v>
                </c:pt>
                <c:pt idx="2">
                  <c:v>Outdoor wood-burning fire pits, Chimeneas or fire rings</c:v>
                </c:pt>
              </c:strCache>
            </c:strRef>
          </c:cat>
          <c:val>
            <c:numRef>
              <c:f>'Summary - Avg Cords Burned'!$E$6:$E$8</c:f>
              <c:numCache>
                <c:formatCode>0.00</c:formatCode>
                <c:ptCount val="3"/>
                <c:pt idx="0">
                  <c:v>2.9044569420018016</c:v>
                </c:pt>
                <c:pt idx="1">
                  <c:v>5.3252315174910203</c:v>
                </c:pt>
                <c:pt idx="2">
                  <c:v>0.43513453108258754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2-459A-A6B2-4A0B5EA68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649368"/>
        <c:axId val="659649760"/>
      </c:barChart>
      <c:catAx>
        <c:axId val="65964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49760"/>
        <c:crosses val="autoZero"/>
        <c:auto val="1"/>
        <c:lblAlgn val="ctr"/>
        <c:lblOffset val="100"/>
        <c:noMultiLvlLbl val="0"/>
      </c:catAx>
      <c:valAx>
        <c:axId val="6596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Cords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4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- Avg Cords Burned'!$B$2</c:f>
              <c:strCache>
                <c:ptCount val="1"/>
                <c:pt idx="0">
                  <c:v>Pleasure/ aesthetics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Avg Cords Burned'!$A$3:$A$6</c:f>
              <c:strCache>
                <c:ptCount val="4"/>
                <c:pt idx="0">
                  <c:v>Conventional Fireplaces</c:v>
                </c:pt>
                <c:pt idx="1">
                  <c:v>Woodstoves</c:v>
                </c:pt>
                <c:pt idx="2">
                  <c:v>Fireplace Inserts</c:v>
                </c:pt>
                <c:pt idx="3">
                  <c:v>Pellet stoves (tons)</c:v>
                </c:pt>
              </c:strCache>
            </c:strRef>
          </c:cat>
          <c:val>
            <c:numRef>
              <c:f>'Summary - Avg Cords Burned'!$B$3:$B$6</c:f>
              <c:numCache>
                <c:formatCode>0.00</c:formatCode>
                <c:ptCount val="4"/>
                <c:pt idx="0">
                  <c:v>0.29669306442385929</c:v>
                </c:pt>
                <c:pt idx="1">
                  <c:v>1.4542643850008594</c:v>
                </c:pt>
                <c:pt idx="2">
                  <c:v>0.60573631216954227</c:v>
                </c:pt>
                <c:pt idx="3">
                  <c:v>0.20175160590460378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5-47BC-9EBE-561256979DDE}"/>
            </c:ext>
          </c:extLst>
        </c:ser>
        <c:ser>
          <c:idx val="1"/>
          <c:order val="1"/>
          <c:tx>
            <c:strRef>
              <c:f>'Summary - Avg Cords Burned'!$C$2</c:f>
              <c:strCache>
                <c:ptCount val="1"/>
                <c:pt idx="0">
                  <c:v>Back-up, room heating or supplemental heating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Avg Cords Burned'!$A$3:$A$6</c:f>
              <c:strCache>
                <c:ptCount val="4"/>
                <c:pt idx="0">
                  <c:v>Conventional Fireplaces</c:v>
                </c:pt>
                <c:pt idx="1">
                  <c:v>Woodstoves</c:v>
                </c:pt>
                <c:pt idx="2">
                  <c:v>Fireplace Inserts</c:v>
                </c:pt>
                <c:pt idx="3">
                  <c:v>Pellet stoves (tons)</c:v>
                </c:pt>
              </c:strCache>
            </c:strRef>
          </c:cat>
          <c:val>
            <c:numRef>
              <c:f>'Summary - Avg Cords Burned'!$C$3:$C$6</c:f>
              <c:numCache>
                <c:formatCode>0.00</c:formatCode>
                <c:ptCount val="4"/>
                <c:pt idx="0">
                  <c:v>0.93244153188077972</c:v>
                </c:pt>
                <c:pt idx="1">
                  <c:v>1.5521674674330086</c:v>
                </c:pt>
                <c:pt idx="2">
                  <c:v>1.4925095868679183</c:v>
                </c:pt>
                <c:pt idx="3">
                  <c:v>1.9130068646097169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5-47BC-9EBE-561256979DDE}"/>
            </c:ext>
          </c:extLst>
        </c:ser>
        <c:ser>
          <c:idx val="2"/>
          <c:order val="2"/>
          <c:tx>
            <c:strRef>
              <c:f>'Summary - Avg Cords Burned'!$D$2</c:f>
              <c:strCache>
                <c:ptCount val="1"/>
                <c:pt idx="0">
                  <c:v>Primary source of heat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Avg Cords Burned'!$A$3:$A$6</c:f>
              <c:strCache>
                <c:ptCount val="4"/>
                <c:pt idx="0">
                  <c:v>Conventional Fireplaces</c:v>
                </c:pt>
                <c:pt idx="1">
                  <c:v>Woodstoves</c:v>
                </c:pt>
                <c:pt idx="2">
                  <c:v>Fireplace Inserts</c:v>
                </c:pt>
                <c:pt idx="3">
                  <c:v>Pellet stoves (tons)</c:v>
                </c:pt>
              </c:strCache>
            </c:strRef>
          </c:cat>
          <c:val>
            <c:numRef>
              <c:f>'Summary - Avg Cords Burned'!$D$3:$D$6</c:f>
              <c:numCache>
                <c:formatCode>0.00</c:formatCode>
                <c:ptCount val="4"/>
                <c:pt idx="0">
                  <c:v>4.8317561443446539</c:v>
                </c:pt>
                <c:pt idx="1">
                  <c:v>3.6244977014846471</c:v>
                </c:pt>
                <c:pt idx="2">
                  <c:v>3.4317813430395163</c:v>
                </c:pt>
                <c:pt idx="3">
                  <c:v>3.4904805958375018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5-47BC-9EBE-561256979DDE}"/>
            </c:ext>
          </c:extLst>
        </c:ser>
        <c:ser>
          <c:idx val="3"/>
          <c:order val="3"/>
          <c:tx>
            <c:strRef>
              <c:f>'Summary - Avg Cords Burned'!$E$2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- Avg Cords Burned'!$A$3:$A$6</c:f>
              <c:strCache>
                <c:ptCount val="4"/>
                <c:pt idx="0">
                  <c:v>Conventional Fireplaces</c:v>
                </c:pt>
                <c:pt idx="1">
                  <c:v>Woodstoves</c:v>
                </c:pt>
                <c:pt idx="2">
                  <c:v>Fireplace Inserts</c:v>
                </c:pt>
                <c:pt idx="3">
                  <c:v>Pellet stoves (tons)</c:v>
                </c:pt>
              </c:strCache>
            </c:strRef>
          </c:cat>
          <c:val>
            <c:numRef>
              <c:f>'Summary - Avg Cords Burned'!$E$3:$E$6</c:f>
              <c:numCache>
                <c:formatCode>0.00</c:formatCode>
                <c:ptCount val="4"/>
                <c:pt idx="0">
                  <c:v>0.45621136631997933</c:v>
                </c:pt>
                <c:pt idx="1">
                  <c:v>2.0878567288096437</c:v>
                </c:pt>
                <c:pt idx="2">
                  <c:v>1.2487650903361034</c:v>
                </c:pt>
                <c:pt idx="3">
                  <c:v>1.7006831504699984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35-47BC-9EBE-561256979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650544"/>
        <c:axId val="659652112"/>
      </c:barChart>
      <c:catAx>
        <c:axId val="65965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2112"/>
        <c:crosses val="autoZero"/>
        <c:auto val="1"/>
        <c:lblAlgn val="ctr"/>
        <c:lblOffset val="100"/>
        <c:noMultiLvlLbl val="0"/>
      </c:catAx>
      <c:valAx>
        <c:axId val="6596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Cords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Urban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Urban-Suburban-Rural'!$B$3:$B$9</c:f>
              <c:numCache>
                <c:formatCode>0%</c:formatCode>
                <c:ptCount val="7"/>
                <c:pt idx="0">
                  <c:v>0.13010331750227844</c:v>
                </c:pt>
                <c:pt idx="1">
                  <c:v>4.4272164709659778E-2</c:v>
                </c:pt>
                <c:pt idx="2">
                  <c:v>6.3618722548227327E-2</c:v>
                </c:pt>
                <c:pt idx="3">
                  <c:v>2.4135757054191926E-2</c:v>
                </c:pt>
                <c:pt idx="4" formatCode="0.0%">
                  <c:v>3.0360391663993252E-3</c:v>
                </c:pt>
                <c:pt idx="5" formatCode="0.0%">
                  <c:v>6.9338830438650557E-3</c:v>
                </c:pt>
                <c:pt idx="6">
                  <c:v>0.11828667797126456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9-41EA-BD3A-17FC8EEF69F9}"/>
            </c:ext>
          </c:extLst>
        </c:ser>
        <c:ser>
          <c:idx val="1"/>
          <c:order val="1"/>
          <c:tx>
            <c:v>Suburban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Urban-Suburban-Rural'!$C$3:$C$9</c:f>
              <c:numCache>
                <c:formatCode>0%</c:formatCode>
                <c:ptCount val="7"/>
                <c:pt idx="0">
                  <c:v>6.5261473156030536E-2</c:v>
                </c:pt>
                <c:pt idx="1">
                  <c:v>4.0519350033064207E-2</c:v>
                </c:pt>
                <c:pt idx="2">
                  <c:v>9.4596955024003893E-2</c:v>
                </c:pt>
                <c:pt idx="3">
                  <c:v>1.4877504826241424E-2</c:v>
                </c:pt>
                <c:pt idx="4" formatCode="0.0%">
                  <c:v>7.5629103636237899E-3</c:v>
                </c:pt>
                <c:pt idx="5" formatCode="0.0%">
                  <c:v>1.3424497684827051E-2</c:v>
                </c:pt>
                <c:pt idx="6">
                  <c:v>0.10003967443047537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9-41EA-BD3A-17FC8EEF69F9}"/>
            </c:ext>
          </c:extLst>
        </c:ser>
        <c:ser>
          <c:idx val="2"/>
          <c:order val="2"/>
          <c:tx>
            <c:v>Rural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Urban-Suburban-Rural'!$D$3:$D$9</c:f>
              <c:numCache>
                <c:formatCode>0%</c:formatCode>
                <c:ptCount val="7"/>
                <c:pt idx="0">
                  <c:v>8.3548936192332807E-2</c:v>
                </c:pt>
                <c:pt idx="1">
                  <c:v>7.295682718346598E-2</c:v>
                </c:pt>
                <c:pt idx="2">
                  <c:v>0.18102849789026013</c:v>
                </c:pt>
                <c:pt idx="3">
                  <c:v>3.075128179028009E-2</c:v>
                </c:pt>
                <c:pt idx="4" formatCode="0.0%">
                  <c:v>3.0959319471771374E-2</c:v>
                </c:pt>
                <c:pt idx="5" formatCode="0.0%">
                  <c:v>2.3708090915490979E-2</c:v>
                </c:pt>
                <c:pt idx="6">
                  <c:v>0.16108326946637963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9-41EA-BD3A-17FC8EEF6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650152"/>
        <c:axId val="659650936"/>
      </c:barChart>
      <c:catAx>
        <c:axId val="65965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0936"/>
        <c:crosses val="autoZero"/>
        <c:auto val="1"/>
        <c:lblAlgn val="ctr"/>
        <c:lblOffset val="100"/>
        <c:noMultiLvlLbl val="0"/>
      </c:catAx>
      <c:valAx>
        <c:axId val="65965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- Urban-Suburban-Rural'!$E$2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Urban-Suburban-Rural'!$E$3:$E$9</c:f>
              <c:numCache>
                <c:formatCode>0.00</c:formatCode>
                <c:ptCount val="7"/>
                <c:pt idx="0">
                  <c:v>0.42076560349867392</c:v>
                </c:pt>
                <c:pt idx="1">
                  <c:v>1.0561417329573641</c:v>
                </c:pt>
                <c:pt idx="2">
                  <c:v>1.7407513635031633</c:v>
                </c:pt>
                <c:pt idx="3">
                  <c:v>1.6462910534472477</c:v>
                </c:pt>
                <c:pt idx="4">
                  <c:v>3.2210263930516505</c:v>
                </c:pt>
                <c:pt idx="5">
                  <c:v>3.7275510710621123</c:v>
                </c:pt>
                <c:pt idx="6">
                  <c:v>0.41195776808122192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D-4D39-8F2C-34A986DAD81F}"/>
            </c:ext>
          </c:extLst>
        </c:ser>
        <c:ser>
          <c:idx val="1"/>
          <c:order val="1"/>
          <c:tx>
            <c:strRef>
              <c:f>'Summary - Urban-Suburban-Rural'!$F$2</c:f>
              <c:strCache>
                <c:ptCount val="1"/>
                <c:pt idx="0">
                  <c:v>Suburban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Urban-Suburban-Rural'!$F$3:$F$9</c:f>
              <c:numCache>
                <c:formatCode>0.00</c:formatCode>
                <c:ptCount val="7"/>
                <c:pt idx="0">
                  <c:v>0.47187507461774297</c:v>
                </c:pt>
                <c:pt idx="1">
                  <c:v>2.4072820644173896</c:v>
                </c:pt>
                <c:pt idx="2">
                  <c:v>2.2524441699923488</c:v>
                </c:pt>
                <c:pt idx="3">
                  <c:v>1.6839949632664075</c:v>
                </c:pt>
                <c:pt idx="4">
                  <c:v>4.0612856455494279</c:v>
                </c:pt>
                <c:pt idx="5">
                  <c:v>6.2470717322753515</c:v>
                </c:pt>
                <c:pt idx="6">
                  <c:v>0.46480029983284021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D-4D39-8F2C-34A986DAD81F}"/>
            </c:ext>
          </c:extLst>
        </c:ser>
        <c:ser>
          <c:idx val="2"/>
          <c:order val="2"/>
          <c:tx>
            <c:strRef>
              <c:f>'Summary - Urban-Suburban-Rural'!$G$2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- Urban-Suburban-Rural'!$A$3:$A$9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Urban-Suburban-Rural'!$G$3:$G$9</c:f>
              <c:numCache>
                <c:formatCode>0.00</c:formatCode>
                <c:ptCount val="7"/>
                <c:pt idx="0">
                  <c:v>0.88356119981442971</c:v>
                </c:pt>
                <c:pt idx="1">
                  <c:v>1.1377007812151427</c:v>
                </c:pt>
                <c:pt idx="2">
                  <c:v>2.9352669539966532</c:v>
                </c:pt>
                <c:pt idx="3">
                  <c:v>2.0600639033338024</c:v>
                </c:pt>
                <c:pt idx="4">
                  <c:v>2.1877945169222039</c:v>
                </c:pt>
                <c:pt idx="5">
                  <c:v>7.1936956639270777</c:v>
                </c:pt>
                <c:pt idx="6">
                  <c:v>0.54279558761469549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D-4D39-8F2C-34A986DAD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654856"/>
        <c:axId val="659652504"/>
      </c:barChart>
      <c:catAx>
        <c:axId val="6596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2504"/>
        <c:crosses val="autoZero"/>
        <c:auto val="1"/>
        <c:lblAlgn val="ctr"/>
        <c:lblOffset val="100"/>
        <c:noMultiLvlLbl val="0"/>
      </c:catAx>
      <c:valAx>
        <c:axId val="65965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Cords/appliance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96548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- Natural Gas Service'!$B$2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Natural Gas Service'!$A$3:$A$9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Natural Gas Service'!$B$3:$B$9</c:f>
              <c:numCache>
                <c:formatCode>0%</c:formatCode>
                <c:ptCount val="7"/>
                <c:pt idx="0">
                  <c:v>0.11845385125176873</c:v>
                </c:pt>
                <c:pt idx="1">
                  <c:v>4.3995402823545471E-2</c:v>
                </c:pt>
                <c:pt idx="2">
                  <c:v>7.5669033371177252E-2</c:v>
                </c:pt>
                <c:pt idx="3">
                  <c:v>2.3140601453625412E-2</c:v>
                </c:pt>
                <c:pt idx="4" formatCode="0.0%">
                  <c:v>6.1323695008208183E-3</c:v>
                </c:pt>
                <c:pt idx="5" formatCode="0.0%">
                  <c:v>8.9449110684289516E-3</c:v>
                </c:pt>
                <c:pt idx="6">
                  <c:v>0.11999458681438671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9-4D77-98DA-14F5365FFEDE}"/>
            </c:ext>
          </c:extLst>
        </c:ser>
        <c:ser>
          <c:idx val="1"/>
          <c:order val="1"/>
          <c:tx>
            <c:strRef>
              <c:f>'Summary - Natural Gas Service'!$C$2</c:f>
              <c:strCache>
                <c:ptCount val="1"/>
                <c:pt idx="0">
                  <c:v>No Natural 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Natural Gas Service'!$A$3:$A$9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Natural Gas Service'!$C$3:$C$9</c:f>
              <c:numCache>
                <c:formatCode>0%</c:formatCode>
                <c:ptCount val="7"/>
                <c:pt idx="0">
                  <c:v>7.670959848737087E-2</c:v>
                </c:pt>
                <c:pt idx="1">
                  <c:v>8.201221570035927E-2</c:v>
                </c:pt>
                <c:pt idx="2">
                  <c:v>0.13356283541802624</c:v>
                </c:pt>
                <c:pt idx="3">
                  <c:v>2.6246917779787958E-2</c:v>
                </c:pt>
                <c:pt idx="4">
                  <c:v>9.2330348343650729E-3</c:v>
                </c:pt>
                <c:pt idx="5">
                  <c:v>1.7642000053952996E-2</c:v>
                </c:pt>
                <c:pt idx="6">
                  <c:v>0.11165430888619585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9-4D77-98DA-14F5365FF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37080"/>
        <c:axId val="484331984"/>
      </c:barChart>
      <c:catAx>
        <c:axId val="48433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1984"/>
        <c:crosses val="autoZero"/>
        <c:auto val="1"/>
        <c:lblAlgn val="ctr"/>
        <c:lblOffset val="100"/>
        <c:noMultiLvlLbl val="0"/>
      </c:catAx>
      <c:valAx>
        <c:axId val="4843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78174843529171E-2"/>
          <c:y val="7.4343353923177966E-2"/>
          <c:w val="0.93877481660946227"/>
          <c:h val="0.63423132489164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- Natural Gas Service'!$D$2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- Natural Gas Service'!$A$3:$A$9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Natural Gas Service'!$D$3:$D$9</c:f>
              <c:numCache>
                <c:formatCode>0.00</c:formatCode>
                <c:ptCount val="7"/>
                <c:pt idx="0">
                  <c:v>0.45485064988981683</c:v>
                </c:pt>
                <c:pt idx="1">
                  <c:v>1.2718044475924877</c:v>
                </c:pt>
                <c:pt idx="2">
                  <c:v>2.0761122997785546</c:v>
                </c:pt>
                <c:pt idx="3">
                  <c:v>1.6740738065761409</c:v>
                </c:pt>
                <c:pt idx="4">
                  <c:v>2.8192290372079087</c:v>
                </c:pt>
                <c:pt idx="5">
                  <c:v>4.9560760478271746</c:v>
                </c:pt>
                <c:pt idx="6">
                  <c:v>0.44527285917188059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2-4B6A-ABFD-6A1A111577B2}"/>
            </c:ext>
          </c:extLst>
        </c:ser>
        <c:ser>
          <c:idx val="1"/>
          <c:order val="1"/>
          <c:tx>
            <c:strRef>
              <c:f>'Summary - Natural Gas Service'!$E$2</c:f>
              <c:strCache>
                <c:ptCount val="1"/>
                <c:pt idx="0">
                  <c:v>No Natural 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- Natural Gas Service'!$A$3:$A$9</c:f>
              <c:strCache>
                <c:ptCount val="7"/>
                <c:pt idx="0">
                  <c:v>Conventional Fireplace</c:v>
                </c:pt>
                <c:pt idx="1">
                  <c:v>Fireplace with Insert</c:v>
                </c:pt>
                <c:pt idx="2">
                  <c:v>Woodstove</c:v>
                </c:pt>
                <c:pt idx="3">
                  <c:v>Pellet stove</c:v>
                </c:pt>
                <c:pt idx="4">
                  <c:v>Wood-burning Furnace</c:v>
                </c:pt>
                <c:pt idx="5">
                  <c:v>Wood-burning boiler</c:v>
                </c:pt>
                <c:pt idx="6">
                  <c:v>Outdoor fire rings/ chimeneas/ fire pits</c:v>
                </c:pt>
              </c:strCache>
            </c:strRef>
          </c:cat>
          <c:val>
            <c:numRef>
              <c:f>'Summary - Natural Gas Service'!$E$3:$E$9</c:f>
              <c:numCache>
                <c:formatCode>0.00</c:formatCode>
                <c:ptCount val="7"/>
                <c:pt idx="0">
                  <c:v>0.4878120657090208</c:v>
                </c:pt>
                <c:pt idx="1">
                  <c:v>1.0628867858543611</c:v>
                </c:pt>
                <c:pt idx="2">
                  <c:v>2.1879244601455734</c:v>
                </c:pt>
                <c:pt idx="3">
                  <c:v>2.0535087499630991</c:v>
                </c:pt>
                <c:pt idx="4">
                  <c:v>3.7557816596379512</c:v>
                </c:pt>
                <c:pt idx="5">
                  <c:v>6.0135372382479551</c:v>
                </c:pt>
                <c:pt idx="6">
                  <c:v>0.27127107955610125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2-4B6A-ABFD-6A1A11157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37472"/>
        <c:axId val="484337864"/>
      </c:barChart>
      <c:catAx>
        <c:axId val="4843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7864"/>
        <c:crosses val="autoZero"/>
        <c:auto val="1"/>
        <c:lblAlgn val="ctr"/>
        <c:lblOffset val="100"/>
        <c:noMultiLvlLbl val="0"/>
      </c:catAx>
      <c:valAx>
        <c:axId val="48433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Cords/appliance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374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D579-634D-4A62-91E5-AD9AEF5634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78CC-2ACA-4BF6-89B6-5BC7C4F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78CC-2ACA-4BF6-89B6-5BC7C4F0A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78CC-2ACA-4BF6-89B6-5BC7C4F0A0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default is ~275K vs 265K for 2014 tool (not NEI2014=315K)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78CC-2ACA-4BF6-89B6-5BC7C4F0A0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34EB-1B22-4839-8B69-F0A5B5478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922FC-55CE-41F8-975A-06D91F6EE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FCA6-8575-4B37-9F9F-1BBCD175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A46-E671-495A-9A86-CD2BC9E9A75B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69865-D55D-419E-82DB-4F2379A6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B3E7-D3B2-4E5A-9B90-33AFDF7B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9F54-C855-472F-89AF-3D2CC728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EEEBE-2D2B-43DF-B022-747F81581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A94C-3CD3-4656-A2F5-9BB3F415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59DD-65D0-4A99-BD74-863E352C821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204A-A89E-4FBD-990A-A862EDAF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968B7-DE92-46E7-8188-0F6A46A1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8AB12-E6DF-4D97-B656-9BEED4D99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23ADB-5B3C-4CE3-A41C-1FA12B4C6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3A71-FBFA-496F-AEF8-3A688006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3B0-1223-44B5-B909-72E1D61F509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60EA3-8D76-49E6-A61B-360DC919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E949-ADDE-426C-B1EF-8F488BE8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13F6-E4DD-4538-8BE0-B00E84A2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4D53-7DA0-4424-A56F-82903FB4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2C42-ECA8-455A-A28C-8C51E300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87E9-2A71-455A-BCFE-3A84570BECE2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AB978-C682-429A-9388-705F4B13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C999-B86A-460F-AC75-87F485CE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4F16-C266-41A0-992C-5000631C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A6A63-305C-4CEB-8470-DA45422F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DA2CF-48FC-436B-AB9D-4165CC57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7775-CC9C-4917-BF95-3E11B114C4A8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0BCC1-6AEE-4F9C-B481-F9F04095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B439-248B-42AF-B5B7-962AA560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4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717B-A56F-45B2-A433-AEF3215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C45E1-A6D5-4E55-9C9C-B0B2A4E1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FC659-DCCD-489E-B038-03CEEF38B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082F-6FA1-41A4-B0CF-7419A73D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794E-FBF7-4579-A38F-55AA066CF1C8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4BAC5-8EFC-4549-B666-30340A84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29952-7DFD-4E54-AC41-7B1786C8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ED30-627B-4C63-9AAA-9BC79731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C5D36-6A8C-412D-8EC8-7D214E3D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5CE8E-24A2-44CC-927B-B0FC980A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C0DD0-700F-4781-A450-E1CD1A8BD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BAEB6-1DAD-42AB-9237-ED36C8CB4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FB47D-C979-42D7-9FBA-11143F9D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0887-A840-4D7B-B325-233795C49E4E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0FB0E-7594-4830-B415-9C64D60C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F4BFA-C429-435A-A753-82219F5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2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9970-1FD9-4A03-AFB9-841D6BDA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1BEAA-E4F4-465F-85A8-659BBE43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F47C-198F-4DE5-AC61-59BBB180DCC4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D143E-BFD5-4084-B5C7-598F7C1B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C4DC1-BB2B-4AE2-A46E-D5A7CBC7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0A8E49-0109-4F0D-A872-E9DF79D0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A2FC-EC1E-44A1-8FB1-29F8FCCA46D1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5AF46-CD41-4B16-8718-7975D2CC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76D4-17CA-4B01-B67D-F3692DB8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851D-1ACA-4952-AE62-A1AF4E14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4D8D-2961-44E0-AE8D-DD5311EF1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7D702-319C-4072-82AF-8995DE3AD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C4B2-99C7-4A65-B210-BFCA696B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38B-D006-4AF0-89DC-5FC1CB1CBDF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BDDA2-F5F2-45B1-99C8-1E1DE05E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1EA59-8DC6-45A3-A6F0-32A6F112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3635-0272-4D96-B1C4-4ADBC89A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671EC-4282-48AB-8171-B10432AC9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99C67-6FBE-43AA-B32D-05F7121B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8CA55-A480-40B2-A999-92EC54AE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F2FB-9F63-47ED-8E16-20AD91858AD0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1D87D-4D29-4887-98F1-52A0E3A5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5D5A-FB66-4691-AF71-B93CC7B5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36A2A-3A42-44A6-A052-6E70DDC4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50F3D-A1D6-4F4E-AB72-8E7826DF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8BCC8-EC26-4B81-8E84-A9A742860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0AB7-EA6C-4F18-B97C-427E6C7EFD7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2DD4-D16B-4AE7-B3EC-4E49C9CF1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1E69-E1FD-4991-9D17-8D88242C0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0B60-9E4B-44B2-88EB-30EB3F7F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8DA4-A246-482E-B58F-E7EF744B4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939" y="19291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a National Survey on the Development of the Residential Wood Combustion Component of the National Emissions Inventory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3ECD-17A8-4C80-ABB6-A70187EB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568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Rich Mason, U.S. Environmental Protection Agency</a:t>
            </a:r>
          </a:p>
          <a:p>
            <a:r>
              <a:rPr lang="en-US" dirty="0"/>
              <a:t>David Cooley, </a:t>
            </a:r>
            <a:r>
              <a:rPr lang="en-US" dirty="0" err="1"/>
              <a:t>Abt</a:t>
            </a:r>
            <a:r>
              <a:rPr lang="en-US" dirty="0"/>
              <a:t> Associates</a:t>
            </a:r>
          </a:p>
          <a:p>
            <a:endParaRPr lang="en-US" dirty="0"/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Annual CMAS Conference</a:t>
            </a:r>
          </a:p>
          <a:p>
            <a:r>
              <a:rPr lang="en-US" dirty="0"/>
              <a:t>October 22, 2019</a:t>
            </a:r>
          </a:p>
        </p:txBody>
      </p:sp>
    </p:spTree>
    <p:extLst>
      <p:ext uri="{BB962C8B-B14F-4D97-AF65-F5344CB8AC3E}">
        <p14:creationId xmlns:p14="http://schemas.microsoft.com/office/powerpoint/2010/main" val="19786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6299200" y="2006600"/>
          <a:ext cx="5714576" cy="428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Cords Burned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6465" y="1237230"/>
            <a:ext cx="54701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Average Cords Burned Per Appliance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87738" y="1896533"/>
          <a:ext cx="6214663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074BD9A-17DD-46AB-884C-EF124042D43E}"/>
              </a:ext>
            </a:extLst>
          </p:cNvPr>
          <p:cNvSpPr/>
          <p:nvPr/>
        </p:nvSpPr>
        <p:spPr>
          <a:xfrm>
            <a:off x="787825" y="6172200"/>
            <a:ext cx="3528701" cy="32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66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15" y="136525"/>
            <a:ext cx="11299170" cy="1325563"/>
          </a:xfrm>
        </p:spPr>
        <p:txBody>
          <a:bodyPr>
            <a:normAutofit/>
          </a:bodyPr>
          <a:lstStyle/>
          <a:p>
            <a:r>
              <a:rPr lang="en-US" dirty="0"/>
              <a:t>Appliance Fractions &amp; Burn rates by County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29520" y="1206500"/>
          <a:ext cx="116840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176055" y="4051300"/>
          <a:ext cx="11785600" cy="280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453C31E-C5D3-488A-9DA9-CBC0F43000FB}"/>
              </a:ext>
            </a:extLst>
          </p:cNvPr>
          <p:cNvSpPr/>
          <p:nvPr/>
        </p:nvSpPr>
        <p:spPr>
          <a:xfrm>
            <a:off x="6992207" y="2628900"/>
            <a:ext cx="3528701" cy="126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EF067C-2133-4318-9229-81CFFA619EC6}"/>
              </a:ext>
            </a:extLst>
          </p:cNvPr>
          <p:cNvSpPr/>
          <p:nvPr/>
        </p:nvSpPr>
        <p:spPr>
          <a:xfrm>
            <a:off x="2229707" y="1206500"/>
            <a:ext cx="3528701" cy="2683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58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Natural Gas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89288" y="1397000"/>
          <a:ext cx="11801112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3687969"/>
              </p:ext>
            </p:extLst>
          </p:nvPr>
        </p:nvGraphicFramePr>
        <p:xfrm>
          <a:off x="203200" y="4038599"/>
          <a:ext cx="11887200" cy="268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04B30F9-018E-4DE0-A09B-CA1B2F19731C}"/>
              </a:ext>
            </a:extLst>
          </p:cNvPr>
          <p:cNvSpPr/>
          <p:nvPr/>
        </p:nvSpPr>
        <p:spPr>
          <a:xfrm rot="19807650">
            <a:off x="2476372" y="1839073"/>
            <a:ext cx="3528701" cy="1184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BEF238-2022-4E51-A44E-2C9162375E8B}"/>
              </a:ext>
            </a:extLst>
          </p:cNvPr>
          <p:cNvSpPr/>
          <p:nvPr/>
        </p:nvSpPr>
        <p:spPr>
          <a:xfrm>
            <a:off x="7020782" y="2798255"/>
            <a:ext cx="3528701" cy="126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4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Type of Dwelling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219200" y="1600200"/>
          <a:ext cx="9652000" cy="524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2400" y="1092201"/>
            <a:ext cx="965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Percent of Households Using Each Appliance by Type of Dwelling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2C9724-2DEE-4D68-A21B-87CD45C54B43}"/>
              </a:ext>
            </a:extLst>
          </p:cNvPr>
          <p:cNvSpPr/>
          <p:nvPr/>
        </p:nvSpPr>
        <p:spPr>
          <a:xfrm>
            <a:off x="1422400" y="5448300"/>
            <a:ext cx="3528701" cy="621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48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Heating Degree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178297"/>
              </p:ext>
            </p:extLst>
          </p:nvPr>
        </p:nvGraphicFramePr>
        <p:xfrm>
          <a:off x="1625600" y="1701800"/>
          <a:ext cx="9144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194041"/>
            <a:ext cx="8890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Average Cords Burned Per Year by Heating Degree Day Bins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D609F-2A81-49FC-9C65-6971D88DC416}"/>
              </a:ext>
            </a:extLst>
          </p:cNvPr>
          <p:cNvSpPr txBox="1"/>
          <p:nvPr/>
        </p:nvSpPr>
        <p:spPr>
          <a:xfrm>
            <a:off x="1943100" y="6145768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09A5A-D0DE-4883-822C-626D6D757CAD}"/>
              </a:ext>
            </a:extLst>
          </p:cNvPr>
          <p:cNvSpPr txBox="1"/>
          <p:nvPr/>
        </p:nvSpPr>
        <p:spPr>
          <a:xfrm>
            <a:off x="9506947" y="6175414"/>
            <a:ext cx="8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Coldest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F524BF-A46F-4442-9113-09997704EF43}"/>
              </a:ext>
            </a:extLst>
          </p:cNvPr>
          <p:cNvSpPr/>
          <p:nvPr/>
        </p:nvSpPr>
        <p:spPr>
          <a:xfrm>
            <a:off x="4582382" y="1701799"/>
            <a:ext cx="5095018" cy="3889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4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EPA Default Comparisons: Draft Results</a:t>
            </a:r>
            <a:br>
              <a:rPr lang="en-US" dirty="0"/>
            </a:br>
            <a:r>
              <a:rPr lang="en-US" dirty="0"/>
              <a:t>New (2017) vs Existing (2014) RWC Tool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DCF4-6A86-46A5-AC7F-1D9230F0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analysis, defined counties as Urban, Suburban and Rural based on # of occupied housing units / square mile:</a:t>
            </a:r>
          </a:p>
          <a:p>
            <a:pPr lvl="1"/>
            <a:r>
              <a:rPr lang="en-US" dirty="0"/>
              <a:t>Urban: &gt; 1,000</a:t>
            </a:r>
          </a:p>
          <a:p>
            <a:pPr lvl="1"/>
            <a:r>
              <a:rPr lang="en-US" dirty="0"/>
              <a:t>Suburban: 500 – 1,000</a:t>
            </a:r>
          </a:p>
          <a:p>
            <a:pPr lvl="1"/>
            <a:r>
              <a:rPr lang="en-US" dirty="0"/>
              <a:t>Rural: &lt; 500</a:t>
            </a:r>
          </a:p>
          <a:p>
            <a:r>
              <a:rPr lang="en-US" dirty="0"/>
              <a:t>Caveat: Does not reflect (3) SLT-submitted inputs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8053-91D9-44AE-B968-88C08D24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PM2.5 Total RWC Emissions by Census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A8F7F-9462-454F-9C62-5F54CDE95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81"/>
          <a:stretch/>
        </p:blipFill>
        <p:spPr>
          <a:xfrm>
            <a:off x="6217921" y="2743200"/>
            <a:ext cx="5742432" cy="3671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F738E5-3B70-47FD-B4FB-8986841CC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6"/>
          <a:stretch/>
        </p:blipFill>
        <p:spPr>
          <a:xfrm>
            <a:off x="85951" y="2709761"/>
            <a:ext cx="6010049" cy="3747173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7A4AF2BC-ED6A-4AD6-91DF-55CAD6E4ADF8}"/>
              </a:ext>
            </a:extLst>
          </p:cNvPr>
          <p:cNvSpPr/>
          <p:nvPr/>
        </p:nvSpPr>
        <p:spPr>
          <a:xfrm rot="16200000">
            <a:off x="1772412" y="2339340"/>
            <a:ext cx="585219" cy="2453642"/>
          </a:xfrm>
          <a:prstGeom prst="rightBrace">
            <a:avLst>
              <a:gd name="adj1" fmla="val 20600"/>
              <a:gd name="adj2" fmla="val 5074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B2391FE-A642-46AA-882D-68F80B78B2D4}"/>
              </a:ext>
            </a:extLst>
          </p:cNvPr>
          <p:cNvSpPr/>
          <p:nvPr/>
        </p:nvSpPr>
        <p:spPr>
          <a:xfrm rot="16200000">
            <a:off x="4148313" y="2747790"/>
            <a:ext cx="1266478" cy="2628900"/>
          </a:xfrm>
          <a:prstGeom prst="rightBrace">
            <a:avLst>
              <a:gd name="adj1" fmla="val 25199"/>
              <a:gd name="adj2" fmla="val 913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3B0733-5BE2-4FE4-95CD-DEF3EA51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16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AD9F8-4941-4883-A998-EB200CF229FD}"/>
              </a:ext>
            </a:extLst>
          </p:cNvPr>
          <p:cNvSpPr/>
          <p:nvPr/>
        </p:nvSpPr>
        <p:spPr>
          <a:xfrm>
            <a:off x="3348995" y="4443543"/>
            <a:ext cx="1432557" cy="1912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9CE699-97A5-4886-AA0B-CC73501D1A34}"/>
              </a:ext>
            </a:extLst>
          </p:cNvPr>
          <p:cNvSpPr/>
          <p:nvPr/>
        </p:nvSpPr>
        <p:spPr>
          <a:xfrm rot="19702912">
            <a:off x="6699313" y="3711832"/>
            <a:ext cx="1808893" cy="1149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0DC456-1FB8-4426-BB86-3FE7CA6B561C}"/>
              </a:ext>
            </a:extLst>
          </p:cNvPr>
          <p:cNvSpPr/>
          <p:nvPr/>
        </p:nvSpPr>
        <p:spPr>
          <a:xfrm rot="1564615">
            <a:off x="9324192" y="4314817"/>
            <a:ext cx="1808893" cy="1149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PM2.5 Estimates by Appliance Type: New vs Old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D342E-DEEE-4FEC-BC7F-EC02965A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95" y="1310047"/>
            <a:ext cx="7244399" cy="51828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915CB-EC21-46E3-A8D8-0C3322BD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D932D-D937-4D02-8053-8B1D86AD660E}"/>
              </a:ext>
            </a:extLst>
          </p:cNvPr>
          <p:cNvSpPr/>
          <p:nvPr/>
        </p:nvSpPr>
        <p:spPr>
          <a:xfrm rot="19702912">
            <a:off x="5275850" y="4173839"/>
            <a:ext cx="1808893" cy="7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ABFA1-CA14-40B6-A024-6BDC4D6180FE}"/>
              </a:ext>
            </a:extLst>
          </p:cNvPr>
          <p:cNvSpPr/>
          <p:nvPr/>
        </p:nvSpPr>
        <p:spPr>
          <a:xfrm rot="3028638">
            <a:off x="7119631" y="3372353"/>
            <a:ext cx="1808893" cy="7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4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1393424" cy="933323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RWC PM2.5 Emissions for Non-rural Counties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E7DCB-8CDA-4735-8F7E-7D2BBCA1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08944"/>
            <a:ext cx="10360511" cy="47713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A30A7-1D40-4B9D-8DEE-88B8C99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4F48A3-0742-4261-ADD4-BC278E0249AA}"/>
              </a:ext>
            </a:extLst>
          </p:cNvPr>
          <p:cNvSpPr/>
          <p:nvPr/>
        </p:nvSpPr>
        <p:spPr>
          <a:xfrm rot="16200000">
            <a:off x="4085526" y="4091897"/>
            <a:ext cx="2743079" cy="1525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128664-EA4D-4D5C-88C3-D2B5B247F808}"/>
              </a:ext>
            </a:extLst>
          </p:cNvPr>
          <p:cNvSpPr/>
          <p:nvPr/>
        </p:nvSpPr>
        <p:spPr>
          <a:xfrm rot="16200000">
            <a:off x="5967620" y="3700667"/>
            <a:ext cx="3904840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0899EB-DB45-4115-9DE0-510C070F3497}"/>
              </a:ext>
            </a:extLst>
          </p:cNvPr>
          <p:cNvSpPr/>
          <p:nvPr/>
        </p:nvSpPr>
        <p:spPr>
          <a:xfrm rot="16200000">
            <a:off x="7716837" y="2751136"/>
            <a:ext cx="4740275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549"/>
            <a:ext cx="10515600" cy="968823"/>
          </a:xfrm>
        </p:spPr>
        <p:txBody>
          <a:bodyPr>
            <a:noAutofit/>
          </a:bodyPr>
          <a:lstStyle/>
          <a:p>
            <a:r>
              <a:rPr lang="en-US" sz="4000" dirty="0"/>
              <a:t>South Region: More Outdoor Recreational Burning &amp; Central Heating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F10BC-0C08-4A3A-9BF7-1B037A22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978" y="1466916"/>
            <a:ext cx="4367033" cy="2624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ED07B-593D-46C1-B632-023ED10A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78" y="3868009"/>
            <a:ext cx="4367033" cy="2624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EA800-E1A2-4AFB-83F1-45DCB8D2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06" y="1519989"/>
            <a:ext cx="5077993" cy="497288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AD0805-D8D9-4EF3-9664-DD30374A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19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5D8AAC-970F-4285-A6B1-383340A30EBA}"/>
              </a:ext>
            </a:extLst>
          </p:cNvPr>
          <p:cNvSpPr/>
          <p:nvPr/>
        </p:nvSpPr>
        <p:spPr>
          <a:xfrm rot="16200000">
            <a:off x="2776542" y="3881438"/>
            <a:ext cx="2876548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Residential Wood Combustion in the NEI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7213600" cy="4775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Residential Wood Combustion (RWC) is a significant source of air pollution</a:t>
            </a:r>
          </a:p>
          <a:p>
            <a:pPr lvl="1"/>
            <a:r>
              <a:rPr lang="en-US" dirty="0"/>
              <a:t>Approx. 6% of all primary particulate matter =&lt; 2.5 microns in diameter (PM</a:t>
            </a:r>
            <a:r>
              <a:rPr lang="en-US" baseline="-25000" dirty="0"/>
              <a:t>2.5</a:t>
            </a:r>
            <a:r>
              <a:rPr lang="en-US" dirty="0"/>
              <a:t>) emissions in 2014</a:t>
            </a:r>
          </a:p>
          <a:p>
            <a:r>
              <a:rPr lang="en-US" dirty="0"/>
              <a:t>Emissions estimation method uses survey data to estimate:</a:t>
            </a:r>
          </a:p>
          <a:p>
            <a:pPr lvl="1"/>
            <a:r>
              <a:rPr lang="en-US" dirty="0"/>
              <a:t>Fraction of homes in each county that use wood-burning appliances</a:t>
            </a:r>
          </a:p>
          <a:p>
            <a:pPr lvl="1"/>
            <a:r>
              <a:rPr lang="en-US" dirty="0"/>
              <a:t>Average amount of wood burned in each appliance</a:t>
            </a:r>
          </a:p>
          <a:p>
            <a:r>
              <a:rPr lang="en-US" dirty="0"/>
              <a:t>2014 NEI used data from Energy Information Administration’s (EIA) Residential Energy Consumption Survey (RECS)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mage result for wood smoke chim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905001"/>
            <a:ext cx="4525963" cy="30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83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89" y="128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Northeast Region: More Rec-burning &amp; fireplaces, less woodstoves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59A71-4BAB-4E8C-80DE-54D12797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83" y="1374432"/>
            <a:ext cx="4364954" cy="262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43FB0-19D0-4B47-A95F-19EBDB94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183" y="3998048"/>
            <a:ext cx="4364954" cy="2623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7C5F6-0575-4D7C-8928-81D45569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89" y="1603025"/>
            <a:ext cx="5100022" cy="50186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50222E2-1F23-4EF9-A7C4-A6887CD8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20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1957A1-CEB2-4053-9843-378FF7E10E03}"/>
              </a:ext>
            </a:extLst>
          </p:cNvPr>
          <p:cNvSpPr/>
          <p:nvPr/>
        </p:nvSpPr>
        <p:spPr>
          <a:xfrm rot="16879329">
            <a:off x="2486233" y="3524455"/>
            <a:ext cx="4781141" cy="1276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B808AE-EBD1-431D-9A8D-4A5E19A6D362}"/>
              </a:ext>
            </a:extLst>
          </p:cNvPr>
          <p:cNvSpPr/>
          <p:nvPr/>
        </p:nvSpPr>
        <p:spPr>
          <a:xfrm rot="15352376">
            <a:off x="7729218" y="5037160"/>
            <a:ext cx="2305049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13839"/>
            <a:ext cx="11231880" cy="925157"/>
          </a:xfrm>
        </p:spPr>
        <p:txBody>
          <a:bodyPr>
            <a:normAutofit fontScale="90000"/>
          </a:bodyPr>
          <a:lstStyle/>
          <a:p>
            <a:r>
              <a:rPr lang="en-US" dirty="0"/>
              <a:t>Midwest Region: Large Reductions Woodstoves &amp; Central Heating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5AA7B-3515-4BBE-9280-626F7025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63" y="865523"/>
            <a:ext cx="4584589" cy="550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4B1CE-A6A6-48A7-BB60-A59FA2B6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1367621"/>
            <a:ext cx="5107588" cy="50030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0B46-0498-4B5D-92F3-AC16FA20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72EF87-E673-49DA-9C67-3664DEC88FF9}"/>
              </a:ext>
            </a:extLst>
          </p:cNvPr>
          <p:cNvSpPr/>
          <p:nvPr/>
        </p:nvSpPr>
        <p:spPr>
          <a:xfrm rot="17594382">
            <a:off x="2944747" y="3446655"/>
            <a:ext cx="4369338" cy="1870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D85D34-AE2C-4545-9281-639BFCB5E0A1}"/>
              </a:ext>
            </a:extLst>
          </p:cNvPr>
          <p:cNvSpPr/>
          <p:nvPr/>
        </p:nvSpPr>
        <p:spPr>
          <a:xfrm rot="16200000">
            <a:off x="7569134" y="4239626"/>
            <a:ext cx="1078326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34C853-C355-4364-A757-B9203679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053" y="1333948"/>
            <a:ext cx="4336511" cy="5204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West Region: Fewer Woodstoves, more Central Heating, Fireplaces &amp; Rec-burning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B8BF-9231-459E-BCAF-FFD55088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00237-A674-4697-871D-5125206E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24" y="1856778"/>
            <a:ext cx="4919898" cy="46821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048F61A-C6D2-4F6E-85E2-64347621E551}"/>
              </a:ext>
            </a:extLst>
          </p:cNvPr>
          <p:cNvSpPr/>
          <p:nvPr/>
        </p:nvSpPr>
        <p:spPr>
          <a:xfrm rot="16200000">
            <a:off x="1805195" y="3843542"/>
            <a:ext cx="3904840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B986FC-DE73-4D6B-8CB6-FDDA25FF0C3E}"/>
              </a:ext>
            </a:extLst>
          </p:cNvPr>
          <p:cNvSpPr/>
          <p:nvPr/>
        </p:nvSpPr>
        <p:spPr>
          <a:xfrm rot="2849967">
            <a:off x="7298940" y="5261499"/>
            <a:ext cx="2257424" cy="92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C2D17-6FFB-4CDA-B295-C73C821F94A8}"/>
              </a:ext>
            </a:extLst>
          </p:cNvPr>
          <p:cNvSpPr/>
          <p:nvPr/>
        </p:nvSpPr>
        <p:spPr>
          <a:xfrm rot="16200000">
            <a:off x="1075051" y="4173230"/>
            <a:ext cx="3216562" cy="737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A937F-3516-42AB-BA7A-590CF41C6D86}"/>
              </a:ext>
            </a:extLst>
          </p:cNvPr>
          <p:cNvSpPr/>
          <p:nvPr/>
        </p:nvSpPr>
        <p:spPr>
          <a:xfrm rot="16200000">
            <a:off x="-139383" y="3936749"/>
            <a:ext cx="3216562" cy="737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0F39417-D054-4BB6-918D-8B9A8993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293097" y="2263413"/>
            <a:ext cx="5762701" cy="4009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65126"/>
            <a:ext cx="10869706" cy="1054242"/>
          </a:xfrm>
        </p:spPr>
        <p:txBody>
          <a:bodyPr>
            <a:normAutofit fontScale="90000"/>
          </a:bodyPr>
          <a:lstStyle/>
          <a:p>
            <a:r>
              <a:rPr lang="en-US" dirty="0"/>
              <a:t>2017 (left) &amp; 2014 (right) EPA Tool</a:t>
            </a:r>
            <a:br>
              <a:rPr lang="en-US" dirty="0"/>
            </a:br>
            <a:r>
              <a:rPr lang="en-US" dirty="0"/>
              <a:t>Total RWC PM2.5 </a:t>
            </a:r>
            <a:r>
              <a:rPr lang="en-US" sz="3200" dirty="0"/>
              <a:t>(tons/sq. mile)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2809337-C751-4928-8E4C-C81DF6C9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/>
          <a:stretch/>
        </p:blipFill>
        <p:spPr>
          <a:xfrm>
            <a:off x="6096000" y="2262088"/>
            <a:ext cx="5762701" cy="4011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86BF821-4F03-429A-A3A0-799CBFA555DF}"/>
              </a:ext>
            </a:extLst>
          </p:cNvPr>
          <p:cNvSpPr/>
          <p:nvPr/>
        </p:nvSpPr>
        <p:spPr>
          <a:xfrm rot="20946146">
            <a:off x="8780776" y="3487430"/>
            <a:ext cx="3216562" cy="737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6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72" y="365126"/>
            <a:ext cx="10876128" cy="883574"/>
          </a:xfrm>
        </p:spPr>
        <p:txBody>
          <a:bodyPr>
            <a:normAutofit/>
          </a:bodyPr>
          <a:lstStyle/>
          <a:p>
            <a:r>
              <a:rPr lang="en-US" sz="4000" dirty="0"/>
              <a:t>2017 – 2014 EPA Tool, Total RWC PM2.5 </a:t>
            </a:r>
            <a:r>
              <a:rPr lang="en-US" sz="3200" dirty="0"/>
              <a:t>(tons/sq. mile)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E21D41B-A6C7-4C4D-A02D-0E94C227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/>
          <a:stretch/>
        </p:blipFill>
        <p:spPr>
          <a:xfrm>
            <a:off x="477672" y="1269540"/>
            <a:ext cx="7351593" cy="5103870"/>
          </a:xfrm>
          <a:prstGeom prst="rect">
            <a:avLst/>
          </a:prstGeom>
        </p:spPr>
      </p:pic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82DE663-C192-4824-BDDD-2BE743EBA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65" y="3179927"/>
            <a:ext cx="4066969" cy="30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Homes w/ Natural Gas Access (left), Occupied Housing density (right)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E460D0C-F124-401E-B6C1-AAFF7EB0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9948"/>
            <a:ext cx="5581869" cy="41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C9E1DBB-EF81-4EF9-8186-50DB412F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2" y="2169947"/>
            <a:ext cx="5581868" cy="41864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477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 (left) &amp; 2014 (right) EPA Tool RWC Outdoor Recreational Burning PM2.5 </a:t>
            </a:r>
            <a:r>
              <a:rPr lang="en-US" sz="3200" dirty="0"/>
              <a:t>(tons/sq. mile)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35FAD1C-D939-48DE-B312-522CC9F7B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/>
        </p:blipFill>
        <p:spPr>
          <a:xfrm>
            <a:off x="6122880" y="2330823"/>
            <a:ext cx="5749864" cy="4025527"/>
          </a:xfrm>
          <a:prstGeom prst="rect">
            <a:avLst/>
          </a:prstGeo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2676347-4A90-45A4-BB98-2E730659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/>
        </p:blipFill>
        <p:spPr>
          <a:xfrm>
            <a:off x="439282" y="2330824"/>
            <a:ext cx="5749862" cy="40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3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41424" cy="87200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2017 – 2014 EPA Tool, RWC Outdoor Recreational Burning PM2.5 </a:t>
            </a:r>
            <a:r>
              <a:rPr lang="en-US" sz="3200" dirty="0"/>
              <a:t>(tons/sq. mile)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A60217E-0208-4CB0-BD33-2BD849D9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/>
          <a:stretch/>
        </p:blipFill>
        <p:spPr>
          <a:xfrm>
            <a:off x="3254188" y="1237130"/>
            <a:ext cx="7620000" cy="53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5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(left) &amp; 2014 (right) EPA Tool</a:t>
            </a:r>
            <a:br>
              <a:rPr lang="en-US" dirty="0"/>
            </a:br>
            <a:r>
              <a:rPr lang="en-US" dirty="0"/>
              <a:t>RWC Central Heating PM2.5 </a:t>
            </a:r>
            <a:r>
              <a:rPr lang="en-US" sz="3200" dirty="0"/>
              <a:t>(tons/sq. mile)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78B9674-83DB-4FE8-930F-F433E863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>
          <a:xfrm>
            <a:off x="6096000" y="2432888"/>
            <a:ext cx="5752353" cy="3989668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7A60FE6-7D11-4618-88BF-7E31D7A63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>
          <a:xfrm>
            <a:off x="517712" y="2366682"/>
            <a:ext cx="5752353" cy="39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41424" cy="87200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2017 – 2014 EPA Tool, RWC Central Heating PM2.5</a:t>
            </a:r>
            <a:br>
              <a:rPr lang="en-US" sz="4000" dirty="0"/>
            </a:br>
            <a:r>
              <a:rPr lang="en-US" sz="3200" dirty="0"/>
              <a:t>(tons/sq. mile)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1BF2EF4-9D44-4744-97A3-2E1F2087C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2460812" y="1202671"/>
            <a:ext cx="7620000" cy="5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 Nonpoint Development Process: New!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DCF4-6A86-46A5-AC7F-1D9230F0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composed of State/Local/Tribal (SLT) reporting agency data with EPA (default) data “gap-filling”</a:t>
            </a:r>
          </a:p>
          <a:p>
            <a:r>
              <a:rPr lang="en-US" dirty="0"/>
              <a:t>For the 2017 NEI, SLT reporting agencies may:</a:t>
            </a:r>
          </a:p>
          <a:p>
            <a:pPr lvl="1"/>
            <a:r>
              <a:rPr lang="en-US" dirty="0"/>
              <a:t>Continue to submit emissions  -takes precedence over any other estimates (6 States, 2 Locals, 6 Tribes)</a:t>
            </a:r>
          </a:p>
          <a:p>
            <a:pPr lvl="1"/>
            <a:r>
              <a:rPr lang="en-US" dirty="0"/>
              <a:t>Accept/supplement with EPA default estimates</a:t>
            </a:r>
          </a:p>
          <a:p>
            <a:pPr lvl="1"/>
            <a:r>
              <a:rPr lang="en-US" dirty="0"/>
              <a:t>Submit input activity data to refine EPA estimates (3 states)</a:t>
            </a:r>
          </a:p>
          <a:p>
            <a:r>
              <a:rPr lang="en-US" dirty="0"/>
              <a:t>New “Wagon Wheel” tool, Nonpoint Survey, and Input Template structure facilitates the new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0EB73-53ED-42C4-936C-6752DB88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3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 (left) &amp; 2014 (right) EPA Tool RWC Noncertified Woodstoves PM2.5 </a:t>
            </a:r>
            <a:r>
              <a:rPr lang="en-US" sz="3200" dirty="0"/>
              <a:t>(tons/sq. mile)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61911AF-4445-4F10-AF9B-EDEACFC0B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/>
          <a:stretch/>
        </p:blipFill>
        <p:spPr>
          <a:xfrm>
            <a:off x="6269318" y="2502369"/>
            <a:ext cx="5663514" cy="3911040"/>
          </a:xfrm>
          <a:prstGeom prst="rect">
            <a:avLst/>
          </a:prstGeom>
        </p:spPr>
      </p:pic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75DD123-3FA7-4DF5-8072-13BADFBEA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/>
        </p:blipFill>
        <p:spPr>
          <a:xfrm>
            <a:off x="636494" y="2502369"/>
            <a:ext cx="5632824" cy="39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1DD9-AAAA-4182-B17F-3B88C8D3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41424" cy="87200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2017 – 2014 EPA Tool, RWC Noncertified Woodstoves PM2.5 </a:t>
            </a:r>
            <a:r>
              <a:rPr lang="en-US" sz="3200" dirty="0"/>
              <a:t>(tons/sq. mile)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F9FB-2917-4AB7-AEEF-8C01753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41CD3A5-D71D-4C14-AAFC-EDAD61CA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>
          <a:xfrm>
            <a:off x="3451412" y="1274389"/>
            <a:ext cx="7620000" cy="52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9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276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10871200" cy="4775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survey represents the most comprehensive national assessment of wood-burning activity in the United States to date</a:t>
            </a:r>
          </a:p>
          <a:p>
            <a:r>
              <a:rPr lang="en-US" dirty="0"/>
              <a:t>The most common wood-burning appliances—fireplaces and outdoor recreational equipment—have the lowest burn rates</a:t>
            </a:r>
          </a:p>
          <a:p>
            <a:r>
              <a:rPr lang="en-US" dirty="0"/>
              <a:t>There are notable differences in urban, suburban, and rural burning, with wood-burning activity generally being more common in rural areas and areas with little natural gas access</a:t>
            </a:r>
          </a:p>
          <a:p>
            <a:r>
              <a:rPr lang="en-US" dirty="0"/>
              <a:t>Results compared reasonably well to other state and local surveys</a:t>
            </a:r>
          </a:p>
          <a:p>
            <a:r>
              <a:rPr lang="en-US" dirty="0"/>
              <a:t>While DEFAULT overall national RWC totals are similar, spatial distribution and appliance allocations changed considerably</a:t>
            </a:r>
          </a:p>
          <a:p>
            <a:pPr lvl="1"/>
            <a:r>
              <a:rPr lang="en-US" dirty="0"/>
              <a:t>Final RWC NEI estimates, with SLT inputs and emissions will differ –release date 4/30/2020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198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DCF4-6A86-46A5-AC7F-1D9230F0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Appendix slides follow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0A3CA-6019-4652-A524-FD524EA1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</a:t>
            </a:r>
            <a:r>
              <a:rPr lang="en-US" sz="3600" dirty="0"/>
              <a:t>Comparison to Other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08000" y="1770389"/>
          <a:ext cx="10464800" cy="48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7200" y="1092200"/>
            <a:ext cx="8890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Percentage of Households Using Each Appliance Type: </a:t>
            </a:r>
          </a:p>
          <a:p>
            <a:pPr algn="ctr"/>
            <a:r>
              <a:rPr lang="en-US" sz="2667" dirty="0"/>
              <a:t>Comparison of Multiple Survey Results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217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</a:t>
            </a:r>
            <a:r>
              <a:rPr lang="en-US" sz="3600" dirty="0"/>
              <a:t>Comparison to Other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200" y="1194041"/>
            <a:ext cx="11785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Average Cords Burned per Appliance Type: Comparison of Multiple Survey Results 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812800" y="1624926"/>
          <a:ext cx="10363200" cy="485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31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FD0-DAD7-4564-881D-80F1A3B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Residential Wood Combustion (RWC)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DCF4-6A86-46A5-AC7F-1D9230F0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Tool first released in December 2012 for the 2011 NEI</a:t>
            </a:r>
          </a:p>
          <a:p>
            <a:r>
              <a:rPr lang="en-US" dirty="0"/>
              <a:t>Latest version allows users to submit:</a:t>
            </a:r>
          </a:p>
          <a:p>
            <a:pPr lvl="1"/>
            <a:r>
              <a:rPr lang="en-US" dirty="0"/>
              <a:t>County-level occupied homes, appliance fractions, burn rates, wood density factors, control factors</a:t>
            </a:r>
          </a:p>
          <a:p>
            <a:pPr lvl="1"/>
            <a:r>
              <a:rPr lang="en-US" dirty="0"/>
              <a:t>County-level distribution of woodstoves to uncertified vs certified catalytic &amp; non-catalytic devices –to override Census Region defaults</a:t>
            </a:r>
          </a:p>
          <a:p>
            <a:pPr lvl="1"/>
            <a:r>
              <a:rPr lang="en-US" dirty="0"/>
              <a:t>County-level distribution of central heaters to 1 of 5 device types: indoor pellet boilers, indoor pellet furnaces, indoor cordwood boilers, indoor cordwood furnaces, outdoor cordwood boilers –to override national defaults</a:t>
            </a:r>
          </a:p>
          <a:p>
            <a:pPr lvl="1"/>
            <a:r>
              <a:rPr lang="en-US" dirty="0"/>
              <a:t>Emission Factors by appliance type (SCC)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39B6-C55F-4A45-ABD2-AF840A3B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EAC0-DC49-4C62-AA42-D958A98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RWC Tool Features and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CF67-4AD9-4766-9EF5-3704665B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Uses 2,984 survey responses to compute statistical regression approach for appliance fractions and burn rates based on the following predictor variables:</a:t>
            </a:r>
          </a:p>
          <a:p>
            <a:pPr lvl="1"/>
            <a:r>
              <a:rPr lang="en-US" dirty="0"/>
              <a:t>Number of heating Degree days (HDD) in 2017 climate zone</a:t>
            </a:r>
          </a:p>
          <a:p>
            <a:pPr lvl="1"/>
            <a:r>
              <a:rPr lang="en-US" dirty="0"/>
              <a:t>2017 population density from U.S. Census Bureau</a:t>
            </a:r>
          </a:p>
          <a:p>
            <a:pPr lvl="1"/>
            <a:r>
              <a:rPr lang="en-US" dirty="0"/>
              <a:t>Urban/rural zip code from U.S. Census Bureau</a:t>
            </a:r>
          </a:p>
          <a:p>
            <a:pPr lvl="1"/>
            <a:r>
              <a:rPr lang="en-US" dirty="0"/>
              <a:t>Percentage of county-level forest cover from Biogenic Emissions Land Database v4.1</a:t>
            </a:r>
          </a:p>
          <a:p>
            <a:pPr lvl="1"/>
            <a:r>
              <a:rPr lang="en-US" dirty="0"/>
              <a:t>County-level fraction of homes that use natural gas as primary heat in 2017 from American Community Survey</a:t>
            </a:r>
          </a:p>
          <a:p>
            <a:pPr lvl="1"/>
            <a:r>
              <a:rPr lang="en-US" dirty="0"/>
              <a:t>Type of home: single family detached or attached, multifamily, mobile home)</a:t>
            </a:r>
          </a:p>
          <a:p>
            <a:r>
              <a:rPr lang="en-US" dirty="0"/>
              <a:t>Normalized state consumption to EIA State Energy Data System (SEDS), applied to all RWC appliances</a:t>
            </a:r>
          </a:p>
          <a:p>
            <a:r>
              <a:rPr lang="en-US" dirty="0"/>
              <a:t>Sigmoid curve equation applied to central heaters and outdoor recreational equipment in dense urban areas –to zero where housing density approaches 1,000 homes/mi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6A858-750B-4B37-8096-DDB35067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0B60-9E4B-44B2-88EB-30EB3F7F8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6"/>
          </a:xfrm>
        </p:spPr>
        <p:txBody>
          <a:bodyPr>
            <a:normAutofit/>
          </a:bodyPr>
          <a:lstStyle/>
          <a:p>
            <a:r>
              <a:rPr lang="en-US" dirty="0"/>
              <a:t>2017 National Survey: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7010400" cy="4978399"/>
          </a:xfrm>
        </p:spPr>
        <p:txBody>
          <a:bodyPr>
            <a:normAutofit/>
          </a:bodyPr>
          <a:lstStyle/>
          <a:p>
            <a:r>
              <a:rPr lang="en-US" dirty="0"/>
              <a:t>2017 NEI will use data from a national survey supported by the Commission for Environmental Cooperation (CEC) and Northeast States for Coordinated Air Use Management (NESCAUM)</a:t>
            </a:r>
          </a:p>
          <a:p>
            <a:r>
              <a:rPr lang="en-US" dirty="0"/>
              <a:t>Surveyed 21 states throughout the U.S.</a:t>
            </a:r>
          </a:p>
          <a:p>
            <a:r>
              <a:rPr lang="en-US" dirty="0"/>
              <a:t>Mailed letters and follow-up post cards; survey conducted by web</a:t>
            </a:r>
          </a:p>
          <a:p>
            <a:r>
              <a:rPr lang="en-US" dirty="0"/>
              <a:t>Stratified: more surveys sent to areas likely to burn wood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416800" y="1287745"/>
          <a:ext cx="4651461" cy="540198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64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State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# of Responses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# of Surveys Sent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Response Rate (%)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2,992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2.27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2,625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3.43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4,310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4,976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1.83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1,737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2.42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2,113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1.56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ME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5,184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MA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6,781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MI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7,418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MO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5,083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2.22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3,529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2,216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2.08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7,738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7,011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2.61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OH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7,117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2.39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8,640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1,118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1,007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VT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2,538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4.96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181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5,006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823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WI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5,363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3055">
                <a:tc>
                  <a:txBody>
                    <a:bodyPr/>
                    <a:lstStyle/>
                    <a:p>
                      <a:pPr marL="717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2,984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94,502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tc>
                  <a:txBody>
                    <a:bodyPr/>
                    <a:lstStyle/>
                    <a:p>
                      <a:pPr marL="71755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3.16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20" marR="6732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14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276"/>
          </a:xfrm>
        </p:spPr>
        <p:txBody>
          <a:bodyPr>
            <a:normAutofit/>
          </a:bodyPr>
          <a:lstStyle/>
          <a:p>
            <a:r>
              <a:rPr lang="en-US" dirty="0"/>
              <a:t>2017 National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7010400" cy="4978399"/>
          </a:xfrm>
        </p:spPr>
        <p:txBody>
          <a:bodyPr>
            <a:normAutofit/>
          </a:bodyPr>
          <a:lstStyle/>
          <a:p>
            <a:r>
              <a:rPr lang="en-US" dirty="0"/>
              <a:t>Survey asked:</a:t>
            </a:r>
          </a:p>
          <a:p>
            <a:pPr lvl="1"/>
            <a:r>
              <a:rPr lang="en-US" dirty="0"/>
              <a:t>Whether respondent used a particular type of wood-burning appliance</a:t>
            </a:r>
          </a:p>
          <a:p>
            <a:pPr lvl="1"/>
            <a:r>
              <a:rPr lang="en-US" dirty="0"/>
              <a:t>How much wood they burn (cordwood, pellets, or wax logs)</a:t>
            </a:r>
          </a:p>
          <a:p>
            <a:pPr lvl="1"/>
            <a:r>
              <a:rPr lang="en-US" dirty="0"/>
              <a:t>When and how often they burn</a:t>
            </a:r>
          </a:p>
          <a:p>
            <a:pPr lvl="1"/>
            <a:r>
              <a:rPr lang="en-US" dirty="0"/>
              <a:t>Appliance age, model #</a:t>
            </a:r>
          </a:p>
          <a:p>
            <a:pPr lvl="1"/>
            <a:r>
              <a:rPr lang="en-US" dirty="0"/>
              <a:t>Demographic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6800" y="1701801"/>
            <a:ext cx="42672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Appliances included: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Conventional Fireplaces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Fireplace inserts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Woodstoves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Wood-fired furnaces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Wood-fired boilers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Pellet stoves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Outdoor recreational equipment (e.g. fire pits)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3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(Weighted) Results -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33351" y="1600200"/>
          <a:ext cx="3930651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165600" y="1960034"/>
          <a:ext cx="7924800" cy="431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476" y="5707113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Percentage of households that burn wood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1" y="1282969"/>
            <a:ext cx="833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Percentage of wood-burning households that use each appliance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97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Results – Primary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9600" y="1295401"/>
            <a:ext cx="59416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Primary use of wood-burning appliances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1117600" y="2006601"/>
          <a:ext cx="9550400" cy="41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3885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E2CCF719E154C8490985F37E2E6EC" ma:contentTypeVersion="34" ma:contentTypeDescription="Create a new document." ma:contentTypeScope="" ma:versionID="bcb0c58907d1a860c2b794ea4dae7fe8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c8c681ca-a945-464d-a1c1-33052a8122ac" xmlns:ns7="a41239cf-5e79-491e-a240-0aed96489bcb" targetNamespace="http://schemas.microsoft.com/office/2006/metadata/properties" ma:root="true" ma:fieldsID="6d67cb55b28274c6a85cf671cd918872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8c681ca-a945-464d-a1c1-33052a8122ac"/>
    <xsd:import namespace="a41239cf-5e79-491e-a240-0aed96489bcb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OCR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EventHashCode" minOccurs="0"/>
                <xsd:element ref="ns7:MediaServiceGenerationTim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08716f63-3006-4ef5-ac86-e5a7ee0f4bc1}" ma:internalName="TaxCatchAllLabel" ma:readOnly="true" ma:showField="CatchAllDataLabel" ma:web="c8c681ca-a945-464d-a1c1-33052a812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08716f63-3006-4ef5-ac86-e5a7ee0f4bc1}" ma:internalName="TaxCatchAll" ma:showField="CatchAllData" ma:web="c8c681ca-a945-464d-a1c1-33052a812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81ca-a945-464d-a1c1-33052a8122ac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239cf-5e79-491e-a240-0aed96489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MediaServiceAutoTags" ma:internalName="MediaServiceAutoTags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c8c681ca-a945-464d-a1c1-33052a8122ac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2019-10-17T20:33:34+00:00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c8c681ca-a945-464d-a1c1-33052a8122ac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BF7144EC-2C88-4F11-AD62-A54B283DC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c8c681ca-a945-464d-a1c1-33052a8122ac"/>
    <ds:schemaRef ds:uri="a41239cf-5e79-491e-a240-0aed96489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ED2F92-2037-4978-AD0D-5BA39ED62AD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86BDE56-C1CF-4714-AA5E-BD9B040D45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5666402-F8BE-4249-BB20-895F15E618EF}">
  <ds:schemaRefs>
    <ds:schemaRef ds:uri="http://purl.org/dc/dcmitype/"/>
    <ds:schemaRef ds:uri="http://www.w3.org/XML/1998/namespace"/>
    <ds:schemaRef ds:uri="http://schemas.microsoft.com/sharepoint.v3"/>
    <ds:schemaRef ds:uri="http://schemas.microsoft.com/office/infopath/2007/PartnerControls"/>
    <ds:schemaRef ds:uri="a41239cf-5e79-491e-a240-0aed96489bcb"/>
    <ds:schemaRef ds:uri="http://schemas.microsoft.com/sharepoint/v3"/>
    <ds:schemaRef ds:uri="http://purl.org/dc/terms/"/>
    <ds:schemaRef ds:uri="4ffa91fb-a0ff-4ac5-b2db-65c790d184a4"/>
    <ds:schemaRef ds:uri="http://schemas.microsoft.com/office/2006/documentManagement/types"/>
    <ds:schemaRef ds:uri="http://schemas.openxmlformats.org/package/2006/metadata/core-properties"/>
    <ds:schemaRef ds:uri="c8c681ca-a945-464d-a1c1-33052a8122ac"/>
    <ds:schemaRef ds:uri="http://schemas.microsoft.com/sharepoint/v3/field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1279</Words>
  <Application>Microsoft Office PowerPoint</Application>
  <PresentationFormat>Widescreen</PresentationFormat>
  <Paragraphs>250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Impacts of a National Survey on the Development of the Residential Wood Combustion Component of the National Emissions Inventory</vt:lpstr>
      <vt:lpstr>Residential Wood Combustion in the NEI</vt:lpstr>
      <vt:lpstr>NEI Nonpoint Development Process: New!</vt:lpstr>
      <vt:lpstr>The Residential Wood Combustion (RWC) Tool</vt:lpstr>
      <vt:lpstr>New RWC Tool Features and Adjustments</vt:lpstr>
      <vt:lpstr>2017 National Survey: Background</vt:lpstr>
      <vt:lpstr>2017 National Survey</vt:lpstr>
      <vt:lpstr>Survey (Weighted) Results - Summary</vt:lpstr>
      <vt:lpstr>Survey Results – Primary Use</vt:lpstr>
      <vt:lpstr>Survey Results – Cords Burned</vt:lpstr>
      <vt:lpstr>Appliance Fractions &amp; Burn rates by County Type</vt:lpstr>
      <vt:lpstr>Survey Results – Natural Gas Access</vt:lpstr>
      <vt:lpstr>Survey Results – Type of Dwelling</vt:lpstr>
      <vt:lpstr>Survey Results – Heating Degree Days</vt:lpstr>
      <vt:lpstr>EPA Default Comparisons: Draft Results New (2017) vs Existing (2014) RWC Tool Estimates</vt:lpstr>
      <vt:lpstr>PM2.5 Total RWC Emissions by Census Region</vt:lpstr>
      <vt:lpstr>PM2.5 Estimates by Appliance Type: New vs Old Tool</vt:lpstr>
      <vt:lpstr>National RWC PM2.5 Emissions for Non-rural Counties</vt:lpstr>
      <vt:lpstr>South Region: More Outdoor Recreational Burning &amp; Central Heating</vt:lpstr>
      <vt:lpstr>Northeast Region: More Rec-burning &amp; fireplaces, less woodstoves</vt:lpstr>
      <vt:lpstr>Midwest Region: Large Reductions Woodstoves &amp; Central Heating</vt:lpstr>
      <vt:lpstr>West Region: Fewer Woodstoves, more Central Heating, Fireplaces &amp; Rec-burning</vt:lpstr>
      <vt:lpstr>2017 (left) &amp; 2014 (right) EPA Tool Total RWC PM2.5 (tons/sq. mile)</vt:lpstr>
      <vt:lpstr>2017 – 2014 EPA Tool, Total RWC PM2.5 (tons/sq. mile)</vt:lpstr>
      <vt:lpstr>% Homes w/ Natural Gas Access (left), Occupied Housing density (right)</vt:lpstr>
      <vt:lpstr>2017 (left) &amp; 2014 (right) EPA Tool RWC Outdoor Recreational Burning PM2.5 (tons/sq. mile)</vt:lpstr>
      <vt:lpstr>2017 – 2014 EPA Tool, RWC Outdoor Recreational Burning PM2.5 (tons/sq. mile)</vt:lpstr>
      <vt:lpstr>2017 (left) &amp; 2014 (right) EPA Tool RWC Central Heating PM2.5 (tons/sq. mile)</vt:lpstr>
      <vt:lpstr>2017 – 2014 EPA Tool, RWC Central Heating PM2.5 (tons/sq. mile)</vt:lpstr>
      <vt:lpstr>2017 (left) &amp; 2014 (right) EPA Tool RWC Noncertified Woodstoves PM2.5 (tons/sq. mile)</vt:lpstr>
      <vt:lpstr>2017 – 2014 EPA Tool, RWC Noncertified Woodstoves PM2.5 (tons/sq. mile)</vt:lpstr>
      <vt:lpstr>Summary</vt:lpstr>
      <vt:lpstr>Questions?</vt:lpstr>
      <vt:lpstr>Survey Results – Comparison to Other Surveys</vt:lpstr>
      <vt:lpstr>Survey Results – Comparison to Other Surveys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 for 2017 Nonpoint NEI Development</dc:title>
  <dc:creator>Mason, Rich</dc:creator>
  <cp:lastModifiedBy>Mason, Rich</cp:lastModifiedBy>
  <cp:revision>26</cp:revision>
  <dcterms:created xsi:type="dcterms:W3CDTF">2019-06-21T15:47:58Z</dcterms:created>
  <dcterms:modified xsi:type="dcterms:W3CDTF">2019-10-22T14:21:04Z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0x010100988E2CCF719E154C8490985F37E2E6EC</vt:lpwstr>
  </property>
</Properties>
</file>