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29"/>
  </p:notesMasterIdLst>
  <p:sldIdLst>
    <p:sldId id="256" r:id="rId5"/>
    <p:sldId id="434" r:id="rId6"/>
    <p:sldId id="435" r:id="rId7"/>
    <p:sldId id="436" r:id="rId8"/>
    <p:sldId id="437" r:id="rId9"/>
    <p:sldId id="439" r:id="rId10"/>
    <p:sldId id="440" r:id="rId11"/>
    <p:sldId id="441" r:id="rId12"/>
    <p:sldId id="442" r:id="rId13"/>
    <p:sldId id="443" r:id="rId14"/>
    <p:sldId id="455" r:id="rId15"/>
    <p:sldId id="444" r:id="rId16"/>
    <p:sldId id="446" r:id="rId17"/>
    <p:sldId id="447" r:id="rId18"/>
    <p:sldId id="456" r:id="rId19"/>
    <p:sldId id="448" r:id="rId20"/>
    <p:sldId id="449" r:id="rId21"/>
    <p:sldId id="450" r:id="rId22"/>
    <p:sldId id="457" r:id="rId23"/>
    <p:sldId id="458" r:id="rId24"/>
    <p:sldId id="451" r:id="rId25"/>
    <p:sldId id="445" r:id="rId26"/>
    <p:sldId id="453" r:id="rId27"/>
    <p:sldId id="452" r:id="rId2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0C3"/>
    <a:srgbClr val="ED7D31"/>
    <a:srgbClr val="4472C4"/>
    <a:srgbClr val="FFC000"/>
    <a:srgbClr val="5B9BD5"/>
    <a:srgbClr val="FFFFFF"/>
    <a:srgbClr val="A5A5A5"/>
    <a:srgbClr val="FFFFCC"/>
    <a:srgbClr val="FFCC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7438" autoAdjust="0"/>
  </p:normalViewPr>
  <p:slideViewPr>
    <p:cSldViewPr snapToGrid="0">
      <p:cViewPr varScale="1">
        <p:scale>
          <a:sx n="78" d="100"/>
          <a:sy n="78" d="100"/>
        </p:scale>
        <p:origin x="1522" y="67"/>
      </p:cViewPr>
      <p:guideLst/>
    </p:cSldViewPr>
  </p:slideViewPr>
  <p:outlineViewPr>
    <p:cViewPr>
      <p:scale>
        <a:sx n="33" d="100"/>
        <a:sy n="33" d="100"/>
      </p:scale>
      <p:origin x="0" y="-82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toru CHATANI" userId="88ca56a6-9b51-48b1-b2a4-0ce0c1fefdf0" providerId="ADAL" clId="{FAAAFC40-ECAD-44D2-94A8-47468858E444}"/>
    <pc:docChg chg="undo redo custSel addSld delSld modSld">
      <pc:chgData name="Satoru CHATANI" userId="88ca56a6-9b51-48b1-b2a4-0ce0c1fefdf0" providerId="ADAL" clId="{FAAAFC40-ECAD-44D2-94A8-47468858E444}" dt="2019-09-13T08:03:56.611" v="5545"/>
      <pc:docMkLst>
        <pc:docMk/>
      </pc:docMkLst>
    </pc:docChg>
  </pc:docChgLst>
  <pc:docChgLst>
    <pc:chgData name="Satoru CHATANI" userId="88ca56a6-9b51-48b1-b2a4-0ce0c1fefdf0" providerId="ADAL" clId="{C49BE382-98A5-4630-B228-83CD0623FD98}"/>
    <pc:docChg chg="undo redo custSel addSld delSld modSld">
      <pc:chgData name="Satoru CHATANI" userId="88ca56a6-9b51-48b1-b2a4-0ce0c1fefdf0" providerId="ADAL" clId="{C49BE382-98A5-4630-B228-83CD0623FD98}" dt="2019-10-22T03:35:35.474" v="2758" actId="6549"/>
      <pc:docMkLst>
        <pc:docMk/>
      </pc:docMkLst>
      <pc:sldChg chg="del">
        <pc:chgData name="Satoru CHATANI" userId="88ca56a6-9b51-48b1-b2a4-0ce0c1fefdf0" providerId="ADAL" clId="{C49BE382-98A5-4630-B228-83CD0623FD98}" dt="2019-10-21T06:40:56.910" v="2510" actId="2696"/>
        <pc:sldMkLst>
          <pc:docMk/>
          <pc:sldMk cId="1394295252" sldId="412"/>
        </pc:sldMkLst>
      </pc:sldChg>
      <pc:sldChg chg="del">
        <pc:chgData name="Satoru CHATANI" userId="88ca56a6-9b51-48b1-b2a4-0ce0c1fefdf0" providerId="ADAL" clId="{C49BE382-98A5-4630-B228-83CD0623FD98}" dt="2019-10-21T06:40:56.972" v="2512" actId="2696"/>
        <pc:sldMkLst>
          <pc:docMk/>
          <pc:sldMk cId="2539253489" sldId="413"/>
        </pc:sldMkLst>
      </pc:sldChg>
      <pc:sldChg chg="del">
        <pc:chgData name="Satoru CHATANI" userId="88ca56a6-9b51-48b1-b2a4-0ce0c1fefdf0" providerId="ADAL" clId="{C49BE382-98A5-4630-B228-83CD0623FD98}" dt="2019-10-21T06:40:56.988" v="2513" actId="2696"/>
        <pc:sldMkLst>
          <pc:docMk/>
          <pc:sldMk cId="3538377995" sldId="414"/>
        </pc:sldMkLst>
      </pc:sldChg>
      <pc:sldChg chg="del">
        <pc:chgData name="Satoru CHATANI" userId="88ca56a6-9b51-48b1-b2a4-0ce0c1fefdf0" providerId="ADAL" clId="{C49BE382-98A5-4630-B228-83CD0623FD98}" dt="2019-10-21T06:40:57.129" v="2522" actId="2696"/>
        <pc:sldMkLst>
          <pc:docMk/>
          <pc:sldMk cId="3188081005" sldId="422"/>
        </pc:sldMkLst>
      </pc:sldChg>
      <pc:sldChg chg="del">
        <pc:chgData name="Satoru CHATANI" userId="88ca56a6-9b51-48b1-b2a4-0ce0c1fefdf0" providerId="ADAL" clId="{C49BE382-98A5-4630-B228-83CD0623FD98}" dt="2019-10-21T06:40:57.144" v="2523" actId="2696"/>
        <pc:sldMkLst>
          <pc:docMk/>
          <pc:sldMk cId="2204167990" sldId="423"/>
        </pc:sldMkLst>
      </pc:sldChg>
      <pc:sldChg chg="del">
        <pc:chgData name="Satoru CHATANI" userId="88ca56a6-9b51-48b1-b2a4-0ce0c1fefdf0" providerId="ADAL" clId="{C49BE382-98A5-4630-B228-83CD0623FD98}" dt="2019-10-21T06:40:56.941" v="2511" actId="2696"/>
        <pc:sldMkLst>
          <pc:docMk/>
          <pc:sldMk cId="2471272167" sldId="424"/>
        </pc:sldMkLst>
      </pc:sldChg>
      <pc:sldChg chg="del">
        <pc:chgData name="Satoru CHATANI" userId="88ca56a6-9b51-48b1-b2a4-0ce0c1fefdf0" providerId="ADAL" clId="{C49BE382-98A5-4630-B228-83CD0623FD98}" dt="2019-10-21T06:40:57.004" v="2514" actId="2696"/>
        <pc:sldMkLst>
          <pc:docMk/>
          <pc:sldMk cId="1072004119" sldId="425"/>
        </pc:sldMkLst>
      </pc:sldChg>
      <pc:sldChg chg="del">
        <pc:chgData name="Satoru CHATANI" userId="88ca56a6-9b51-48b1-b2a4-0ce0c1fefdf0" providerId="ADAL" clId="{C49BE382-98A5-4630-B228-83CD0623FD98}" dt="2019-10-21T06:40:57.035" v="2516" actId="2696"/>
        <pc:sldMkLst>
          <pc:docMk/>
          <pc:sldMk cId="2461959876" sldId="426"/>
        </pc:sldMkLst>
      </pc:sldChg>
      <pc:sldChg chg="del">
        <pc:chgData name="Satoru CHATANI" userId="88ca56a6-9b51-48b1-b2a4-0ce0c1fefdf0" providerId="ADAL" clId="{C49BE382-98A5-4630-B228-83CD0623FD98}" dt="2019-10-21T06:40:57.019" v="2515" actId="2696"/>
        <pc:sldMkLst>
          <pc:docMk/>
          <pc:sldMk cId="3222107320" sldId="427"/>
        </pc:sldMkLst>
      </pc:sldChg>
      <pc:sldChg chg="del">
        <pc:chgData name="Satoru CHATANI" userId="88ca56a6-9b51-48b1-b2a4-0ce0c1fefdf0" providerId="ADAL" clId="{C49BE382-98A5-4630-B228-83CD0623FD98}" dt="2019-10-21T06:40:57.050" v="2517" actId="2696"/>
        <pc:sldMkLst>
          <pc:docMk/>
          <pc:sldMk cId="3338678631" sldId="428"/>
        </pc:sldMkLst>
      </pc:sldChg>
      <pc:sldChg chg="del">
        <pc:chgData name="Satoru CHATANI" userId="88ca56a6-9b51-48b1-b2a4-0ce0c1fefdf0" providerId="ADAL" clId="{C49BE382-98A5-4630-B228-83CD0623FD98}" dt="2019-10-21T06:40:57.066" v="2518" actId="2696"/>
        <pc:sldMkLst>
          <pc:docMk/>
          <pc:sldMk cId="48828586" sldId="430"/>
        </pc:sldMkLst>
      </pc:sldChg>
      <pc:sldChg chg="del">
        <pc:chgData name="Satoru CHATANI" userId="88ca56a6-9b51-48b1-b2a4-0ce0c1fefdf0" providerId="ADAL" clId="{C49BE382-98A5-4630-B228-83CD0623FD98}" dt="2019-10-21T06:40:57.082" v="2519" actId="2696"/>
        <pc:sldMkLst>
          <pc:docMk/>
          <pc:sldMk cId="3924188853" sldId="431"/>
        </pc:sldMkLst>
      </pc:sldChg>
      <pc:sldChg chg="del">
        <pc:chgData name="Satoru CHATANI" userId="88ca56a6-9b51-48b1-b2a4-0ce0c1fefdf0" providerId="ADAL" clId="{C49BE382-98A5-4630-B228-83CD0623FD98}" dt="2019-10-21T06:40:57.097" v="2520" actId="2696"/>
        <pc:sldMkLst>
          <pc:docMk/>
          <pc:sldMk cId="1498994568" sldId="432"/>
        </pc:sldMkLst>
      </pc:sldChg>
      <pc:sldChg chg="del">
        <pc:chgData name="Satoru CHATANI" userId="88ca56a6-9b51-48b1-b2a4-0ce0c1fefdf0" providerId="ADAL" clId="{C49BE382-98A5-4630-B228-83CD0623FD98}" dt="2019-10-21T06:40:57.113" v="2521" actId="2696"/>
        <pc:sldMkLst>
          <pc:docMk/>
          <pc:sldMk cId="616288018" sldId="433"/>
        </pc:sldMkLst>
      </pc:sldChg>
      <pc:sldChg chg="modSp">
        <pc:chgData name="Satoru CHATANI" userId="88ca56a6-9b51-48b1-b2a4-0ce0c1fefdf0" providerId="ADAL" clId="{C49BE382-98A5-4630-B228-83CD0623FD98}" dt="2019-10-21T06:21:41.028" v="1316" actId="6549"/>
        <pc:sldMkLst>
          <pc:docMk/>
          <pc:sldMk cId="58668593" sldId="440"/>
        </pc:sldMkLst>
        <pc:spChg chg="mod">
          <ac:chgData name="Satoru CHATANI" userId="88ca56a6-9b51-48b1-b2a4-0ce0c1fefdf0" providerId="ADAL" clId="{C49BE382-98A5-4630-B228-83CD0623FD98}" dt="2019-10-21T06:21:41.028" v="1316" actId="6549"/>
          <ac:spMkLst>
            <pc:docMk/>
            <pc:sldMk cId="58668593" sldId="440"/>
            <ac:spMk id="3" creationId="{EF890138-9CB6-46BD-9A49-538425565728}"/>
          </ac:spMkLst>
        </pc:spChg>
      </pc:sldChg>
      <pc:sldChg chg="addSp modSp">
        <pc:chgData name="Satoru CHATANI" userId="88ca56a6-9b51-48b1-b2a4-0ce0c1fefdf0" providerId="ADAL" clId="{C49BE382-98A5-4630-B228-83CD0623FD98}" dt="2019-10-21T06:22:31.911" v="1324" actId="6549"/>
        <pc:sldMkLst>
          <pc:docMk/>
          <pc:sldMk cId="2363602048" sldId="443"/>
        </pc:sldMkLst>
        <pc:spChg chg="mod">
          <ac:chgData name="Satoru CHATANI" userId="88ca56a6-9b51-48b1-b2a4-0ce0c1fefdf0" providerId="ADAL" clId="{C49BE382-98A5-4630-B228-83CD0623FD98}" dt="2019-10-20T19:31:35.194" v="964" actId="553"/>
          <ac:spMkLst>
            <pc:docMk/>
            <pc:sldMk cId="2363602048" sldId="443"/>
            <ac:spMk id="2" creationId="{ABC9EB97-AF3E-4AAF-9570-0386F2FF4B43}"/>
          </ac:spMkLst>
        </pc:spChg>
        <pc:spChg chg="mod">
          <ac:chgData name="Satoru CHATANI" userId="88ca56a6-9b51-48b1-b2a4-0ce0c1fefdf0" providerId="ADAL" clId="{C49BE382-98A5-4630-B228-83CD0623FD98}" dt="2019-10-21T06:22:31.911" v="1324" actId="6549"/>
          <ac:spMkLst>
            <pc:docMk/>
            <pc:sldMk cId="2363602048" sldId="443"/>
            <ac:spMk id="3" creationId="{1AF3E5A9-C345-4448-BDAD-40E976359529}"/>
          </ac:spMkLst>
        </pc:spChg>
        <pc:spChg chg="add mod">
          <ac:chgData name="Satoru CHATANI" userId="88ca56a6-9b51-48b1-b2a4-0ce0c1fefdf0" providerId="ADAL" clId="{C49BE382-98A5-4630-B228-83CD0623FD98}" dt="2019-10-20T19:31:42.077" v="965" actId="207"/>
          <ac:spMkLst>
            <pc:docMk/>
            <pc:sldMk cId="2363602048" sldId="443"/>
            <ac:spMk id="5" creationId="{66D810B9-C36F-40D2-BF11-CA54F749E02D}"/>
          </ac:spMkLst>
        </pc:spChg>
      </pc:sldChg>
      <pc:sldChg chg="modSp">
        <pc:chgData name="Satoru CHATANI" userId="88ca56a6-9b51-48b1-b2a4-0ce0c1fefdf0" providerId="ADAL" clId="{C49BE382-98A5-4630-B228-83CD0623FD98}" dt="2019-10-20T19:23:34.155" v="489" actId="20577"/>
        <pc:sldMkLst>
          <pc:docMk/>
          <pc:sldMk cId="376656562" sldId="444"/>
        </pc:sldMkLst>
        <pc:spChg chg="mod">
          <ac:chgData name="Satoru CHATANI" userId="88ca56a6-9b51-48b1-b2a4-0ce0c1fefdf0" providerId="ADAL" clId="{C49BE382-98A5-4630-B228-83CD0623FD98}" dt="2019-10-20T19:20:11.310" v="389" actId="6549"/>
          <ac:spMkLst>
            <pc:docMk/>
            <pc:sldMk cId="376656562" sldId="444"/>
            <ac:spMk id="2" creationId="{ABC9EB97-AF3E-4AAF-9570-0386F2FF4B43}"/>
          </ac:spMkLst>
        </pc:spChg>
        <pc:spChg chg="mod">
          <ac:chgData name="Satoru CHATANI" userId="88ca56a6-9b51-48b1-b2a4-0ce0c1fefdf0" providerId="ADAL" clId="{C49BE382-98A5-4630-B228-83CD0623FD98}" dt="2019-10-20T19:23:34.155" v="489" actId="20577"/>
          <ac:spMkLst>
            <pc:docMk/>
            <pc:sldMk cId="376656562" sldId="444"/>
            <ac:spMk id="3" creationId="{1AF3E5A9-C345-4448-BDAD-40E976359529}"/>
          </ac:spMkLst>
        </pc:spChg>
      </pc:sldChg>
      <pc:sldChg chg="modSp">
        <pc:chgData name="Satoru CHATANI" userId="88ca56a6-9b51-48b1-b2a4-0ce0c1fefdf0" providerId="ADAL" clId="{C49BE382-98A5-4630-B228-83CD0623FD98}" dt="2019-10-20T19:27:29.816" v="641" actId="255"/>
        <pc:sldMkLst>
          <pc:docMk/>
          <pc:sldMk cId="1555419761" sldId="446"/>
        </pc:sldMkLst>
        <pc:spChg chg="mod">
          <ac:chgData name="Satoru CHATANI" userId="88ca56a6-9b51-48b1-b2a4-0ce0c1fefdf0" providerId="ADAL" clId="{C49BE382-98A5-4630-B228-83CD0623FD98}" dt="2019-10-20T19:27:29.816" v="641" actId="255"/>
          <ac:spMkLst>
            <pc:docMk/>
            <pc:sldMk cId="1555419761" sldId="446"/>
            <ac:spMk id="2" creationId="{ABC9EB97-AF3E-4AAF-9570-0386F2FF4B43}"/>
          </ac:spMkLst>
        </pc:spChg>
        <pc:spChg chg="mod">
          <ac:chgData name="Satoru CHATANI" userId="88ca56a6-9b51-48b1-b2a4-0ce0c1fefdf0" providerId="ADAL" clId="{C49BE382-98A5-4630-B228-83CD0623FD98}" dt="2019-10-20T19:27:02.022" v="627" actId="6549"/>
          <ac:spMkLst>
            <pc:docMk/>
            <pc:sldMk cId="1555419761" sldId="446"/>
            <ac:spMk id="3" creationId="{1AF3E5A9-C345-4448-BDAD-40E976359529}"/>
          </ac:spMkLst>
        </pc:spChg>
      </pc:sldChg>
      <pc:sldChg chg="modSp">
        <pc:chgData name="Satoru CHATANI" userId="88ca56a6-9b51-48b1-b2a4-0ce0c1fefdf0" providerId="ADAL" clId="{C49BE382-98A5-4630-B228-83CD0623FD98}" dt="2019-10-20T19:35:03.393" v="1045" actId="20577"/>
        <pc:sldMkLst>
          <pc:docMk/>
          <pc:sldMk cId="631918575" sldId="447"/>
        </pc:sldMkLst>
        <pc:spChg chg="mod">
          <ac:chgData name="Satoru CHATANI" userId="88ca56a6-9b51-48b1-b2a4-0ce0c1fefdf0" providerId="ADAL" clId="{C49BE382-98A5-4630-B228-83CD0623FD98}" dt="2019-10-20T19:28:05.753" v="654" actId="947"/>
          <ac:spMkLst>
            <pc:docMk/>
            <pc:sldMk cId="631918575" sldId="447"/>
            <ac:spMk id="2" creationId="{ABC9EB97-AF3E-4AAF-9570-0386F2FF4B43}"/>
          </ac:spMkLst>
        </pc:spChg>
        <pc:spChg chg="mod">
          <ac:chgData name="Satoru CHATANI" userId="88ca56a6-9b51-48b1-b2a4-0ce0c1fefdf0" providerId="ADAL" clId="{C49BE382-98A5-4630-B228-83CD0623FD98}" dt="2019-10-20T19:35:03.393" v="1045" actId="20577"/>
          <ac:spMkLst>
            <pc:docMk/>
            <pc:sldMk cId="631918575" sldId="447"/>
            <ac:spMk id="3" creationId="{1AF3E5A9-C345-4448-BDAD-40E976359529}"/>
          </ac:spMkLst>
        </pc:spChg>
      </pc:sldChg>
      <pc:sldChg chg="modSp">
        <pc:chgData name="Satoru CHATANI" userId="88ca56a6-9b51-48b1-b2a4-0ce0c1fefdf0" providerId="ADAL" clId="{C49BE382-98A5-4630-B228-83CD0623FD98}" dt="2019-10-20T19:37:34.225" v="1255" actId="20577"/>
        <pc:sldMkLst>
          <pc:docMk/>
          <pc:sldMk cId="1193362029" sldId="448"/>
        </pc:sldMkLst>
        <pc:spChg chg="mod">
          <ac:chgData name="Satoru CHATANI" userId="88ca56a6-9b51-48b1-b2a4-0ce0c1fefdf0" providerId="ADAL" clId="{C49BE382-98A5-4630-B228-83CD0623FD98}" dt="2019-10-20T19:35:29.456" v="1051" actId="6549"/>
          <ac:spMkLst>
            <pc:docMk/>
            <pc:sldMk cId="1193362029" sldId="448"/>
            <ac:spMk id="2" creationId="{ABC9EB97-AF3E-4AAF-9570-0386F2FF4B43}"/>
          </ac:spMkLst>
        </pc:spChg>
        <pc:spChg chg="mod">
          <ac:chgData name="Satoru CHATANI" userId="88ca56a6-9b51-48b1-b2a4-0ce0c1fefdf0" providerId="ADAL" clId="{C49BE382-98A5-4630-B228-83CD0623FD98}" dt="2019-10-20T19:37:34.225" v="1255" actId="20577"/>
          <ac:spMkLst>
            <pc:docMk/>
            <pc:sldMk cId="1193362029" sldId="448"/>
            <ac:spMk id="3" creationId="{1AF3E5A9-C345-4448-BDAD-40E976359529}"/>
          </ac:spMkLst>
        </pc:spChg>
      </pc:sldChg>
      <pc:sldChg chg="modSp">
        <pc:chgData name="Satoru CHATANI" userId="88ca56a6-9b51-48b1-b2a4-0ce0c1fefdf0" providerId="ADAL" clId="{C49BE382-98A5-4630-B228-83CD0623FD98}" dt="2019-10-22T03:33:06.680" v="2538" actId="20577"/>
        <pc:sldMkLst>
          <pc:docMk/>
          <pc:sldMk cId="423878686" sldId="449"/>
        </pc:sldMkLst>
        <pc:spChg chg="mod">
          <ac:chgData name="Satoru CHATANI" userId="88ca56a6-9b51-48b1-b2a4-0ce0c1fefdf0" providerId="ADAL" clId="{C49BE382-98A5-4630-B228-83CD0623FD98}" dt="2019-10-22T03:33:06.680" v="2538" actId="20577"/>
          <ac:spMkLst>
            <pc:docMk/>
            <pc:sldMk cId="423878686" sldId="449"/>
            <ac:spMk id="2" creationId="{ABC9EB97-AF3E-4AAF-9570-0386F2FF4B43}"/>
          </ac:spMkLst>
        </pc:spChg>
        <pc:spChg chg="mod">
          <ac:chgData name="Satoru CHATANI" userId="88ca56a6-9b51-48b1-b2a4-0ce0c1fefdf0" providerId="ADAL" clId="{C49BE382-98A5-4630-B228-83CD0623FD98}" dt="2019-10-20T19:38:56.302" v="1301" actId="947"/>
          <ac:spMkLst>
            <pc:docMk/>
            <pc:sldMk cId="423878686" sldId="449"/>
            <ac:spMk id="3" creationId="{1AF3E5A9-C345-4448-BDAD-40E976359529}"/>
          </ac:spMkLst>
        </pc:spChg>
      </pc:sldChg>
      <pc:sldChg chg="addSp modSp">
        <pc:chgData name="Satoru CHATANI" userId="88ca56a6-9b51-48b1-b2a4-0ce0c1fefdf0" providerId="ADAL" clId="{C49BE382-98A5-4630-B228-83CD0623FD98}" dt="2019-10-22T03:35:19.555" v="2725" actId="164"/>
        <pc:sldMkLst>
          <pc:docMk/>
          <pc:sldMk cId="3761035231" sldId="450"/>
        </pc:sldMkLst>
        <pc:spChg chg="mod">
          <ac:chgData name="Satoru CHATANI" userId="88ca56a6-9b51-48b1-b2a4-0ce0c1fefdf0" providerId="ADAL" clId="{C49BE382-98A5-4630-B228-83CD0623FD98}" dt="2019-10-21T06:27:38.238" v="1434" actId="947"/>
          <ac:spMkLst>
            <pc:docMk/>
            <pc:sldMk cId="3761035231" sldId="450"/>
            <ac:spMk id="2" creationId="{ABC9EB97-AF3E-4AAF-9570-0386F2FF4B43}"/>
          </ac:spMkLst>
        </pc:spChg>
        <pc:spChg chg="mod">
          <ac:chgData name="Satoru CHATANI" userId="88ca56a6-9b51-48b1-b2a4-0ce0c1fefdf0" providerId="ADAL" clId="{C49BE382-98A5-4630-B228-83CD0623FD98}" dt="2019-10-21T06:30:30.767" v="1723" actId="947"/>
          <ac:spMkLst>
            <pc:docMk/>
            <pc:sldMk cId="3761035231" sldId="450"/>
            <ac:spMk id="3" creationId="{1AF3E5A9-C345-4448-BDAD-40E976359529}"/>
          </ac:spMkLst>
        </pc:spChg>
        <pc:spChg chg="add mod">
          <ac:chgData name="Satoru CHATANI" userId="88ca56a6-9b51-48b1-b2a4-0ce0c1fefdf0" providerId="ADAL" clId="{C49BE382-98A5-4630-B228-83CD0623FD98}" dt="2019-10-22T03:35:19.555" v="2725" actId="164"/>
          <ac:spMkLst>
            <pc:docMk/>
            <pc:sldMk cId="3761035231" sldId="450"/>
            <ac:spMk id="6" creationId="{2511710B-3969-46CB-A6D3-5FCA801E839C}"/>
          </ac:spMkLst>
        </pc:spChg>
        <pc:grpChg chg="add mod">
          <ac:chgData name="Satoru CHATANI" userId="88ca56a6-9b51-48b1-b2a4-0ce0c1fefdf0" providerId="ADAL" clId="{C49BE382-98A5-4630-B228-83CD0623FD98}" dt="2019-10-22T03:35:19.555" v="2725" actId="164"/>
          <ac:grpSpMkLst>
            <pc:docMk/>
            <pc:sldMk cId="3761035231" sldId="450"/>
            <ac:grpSpMk id="5" creationId="{8350ECA1-317E-4B61-A63C-7A1008C450EF}"/>
          </ac:grpSpMkLst>
        </pc:grpChg>
        <pc:picChg chg="mod">
          <ac:chgData name="Satoru CHATANI" userId="88ca56a6-9b51-48b1-b2a4-0ce0c1fefdf0" providerId="ADAL" clId="{C49BE382-98A5-4630-B228-83CD0623FD98}" dt="2019-10-22T03:35:19.555" v="2725" actId="164"/>
          <ac:picMkLst>
            <pc:docMk/>
            <pc:sldMk cId="3761035231" sldId="450"/>
            <ac:picMk id="7" creationId="{230C0243-3F16-459F-9C2C-EAC76709502F}"/>
          </ac:picMkLst>
        </pc:picChg>
        <pc:picChg chg="add mod modCrop">
          <ac:chgData name="Satoru CHATANI" userId="88ca56a6-9b51-48b1-b2a4-0ce0c1fefdf0" providerId="ADAL" clId="{C49BE382-98A5-4630-B228-83CD0623FD98}" dt="2019-10-22T03:35:19.555" v="2725" actId="164"/>
          <ac:picMkLst>
            <pc:docMk/>
            <pc:sldMk cId="3761035231" sldId="450"/>
            <ac:picMk id="8" creationId="{FE8885C3-5B35-4DA3-BC38-9BE01D3FEB58}"/>
          </ac:picMkLst>
        </pc:picChg>
        <pc:picChg chg="add mod modCrop">
          <ac:chgData name="Satoru CHATANI" userId="88ca56a6-9b51-48b1-b2a4-0ce0c1fefdf0" providerId="ADAL" clId="{C49BE382-98A5-4630-B228-83CD0623FD98}" dt="2019-10-22T03:35:19.555" v="2725" actId="164"/>
          <ac:picMkLst>
            <pc:docMk/>
            <pc:sldMk cId="3761035231" sldId="450"/>
            <ac:picMk id="9" creationId="{FE2BC5C7-BE33-48C3-9702-16AC3EF6031A}"/>
          </ac:picMkLst>
        </pc:picChg>
      </pc:sldChg>
      <pc:sldChg chg="modSp">
        <pc:chgData name="Satoru CHATANI" userId="88ca56a6-9b51-48b1-b2a4-0ce0c1fefdf0" providerId="ADAL" clId="{C49BE382-98A5-4630-B228-83CD0623FD98}" dt="2019-10-22T03:35:35.474" v="2758" actId="6549"/>
        <pc:sldMkLst>
          <pc:docMk/>
          <pc:sldMk cId="41785804" sldId="451"/>
        </pc:sldMkLst>
        <pc:spChg chg="mod">
          <ac:chgData name="Satoru CHATANI" userId="88ca56a6-9b51-48b1-b2a4-0ce0c1fefdf0" providerId="ADAL" clId="{C49BE382-98A5-4630-B228-83CD0623FD98}" dt="2019-10-22T03:35:35.474" v="2758" actId="6549"/>
          <ac:spMkLst>
            <pc:docMk/>
            <pc:sldMk cId="41785804" sldId="451"/>
            <ac:spMk id="2" creationId="{DD8E921C-EE25-47AC-8201-17494BDC8C58}"/>
          </ac:spMkLst>
        </pc:spChg>
      </pc:sldChg>
      <pc:sldChg chg="addSp delSp modSp">
        <pc:chgData name="Satoru CHATANI" userId="88ca56a6-9b51-48b1-b2a4-0ce0c1fefdf0" providerId="ADAL" clId="{C49BE382-98A5-4630-B228-83CD0623FD98}" dt="2019-10-21T06:40:52.380" v="2509" actId="478"/>
        <pc:sldMkLst>
          <pc:docMk/>
          <pc:sldMk cId="4053219709" sldId="452"/>
        </pc:sldMkLst>
        <pc:spChg chg="mod">
          <ac:chgData name="Satoru CHATANI" userId="88ca56a6-9b51-48b1-b2a4-0ce0c1fefdf0" providerId="ADAL" clId="{C49BE382-98A5-4630-B228-83CD0623FD98}" dt="2019-10-21T06:40:44.194" v="2507" actId="947"/>
          <ac:spMkLst>
            <pc:docMk/>
            <pc:sldMk cId="4053219709" sldId="452"/>
            <ac:spMk id="2" creationId="{3AA9468C-BF4F-49DC-A29C-9F46ABC48FB2}"/>
          </ac:spMkLst>
        </pc:spChg>
        <pc:spChg chg="del mod">
          <ac:chgData name="Satoru CHATANI" userId="88ca56a6-9b51-48b1-b2a4-0ce0c1fefdf0" providerId="ADAL" clId="{C49BE382-98A5-4630-B228-83CD0623FD98}" dt="2019-10-21T06:40:49.318" v="2508" actId="478"/>
          <ac:spMkLst>
            <pc:docMk/>
            <pc:sldMk cId="4053219709" sldId="452"/>
            <ac:spMk id="3" creationId="{6825E3BC-7ECE-4FA2-A472-71D5A9A4CD5D}"/>
          </ac:spMkLst>
        </pc:spChg>
        <pc:spChg chg="add del mod">
          <ac:chgData name="Satoru CHATANI" userId="88ca56a6-9b51-48b1-b2a4-0ce0c1fefdf0" providerId="ADAL" clId="{C49BE382-98A5-4630-B228-83CD0623FD98}" dt="2019-10-21T06:40:52.380" v="2509" actId="478"/>
          <ac:spMkLst>
            <pc:docMk/>
            <pc:sldMk cId="4053219709" sldId="452"/>
            <ac:spMk id="5" creationId="{5DECFD82-C04B-4F26-965F-541CB1DC91E0}"/>
          </ac:spMkLst>
        </pc:spChg>
        <pc:picChg chg="mod modCrop">
          <ac:chgData name="Satoru CHATANI" userId="88ca56a6-9b51-48b1-b2a4-0ce0c1fefdf0" providerId="ADAL" clId="{C49BE382-98A5-4630-B228-83CD0623FD98}" dt="2019-10-21T06:40:31.036" v="2480" actId="555"/>
          <ac:picMkLst>
            <pc:docMk/>
            <pc:sldMk cId="4053219709" sldId="452"/>
            <ac:picMk id="6" creationId="{A107D604-BC3D-49F0-8515-65B4E401F148}"/>
          </ac:picMkLst>
        </pc:picChg>
      </pc:sldChg>
      <pc:sldChg chg="addSp delSp modSp">
        <pc:chgData name="Satoru CHATANI" userId="88ca56a6-9b51-48b1-b2a4-0ce0c1fefdf0" providerId="ADAL" clId="{C49BE382-98A5-4630-B228-83CD0623FD98}" dt="2019-10-21T06:40:12.978" v="2478" actId="478"/>
        <pc:sldMkLst>
          <pc:docMk/>
          <pc:sldMk cId="477113653" sldId="453"/>
        </pc:sldMkLst>
        <pc:spChg chg="mod">
          <ac:chgData name="Satoru CHATANI" userId="88ca56a6-9b51-48b1-b2a4-0ce0c1fefdf0" providerId="ADAL" clId="{C49BE382-98A5-4630-B228-83CD0623FD98}" dt="2019-10-21T06:40:05.011" v="2476" actId="947"/>
          <ac:spMkLst>
            <pc:docMk/>
            <pc:sldMk cId="477113653" sldId="453"/>
            <ac:spMk id="2" creationId="{3AA9468C-BF4F-49DC-A29C-9F46ABC48FB2}"/>
          </ac:spMkLst>
        </pc:spChg>
        <pc:spChg chg="del mod">
          <ac:chgData name="Satoru CHATANI" userId="88ca56a6-9b51-48b1-b2a4-0ce0c1fefdf0" providerId="ADAL" clId="{C49BE382-98A5-4630-B228-83CD0623FD98}" dt="2019-10-21T06:40:10.369" v="2477" actId="478"/>
          <ac:spMkLst>
            <pc:docMk/>
            <pc:sldMk cId="477113653" sldId="453"/>
            <ac:spMk id="3" creationId="{6825E3BC-7ECE-4FA2-A472-71D5A9A4CD5D}"/>
          </ac:spMkLst>
        </pc:spChg>
        <pc:spChg chg="add del mod">
          <ac:chgData name="Satoru CHATANI" userId="88ca56a6-9b51-48b1-b2a4-0ce0c1fefdf0" providerId="ADAL" clId="{C49BE382-98A5-4630-B228-83CD0623FD98}" dt="2019-10-21T06:40:12.978" v="2478" actId="478"/>
          <ac:spMkLst>
            <pc:docMk/>
            <pc:sldMk cId="477113653" sldId="453"/>
            <ac:spMk id="5" creationId="{1372FCB5-A40B-4E0E-B8F2-CA9F5C277451}"/>
          </ac:spMkLst>
        </pc:spChg>
        <pc:picChg chg="del">
          <ac:chgData name="Satoru CHATANI" userId="88ca56a6-9b51-48b1-b2a4-0ce0c1fefdf0" providerId="ADAL" clId="{C49BE382-98A5-4630-B228-83CD0623FD98}" dt="2019-10-21T06:39:40.828" v="2444" actId="478"/>
          <ac:picMkLst>
            <pc:docMk/>
            <pc:sldMk cId="477113653" sldId="453"/>
            <ac:picMk id="6" creationId="{A107D604-BC3D-49F0-8515-65B4E401F148}"/>
          </ac:picMkLst>
        </pc:picChg>
        <pc:picChg chg="mod modCrop">
          <ac:chgData name="Satoru CHATANI" userId="88ca56a6-9b51-48b1-b2a4-0ce0c1fefdf0" providerId="ADAL" clId="{C49BE382-98A5-4630-B228-83CD0623FD98}" dt="2019-10-21T06:39:47.436" v="2446" actId="555"/>
          <ac:picMkLst>
            <pc:docMk/>
            <pc:sldMk cId="477113653" sldId="453"/>
            <ac:picMk id="7" creationId="{C53B47C8-2E3D-401A-A16D-3870CBEA76AD}"/>
          </ac:picMkLst>
        </pc:picChg>
      </pc:sldChg>
      <pc:sldChg chg="modSp">
        <pc:chgData name="Satoru CHATANI" userId="88ca56a6-9b51-48b1-b2a4-0ce0c1fefdf0" providerId="ADAL" clId="{C49BE382-98A5-4630-B228-83CD0623FD98}" dt="2019-10-21T06:24:17.608" v="1395" actId="555"/>
        <pc:sldMkLst>
          <pc:docMk/>
          <pc:sldMk cId="4182963263" sldId="455"/>
        </pc:sldMkLst>
        <pc:spChg chg="mod">
          <ac:chgData name="Satoru CHATANI" userId="88ca56a6-9b51-48b1-b2a4-0ce0c1fefdf0" providerId="ADAL" clId="{C49BE382-98A5-4630-B228-83CD0623FD98}" dt="2019-10-21T06:23:40.845" v="1347" actId="12789"/>
          <ac:spMkLst>
            <pc:docMk/>
            <pc:sldMk cId="4182963263" sldId="455"/>
            <ac:spMk id="2" creationId="{1EE1EB74-03D4-4A5F-905E-6FE93A3BCFEC}"/>
          </ac:spMkLst>
        </pc:spChg>
        <pc:spChg chg="mod">
          <ac:chgData name="Satoru CHATANI" userId="88ca56a6-9b51-48b1-b2a4-0ce0c1fefdf0" providerId="ADAL" clId="{C49BE382-98A5-4630-B228-83CD0623FD98}" dt="2019-10-21T06:24:03.518" v="1365" actId="555"/>
          <ac:spMkLst>
            <pc:docMk/>
            <pc:sldMk cId="4182963263" sldId="455"/>
            <ac:spMk id="16" creationId="{A39BB86D-A8B1-4D04-B45D-C1EEB8D7CC9A}"/>
          </ac:spMkLst>
        </pc:spChg>
        <pc:spChg chg="mod">
          <ac:chgData name="Satoru CHATANI" userId="88ca56a6-9b51-48b1-b2a4-0ce0c1fefdf0" providerId="ADAL" clId="{C49BE382-98A5-4630-B228-83CD0623FD98}" dt="2019-10-21T06:24:17.608" v="1395" actId="555"/>
          <ac:spMkLst>
            <pc:docMk/>
            <pc:sldMk cId="4182963263" sldId="455"/>
            <ac:spMk id="20" creationId="{EC5975E0-7039-40B2-A6E1-1C329E95416C}"/>
          </ac:spMkLst>
        </pc:spChg>
        <pc:picChg chg="mod">
          <ac:chgData name="Satoru CHATANI" userId="88ca56a6-9b51-48b1-b2a4-0ce0c1fefdf0" providerId="ADAL" clId="{C49BE382-98A5-4630-B228-83CD0623FD98}" dt="2019-10-21T06:24:03.518" v="1365" actId="555"/>
          <ac:picMkLst>
            <pc:docMk/>
            <pc:sldMk cId="4182963263" sldId="455"/>
            <ac:picMk id="6" creationId="{2FB87A7C-A9DD-4B79-9389-FC614ECF664F}"/>
          </ac:picMkLst>
        </pc:picChg>
        <pc:picChg chg="mod">
          <ac:chgData name="Satoru CHATANI" userId="88ca56a6-9b51-48b1-b2a4-0ce0c1fefdf0" providerId="ADAL" clId="{C49BE382-98A5-4630-B228-83CD0623FD98}" dt="2019-10-21T06:24:17.608" v="1395" actId="555"/>
          <ac:picMkLst>
            <pc:docMk/>
            <pc:sldMk cId="4182963263" sldId="455"/>
            <ac:picMk id="21" creationId="{D7C9B395-C93C-4C4D-A911-6519CA299773}"/>
          </ac:picMkLst>
        </pc:picChg>
      </pc:sldChg>
      <pc:sldChg chg="modSp">
        <pc:chgData name="Satoru CHATANI" userId="88ca56a6-9b51-48b1-b2a4-0ce0c1fefdf0" providerId="ADAL" clId="{C49BE382-98A5-4630-B228-83CD0623FD98}" dt="2019-10-20T19:32:50.815" v="1013"/>
        <pc:sldMkLst>
          <pc:docMk/>
          <pc:sldMk cId="21633514" sldId="456"/>
        </pc:sldMkLst>
        <pc:spChg chg="mod">
          <ac:chgData name="Satoru CHATANI" userId="88ca56a6-9b51-48b1-b2a4-0ce0c1fefdf0" providerId="ADAL" clId="{C49BE382-98A5-4630-B228-83CD0623FD98}" dt="2019-10-20T19:32:50.815" v="1013"/>
          <ac:spMkLst>
            <pc:docMk/>
            <pc:sldMk cId="21633514" sldId="456"/>
            <ac:spMk id="2" creationId="{1EE1EB74-03D4-4A5F-905E-6FE93A3BCFEC}"/>
          </ac:spMkLst>
        </pc:spChg>
      </pc:sldChg>
      <pc:sldChg chg="modSp">
        <pc:chgData name="Satoru CHATANI" userId="88ca56a6-9b51-48b1-b2a4-0ce0c1fefdf0" providerId="ADAL" clId="{C49BE382-98A5-4630-B228-83CD0623FD98}" dt="2019-10-21T06:31:36.212" v="1773" actId="947"/>
        <pc:sldMkLst>
          <pc:docMk/>
          <pc:sldMk cId="596931649" sldId="457"/>
        </pc:sldMkLst>
        <pc:spChg chg="mod">
          <ac:chgData name="Satoru CHATANI" userId="88ca56a6-9b51-48b1-b2a4-0ce0c1fefdf0" providerId="ADAL" clId="{C49BE382-98A5-4630-B228-83CD0623FD98}" dt="2019-10-21T06:31:36.212" v="1773" actId="947"/>
          <ac:spMkLst>
            <pc:docMk/>
            <pc:sldMk cId="596931649" sldId="457"/>
            <ac:spMk id="2" creationId="{1EE1EB74-03D4-4A5F-905E-6FE93A3BCFEC}"/>
          </ac:spMkLst>
        </pc:spChg>
      </pc:sldChg>
      <pc:sldChg chg="modSp add">
        <pc:chgData name="Satoru CHATANI" userId="88ca56a6-9b51-48b1-b2a4-0ce0c1fefdf0" providerId="ADAL" clId="{C49BE382-98A5-4630-B228-83CD0623FD98}" dt="2019-10-21T06:38:32.441" v="2434" actId="20577"/>
        <pc:sldMkLst>
          <pc:docMk/>
          <pc:sldMk cId="3999970193" sldId="458"/>
        </pc:sldMkLst>
        <pc:spChg chg="mod">
          <ac:chgData name="Satoru CHATANI" userId="88ca56a6-9b51-48b1-b2a4-0ce0c1fefdf0" providerId="ADAL" clId="{C49BE382-98A5-4630-B228-83CD0623FD98}" dt="2019-10-20T19:47:45.646" v="1309" actId="20577"/>
          <ac:spMkLst>
            <pc:docMk/>
            <pc:sldMk cId="3999970193" sldId="458"/>
            <ac:spMk id="2" creationId="{00187DE4-8CF4-49BD-8B39-229E8103161F}"/>
          </ac:spMkLst>
        </pc:spChg>
        <pc:spChg chg="mod">
          <ac:chgData name="Satoru CHATANI" userId="88ca56a6-9b51-48b1-b2a4-0ce0c1fefdf0" providerId="ADAL" clId="{C49BE382-98A5-4630-B228-83CD0623FD98}" dt="2019-10-21T06:38:32.441" v="2434" actId="20577"/>
          <ac:spMkLst>
            <pc:docMk/>
            <pc:sldMk cId="3999970193" sldId="458"/>
            <ac:spMk id="3" creationId="{E7A12D17-4A45-46A3-954E-3D6323C6A9EC}"/>
          </ac:spMkLst>
        </pc:spChg>
      </pc:sldChg>
    </pc:docChg>
  </pc:docChgLst>
  <pc:docChgLst>
    <pc:chgData name="Satoru CHATANI" userId="88ca56a6-9b51-48b1-b2a4-0ce0c1fefdf0" providerId="ADAL" clId="{444B1D4E-5005-4618-9101-AE5C9CB92D18}"/>
    <pc:docChg chg="undo redo custSel addSld delSld modSld sldOrd">
      <pc:chgData name="Satoru CHATANI" userId="88ca56a6-9b51-48b1-b2a4-0ce0c1fefdf0" providerId="ADAL" clId="{444B1D4E-5005-4618-9101-AE5C9CB92D18}" dt="2019-10-17T12:03:03.746" v="5018" actId="555"/>
      <pc:docMkLst>
        <pc:docMk/>
      </pc:docMkLst>
      <pc:sldChg chg="modSp">
        <pc:chgData name="Satoru CHATANI" userId="88ca56a6-9b51-48b1-b2a4-0ce0c1fefdf0" providerId="ADAL" clId="{444B1D4E-5005-4618-9101-AE5C9CB92D18}" dt="2019-10-17T07:56:55.686" v="4455" actId="115"/>
        <pc:sldMkLst>
          <pc:docMk/>
          <pc:sldMk cId="1217927765" sldId="256"/>
        </pc:sldMkLst>
        <pc:spChg chg="mod">
          <ac:chgData name="Satoru CHATANI" userId="88ca56a6-9b51-48b1-b2a4-0ce0c1fefdf0" providerId="ADAL" clId="{444B1D4E-5005-4618-9101-AE5C9CB92D18}" dt="2019-10-16T07:12:49.621" v="371" actId="1036"/>
          <ac:spMkLst>
            <pc:docMk/>
            <pc:sldMk cId="1217927765" sldId="256"/>
            <ac:spMk id="2" creationId="{00000000-0000-0000-0000-000000000000}"/>
          </ac:spMkLst>
        </pc:spChg>
        <pc:spChg chg="mod">
          <ac:chgData name="Satoru CHATANI" userId="88ca56a6-9b51-48b1-b2a4-0ce0c1fefdf0" providerId="ADAL" clId="{444B1D4E-5005-4618-9101-AE5C9CB92D18}" dt="2019-10-17T07:56:55.686" v="4455" actId="115"/>
          <ac:spMkLst>
            <pc:docMk/>
            <pc:sldMk cId="1217927765" sldId="256"/>
            <ac:spMk id="3" creationId="{00000000-0000-0000-0000-000000000000}"/>
          </ac:spMkLst>
        </pc:spChg>
        <pc:spChg chg="mod">
          <ac:chgData name="Satoru CHATANI" userId="88ca56a6-9b51-48b1-b2a4-0ce0c1fefdf0" providerId="ADAL" clId="{444B1D4E-5005-4618-9101-AE5C9CB92D18}" dt="2019-10-16T07:13:00.939" v="372" actId="242"/>
          <ac:spMkLst>
            <pc:docMk/>
            <pc:sldMk cId="1217927765" sldId="256"/>
            <ac:spMk id="4" creationId="{00000000-0000-0000-0000-000000000000}"/>
          </ac:spMkLst>
        </pc:spChg>
      </pc:sldChg>
      <pc:sldChg chg="addSp delSp modSp add">
        <pc:chgData name="Satoru CHATANI" userId="88ca56a6-9b51-48b1-b2a4-0ce0c1fefdf0" providerId="ADAL" clId="{444B1D4E-5005-4618-9101-AE5C9CB92D18}" dt="2019-10-16T08:21:04.837" v="1334" actId="6549"/>
        <pc:sldMkLst>
          <pc:docMk/>
          <pc:sldMk cId="832439981" sldId="434"/>
        </pc:sldMkLst>
        <pc:spChg chg="mod">
          <ac:chgData name="Satoru CHATANI" userId="88ca56a6-9b51-48b1-b2a4-0ce0c1fefdf0" providerId="ADAL" clId="{444B1D4E-5005-4618-9101-AE5C9CB92D18}" dt="2019-10-16T08:21:04.837" v="1334" actId="6549"/>
          <ac:spMkLst>
            <pc:docMk/>
            <pc:sldMk cId="832439981" sldId="434"/>
            <ac:spMk id="2" creationId="{CF568209-1522-41CF-9EB1-3304C29AB474}"/>
          </ac:spMkLst>
        </pc:spChg>
        <pc:spChg chg="mod">
          <ac:chgData name="Satoru CHATANI" userId="88ca56a6-9b51-48b1-b2a4-0ce0c1fefdf0" providerId="ADAL" clId="{444B1D4E-5005-4618-9101-AE5C9CB92D18}" dt="2019-10-16T08:08:57.516" v="1017" actId="948"/>
          <ac:spMkLst>
            <pc:docMk/>
            <pc:sldMk cId="832439981" sldId="434"/>
            <ac:spMk id="3" creationId="{0A4A0C10-2E97-4E5F-89F6-9E4B929A3DC6}"/>
          </ac:spMkLst>
        </pc:spChg>
        <pc:spChg chg="add mod">
          <ac:chgData name="Satoru CHATANI" userId="88ca56a6-9b51-48b1-b2a4-0ce0c1fefdf0" providerId="ADAL" clId="{444B1D4E-5005-4618-9101-AE5C9CB92D18}" dt="2019-10-16T08:09:04.192" v="1031" actId="1035"/>
          <ac:spMkLst>
            <pc:docMk/>
            <pc:sldMk cId="832439981" sldId="434"/>
            <ac:spMk id="5" creationId="{0CD4454D-1055-4376-B640-8CB106CA852A}"/>
          </ac:spMkLst>
        </pc:spChg>
        <pc:picChg chg="del mod">
          <ac:chgData name="Satoru CHATANI" userId="88ca56a6-9b51-48b1-b2a4-0ce0c1fefdf0" providerId="ADAL" clId="{444B1D4E-5005-4618-9101-AE5C9CB92D18}" dt="2019-10-16T07:45:14.053" v="823" actId="478"/>
          <ac:picMkLst>
            <pc:docMk/>
            <pc:sldMk cId="832439981" sldId="434"/>
            <ac:picMk id="6" creationId="{0FF0D438-BFB2-4373-9980-F3BEB0A17FA7}"/>
          </ac:picMkLst>
        </pc:picChg>
        <pc:picChg chg="del mod">
          <ac:chgData name="Satoru CHATANI" userId="88ca56a6-9b51-48b1-b2a4-0ce0c1fefdf0" providerId="ADAL" clId="{444B1D4E-5005-4618-9101-AE5C9CB92D18}" dt="2019-10-16T07:48:20.553" v="840" actId="478"/>
          <ac:picMkLst>
            <pc:docMk/>
            <pc:sldMk cId="832439981" sldId="434"/>
            <ac:picMk id="7" creationId="{9C2B02E3-E9CB-453B-8B89-404C07B23BBC}"/>
          </ac:picMkLst>
        </pc:picChg>
        <pc:picChg chg="add del mod">
          <ac:chgData name="Satoru CHATANI" userId="88ca56a6-9b51-48b1-b2a4-0ce0c1fefdf0" providerId="ADAL" clId="{444B1D4E-5005-4618-9101-AE5C9CB92D18}" dt="2019-10-16T07:48:20.553" v="840" actId="478"/>
          <ac:picMkLst>
            <pc:docMk/>
            <pc:sldMk cId="832439981" sldId="434"/>
            <ac:picMk id="8" creationId="{12E15BE8-A30D-4F99-947B-4751771941DD}"/>
          </ac:picMkLst>
        </pc:picChg>
        <pc:picChg chg="del mod">
          <ac:chgData name="Satoru CHATANI" userId="88ca56a6-9b51-48b1-b2a4-0ce0c1fefdf0" providerId="ADAL" clId="{444B1D4E-5005-4618-9101-AE5C9CB92D18}" dt="2019-10-16T07:58:27.644" v="857" actId="478"/>
          <ac:picMkLst>
            <pc:docMk/>
            <pc:sldMk cId="832439981" sldId="434"/>
            <ac:picMk id="9" creationId="{0552798D-530B-418A-9FB6-FB8DED84EF59}"/>
          </ac:picMkLst>
        </pc:picChg>
        <pc:picChg chg="del mod">
          <ac:chgData name="Satoru CHATANI" userId="88ca56a6-9b51-48b1-b2a4-0ce0c1fefdf0" providerId="ADAL" clId="{444B1D4E-5005-4618-9101-AE5C9CB92D18}" dt="2019-10-16T08:06:05.174" v="941" actId="478"/>
          <ac:picMkLst>
            <pc:docMk/>
            <pc:sldMk cId="832439981" sldId="434"/>
            <ac:picMk id="10" creationId="{4DAB2C61-B13C-435A-BEFF-474C9EADCF77}"/>
          </ac:picMkLst>
        </pc:picChg>
        <pc:picChg chg="del mod">
          <ac:chgData name="Satoru CHATANI" userId="88ca56a6-9b51-48b1-b2a4-0ce0c1fefdf0" providerId="ADAL" clId="{444B1D4E-5005-4618-9101-AE5C9CB92D18}" dt="2019-10-16T08:04:26.864" v="936" actId="478"/>
          <ac:picMkLst>
            <pc:docMk/>
            <pc:sldMk cId="832439981" sldId="434"/>
            <ac:picMk id="11" creationId="{7EA709C6-B773-497F-948E-4C718DB5DE19}"/>
          </ac:picMkLst>
        </pc:picChg>
        <pc:picChg chg="mod ord">
          <ac:chgData name="Satoru CHATANI" userId="88ca56a6-9b51-48b1-b2a4-0ce0c1fefdf0" providerId="ADAL" clId="{444B1D4E-5005-4618-9101-AE5C9CB92D18}" dt="2019-10-16T08:06:38.773" v="944" actId="553"/>
          <ac:picMkLst>
            <pc:docMk/>
            <pc:sldMk cId="832439981" sldId="434"/>
            <ac:picMk id="12" creationId="{5D38B462-8CF5-4111-8B5A-AA65B53469CA}"/>
          </ac:picMkLst>
        </pc:picChg>
        <pc:picChg chg="mod">
          <ac:chgData name="Satoru CHATANI" userId="88ca56a6-9b51-48b1-b2a4-0ce0c1fefdf0" providerId="ADAL" clId="{444B1D4E-5005-4618-9101-AE5C9CB92D18}" dt="2019-10-16T08:07:11.279" v="1013" actId="1035"/>
          <ac:picMkLst>
            <pc:docMk/>
            <pc:sldMk cId="832439981" sldId="434"/>
            <ac:picMk id="13" creationId="{F6E0B11D-6069-4142-B4CC-A2A5D5BD74C6}"/>
          </ac:picMkLst>
        </pc:picChg>
      </pc:sldChg>
      <pc:sldChg chg="addSp modSp add">
        <pc:chgData name="Satoru CHATANI" userId="88ca56a6-9b51-48b1-b2a4-0ce0c1fefdf0" providerId="ADAL" clId="{444B1D4E-5005-4618-9101-AE5C9CB92D18}" dt="2019-10-16T08:27:01.477" v="1679" actId="12788"/>
        <pc:sldMkLst>
          <pc:docMk/>
          <pc:sldMk cId="1088406036" sldId="435"/>
        </pc:sldMkLst>
        <pc:spChg chg="mod">
          <ac:chgData name="Satoru CHATANI" userId="88ca56a6-9b51-48b1-b2a4-0ce0c1fefdf0" providerId="ADAL" clId="{444B1D4E-5005-4618-9101-AE5C9CB92D18}" dt="2019-10-16T08:10:07.020" v="1049" actId="20577"/>
          <ac:spMkLst>
            <pc:docMk/>
            <pc:sldMk cId="1088406036" sldId="435"/>
            <ac:spMk id="2" creationId="{0F930BD3-0F04-459D-9934-35EE04C8B794}"/>
          </ac:spMkLst>
        </pc:spChg>
        <pc:spChg chg="mod">
          <ac:chgData name="Satoru CHATANI" userId="88ca56a6-9b51-48b1-b2a4-0ce0c1fefdf0" providerId="ADAL" clId="{444B1D4E-5005-4618-9101-AE5C9CB92D18}" dt="2019-10-16T08:26:57.692" v="1678" actId="555"/>
          <ac:spMkLst>
            <pc:docMk/>
            <pc:sldMk cId="1088406036" sldId="435"/>
            <ac:spMk id="3" creationId="{8A696806-9A57-47E8-A136-85910B9AC10C}"/>
          </ac:spMkLst>
        </pc:spChg>
        <pc:picChg chg="add mod">
          <ac:chgData name="Satoru CHATANI" userId="88ca56a6-9b51-48b1-b2a4-0ce0c1fefdf0" providerId="ADAL" clId="{444B1D4E-5005-4618-9101-AE5C9CB92D18}" dt="2019-10-16T08:27:01.477" v="1679" actId="12788"/>
          <ac:picMkLst>
            <pc:docMk/>
            <pc:sldMk cId="1088406036" sldId="435"/>
            <ac:picMk id="5" creationId="{760614AB-0F3E-4063-88CA-CFE8E3D4D29E}"/>
          </ac:picMkLst>
        </pc:picChg>
      </pc:sldChg>
      <pc:sldChg chg="addSp modSp add">
        <pc:chgData name="Satoru CHATANI" userId="88ca56a6-9b51-48b1-b2a4-0ce0c1fefdf0" providerId="ADAL" clId="{444B1D4E-5005-4618-9101-AE5C9CB92D18}" dt="2019-10-16T11:53:23.412" v="4448" actId="20577"/>
        <pc:sldMkLst>
          <pc:docMk/>
          <pc:sldMk cId="2857079646" sldId="436"/>
        </pc:sldMkLst>
        <pc:spChg chg="mod">
          <ac:chgData name="Satoru CHATANI" userId="88ca56a6-9b51-48b1-b2a4-0ce0c1fefdf0" providerId="ADAL" clId="{444B1D4E-5005-4618-9101-AE5C9CB92D18}" dt="2019-10-16T08:22:23.083" v="1373" actId="20577"/>
          <ac:spMkLst>
            <pc:docMk/>
            <pc:sldMk cId="2857079646" sldId="436"/>
            <ac:spMk id="2" creationId="{0BDAA03B-885A-461A-BFE6-E532BB81F3C2}"/>
          </ac:spMkLst>
        </pc:spChg>
        <pc:spChg chg="mod">
          <ac:chgData name="Satoru CHATANI" userId="88ca56a6-9b51-48b1-b2a4-0ce0c1fefdf0" providerId="ADAL" clId="{444B1D4E-5005-4618-9101-AE5C9CB92D18}" dt="2019-10-16T11:53:23.412" v="4448" actId="20577"/>
          <ac:spMkLst>
            <pc:docMk/>
            <pc:sldMk cId="2857079646" sldId="436"/>
            <ac:spMk id="3" creationId="{BBCFCA08-290B-4099-837F-8CCC665E52F6}"/>
          </ac:spMkLst>
        </pc:spChg>
        <pc:spChg chg="add mod">
          <ac:chgData name="Satoru CHATANI" userId="88ca56a6-9b51-48b1-b2a4-0ce0c1fefdf0" providerId="ADAL" clId="{444B1D4E-5005-4618-9101-AE5C9CB92D18}" dt="2019-10-16T08:33:55.462" v="1898" actId="1035"/>
          <ac:spMkLst>
            <pc:docMk/>
            <pc:sldMk cId="2857079646" sldId="436"/>
            <ac:spMk id="5" creationId="{37E10C79-944A-4BA1-9396-83C6DA17E8BF}"/>
          </ac:spMkLst>
        </pc:spChg>
      </pc:sldChg>
      <pc:sldChg chg="addSp delSp modSp add">
        <pc:chgData name="Satoru CHATANI" userId="88ca56a6-9b51-48b1-b2a4-0ce0c1fefdf0" providerId="ADAL" clId="{444B1D4E-5005-4618-9101-AE5C9CB92D18}" dt="2019-10-16T11:53:42.936" v="4453" actId="20577"/>
        <pc:sldMkLst>
          <pc:docMk/>
          <pc:sldMk cId="4278566794" sldId="437"/>
        </pc:sldMkLst>
        <pc:spChg chg="mod">
          <ac:chgData name="Satoru CHATANI" userId="88ca56a6-9b51-48b1-b2a4-0ce0c1fefdf0" providerId="ADAL" clId="{444B1D4E-5005-4618-9101-AE5C9CB92D18}" dt="2019-10-16T11:53:42.936" v="4453" actId="20577"/>
          <ac:spMkLst>
            <pc:docMk/>
            <pc:sldMk cId="4278566794" sldId="437"/>
            <ac:spMk id="2" creationId="{805FC9F2-C948-477D-9344-84E910452283}"/>
          </ac:spMkLst>
        </pc:spChg>
        <pc:spChg chg="mod">
          <ac:chgData name="Satoru CHATANI" userId="88ca56a6-9b51-48b1-b2a4-0ce0c1fefdf0" providerId="ADAL" clId="{444B1D4E-5005-4618-9101-AE5C9CB92D18}" dt="2019-10-16T09:10:34.961" v="2454" actId="552"/>
          <ac:spMkLst>
            <pc:docMk/>
            <pc:sldMk cId="4278566794" sldId="437"/>
            <ac:spMk id="3" creationId="{668FA777-99EA-4EB0-AB98-6C7F2B5539AC}"/>
          </ac:spMkLst>
        </pc:spChg>
        <pc:spChg chg="add mod">
          <ac:chgData name="Satoru CHATANI" userId="88ca56a6-9b51-48b1-b2a4-0ce0c1fefdf0" providerId="ADAL" clId="{444B1D4E-5005-4618-9101-AE5C9CB92D18}" dt="2019-10-16T09:10:52.007" v="2458" actId="12788"/>
          <ac:spMkLst>
            <pc:docMk/>
            <pc:sldMk cId="4278566794" sldId="437"/>
            <ac:spMk id="8" creationId="{021207A6-D488-45DC-B833-EF0EC4AF5248}"/>
          </ac:spMkLst>
        </pc:spChg>
        <pc:spChg chg="add mod">
          <ac:chgData name="Satoru CHATANI" userId="88ca56a6-9b51-48b1-b2a4-0ce0c1fefdf0" providerId="ADAL" clId="{444B1D4E-5005-4618-9101-AE5C9CB92D18}" dt="2019-10-16T09:10:01.263" v="2442" actId="555"/>
          <ac:spMkLst>
            <pc:docMk/>
            <pc:sldMk cId="4278566794" sldId="437"/>
            <ac:spMk id="9" creationId="{74D76385-6C97-488E-A121-F5A8B547609C}"/>
          </ac:spMkLst>
        </pc:spChg>
        <pc:spChg chg="add mod">
          <ac:chgData name="Satoru CHATANI" userId="88ca56a6-9b51-48b1-b2a4-0ce0c1fefdf0" providerId="ADAL" clId="{444B1D4E-5005-4618-9101-AE5C9CB92D18}" dt="2019-10-16T09:11:53.945" v="2664" actId="12788"/>
          <ac:spMkLst>
            <pc:docMk/>
            <pc:sldMk cId="4278566794" sldId="437"/>
            <ac:spMk id="12" creationId="{08C40096-EAF0-4205-9995-487709689745}"/>
          </ac:spMkLst>
        </pc:spChg>
        <pc:spChg chg="add mod">
          <ac:chgData name="Satoru CHATANI" userId="88ca56a6-9b51-48b1-b2a4-0ce0c1fefdf0" providerId="ADAL" clId="{444B1D4E-5005-4618-9101-AE5C9CB92D18}" dt="2019-10-16T09:12:14.442" v="2675" actId="113"/>
          <ac:spMkLst>
            <pc:docMk/>
            <pc:sldMk cId="4278566794" sldId="437"/>
            <ac:spMk id="13" creationId="{DA1A64C0-0D99-4E1B-ABD6-1C260D386106}"/>
          </ac:spMkLst>
        </pc:spChg>
        <pc:spChg chg="add mod">
          <ac:chgData name="Satoru CHATANI" userId="88ca56a6-9b51-48b1-b2a4-0ce0c1fefdf0" providerId="ADAL" clId="{444B1D4E-5005-4618-9101-AE5C9CB92D18}" dt="2019-10-16T09:12:43.294" v="2688" actId="1036"/>
          <ac:spMkLst>
            <pc:docMk/>
            <pc:sldMk cId="4278566794" sldId="437"/>
            <ac:spMk id="14" creationId="{E2723CE1-EB73-45EB-9292-1274B28B0376}"/>
          </ac:spMkLst>
        </pc:spChg>
        <pc:picChg chg="add mod modCrop">
          <ac:chgData name="Satoru CHATANI" userId="88ca56a6-9b51-48b1-b2a4-0ce0c1fefdf0" providerId="ADAL" clId="{444B1D4E-5005-4618-9101-AE5C9CB92D18}" dt="2019-10-16T09:11:26.243" v="2603" actId="12789"/>
          <ac:picMkLst>
            <pc:docMk/>
            <pc:sldMk cId="4278566794" sldId="437"/>
            <ac:picMk id="6" creationId="{851644FC-2E44-4256-AE58-2548C90DD0DC}"/>
          </ac:picMkLst>
        </pc:picChg>
        <pc:picChg chg="add mod modCrop">
          <ac:chgData name="Satoru CHATANI" userId="88ca56a6-9b51-48b1-b2a4-0ce0c1fefdf0" providerId="ADAL" clId="{444B1D4E-5005-4618-9101-AE5C9CB92D18}" dt="2019-10-16T09:11:19.698" v="2602" actId="408"/>
          <ac:picMkLst>
            <pc:docMk/>
            <pc:sldMk cId="4278566794" sldId="437"/>
            <ac:picMk id="7" creationId="{95D732D0-E5C1-40BA-8CDB-D8CC2C35AFB5}"/>
          </ac:picMkLst>
        </pc:picChg>
        <pc:cxnChg chg="add del mod">
          <ac:chgData name="Satoru CHATANI" userId="88ca56a6-9b51-48b1-b2a4-0ce0c1fefdf0" providerId="ADAL" clId="{444B1D4E-5005-4618-9101-AE5C9CB92D18}" dt="2019-10-16T09:10:45.525" v="2456" actId="478"/>
          <ac:cxnSpMkLst>
            <pc:docMk/>
            <pc:sldMk cId="4278566794" sldId="437"/>
            <ac:cxnSpMk id="11" creationId="{1E6F936E-731A-40F8-8FCD-571B50F29409}"/>
          </ac:cxnSpMkLst>
        </pc:cxnChg>
      </pc:sldChg>
      <pc:sldChg chg="addSp modSp add">
        <pc:chgData name="Satoru CHATANI" userId="88ca56a6-9b51-48b1-b2a4-0ce0c1fefdf0" providerId="ADAL" clId="{444B1D4E-5005-4618-9101-AE5C9CB92D18}" dt="2019-10-16T10:21:46.637" v="4209" actId="14100"/>
        <pc:sldMkLst>
          <pc:docMk/>
          <pc:sldMk cId="657142413" sldId="439"/>
        </pc:sldMkLst>
        <pc:spChg chg="mod">
          <ac:chgData name="Satoru CHATANI" userId="88ca56a6-9b51-48b1-b2a4-0ce0c1fefdf0" providerId="ADAL" clId="{444B1D4E-5005-4618-9101-AE5C9CB92D18}" dt="2019-10-16T09:52:09.962" v="3652" actId="20577"/>
          <ac:spMkLst>
            <pc:docMk/>
            <pc:sldMk cId="657142413" sldId="439"/>
            <ac:spMk id="2" creationId="{D58150D8-0BBE-4279-ABBD-770E904634D9}"/>
          </ac:spMkLst>
        </pc:spChg>
        <pc:spChg chg="mod">
          <ac:chgData name="Satoru CHATANI" userId="88ca56a6-9b51-48b1-b2a4-0ce0c1fefdf0" providerId="ADAL" clId="{444B1D4E-5005-4618-9101-AE5C9CB92D18}" dt="2019-10-16T09:55:51.145" v="3849" actId="15"/>
          <ac:spMkLst>
            <pc:docMk/>
            <pc:sldMk cId="657142413" sldId="439"/>
            <ac:spMk id="3" creationId="{831F6614-A6C9-4543-833A-278076D15885}"/>
          </ac:spMkLst>
        </pc:spChg>
        <pc:graphicFrameChg chg="add mod modGraphic">
          <ac:chgData name="Satoru CHATANI" userId="88ca56a6-9b51-48b1-b2a4-0ce0c1fefdf0" providerId="ADAL" clId="{444B1D4E-5005-4618-9101-AE5C9CB92D18}" dt="2019-10-16T10:21:46.637" v="4209" actId="14100"/>
          <ac:graphicFrameMkLst>
            <pc:docMk/>
            <pc:sldMk cId="657142413" sldId="439"/>
            <ac:graphicFrameMk id="5" creationId="{8EE5EBC9-F1C1-41D3-8A53-713F904899D8}"/>
          </ac:graphicFrameMkLst>
        </pc:graphicFrameChg>
      </pc:sldChg>
      <pc:sldChg chg="addSp modSp add">
        <pc:chgData name="Satoru CHATANI" userId="88ca56a6-9b51-48b1-b2a4-0ce0c1fefdf0" providerId="ADAL" clId="{444B1D4E-5005-4618-9101-AE5C9CB92D18}" dt="2019-10-16T10:21:34.042" v="4207" actId="14100"/>
        <pc:sldMkLst>
          <pc:docMk/>
          <pc:sldMk cId="58668593" sldId="440"/>
        </pc:sldMkLst>
        <pc:spChg chg="mod">
          <ac:chgData name="Satoru CHATANI" userId="88ca56a6-9b51-48b1-b2a4-0ce0c1fefdf0" providerId="ADAL" clId="{444B1D4E-5005-4618-9101-AE5C9CB92D18}" dt="2019-10-16T10:18:39.366" v="4206" actId="552"/>
          <ac:spMkLst>
            <pc:docMk/>
            <pc:sldMk cId="58668593" sldId="440"/>
            <ac:spMk id="2" creationId="{CB98F315-E00C-4746-BA17-38DA1EB927FB}"/>
          </ac:spMkLst>
        </pc:spChg>
        <pc:spChg chg="mod">
          <ac:chgData name="Satoru CHATANI" userId="88ca56a6-9b51-48b1-b2a4-0ce0c1fefdf0" providerId="ADAL" clId="{444B1D4E-5005-4618-9101-AE5C9CB92D18}" dt="2019-10-16T10:18:39.366" v="4206" actId="552"/>
          <ac:spMkLst>
            <pc:docMk/>
            <pc:sldMk cId="58668593" sldId="440"/>
            <ac:spMk id="3" creationId="{EF890138-9CB6-46BD-9A49-538425565728}"/>
          </ac:spMkLst>
        </pc:spChg>
        <pc:graphicFrameChg chg="add mod modGraphic">
          <ac:chgData name="Satoru CHATANI" userId="88ca56a6-9b51-48b1-b2a4-0ce0c1fefdf0" providerId="ADAL" clId="{444B1D4E-5005-4618-9101-AE5C9CB92D18}" dt="2019-10-16T10:21:34.042" v="4207" actId="14100"/>
          <ac:graphicFrameMkLst>
            <pc:docMk/>
            <pc:sldMk cId="58668593" sldId="440"/>
            <ac:graphicFrameMk id="5" creationId="{EEC822AF-A009-4820-9948-CC7E0189E235}"/>
          </ac:graphicFrameMkLst>
        </pc:graphicFrameChg>
      </pc:sldChg>
      <pc:sldChg chg="addSp delSp modSp add">
        <pc:chgData name="Satoru CHATANI" userId="88ca56a6-9b51-48b1-b2a4-0ce0c1fefdf0" providerId="ADAL" clId="{444B1D4E-5005-4618-9101-AE5C9CB92D18}" dt="2019-10-16T11:38:57.662" v="4390" actId="555"/>
        <pc:sldMkLst>
          <pc:docMk/>
          <pc:sldMk cId="114889894" sldId="441"/>
        </pc:sldMkLst>
        <pc:spChg chg="mod">
          <ac:chgData name="Satoru CHATANI" userId="88ca56a6-9b51-48b1-b2a4-0ce0c1fefdf0" providerId="ADAL" clId="{444B1D4E-5005-4618-9101-AE5C9CB92D18}" dt="2019-10-16T11:36:08.210" v="4316" actId="552"/>
          <ac:spMkLst>
            <pc:docMk/>
            <pc:sldMk cId="114889894" sldId="441"/>
            <ac:spMk id="2" creationId="{1EE1EB74-03D4-4A5F-905E-6FE93A3BCFEC}"/>
          </ac:spMkLst>
        </pc:spChg>
        <pc:spChg chg="del">
          <ac:chgData name="Satoru CHATANI" userId="88ca56a6-9b51-48b1-b2a4-0ce0c1fefdf0" providerId="ADAL" clId="{444B1D4E-5005-4618-9101-AE5C9CB92D18}" dt="2019-10-16T11:32:51.587" v="4255" actId="478"/>
          <ac:spMkLst>
            <pc:docMk/>
            <pc:sldMk cId="114889894" sldId="441"/>
            <ac:spMk id="3" creationId="{BFE108A9-6BCF-4156-A6AB-91EE21DDB9BC}"/>
          </ac:spMkLst>
        </pc:spChg>
        <pc:spChg chg="add mod">
          <ac:chgData name="Satoru CHATANI" userId="88ca56a6-9b51-48b1-b2a4-0ce0c1fefdf0" providerId="ADAL" clId="{444B1D4E-5005-4618-9101-AE5C9CB92D18}" dt="2019-10-16T11:38:07.885" v="4360" actId="207"/>
          <ac:spMkLst>
            <pc:docMk/>
            <pc:sldMk cId="114889894" sldId="441"/>
            <ac:spMk id="16" creationId="{A39BB86D-A8B1-4D04-B45D-C1EEB8D7CC9A}"/>
          </ac:spMkLst>
        </pc:spChg>
        <pc:spChg chg="add mod">
          <ac:chgData name="Satoru CHATANI" userId="88ca56a6-9b51-48b1-b2a4-0ce0c1fefdf0" providerId="ADAL" clId="{444B1D4E-5005-4618-9101-AE5C9CB92D18}" dt="2019-10-16T11:38:23.968" v="4370" actId="555"/>
          <ac:spMkLst>
            <pc:docMk/>
            <pc:sldMk cId="114889894" sldId="441"/>
            <ac:spMk id="17" creationId="{12680E05-A27C-4DA3-A102-DCC78D49E8D4}"/>
          </ac:spMkLst>
        </pc:spChg>
        <pc:spChg chg="add mod">
          <ac:chgData name="Satoru CHATANI" userId="88ca56a6-9b51-48b1-b2a4-0ce0c1fefdf0" providerId="ADAL" clId="{444B1D4E-5005-4618-9101-AE5C9CB92D18}" dt="2019-10-16T11:38:41.133" v="4380" actId="6549"/>
          <ac:spMkLst>
            <pc:docMk/>
            <pc:sldMk cId="114889894" sldId="441"/>
            <ac:spMk id="18" creationId="{E1027FB5-532C-4D9F-B3EB-3BF3CE09BDF5}"/>
          </ac:spMkLst>
        </pc:spChg>
        <pc:spChg chg="add mod">
          <ac:chgData name="Satoru CHATANI" userId="88ca56a6-9b51-48b1-b2a4-0ce0c1fefdf0" providerId="ADAL" clId="{444B1D4E-5005-4618-9101-AE5C9CB92D18}" dt="2019-10-16T11:38:57.662" v="4390" actId="555"/>
          <ac:spMkLst>
            <pc:docMk/>
            <pc:sldMk cId="114889894" sldId="441"/>
            <ac:spMk id="19" creationId="{CFCBDBD6-60EE-4ED6-A0F8-C16A62CEFB96}"/>
          </ac:spMkLst>
        </pc:spChg>
        <pc:picChg chg="add mod modCrop">
          <ac:chgData name="Satoru CHATANI" userId="88ca56a6-9b51-48b1-b2a4-0ce0c1fefdf0" providerId="ADAL" clId="{444B1D4E-5005-4618-9101-AE5C9CB92D18}" dt="2019-10-16T11:37:54.771" v="4358" actId="555"/>
          <ac:picMkLst>
            <pc:docMk/>
            <pc:sldMk cId="114889894" sldId="441"/>
            <ac:picMk id="6" creationId="{153E0546-E45A-40D0-885A-D1DC5A80F80A}"/>
          </ac:picMkLst>
        </pc:picChg>
        <pc:picChg chg="add mod modCrop">
          <ac:chgData name="Satoru CHATANI" userId="88ca56a6-9b51-48b1-b2a4-0ce0c1fefdf0" providerId="ADAL" clId="{444B1D4E-5005-4618-9101-AE5C9CB92D18}" dt="2019-10-16T11:38:23.968" v="4370" actId="555"/>
          <ac:picMkLst>
            <pc:docMk/>
            <pc:sldMk cId="114889894" sldId="441"/>
            <ac:picMk id="8" creationId="{D3082CB0-46F0-4594-BC00-BB88455F3A9A}"/>
          </ac:picMkLst>
        </pc:picChg>
        <pc:picChg chg="add mod modCrop">
          <ac:chgData name="Satoru CHATANI" userId="88ca56a6-9b51-48b1-b2a4-0ce0c1fefdf0" providerId="ADAL" clId="{444B1D4E-5005-4618-9101-AE5C9CB92D18}" dt="2019-10-16T11:38:36.116" v="4373" actId="555"/>
          <ac:picMkLst>
            <pc:docMk/>
            <pc:sldMk cId="114889894" sldId="441"/>
            <ac:picMk id="10" creationId="{98827B8F-2D38-42E6-AC1A-F17B0BAFA8F8}"/>
          </ac:picMkLst>
        </pc:picChg>
        <pc:picChg chg="add mod modCrop">
          <ac:chgData name="Satoru CHATANI" userId="88ca56a6-9b51-48b1-b2a4-0ce0c1fefdf0" providerId="ADAL" clId="{444B1D4E-5005-4618-9101-AE5C9CB92D18}" dt="2019-10-16T11:38:57.662" v="4390" actId="555"/>
          <ac:picMkLst>
            <pc:docMk/>
            <pc:sldMk cId="114889894" sldId="441"/>
            <ac:picMk id="12" creationId="{B0A62A6A-5F57-45DC-A220-8BAAA84F0F08}"/>
          </ac:picMkLst>
        </pc:picChg>
        <pc:cxnChg chg="add del mod">
          <ac:chgData name="Satoru CHATANI" userId="88ca56a6-9b51-48b1-b2a4-0ce0c1fefdf0" providerId="ADAL" clId="{444B1D4E-5005-4618-9101-AE5C9CB92D18}" dt="2019-10-16T11:36:38.747" v="4321" actId="478"/>
          <ac:cxnSpMkLst>
            <pc:docMk/>
            <pc:sldMk cId="114889894" sldId="441"/>
            <ac:cxnSpMk id="14" creationId="{E6132170-DDB1-483D-ADEF-E24FD1FD649C}"/>
          </ac:cxnSpMkLst>
        </pc:cxnChg>
        <pc:cxnChg chg="add del mod">
          <ac:chgData name="Satoru CHATANI" userId="88ca56a6-9b51-48b1-b2a4-0ce0c1fefdf0" providerId="ADAL" clId="{444B1D4E-5005-4618-9101-AE5C9CB92D18}" dt="2019-10-16T11:36:38.747" v="4321" actId="478"/>
          <ac:cxnSpMkLst>
            <pc:docMk/>
            <pc:sldMk cId="114889894" sldId="441"/>
            <ac:cxnSpMk id="15" creationId="{DDCE77FE-310F-4898-923C-93D47360837F}"/>
          </ac:cxnSpMkLst>
        </pc:cxnChg>
      </pc:sldChg>
      <pc:sldChg chg="addSp delSp modSp add">
        <pc:chgData name="Satoru CHATANI" userId="88ca56a6-9b51-48b1-b2a4-0ce0c1fefdf0" providerId="ADAL" clId="{444B1D4E-5005-4618-9101-AE5C9CB92D18}" dt="2019-10-16T11:50:11.367" v="4434" actId="478"/>
        <pc:sldMkLst>
          <pc:docMk/>
          <pc:sldMk cId="782177018" sldId="442"/>
        </pc:sldMkLst>
        <pc:spChg chg="mod">
          <ac:chgData name="Satoru CHATANI" userId="88ca56a6-9b51-48b1-b2a4-0ce0c1fefdf0" providerId="ADAL" clId="{444B1D4E-5005-4618-9101-AE5C9CB92D18}" dt="2019-10-16T11:47:32.523" v="4400" actId="6549"/>
          <ac:spMkLst>
            <pc:docMk/>
            <pc:sldMk cId="782177018" sldId="442"/>
            <ac:spMk id="2" creationId="{1EE1EB74-03D4-4A5F-905E-6FE93A3BCFEC}"/>
          </ac:spMkLst>
        </pc:spChg>
        <pc:picChg chg="add mod ord modCrop">
          <ac:chgData name="Satoru CHATANI" userId="88ca56a6-9b51-48b1-b2a4-0ce0c1fefdf0" providerId="ADAL" clId="{444B1D4E-5005-4618-9101-AE5C9CB92D18}" dt="2019-10-16T11:50:05.076" v="4433" actId="167"/>
          <ac:picMkLst>
            <pc:docMk/>
            <pc:sldMk cId="782177018" sldId="442"/>
            <ac:picMk id="5" creationId="{A5A1C251-E808-4CC5-ABE5-88FCBFB26792}"/>
          </ac:picMkLst>
        </pc:picChg>
        <pc:picChg chg="del mod">
          <ac:chgData name="Satoru CHATANI" userId="88ca56a6-9b51-48b1-b2a4-0ce0c1fefdf0" providerId="ADAL" clId="{444B1D4E-5005-4618-9101-AE5C9CB92D18}" dt="2019-10-16T11:50:11.367" v="4434" actId="478"/>
          <ac:picMkLst>
            <pc:docMk/>
            <pc:sldMk cId="782177018" sldId="442"/>
            <ac:picMk id="6" creationId="{153E0546-E45A-40D0-885A-D1DC5A80F80A}"/>
          </ac:picMkLst>
        </pc:picChg>
        <pc:picChg chg="del mod">
          <ac:chgData name="Satoru CHATANI" userId="88ca56a6-9b51-48b1-b2a4-0ce0c1fefdf0" providerId="ADAL" clId="{444B1D4E-5005-4618-9101-AE5C9CB92D18}" dt="2019-10-16T11:50:11.367" v="4434" actId="478"/>
          <ac:picMkLst>
            <pc:docMk/>
            <pc:sldMk cId="782177018" sldId="442"/>
            <ac:picMk id="8" creationId="{D3082CB0-46F0-4594-BC00-BB88455F3A9A}"/>
          </ac:picMkLst>
        </pc:picChg>
        <pc:picChg chg="add mod ord modCrop">
          <ac:chgData name="Satoru CHATANI" userId="88ca56a6-9b51-48b1-b2a4-0ce0c1fefdf0" providerId="ADAL" clId="{444B1D4E-5005-4618-9101-AE5C9CB92D18}" dt="2019-10-16T11:50:05.076" v="4433" actId="167"/>
          <ac:picMkLst>
            <pc:docMk/>
            <pc:sldMk cId="782177018" sldId="442"/>
            <ac:picMk id="9" creationId="{55391DCF-2F0E-4F18-BA10-37A4D464895A}"/>
          </ac:picMkLst>
        </pc:picChg>
        <pc:picChg chg="del mod">
          <ac:chgData name="Satoru CHATANI" userId="88ca56a6-9b51-48b1-b2a4-0ce0c1fefdf0" providerId="ADAL" clId="{444B1D4E-5005-4618-9101-AE5C9CB92D18}" dt="2019-10-16T11:50:11.367" v="4434" actId="478"/>
          <ac:picMkLst>
            <pc:docMk/>
            <pc:sldMk cId="782177018" sldId="442"/>
            <ac:picMk id="10" creationId="{98827B8F-2D38-42E6-AC1A-F17B0BAFA8F8}"/>
          </ac:picMkLst>
        </pc:picChg>
        <pc:picChg chg="del mod">
          <ac:chgData name="Satoru CHATANI" userId="88ca56a6-9b51-48b1-b2a4-0ce0c1fefdf0" providerId="ADAL" clId="{444B1D4E-5005-4618-9101-AE5C9CB92D18}" dt="2019-10-16T11:50:11.367" v="4434" actId="478"/>
          <ac:picMkLst>
            <pc:docMk/>
            <pc:sldMk cId="782177018" sldId="442"/>
            <ac:picMk id="12" creationId="{B0A62A6A-5F57-45DC-A220-8BAAA84F0F08}"/>
          </ac:picMkLst>
        </pc:picChg>
        <pc:picChg chg="add mod ord modCrop">
          <ac:chgData name="Satoru CHATANI" userId="88ca56a6-9b51-48b1-b2a4-0ce0c1fefdf0" providerId="ADAL" clId="{444B1D4E-5005-4618-9101-AE5C9CB92D18}" dt="2019-10-16T11:50:05.076" v="4433" actId="167"/>
          <ac:picMkLst>
            <pc:docMk/>
            <pc:sldMk cId="782177018" sldId="442"/>
            <ac:picMk id="13" creationId="{5CC42C38-F7FC-408F-A050-69BCEBD8646D}"/>
          </ac:picMkLst>
        </pc:picChg>
        <pc:picChg chg="add mod ord modCrop">
          <ac:chgData name="Satoru CHATANI" userId="88ca56a6-9b51-48b1-b2a4-0ce0c1fefdf0" providerId="ADAL" clId="{444B1D4E-5005-4618-9101-AE5C9CB92D18}" dt="2019-10-16T11:50:05.076" v="4433" actId="167"/>
          <ac:picMkLst>
            <pc:docMk/>
            <pc:sldMk cId="782177018" sldId="442"/>
            <ac:picMk id="15" creationId="{9081E95F-85F7-4A40-A54D-1640B1DCF4CE}"/>
          </ac:picMkLst>
        </pc:picChg>
      </pc:sldChg>
      <pc:sldChg chg="addSp delSp modSp add">
        <pc:chgData name="Satoru CHATANI" userId="88ca56a6-9b51-48b1-b2a4-0ce0c1fefdf0" providerId="ADAL" clId="{444B1D4E-5005-4618-9101-AE5C9CB92D18}" dt="2019-10-17T09:24:05.186" v="4495" actId="12788"/>
        <pc:sldMkLst>
          <pc:docMk/>
          <pc:sldMk cId="2363602048" sldId="443"/>
        </pc:sldMkLst>
        <pc:spChg chg="mod">
          <ac:chgData name="Satoru CHATANI" userId="88ca56a6-9b51-48b1-b2a4-0ce0c1fefdf0" providerId="ADAL" clId="{444B1D4E-5005-4618-9101-AE5C9CB92D18}" dt="2019-10-17T09:24:05.186" v="4495" actId="12788"/>
          <ac:spMkLst>
            <pc:docMk/>
            <pc:sldMk cId="2363602048" sldId="443"/>
            <ac:spMk id="3" creationId="{1AF3E5A9-C345-4448-BDAD-40E976359529}"/>
          </ac:spMkLst>
        </pc:spChg>
        <pc:picChg chg="add del mod modCrop">
          <ac:chgData name="Satoru CHATANI" userId="88ca56a6-9b51-48b1-b2a4-0ce0c1fefdf0" providerId="ADAL" clId="{444B1D4E-5005-4618-9101-AE5C9CB92D18}" dt="2019-10-17T08:30:16.102" v="4466" actId="478"/>
          <ac:picMkLst>
            <pc:docMk/>
            <pc:sldMk cId="2363602048" sldId="443"/>
            <ac:picMk id="6" creationId="{9E988443-4800-4715-9851-494B319B3DFF}"/>
          </ac:picMkLst>
        </pc:picChg>
        <pc:picChg chg="add del mod modCrop">
          <ac:chgData name="Satoru CHATANI" userId="88ca56a6-9b51-48b1-b2a4-0ce0c1fefdf0" providerId="ADAL" clId="{444B1D4E-5005-4618-9101-AE5C9CB92D18}" dt="2019-10-17T09:23:30.279" v="4490" actId="478"/>
          <ac:picMkLst>
            <pc:docMk/>
            <pc:sldMk cId="2363602048" sldId="443"/>
            <ac:picMk id="8" creationId="{CEDE4DEF-5F35-4E08-8E94-367D274BD61F}"/>
          </ac:picMkLst>
        </pc:picChg>
        <pc:picChg chg="add del mod">
          <ac:chgData name="Satoru CHATANI" userId="88ca56a6-9b51-48b1-b2a4-0ce0c1fefdf0" providerId="ADAL" clId="{444B1D4E-5005-4618-9101-AE5C9CB92D18}" dt="2019-10-17T09:22:32.439" v="4481" actId="478"/>
          <ac:picMkLst>
            <pc:docMk/>
            <pc:sldMk cId="2363602048" sldId="443"/>
            <ac:picMk id="10" creationId="{3DFDB77E-A51A-4A47-9C1A-AD064233EED7}"/>
          </ac:picMkLst>
        </pc:picChg>
        <pc:picChg chg="add del mod modCrop">
          <ac:chgData name="Satoru CHATANI" userId="88ca56a6-9b51-48b1-b2a4-0ce0c1fefdf0" providerId="ADAL" clId="{444B1D4E-5005-4618-9101-AE5C9CB92D18}" dt="2019-10-17T09:23:20.652" v="4487" actId="478"/>
          <ac:picMkLst>
            <pc:docMk/>
            <pc:sldMk cId="2363602048" sldId="443"/>
            <ac:picMk id="12" creationId="{F9FE3CEF-369E-4B0A-9F90-249FD88BEB1E}"/>
          </ac:picMkLst>
        </pc:picChg>
        <pc:picChg chg="add mod modCrop">
          <ac:chgData name="Satoru CHATANI" userId="88ca56a6-9b51-48b1-b2a4-0ce0c1fefdf0" providerId="ADAL" clId="{444B1D4E-5005-4618-9101-AE5C9CB92D18}" dt="2019-10-17T09:24:05.186" v="4495" actId="12788"/>
          <ac:picMkLst>
            <pc:docMk/>
            <pc:sldMk cId="2363602048" sldId="443"/>
            <ac:picMk id="14" creationId="{C8D0FBBC-A75F-46AE-A0DC-DA01D01367C7}"/>
          </ac:picMkLst>
        </pc:picChg>
      </pc:sldChg>
      <pc:sldChg chg="addSp delSp modSp add">
        <pc:chgData name="Satoru CHATANI" userId="88ca56a6-9b51-48b1-b2a4-0ce0c1fefdf0" providerId="ADAL" clId="{444B1D4E-5005-4618-9101-AE5C9CB92D18}" dt="2019-10-17T09:24:32.140" v="4500" actId="555"/>
        <pc:sldMkLst>
          <pc:docMk/>
          <pc:sldMk cId="376656562" sldId="444"/>
        </pc:sldMkLst>
        <pc:spChg chg="mod">
          <ac:chgData name="Satoru CHATANI" userId="88ca56a6-9b51-48b1-b2a4-0ce0c1fefdf0" providerId="ADAL" clId="{444B1D4E-5005-4618-9101-AE5C9CB92D18}" dt="2019-10-17T09:24:32.140" v="4500" actId="555"/>
          <ac:spMkLst>
            <pc:docMk/>
            <pc:sldMk cId="376656562" sldId="444"/>
            <ac:spMk id="3" creationId="{1AF3E5A9-C345-4448-BDAD-40E976359529}"/>
          </ac:spMkLst>
        </pc:spChg>
        <pc:picChg chg="add del mod modCrop">
          <ac:chgData name="Satoru CHATANI" userId="88ca56a6-9b51-48b1-b2a4-0ce0c1fefdf0" providerId="ADAL" clId="{444B1D4E-5005-4618-9101-AE5C9CB92D18}" dt="2019-10-17T09:23:25.606" v="4488" actId="478"/>
          <ac:picMkLst>
            <pc:docMk/>
            <pc:sldMk cId="376656562" sldId="444"/>
            <ac:picMk id="6" creationId="{18BDECAB-8FA3-4608-9E9E-9CCF924051C7}"/>
          </ac:picMkLst>
        </pc:picChg>
        <pc:picChg chg="del mod">
          <ac:chgData name="Satoru CHATANI" userId="88ca56a6-9b51-48b1-b2a4-0ce0c1fefdf0" providerId="ADAL" clId="{444B1D4E-5005-4618-9101-AE5C9CB92D18}" dt="2019-10-17T09:23:27.340" v="4489" actId="478"/>
          <ac:picMkLst>
            <pc:docMk/>
            <pc:sldMk cId="376656562" sldId="444"/>
            <ac:picMk id="8" creationId="{CEDE4DEF-5F35-4E08-8E94-367D274BD61F}"/>
          </ac:picMkLst>
        </pc:picChg>
        <pc:picChg chg="add mod modCrop">
          <ac:chgData name="Satoru CHATANI" userId="88ca56a6-9b51-48b1-b2a4-0ce0c1fefdf0" providerId="ADAL" clId="{444B1D4E-5005-4618-9101-AE5C9CB92D18}" dt="2019-10-17T09:24:32.140" v="4500" actId="555"/>
          <ac:picMkLst>
            <pc:docMk/>
            <pc:sldMk cId="376656562" sldId="444"/>
            <ac:picMk id="9" creationId="{56B7FE04-B9EA-4CBA-A46B-DDDDCB696B8D}"/>
          </ac:picMkLst>
        </pc:picChg>
      </pc:sldChg>
      <pc:sldChg chg="add">
        <pc:chgData name="Satoru CHATANI" userId="88ca56a6-9b51-48b1-b2a4-0ce0c1fefdf0" providerId="ADAL" clId="{444B1D4E-5005-4618-9101-AE5C9CB92D18}" dt="2019-10-17T09:19:18.991" v="4474"/>
        <pc:sldMkLst>
          <pc:docMk/>
          <pc:sldMk cId="1301325590" sldId="445"/>
        </pc:sldMkLst>
      </pc:sldChg>
      <pc:sldChg chg="addSp delSp modSp add">
        <pc:chgData name="Satoru CHATANI" userId="88ca56a6-9b51-48b1-b2a4-0ce0c1fefdf0" providerId="ADAL" clId="{444B1D4E-5005-4618-9101-AE5C9CB92D18}" dt="2019-10-17T09:36:08.999" v="4508" actId="478"/>
        <pc:sldMkLst>
          <pc:docMk/>
          <pc:sldMk cId="1555419761" sldId="446"/>
        </pc:sldMkLst>
        <pc:picChg chg="add mod ord modCrop">
          <ac:chgData name="Satoru CHATANI" userId="88ca56a6-9b51-48b1-b2a4-0ce0c1fefdf0" providerId="ADAL" clId="{444B1D4E-5005-4618-9101-AE5C9CB92D18}" dt="2019-10-17T09:36:06.230" v="4507" actId="167"/>
          <ac:picMkLst>
            <pc:docMk/>
            <pc:sldMk cId="1555419761" sldId="446"/>
            <ac:picMk id="6" creationId="{E691AB6D-E172-45A3-AE66-3227A1145C67}"/>
          </ac:picMkLst>
        </pc:picChg>
        <pc:picChg chg="del mod">
          <ac:chgData name="Satoru CHATANI" userId="88ca56a6-9b51-48b1-b2a4-0ce0c1fefdf0" providerId="ADAL" clId="{444B1D4E-5005-4618-9101-AE5C9CB92D18}" dt="2019-10-17T09:36:08.999" v="4508" actId="478"/>
          <ac:picMkLst>
            <pc:docMk/>
            <pc:sldMk cId="1555419761" sldId="446"/>
            <ac:picMk id="9" creationId="{56B7FE04-B9EA-4CBA-A46B-DDDDCB696B8D}"/>
          </ac:picMkLst>
        </pc:picChg>
      </pc:sldChg>
      <pc:sldChg chg="addSp delSp modSp add">
        <pc:chgData name="Satoru CHATANI" userId="88ca56a6-9b51-48b1-b2a4-0ce0c1fefdf0" providerId="ADAL" clId="{444B1D4E-5005-4618-9101-AE5C9CB92D18}" dt="2019-10-17T09:44:00.612" v="4516" actId="478"/>
        <pc:sldMkLst>
          <pc:docMk/>
          <pc:sldMk cId="631918575" sldId="447"/>
        </pc:sldMkLst>
        <pc:picChg chg="del mod">
          <ac:chgData name="Satoru CHATANI" userId="88ca56a6-9b51-48b1-b2a4-0ce0c1fefdf0" providerId="ADAL" clId="{444B1D4E-5005-4618-9101-AE5C9CB92D18}" dt="2019-10-17T09:44:00.612" v="4516" actId="478"/>
          <ac:picMkLst>
            <pc:docMk/>
            <pc:sldMk cId="631918575" sldId="447"/>
            <ac:picMk id="6" creationId="{E691AB6D-E172-45A3-AE66-3227A1145C67}"/>
          </ac:picMkLst>
        </pc:picChg>
        <pc:picChg chg="add mod modCrop">
          <ac:chgData name="Satoru CHATANI" userId="88ca56a6-9b51-48b1-b2a4-0ce0c1fefdf0" providerId="ADAL" clId="{444B1D4E-5005-4618-9101-AE5C9CB92D18}" dt="2019-10-17T09:43:57.905" v="4515" actId="12788"/>
          <ac:picMkLst>
            <pc:docMk/>
            <pc:sldMk cId="631918575" sldId="447"/>
            <ac:picMk id="7" creationId="{8845B252-07D6-4659-B39A-CEC6B322832D}"/>
          </ac:picMkLst>
        </pc:picChg>
      </pc:sldChg>
      <pc:sldChg chg="addSp delSp modSp add">
        <pc:chgData name="Satoru CHATANI" userId="88ca56a6-9b51-48b1-b2a4-0ce0c1fefdf0" providerId="ADAL" clId="{444B1D4E-5005-4618-9101-AE5C9CB92D18}" dt="2019-10-17T09:49:57.778" v="4524" actId="478"/>
        <pc:sldMkLst>
          <pc:docMk/>
          <pc:sldMk cId="1193362029" sldId="448"/>
        </pc:sldMkLst>
        <pc:picChg chg="del mod">
          <ac:chgData name="Satoru CHATANI" userId="88ca56a6-9b51-48b1-b2a4-0ce0c1fefdf0" providerId="ADAL" clId="{444B1D4E-5005-4618-9101-AE5C9CB92D18}" dt="2019-10-17T09:49:57.778" v="4524" actId="478"/>
          <ac:picMkLst>
            <pc:docMk/>
            <pc:sldMk cId="1193362029" sldId="448"/>
            <ac:picMk id="6" creationId="{E691AB6D-E172-45A3-AE66-3227A1145C67}"/>
          </ac:picMkLst>
        </pc:picChg>
        <pc:picChg chg="add mod ord modCrop">
          <ac:chgData name="Satoru CHATANI" userId="88ca56a6-9b51-48b1-b2a4-0ce0c1fefdf0" providerId="ADAL" clId="{444B1D4E-5005-4618-9101-AE5C9CB92D18}" dt="2019-10-17T09:49:55.569" v="4523" actId="167"/>
          <ac:picMkLst>
            <pc:docMk/>
            <pc:sldMk cId="1193362029" sldId="448"/>
            <ac:picMk id="7" creationId="{9898B5D4-5926-4217-A493-4CC234F75BD1}"/>
          </ac:picMkLst>
        </pc:picChg>
      </pc:sldChg>
      <pc:sldChg chg="addSp delSp modSp add">
        <pc:chgData name="Satoru CHATANI" userId="88ca56a6-9b51-48b1-b2a4-0ce0c1fefdf0" providerId="ADAL" clId="{444B1D4E-5005-4618-9101-AE5C9CB92D18}" dt="2019-10-17T09:55:33.650" v="4532" actId="478"/>
        <pc:sldMkLst>
          <pc:docMk/>
          <pc:sldMk cId="423878686" sldId="449"/>
        </pc:sldMkLst>
        <pc:picChg chg="add mod ord modCrop">
          <ac:chgData name="Satoru CHATANI" userId="88ca56a6-9b51-48b1-b2a4-0ce0c1fefdf0" providerId="ADAL" clId="{444B1D4E-5005-4618-9101-AE5C9CB92D18}" dt="2019-10-17T09:55:31.257" v="4531" actId="167"/>
          <ac:picMkLst>
            <pc:docMk/>
            <pc:sldMk cId="423878686" sldId="449"/>
            <ac:picMk id="6" creationId="{D4C51BD6-FCBE-4ED5-9303-628C5A623BE7}"/>
          </ac:picMkLst>
        </pc:picChg>
        <pc:picChg chg="del mod">
          <ac:chgData name="Satoru CHATANI" userId="88ca56a6-9b51-48b1-b2a4-0ce0c1fefdf0" providerId="ADAL" clId="{444B1D4E-5005-4618-9101-AE5C9CB92D18}" dt="2019-10-17T09:55:33.650" v="4532" actId="478"/>
          <ac:picMkLst>
            <pc:docMk/>
            <pc:sldMk cId="423878686" sldId="449"/>
            <ac:picMk id="7" creationId="{9898B5D4-5926-4217-A493-4CC234F75BD1}"/>
          </ac:picMkLst>
        </pc:picChg>
      </pc:sldChg>
      <pc:sldChg chg="addSp delSp modSp add">
        <pc:chgData name="Satoru CHATANI" userId="88ca56a6-9b51-48b1-b2a4-0ce0c1fefdf0" providerId="ADAL" clId="{444B1D4E-5005-4618-9101-AE5C9CB92D18}" dt="2019-10-17T10:12:06.161" v="4540" actId="478"/>
        <pc:sldMkLst>
          <pc:docMk/>
          <pc:sldMk cId="3761035231" sldId="450"/>
        </pc:sldMkLst>
        <pc:picChg chg="del mod">
          <ac:chgData name="Satoru CHATANI" userId="88ca56a6-9b51-48b1-b2a4-0ce0c1fefdf0" providerId="ADAL" clId="{444B1D4E-5005-4618-9101-AE5C9CB92D18}" dt="2019-10-17T10:12:06.161" v="4540" actId="478"/>
          <ac:picMkLst>
            <pc:docMk/>
            <pc:sldMk cId="3761035231" sldId="450"/>
            <ac:picMk id="6" creationId="{D4C51BD6-FCBE-4ED5-9303-628C5A623BE7}"/>
          </ac:picMkLst>
        </pc:picChg>
        <pc:picChg chg="add mod ord modCrop">
          <ac:chgData name="Satoru CHATANI" userId="88ca56a6-9b51-48b1-b2a4-0ce0c1fefdf0" providerId="ADAL" clId="{444B1D4E-5005-4618-9101-AE5C9CB92D18}" dt="2019-10-17T10:12:03.572" v="4539" actId="167"/>
          <ac:picMkLst>
            <pc:docMk/>
            <pc:sldMk cId="3761035231" sldId="450"/>
            <ac:picMk id="7" creationId="{230C0243-3F16-459F-9C2C-EAC76709502F}"/>
          </ac:picMkLst>
        </pc:picChg>
      </pc:sldChg>
      <pc:sldChg chg="modSp add">
        <pc:chgData name="Satoru CHATANI" userId="88ca56a6-9b51-48b1-b2a4-0ce0c1fefdf0" providerId="ADAL" clId="{444B1D4E-5005-4618-9101-AE5C9CB92D18}" dt="2019-10-17T10:14:12.655" v="4592" actId="20577"/>
        <pc:sldMkLst>
          <pc:docMk/>
          <pc:sldMk cId="41785804" sldId="451"/>
        </pc:sldMkLst>
        <pc:spChg chg="mod">
          <ac:chgData name="Satoru CHATANI" userId="88ca56a6-9b51-48b1-b2a4-0ce0c1fefdf0" providerId="ADAL" clId="{444B1D4E-5005-4618-9101-AE5C9CB92D18}" dt="2019-10-17T10:14:12.655" v="4592" actId="20577"/>
          <ac:spMkLst>
            <pc:docMk/>
            <pc:sldMk cId="41785804" sldId="451"/>
            <ac:spMk id="3" creationId="{72597B61-A28E-47E8-BC78-644C4A80EF0E}"/>
          </ac:spMkLst>
        </pc:spChg>
        <pc:spChg chg="mod">
          <ac:chgData name="Satoru CHATANI" userId="88ca56a6-9b51-48b1-b2a4-0ce0c1fefdf0" providerId="ADAL" clId="{444B1D4E-5005-4618-9101-AE5C9CB92D18}" dt="2019-10-17T10:13:10.144" v="4591" actId="6549"/>
          <ac:spMkLst>
            <pc:docMk/>
            <pc:sldMk cId="41785804" sldId="451"/>
            <ac:spMk id="5" creationId="{A6CF8B41-A737-4575-85A1-BA4C5C7F3C0C}"/>
          </ac:spMkLst>
        </pc:spChg>
      </pc:sldChg>
      <pc:sldChg chg="addSp modSp add">
        <pc:chgData name="Satoru CHATANI" userId="88ca56a6-9b51-48b1-b2a4-0ce0c1fefdf0" providerId="ADAL" clId="{444B1D4E-5005-4618-9101-AE5C9CB92D18}" dt="2019-10-17T10:35:33.468" v="4595" actId="931"/>
        <pc:sldMkLst>
          <pc:docMk/>
          <pc:sldMk cId="4053219709" sldId="452"/>
        </pc:sldMkLst>
        <pc:spChg chg="mod">
          <ac:chgData name="Satoru CHATANI" userId="88ca56a6-9b51-48b1-b2a4-0ce0c1fefdf0" providerId="ADAL" clId="{444B1D4E-5005-4618-9101-AE5C9CB92D18}" dt="2019-10-17T10:35:08.904" v="4594" actId="20577"/>
          <ac:spMkLst>
            <pc:docMk/>
            <pc:sldMk cId="4053219709" sldId="452"/>
            <ac:spMk id="3" creationId="{6825E3BC-7ECE-4FA2-A472-71D5A9A4CD5D}"/>
          </ac:spMkLst>
        </pc:spChg>
        <pc:picChg chg="add mod">
          <ac:chgData name="Satoru CHATANI" userId="88ca56a6-9b51-48b1-b2a4-0ce0c1fefdf0" providerId="ADAL" clId="{444B1D4E-5005-4618-9101-AE5C9CB92D18}" dt="2019-10-17T10:35:33.468" v="4595" actId="931"/>
          <ac:picMkLst>
            <pc:docMk/>
            <pc:sldMk cId="4053219709" sldId="452"/>
            <ac:picMk id="6" creationId="{A107D604-BC3D-49F0-8515-65B4E401F148}"/>
          </ac:picMkLst>
        </pc:picChg>
      </pc:sldChg>
      <pc:sldChg chg="addSp modSp add ord">
        <pc:chgData name="Satoru CHATANI" userId="88ca56a6-9b51-48b1-b2a4-0ce0c1fefdf0" providerId="ADAL" clId="{444B1D4E-5005-4618-9101-AE5C9CB92D18}" dt="2019-10-17T10:35:58.656" v="4598"/>
        <pc:sldMkLst>
          <pc:docMk/>
          <pc:sldMk cId="477113653" sldId="453"/>
        </pc:sldMkLst>
        <pc:picChg chg="add mod">
          <ac:chgData name="Satoru CHATANI" userId="88ca56a6-9b51-48b1-b2a4-0ce0c1fefdf0" providerId="ADAL" clId="{444B1D4E-5005-4618-9101-AE5C9CB92D18}" dt="2019-10-17T10:35:54.968" v="4597" actId="931"/>
          <ac:picMkLst>
            <pc:docMk/>
            <pc:sldMk cId="477113653" sldId="453"/>
            <ac:picMk id="7" creationId="{C53B47C8-2E3D-401A-A16D-3870CBEA76AD}"/>
          </ac:picMkLst>
        </pc:picChg>
      </pc:sldChg>
      <pc:sldChg chg="addSp delSp modSp add">
        <pc:chgData name="Satoru CHATANI" userId="88ca56a6-9b51-48b1-b2a4-0ce0c1fefdf0" providerId="ADAL" clId="{444B1D4E-5005-4618-9101-AE5C9CB92D18}" dt="2019-10-17T11:34:21.635" v="4902" actId="6549"/>
        <pc:sldMkLst>
          <pc:docMk/>
          <pc:sldMk cId="4182963263" sldId="455"/>
        </pc:sldMkLst>
        <pc:spChg chg="mod">
          <ac:chgData name="Satoru CHATANI" userId="88ca56a6-9b51-48b1-b2a4-0ce0c1fefdf0" providerId="ADAL" clId="{444B1D4E-5005-4618-9101-AE5C9CB92D18}" dt="2019-10-17T11:34:17.070" v="4895" actId="6549"/>
          <ac:spMkLst>
            <pc:docMk/>
            <pc:sldMk cId="4182963263" sldId="455"/>
            <ac:spMk id="16" creationId="{A39BB86D-A8B1-4D04-B45D-C1EEB8D7CC9A}"/>
          </ac:spMkLst>
        </pc:spChg>
        <pc:spChg chg="del">
          <ac:chgData name="Satoru CHATANI" userId="88ca56a6-9b51-48b1-b2a4-0ce0c1fefdf0" providerId="ADAL" clId="{444B1D4E-5005-4618-9101-AE5C9CB92D18}" dt="2019-10-17T10:56:53.391" v="4651" actId="478"/>
          <ac:spMkLst>
            <pc:docMk/>
            <pc:sldMk cId="4182963263" sldId="455"/>
            <ac:spMk id="17" creationId="{12680E05-A27C-4DA3-A102-DCC78D49E8D4}"/>
          </ac:spMkLst>
        </pc:spChg>
        <pc:spChg chg="del">
          <ac:chgData name="Satoru CHATANI" userId="88ca56a6-9b51-48b1-b2a4-0ce0c1fefdf0" providerId="ADAL" clId="{444B1D4E-5005-4618-9101-AE5C9CB92D18}" dt="2019-10-17T10:56:53.391" v="4651" actId="478"/>
          <ac:spMkLst>
            <pc:docMk/>
            <pc:sldMk cId="4182963263" sldId="455"/>
            <ac:spMk id="18" creationId="{E1027FB5-532C-4D9F-B3EB-3BF3CE09BDF5}"/>
          </ac:spMkLst>
        </pc:spChg>
        <pc:spChg chg="del">
          <ac:chgData name="Satoru CHATANI" userId="88ca56a6-9b51-48b1-b2a4-0ce0c1fefdf0" providerId="ADAL" clId="{444B1D4E-5005-4618-9101-AE5C9CB92D18}" dt="2019-10-17T10:56:53.391" v="4651" actId="478"/>
          <ac:spMkLst>
            <pc:docMk/>
            <pc:sldMk cId="4182963263" sldId="455"/>
            <ac:spMk id="19" creationId="{CFCBDBD6-60EE-4ED6-A0F8-C16A62CEFB96}"/>
          </ac:spMkLst>
        </pc:spChg>
        <pc:spChg chg="add mod">
          <ac:chgData name="Satoru CHATANI" userId="88ca56a6-9b51-48b1-b2a4-0ce0c1fefdf0" providerId="ADAL" clId="{444B1D4E-5005-4618-9101-AE5C9CB92D18}" dt="2019-10-17T11:34:21.635" v="4902" actId="6549"/>
          <ac:spMkLst>
            <pc:docMk/>
            <pc:sldMk cId="4182963263" sldId="455"/>
            <ac:spMk id="20" creationId="{EC5975E0-7039-40B2-A6E1-1C329E95416C}"/>
          </ac:spMkLst>
        </pc:spChg>
        <pc:picChg chg="del mod">
          <ac:chgData name="Satoru CHATANI" userId="88ca56a6-9b51-48b1-b2a4-0ce0c1fefdf0" providerId="ADAL" clId="{444B1D4E-5005-4618-9101-AE5C9CB92D18}" dt="2019-10-17T10:52:56.786" v="4621" actId="478"/>
          <ac:picMkLst>
            <pc:docMk/>
            <pc:sldMk cId="4182963263" sldId="455"/>
            <ac:picMk id="5" creationId="{A5A1C251-E808-4CC5-ABE5-88FCBFB26792}"/>
          </ac:picMkLst>
        </pc:picChg>
        <pc:picChg chg="add mod ord modCrop">
          <ac:chgData name="Satoru CHATANI" userId="88ca56a6-9b51-48b1-b2a4-0ce0c1fefdf0" providerId="ADAL" clId="{444B1D4E-5005-4618-9101-AE5C9CB92D18}" dt="2019-10-17T11:34:11.209" v="4887" actId="167"/>
          <ac:picMkLst>
            <pc:docMk/>
            <pc:sldMk cId="4182963263" sldId="455"/>
            <ac:picMk id="6" creationId="{2FB87A7C-A9DD-4B79-9389-FC614ECF664F}"/>
          </ac:picMkLst>
        </pc:picChg>
        <pc:picChg chg="del mod">
          <ac:chgData name="Satoru CHATANI" userId="88ca56a6-9b51-48b1-b2a4-0ce0c1fefdf0" providerId="ADAL" clId="{444B1D4E-5005-4618-9101-AE5C9CB92D18}" dt="2019-10-17T10:52:56.786" v="4621" actId="478"/>
          <ac:picMkLst>
            <pc:docMk/>
            <pc:sldMk cId="4182963263" sldId="455"/>
            <ac:picMk id="9" creationId="{55391DCF-2F0E-4F18-BA10-37A4D464895A}"/>
          </ac:picMkLst>
        </pc:picChg>
        <pc:picChg chg="add del mod ord">
          <ac:chgData name="Satoru CHATANI" userId="88ca56a6-9b51-48b1-b2a4-0ce0c1fefdf0" providerId="ADAL" clId="{444B1D4E-5005-4618-9101-AE5C9CB92D18}" dt="2019-10-17T11:34:13.726" v="4888" actId="478"/>
          <ac:picMkLst>
            <pc:docMk/>
            <pc:sldMk cId="4182963263" sldId="455"/>
            <ac:picMk id="12" creationId="{15E13102-381F-4CCC-A730-386BDB596883}"/>
          </ac:picMkLst>
        </pc:picChg>
        <pc:picChg chg="del mod">
          <ac:chgData name="Satoru CHATANI" userId="88ca56a6-9b51-48b1-b2a4-0ce0c1fefdf0" providerId="ADAL" clId="{444B1D4E-5005-4618-9101-AE5C9CB92D18}" dt="2019-10-17T10:52:56.786" v="4621" actId="478"/>
          <ac:picMkLst>
            <pc:docMk/>
            <pc:sldMk cId="4182963263" sldId="455"/>
            <ac:picMk id="13" creationId="{5CC42C38-F7FC-408F-A050-69BCEBD8646D}"/>
          </ac:picMkLst>
        </pc:picChg>
        <pc:picChg chg="del">
          <ac:chgData name="Satoru CHATANI" userId="88ca56a6-9b51-48b1-b2a4-0ce0c1fefdf0" providerId="ADAL" clId="{444B1D4E-5005-4618-9101-AE5C9CB92D18}" dt="2019-10-17T10:52:56.786" v="4621" actId="478"/>
          <ac:picMkLst>
            <pc:docMk/>
            <pc:sldMk cId="4182963263" sldId="455"/>
            <ac:picMk id="15" creationId="{9081E95F-85F7-4A40-A54D-1640B1DCF4CE}"/>
          </ac:picMkLst>
        </pc:picChg>
        <pc:picChg chg="add mod ord">
          <ac:chgData name="Satoru CHATANI" userId="88ca56a6-9b51-48b1-b2a4-0ce0c1fefdf0" providerId="ADAL" clId="{444B1D4E-5005-4618-9101-AE5C9CB92D18}" dt="2019-10-17T11:34:02.124" v="4885" actId="167"/>
          <ac:picMkLst>
            <pc:docMk/>
            <pc:sldMk cId="4182963263" sldId="455"/>
            <ac:picMk id="21" creationId="{D7C9B395-C93C-4C4D-A911-6519CA299773}"/>
          </ac:picMkLst>
        </pc:picChg>
      </pc:sldChg>
      <pc:sldChg chg="addSp delSp modSp add">
        <pc:chgData name="Satoru CHATANI" userId="88ca56a6-9b51-48b1-b2a4-0ce0c1fefdf0" providerId="ADAL" clId="{444B1D4E-5005-4618-9101-AE5C9CB92D18}" dt="2019-10-17T11:38:23.015" v="4942" actId="6549"/>
        <pc:sldMkLst>
          <pc:docMk/>
          <pc:sldMk cId="21633514" sldId="456"/>
        </pc:sldMkLst>
        <pc:spChg chg="del">
          <ac:chgData name="Satoru CHATANI" userId="88ca56a6-9b51-48b1-b2a4-0ce0c1fefdf0" providerId="ADAL" clId="{444B1D4E-5005-4618-9101-AE5C9CB92D18}" dt="2019-10-17T11:17:46.245" v="4695" actId="478"/>
          <ac:spMkLst>
            <pc:docMk/>
            <pc:sldMk cId="21633514" sldId="456"/>
            <ac:spMk id="16" creationId="{A39BB86D-A8B1-4D04-B45D-C1EEB8D7CC9A}"/>
          </ac:spMkLst>
        </pc:spChg>
        <pc:spChg chg="del">
          <ac:chgData name="Satoru CHATANI" userId="88ca56a6-9b51-48b1-b2a4-0ce0c1fefdf0" providerId="ADAL" clId="{444B1D4E-5005-4618-9101-AE5C9CB92D18}" dt="2019-10-17T11:17:46.245" v="4695" actId="478"/>
          <ac:spMkLst>
            <pc:docMk/>
            <pc:sldMk cId="21633514" sldId="456"/>
            <ac:spMk id="17" creationId="{12680E05-A27C-4DA3-A102-DCC78D49E8D4}"/>
          </ac:spMkLst>
        </pc:spChg>
        <pc:spChg chg="del">
          <ac:chgData name="Satoru CHATANI" userId="88ca56a6-9b51-48b1-b2a4-0ce0c1fefdf0" providerId="ADAL" clId="{444B1D4E-5005-4618-9101-AE5C9CB92D18}" dt="2019-10-17T11:17:46.245" v="4695" actId="478"/>
          <ac:spMkLst>
            <pc:docMk/>
            <pc:sldMk cId="21633514" sldId="456"/>
            <ac:spMk id="18" creationId="{E1027FB5-532C-4D9F-B3EB-3BF3CE09BDF5}"/>
          </ac:spMkLst>
        </pc:spChg>
        <pc:spChg chg="del">
          <ac:chgData name="Satoru CHATANI" userId="88ca56a6-9b51-48b1-b2a4-0ce0c1fefdf0" providerId="ADAL" clId="{444B1D4E-5005-4618-9101-AE5C9CB92D18}" dt="2019-10-17T11:17:46.245" v="4695" actId="478"/>
          <ac:spMkLst>
            <pc:docMk/>
            <pc:sldMk cId="21633514" sldId="456"/>
            <ac:spMk id="19" creationId="{CFCBDBD6-60EE-4ED6-A0F8-C16A62CEFB96}"/>
          </ac:spMkLst>
        </pc:spChg>
        <pc:spChg chg="add mod">
          <ac:chgData name="Satoru CHATANI" userId="88ca56a6-9b51-48b1-b2a4-0ce0c1fefdf0" providerId="ADAL" clId="{444B1D4E-5005-4618-9101-AE5C9CB92D18}" dt="2019-10-17T11:38:16.084" v="4934" actId="6549"/>
          <ac:spMkLst>
            <pc:docMk/>
            <pc:sldMk cId="21633514" sldId="456"/>
            <ac:spMk id="20" creationId="{3E2DB0FB-D211-4D0E-8747-833D256398CF}"/>
          </ac:spMkLst>
        </pc:spChg>
        <pc:spChg chg="add del">
          <ac:chgData name="Satoru CHATANI" userId="88ca56a6-9b51-48b1-b2a4-0ce0c1fefdf0" providerId="ADAL" clId="{444B1D4E-5005-4618-9101-AE5C9CB92D18}" dt="2019-10-17T11:18:16.892" v="4711"/>
          <ac:spMkLst>
            <pc:docMk/>
            <pc:sldMk cId="21633514" sldId="456"/>
            <ac:spMk id="22" creationId="{DB275CA1-7F4B-42F3-96D8-1F5937F8D9DE}"/>
          </ac:spMkLst>
        </pc:spChg>
        <pc:spChg chg="add mod">
          <ac:chgData name="Satoru CHATANI" userId="88ca56a6-9b51-48b1-b2a4-0ce0c1fefdf0" providerId="ADAL" clId="{444B1D4E-5005-4618-9101-AE5C9CB92D18}" dt="2019-10-17T11:38:20.011" v="4938" actId="6549"/>
          <ac:spMkLst>
            <pc:docMk/>
            <pc:sldMk cId="21633514" sldId="456"/>
            <ac:spMk id="23" creationId="{792FE7F2-61A4-4B7E-8724-AEF8E02629C5}"/>
          </ac:spMkLst>
        </pc:spChg>
        <pc:spChg chg="add mod">
          <ac:chgData name="Satoru CHATANI" userId="88ca56a6-9b51-48b1-b2a4-0ce0c1fefdf0" providerId="ADAL" clId="{444B1D4E-5005-4618-9101-AE5C9CB92D18}" dt="2019-10-17T11:38:23.015" v="4942" actId="6549"/>
          <ac:spMkLst>
            <pc:docMk/>
            <pc:sldMk cId="21633514" sldId="456"/>
            <ac:spMk id="24" creationId="{2FF6A728-8FAB-4902-A3F0-1D4FF1B6F8EC}"/>
          </ac:spMkLst>
        </pc:spChg>
        <pc:spChg chg="add mod">
          <ac:chgData name="Satoru CHATANI" userId="88ca56a6-9b51-48b1-b2a4-0ce0c1fefdf0" providerId="ADAL" clId="{444B1D4E-5005-4618-9101-AE5C9CB92D18}" dt="2019-10-17T11:20:10.870" v="4878" actId="1035"/>
          <ac:spMkLst>
            <pc:docMk/>
            <pc:sldMk cId="21633514" sldId="456"/>
            <ac:spMk id="25" creationId="{BA319E4B-5EDC-439D-AE7D-DED169FE959F}"/>
          </ac:spMkLst>
        </pc:spChg>
        <pc:picChg chg="del mod">
          <ac:chgData name="Satoru CHATANI" userId="88ca56a6-9b51-48b1-b2a4-0ce0c1fefdf0" providerId="ADAL" clId="{444B1D4E-5005-4618-9101-AE5C9CB92D18}" dt="2019-10-17T11:17:41.494" v="4694" actId="478"/>
          <ac:picMkLst>
            <pc:docMk/>
            <pc:sldMk cId="21633514" sldId="456"/>
            <ac:picMk id="5" creationId="{A5A1C251-E808-4CC5-ABE5-88FCBFB26792}"/>
          </ac:picMkLst>
        </pc:picChg>
        <pc:picChg chg="add del mod ord modCrop">
          <ac:chgData name="Satoru CHATANI" userId="88ca56a6-9b51-48b1-b2a4-0ce0c1fefdf0" providerId="ADAL" clId="{444B1D4E-5005-4618-9101-AE5C9CB92D18}" dt="2019-10-17T11:35:16.609" v="4913" actId="478"/>
          <ac:picMkLst>
            <pc:docMk/>
            <pc:sldMk cId="21633514" sldId="456"/>
            <ac:picMk id="6" creationId="{28D787CD-7D05-47FB-9530-54C2875A674C}"/>
          </ac:picMkLst>
        </pc:picChg>
        <pc:picChg chg="add mod ord modCrop">
          <ac:chgData name="Satoru CHATANI" userId="88ca56a6-9b51-48b1-b2a4-0ce0c1fefdf0" providerId="ADAL" clId="{444B1D4E-5005-4618-9101-AE5C9CB92D18}" dt="2019-10-17T11:35:14.873" v="4912" actId="167"/>
          <ac:picMkLst>
            <pc:docMk/>
            <pc:sldMk cId="21633514" sldId="456"/>
            <ac:picMk id="8" creationId="{2834C8DD-105B-463F-AB2D-B8827D15FBE8}"/>
          </ac:picMkLst>
        </pc:picChg>
        <pc:picChg chg="del mod">
          <ac:chgData name="Satoru CHATANI" userId="88ca56a6-9b51-48b1-b2a4-0ce0c1fefdf0" providerId="ADAL" clId="{444B1D4E-5005-4618-9101-AE5C9CB92D18}" dt="2019-10-17T11:17:41.494" v="4694" actId="478"/>
          <ac:picMkLst>
            <pc:docMk/>
            <pc:sldMk cId="21633514" sldId="456"/>
            <ac:picMk id="9" creationId="{55391DCF-2F0E-4F18-BA10-37A4D464895A}"/>
          </ac:picMkLst>
        </pc:picChg>
        <pc:picChg chg="add mod ord modCrop">
          <ac:chgData name="Satoru CHATANI" userId="88ca56a6-9b51-48b1-b2a4-0ce0c1fefdf0" providerId="ADAL" clId="{444B1D4E-5005-4618-9101-AE5C9CB92D18}" dt="2019-10-17T11:18:51.823" v="4731" actId="555"/>
          <ac:picMkLst>
            <pc:docMk/>
            <pc:sldMk cId="21633514" sldId="456"/>
            <ac:picMk id="11" creationId="{C73B49B8-7E28-4009-A312-FC28E7E3E4AE}"/>
          </ac:picMkLst>
        </pc:picChg>
        <pc:picChg chg="del">
          <ac:chgData name="Satoru CHATANI" userId="88ca56a6-9b51-48b1-b2a4-0ce0c1fefdf0" providerId="ADAL" clId="{444B1D4E-5005-4618-9101-AE5C9CB92D18}" dt="2019-10-17T11:17:41.494" v="4694" actId="478"/>
          <ac:picMkLst>
            <pc:docMk/>
            <pc:sldMk cId="21633514" sldId="456"/>
            <ac:picMk id="13" creationId="{5CC42C38-F7FC-408F-A050-69BCEBD8646D}"/>
          </ac:picMkLst>
        </pc:picChg>
        <pc:picChg chg="del mod">
          <ac:chgData name="Satoru CHATANI" userId="88ca56a6-9b51-48b1-b2a4-0ce0c1fefdf0" providerId="ADAL" clId="{444B1D4E-5005-4618-9101-AE5C9CB92D18}" dt="2019-10-17T11:17:41.494" v="4694" actId="478"/>
          <ac:picMkLst>
            <pc:docMk/>
            <pc:sldMk cId="21633514" sldId="456"/>
            <ac:picMk id="15" creationId="{9081E95F-85F7-4A40-A54D-1640B1DCF4CE}"/>
          </ac:picMkLst>
        </pc:picChg>
        <pc:picChg chg="add del">
          <ac:chgData name="Satoru CHATANI" userId="88ca56a6-9b51-48b1-b2a4-0ce0c1fefdf0" providerId="ADAL" clId="{444B1D4E-5005-4618-9101-AE5C9CB92D18}" dt="2019-10-17T11:18:16.892" v="4711"/>
          <ac:picMkLst>
            <pc:docMk/>
            <pc:sldMk cId="21633514" sldId="456"/>
            <ac:picMk id="21" creationId="{D6C26DB9-1C27-4430-9BB6-9E9AEAB7802F}"/>
          </ac:picMkLst>
        </pc:picChg>
        <pc:picChg chg="add del mod ord">
          <ac:chgData name="Satoru CHATANI" userId="88ca56a6-9b51-48b1-b2a4-0ce0c1fefdf0" providerId="ADAL" clId="{444B1D4E-5005-4618-9101-AE5C9CB92D18}" dt="2019-10-17T11:35:19.499" v="4915" actId="478"/>
          <ac:picMkLst>
            <pc:docMk/>
            <pc:sldMk cId="21633514" sldId="456"/>
            <ac:picMk id="26" creationId="{03141618-05D7-47FB-9BFC-3EFE0AA2C365}"/>
          </ac:picMkLst>
        </pc:picChg>
      </pc:sldChg>
      <pc:sldChg chg="addSp delSp modSp add">
        <pc:chgData name="Satoru CHATANI" userId="88ca56a6-9b51-48b1-b2a4-0ce0c1fefdf0" providerId="ADAL" clId="{444B1D4E-5005-4618-9101-AE5C9CB92D18}" dt="2019-10-17T12:03:03.746" v="5018" actId="555"/>
        <pc:sldMkLst>
          <pc:docMk/>
          <pc:sldMk cId="596931649" sldId="457"/>
        </pc:sldMkLst>
        <pc:spChg chg="del">
          <ac:chgData name="Satoru CHATANI" userId="88ca56a6-9b51-48b1-b2a4-0ce0c1fefdf0" providerId="ADAL" clId="{444B1D4E-5005-4618-9101-AE5C9CB92D18}" dt="2019-10-17T12:01:51.588" v="4980" actId="478"/>
          <ac:spMkLst>
            <pc:docMk/>
            <pc:sldMk cId="596931649" sldId="457"/>
            <ac:spMk id="16" creationId="{A39BB86D-A8B1-4D04-B45D-C1EEB8D7CC9A}"/>
          </ac:spMkLst>
        </pc:spChg>
        <pc:spChg chg="del">
          <ac:chgData name="Satoru CHATANI" userId="88ca56a6-9b51-48b1-b2a4-0ce0c1fefdf0" providerId="ADAL" clId="{444B1D4E-5005-4618-9101-AE5C9CB92D18}" dt="2019-10-17T12:01:51.588" v="4980" actId="478"/>
          <ac:spMkLst>
            <pc:docMk/>
            <pc:sldMk cId="596931649" sldId="457"/>
            <ac:spMk id="17" creationId="{12680E05-A27C-4DA3-A102-DCC78D49E8D4}"/>
          </ac:spMkLst>
        </pc:spChg>
        <pc:spChg chg="del">
          <ac:chgData name="Satoru CHATANI" userId="88ca56a6-9b51-48b1-b2a4-0ce0c1fefdf0" providerId="ADAL" clId="{444B1D4E-5005-4618-9101-AE5C9CB92D18}" dt="2019-10-17T12:01:51.588" v="4980" actId="478"/>
          <ac:spMkLst>
            <pc:docMk/>
            <pc:sldMk cId="596931649" sldId="457"/>
            <ac:spMk id="18" creationId="{E1027FB5-532C-4D9F-B3EB-3BF3CE09BDF5}"/>
          </ac:spMkLst>
        </pc:spChg>
        <pc:spChg chg="del">
          <ac:chgData name="Satoru CHATANI" userId="88ca56a6-9b51-48b1-b2a4-0ce0c1fefdf0" providerId="ADAL" clId="{444B1D4E-5005-4618-9101-AE5C9CB92D18}" dt="2019-10-17T12:01:51.588" v="4980" actId="478"/>
          <ac:spMkLst>
            <pc:docMk/>
            <pc:sldMk cId="596931649" sldId="457"/>
            <ac:spMk id="19" creationId="{CFCBDBD6-60EE-4ED6-A0F8-C16A62CEFB96}"/>
          </ac:spMkLst>
        </pc:spChg>
        <pc:spChg chg="add mod">
          <ac:chgData name="Satoru CHATANI" userId="88ca56a6-9b51-48b1-b2a4-0ce0c1fefdf0" providerId="ADAL" clId="{444B1D4E-5005-4618-9101-AE5C9CB92D18}" dt="2019-10-17T12:02:06.817" v="4988" actId="555"/>
          <ac:spMkLst>
            <pc:docMk/>
            <pc:sldMk cId="596931649" sldId="457"/>
            <ac:spMk id="20" creationId="{05EE8C5D-39F0-411F-8A19-6A6FBF29BC81}"/>
          </ac:spMkLst>
        </pc:spChg>
        <pc:spChg chg="add mod">
          <ac:chgData name="Satoru CHATANI" userId="88ca56a6-9b51-48b1-b2a4-0ce0c1fefdf0" providerId="ADAL" clId="{444B1D4E-5005-4618-9101-AE5C9CB92D18}" dt="2019-10-17T12:02:30.335" v="4997" actId="6549"/>
          <ac:spMkLst>
            <pc:docMk/>
            <pc:sldMk cId="596931649" sldId="457"/>
            <ac:spMk id="21" creationId="{633340CB-8926-482D-B0A0-7875509FB66E}"/>
          </ac:spMkLst>
        </pc:spChg>
        <pc:spChg chg="add mod">
          <ac:chgData name="Satoru CHATANI" userId="88ca56a6-9b51-48b1-b2a4-0ce0c1fefdf0" providerId="ADAL" clId="{444B1D4E-5005-4618-9101-AE5C9CB92D18}" dt="2019-10-17T12:02:51.222" v="5009" actId="555"/>
          <ac:spMkLst>
            <pc:docMk/>
            <pc:sldMk cId="596931649" sldId="457"/>
            <ac:spMk id="22" creationId="{0E7DC742-34D7-4778-9224-E05466AC80B7}"/>
          </ac:spMkLst>
        </pc:spChg>
        <pc:spChg chg="add mod">
          <ac:chgData name="Satoru CHATANI" userId="88ca56a6-9b51-48b1-b2a4-0ce0c1fefdf0" providerId="ADAL" clId="{444B1D4E-5005-4618-9101-AE5C9CB92D18}" dt="2019-10-17T12:03:03.746" v="5018" actId="555"/>
          <ac:spMkLst>
            <pc:docMk/>
            <pc:sldMk cId="596931649" sldId="457"/>
            <ac:spMk id="23" creationId="{B4E7D72C-E005-4411-91AB-1DB441898B60}"/>
          </ac:spMkLst>
        </pc:spChg>
        <pc:picChg chg="del mod">
          <ac:chgData name="Satoru CHATANI" userId="88ca56a6-9b51-48b1-b2a4-0ce0c1fefdf0" providerId="ADAL" clId="{444B1D4E-5005-4618-9101-AE5C9CB92D18}" dt="2019-10-17T12:01:22.325" v="4977" actId="478"/>
          <ac:picMkLst>
            <pc:docMk/>
            <pc:sldMk cId="596931649" sldId="457"/>
            <ac:picMk id="5" creationId="{A5A1C251-E808-4CC5-ABE5-88FCBFB26792}"/>
          </ac:picMkLst>
        </pc:picChg>
        <pc:picChg chg="add mod ord modCrop">
          <ac:chgData name="Satoru CHATANI" userId="88ca56a6-9b51-48b1-b2a4-0ce0c1fefdf0" providerId="ADAL" clId="{444B1D4E-5005-4618-9101-AE5C9CB92D18}" dt="2019-10-17T12:02:06.817" v="4988" actId="555"/>
          <ac:picMkLst>
            <pc:docMk/>
            <pc:sldMk cId="596931649" sldId="457"/>
            <ac:picMk id="6" creationId="{D2A2BE52-3F77-4595-ADC2-996ADBA767E5}"/>
          </ac:picMkLst>
        </pc:picChg>
        <pc:picChg chg="add mod ord modCrop">
          <ac:chgData name="Satoru CHATANI" userId="88ca56a6-9b51-48b1-b2a4-0ce0c1fefdf0" providerId="ADAL" clId="{444B1D4E-5005-4618-9101-AE5C9CB92D18}" dt="2019-10-17T12:02:26.476" v="4991" actId="555"/>
          <ac:picMkLst>
            <pc:docMk/>
            <pc:sldMk cId="596931649" sldId="457"/>
            <ac:picMk id="8" creationId="{717FBA5E-200A-4E24-8D41-DA07C7E6DFAB}"/>
          </ac:picMkLst>
        </pc:picChg>
        <pc:picChg chg="del mod">
          <ac:chgData name="Satoru CHATANI" userId="88ca56a6-9b51-48b1-b2a4-0ce0c1fefdf0" providerId="ADAL" clId="{444B1D4E-5005-4618-9101-AE5C9CB92D18}" dt="2019-10-17T12:01:22.325" v="4977" actId="478"/>
          <ac:picMkLst>
            <pc:docMk/>
            <pc:sldMk cId="596931649" sldId="457"/>
            <ac:picMk id="9" creationId="{55391DCF-2F0E-4F18-BA10-37A4D464895A}"/>
          </ac:picMkLst>
        </pc:picChg>
        <pc:picChg chg="add mod ord modCrop">
          <ac:chgData name="Satoru CHATANI" userId="88ca56a6-9b51-48b1-b2a4-0ce0c1fefdf0" providerId="ADAL" clId="{444B1D4E-5005-4618-9101-AE5C9CB92D18}" dt="2019-10-17T12:02:51.222" v="5009" actId="555"/>
          <ac:picMkLst>
            <pc:docMk/>
            <pc:sldMk cId="596931649" sldId="457"/>
            <ac:picMk id="11" creationId="{113AAA58-18A4-482C-A590-FD8ABB675288}"/>
          </ac:picMkLst>
        </pc:picChg>
        <pc:picChg chg="del mod">
          <ac:chgData name="Satoru CHATANI" userId="88ca56a6-9b51-48b1-b2a4-0ce0c1fefdf0" providerId="ADAL" clId="{444B1D4E-5005-4618-9101-AE5C9CB92D18}" dt="2019-10-17T12:01:22.325" v="4977" actId="478"/>
          <ac:picMkLst>
            <pc:docMk/>
            <pc:sldMk cId="596931649" sldId="457"/>
            <ac:picMk id="13" creationId="{5CC42C38-F7FC-408F-A050-69BCEBD8646D}"/>
          </ac:picMkLst>
        </pc:picChg>
        <pc:picChg chg="add mod ord modCrop">
          <ac:chgData name="Satoru CHATANI" userId="88ca56a6-9b51-48b1-b2a4-0ce0c1fefdf0" providerId="ADAL" clId="{444B1D4E-5005-4618-9101-AE5C9CB92D18}" dt="2019-10-17T12:03:03.746" v="5018" actId="555"/>
          <ac:picMkLst>
            <pc:docMk/>
            <pc:sldMk cId="596931649" sldId="457"/>
            <ac:picMk id="14" creationId="{4D7A14EB-A705-4676-8091-D9F580952884}"/>
          </ac:picMkLst>
        </pc:picChg>
        <pc:picChg chg="del mod">
          <ac:chgData name="Satoru CHATANI" userId="88ca56a6-9b51-48b1-b2a4-0ce0c1fefdf0" providerId="ADAL" clId="{444B1D4E-5005-4618-9101-AE5C9CB92D18}" dt="2019-10-17T12:01:22.325" v="4977" actId="478"/>
          <ac:picMkLst>
            <pc:docMk/>
            <pc:sldMk cId="596931649" sldId="457"/>
            <ac:picMk id="15" creationId="{9081E95F-85F7-4A40-A54D-1640B1DCF4CE}"/>
          </ac:picMkLst>
        </pc:picChg>
      </pc:sldChg>
    </pc:docChg>
  </pc:docChgLst>
  <pc:docChgLst>
    <pc:chgData name="Satoru CHATANI" userId="88ca56a6-9b51-48b1-b2a4-0ce0c1fefdf0" providerId="ADAL" clId="{3397C6DC-7090-4DDA-8310-F1AEF90B1BA9}"/>
    <pc:docChg chg="modSld">
      <pc:chgData name="Satoru CHATANI" userId="88ca56a6-9b51-48b1-b2a4-0ce0c1fefdf0" providerId="ADAL" clId="{3397C6DC-7090-4DDA-8310-F1AEF90B1BA9}" dt="2019-09-17T05:36:07.938" v="19" actId="6549"/>
      <pc:docMkLst>
        <pc:docMk/>
      </pc:docMkLst>
    </pc:docChg>
  </pc:docChgLst>
  <pc:docChgLst>
    <pc:chgData name="Satoru CHATANI" userId="88ca56a6-9b51-48b1-b2a4-0ce0c1fefdf0" providerId="ADAL" clId="{C5C0D8F4-27D1-491E-8599-5A023A5E9F21}"/>
    <pc:docChg chg="undo modSld">
      <pc:chgData name="Satoru CHATANI" userId="88ca56a6-9b51-48b1-b2a4-0ce0c1fefdf0" providerId="ADAL" clId="{C5C0D8F4-27D1-491E-8599-5A023A5E9F21}" dt="2019-09-12T11:33:48.208" v="2" actId="255"/>
      <pc:docMkLst>
        <pc:docMk/>
      </pc:docMkLst>
      <pc:sldChg chg="modSp">
        <pc:chgData name="Satoru CHATANI" userId="88ca56a6-9b51-48b1-b2a4-0ce0c1fefdf0" providerId="ADAL" clId="{C5C0D8F4-27D1-491E-8599-5A023A5E9F21}" dt="2019-09-12T11:33:48.208" v="2" actId="255"/>
        <pc:sldMkLst>
          <pc:docMk/>
          <pc:sldMk cId="1217927765" sldId="256"/>
        </pc:sldMkLst>
        <pc:spChg chg="mod">
          <ac:chgData name="Satoru CHATANI" userId="88ca56a6-9b51-48b1-b2a4-0ce0c1fefdf0" providerId="ADAL" clId="{C5C0D8F4-27D1-491E-8599-5A023A5E9F21}" dt="2019-09-12T11:33:48.208" v="2" actId="255"/>
          <ac:spMkLst>
            <pc:docMk/>
            <pc:sldMk cId="1217927765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E93F1-6CA6-4D1B-AEE3-54C41A8AD40D}" type="datetimeFigureOut">
              <a:rPr kumimoji="1" lang="ja-JP" altLang="en-US" smtClean="0"/>
              <a:t>2019/10/22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7A8C1-43CA-465D-ABD4-EE05D18281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65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A8C1-43CA-465D-ABD4-EE05D182812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692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2000" y="260648"/>
            <a:ext cx="8280000" cy="2412000"/>
          </a:xfrm>
        </p:spPr>
        <p:txBody>
          <a:bodyPr anchor="ctr"/>
          <a:lstStyle>
            <a:lvl1pPr algn="ctr">
              <a:defRPr sz="4000"/>
            </a:lvl1pPr>
          </a:lstStyle>
          <a:p>
            <a:pPr lv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92000" y="3284984"/>
            <a:ext cx="7560000" cy="2520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2A07172-00B6-4FC5-996A-093478B99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1"/>
            <a:ext cx="2870689" cy="2016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9289" y="2889251"/>
            <a:ext cx="2869223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8512" y="2889251"/>
            <a:ext cx="2870688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55" y="6220967"/>
            <a:ext cx="2301245" cy="48463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5900" r="22631" b="6518"/>
          <a:stretch/>
        </p:blipFill>
        <p:spPr>
          <a:xfrm>
            <a:off x="432003" y="5137269"/>
            <a:ext cx="1529572" cy="156833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5900" r="22631" b="6518"/>
          <a:stretch/>
        </p:blipFill>
        <p:spPr>
          <a:xfrm>
            <a:off x="432003" y="5137269"/>
            <a:ext cx="1529572" cy="156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2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7172-00B6-4FC5-996A-093478B99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3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31523" cy="58531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7172-00B6-4FC5-996A-093478B99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873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30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1"/>
            <a:ext cx="4044462" cy="21891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3941763"/>
            <a:ext cx="4044462" cy="21891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2A07172-00B6-4FC5-996A-093478B99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16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30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2338" y="1600201"/>
            <a:ext cx="4044462" cy="4530725"/>
          </a:xfrm>
        </p:spPr>
        <p:txBody>
          <a:bodyPr/>
          <a:lstStyle/>
          <a:p>
            <a:r>
              <a:rPr lang="ja-JP" altLang="en-US"/>
              <a:t>オンライン画像を追加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2A07172-00B6-4FC5-996A-093478B99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51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24000"/>
          </a:xfrm>
        </p:spPr>
        <p:txBody>
          <a:bodyPr/>
          <a:lstStyle>
            <a:lvl1pPr>
              <a:spcBef>
                <a:spcPts val="1200"/>
              </a:spcBef>
              <a:buClr>
                <a:schemeClr val="tx2"/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tx2">
                    <a:lumMod val="50000"/>
                  </a:schemeClr>
                </a:solidFill>
                <a:ea typeface="+mn-ea"/>
              </a:defRPr>
            </a:lvl2pPr>
            <a:lvl3pPr>
              <a:buClr>
                <a:schemeClr val="bg2"/>
              </a:buClr>
              <a:defRPr baseline="0">
                <a:solidFill>
                  <a:schemeClr val="tx2">
                    <a:lumMod val="50000"/>
                  </a:schemeClr>
                </a:solidFill>
                <a:ea typeface="+mn-ea"/>
              </a:defRPr>
            </a:lvl3pPr>
            <a:lvl4pPr>
              <a:defRPr baseline="0">
                <a:solidFill>
                  <a:schemeClr val="tx2">
                    <a:lumMod val="50000"/>
                  </a:schemeClr>
                </a:solidFill>
                <a:ea typeface="+mn-ea"/>
              </a:defRPr>
            </a:lvl4pPr>
            <a:lvl5pPr>
              <a:defRPr baseline="0">
                <a:solidFill>
                  <a:schemeClr val="tx2">
                    <a:lumMod val="50000"/>
                  </a:schemeClr>
                </a:solidFill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24" y="91480"/>
            <a:ext cx="648072" cy="457200"/>
          </a:xfrm>
        </p:spPr>
        <p:txBody>
          <a:bodyPr/>
          <a:lstStyle>
            <a:lvl1pPr>
              <a:defRPr/>
            </a:lvl1pPr>
          </a:lstStyle>
          <a:p>
            <a:fld id="{B2A07172-00B6-4FC5-996A-093478B99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47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7172-00B6-4FC5-996A-093478B99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47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3072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3072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7172-00B6-4FC5-996A-093478B99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30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7172-00B6-4FC5-996A-093478B99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46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7172-00B6-4FC5-996A-093478B99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16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7172-00B6-4FC5-996A-093478B99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40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7172-00B6-4FC5-996A-093478B99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25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7172-00B6-4FC5-996A-093478B99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86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6632"/>
            <a:ext cx="82296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720"/>
            <a:ext cx="8229600" cy="57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91480"/>
            <a:ext cx="6480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latin typeface="+mn-lt"/>
              </a:defRPr>
            </a:lvl1pPr>
          </a:lstStyle>
          <a:p>
            <a:fld id="{B2A07172-00B6-4FC5-996A-093478B99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endParaRPr lang="ja-JP" altLang="en-US" sz="2215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836712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ja-JP" altLang="en-US" sz="2215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ja-JP" altLang="en-US" sz="2215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6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Times New Roman" pitchFamily="18" charset="0"/>
        </a:defRPr>
      </a:lvl5pPr>
      <a:lvl6pPr marL="422041" algn="l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Times New Roman" pitchFamily="18" charset="0"/>
        </a:defRPr>
      </a:lvl6pPr>
      <a:lvl7pPr marL="844083" algn="l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Times New Roman" pitchFamily="18" charset="0"/>
        </a:defRPr>
      </a:lvl7pPr>
      <a:lvl8pPr marL="1266124" algn="l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Times New Roman" pitchFamily="18" charset="0"/>
        </a:defRPr>
      </a:lvl8pPr>
      <a:lvl9pPr marL="1688165" algn="l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Times New Roman" pitchFamily="18" charset="0"/>
        </a:defRPr>
      </a:lvl9pPr>
    </p:titleStyle>
    <p:bodyStyle>
      <a:lvl1pPr marL="360000" indent="-360000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p"/>
        <a:defRPr kumimoji="1" sz="24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12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400" baseline="0">
          <a:solidFill>
            <a:schemeClr val="tx2">
              <a:lumMod val="50000"/>
            </a:schemeClr>
          </a:solidFill>
          <a:latin typeface="+mn-lt"/>
          <a:ea typeface="+mn-ea"/>
        </a:defRPr>
      </a:lvl2pPr>
      <a:lvl3pPr marL="1080000" indent="-360000" algn="l" rtl="0" eaLnBrk="1" fontAlgn="base" hangingPunct="1">
        <a:spcBef>
          <a:spcPts val="1200"/>
        </a:spcBef>
        <a:spcAft>
          <a:spcPct val="0"/>
        </a:spcAft>
        <a:buClr>
          <a:schemeClr val="accent3"/>
        </a:buClr>
        <a:buSzPct val="75000"/>
        <a:buFont typeface="Wingdings" pitchFamily="2" charset="2"/>
        <a:buChar char="p"/>
        <a:defRPr kumimoji="1" sz="2400" baseline="0">
          <a:solidFill>
            <a:schemeClr val="tx2">
              <a:lumMod val="50000"/>
            </a:schemeClr>
          </a:solidFill>
          <a:latin typeface="+mn-lt"/>
          <a:ea typeface="+mn-ea"/>
        </a:defRPr>
      </a:lvl3pPr>
      <a:lvl4pPr marL="1440000" indent="-360000" algn="l" rtl="0" eaLnBrk="1" fontAlgn="base" hangingPunct="1">
        <a:spcBef>
          <a:spcPts val="1200"/>
        </a:spcBef>
        <a:spcAft>
          <a:spcPct val="0"/>
        </a:spcAft>
        <a:buClr>
          <a:schemeClr val="accent4"/>
        </a:buClr>
        <a:buSzPct val="75000"/>
        <a:buFont typeface="Wingdings" pitchFamily="2" charset="2"/>
        <a:buChar char="n"/>
        <a:defRPr kumimoji="1" sz="2400" baseline="0">
          <a:solidFill>
            <a:schemeClr val="tx2">
              <a:lumMod val="50000"/>
            </a:schemeClr>
          </a:solidFill>
          <a:latin typeface="+mn-lt"/>
          <a:ea typeface="+mn-ea"/>
        </a:defRPr>
      </a:lvl4pPr>
      <a:lvl5pPr marL="1800000" indent="-360000" algn="l" rtl="0" eaLnBrk="1" fontAlgn="base" hangingPunct="1">
        <a:spcBef>
          <a:spcPts val="1200"/>
        </a:spcBef>
        <a:spcAft>
          <a:spcPct val="0"/>
        </a:spcAft>
        <a:buClr>
          <a:schemeClr val="accent5"/>
        </a:buClr>
        <a:buSzPct val="75000"/>
        <a:buFont typeface="Wingdings" panose="05000000000000000000" pitchFamily="2" charset="2"/>
        <a:buChar char="p"/>
        <a:defRPr kumimoji="1" sz="2400" baseline="0">
          <a:solidFill>
            <a:schemeClr val="tx2">
              <a:lumMod val="50000"/>
            </a:schemeClr>
          </a:solidFill>
          <a:latin typeface="+mn-lt"/>
          <a:ea typeface="+mn-ea"/>
        </a:defRPr>
      </a:lvl5pPr>
      <a:lvl6pPr marL="2321227" indent="-211021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</a:defRPr>
      </a:lvl6pPr>
      <a:lvl7pPr marL="2743269" indent="-211021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2000" y="241988"/>
            <a:ext cx="8460000" cy="2556000"/>
          </a:xfrm>
        </p:spPr>
        <p:txBody>
          <a:bodyPr lIns="36000" tIns="36000" rIns="36000" bIns="36000"/>
          <a:lstStyle/>
          <a:p>
            <a:pPr>
              <a:spcBef>
                <a:spcPts val="2400"/>
              </a:spcBef>
            </a:pPr>
            <a:r>
              <a:rPr lang="en-US" altLang="ja-JP" sz="3200" b="1" dirty="0"/>
              <a:t>Mutual comparison</a:t>
            </a:r>
            <a:br>
              <a:rPr lang="en-US" altLang="ja-JP" sz="3200" b="1" dirty="0"/>
            </a:br>
            <a:r>
              <a:rPr lang="en-US" altLang="ja-JP" sz="3200" b="1" dirty="0"/>
              <a:t>of source sensitivities and apportionments obtained by BFM, DDM, and ISAM</a:t>
            </a:r>
            <a:br>
              <a:rPr lang="en-US" altLang="ja-JP" sz="3200" b="1" dirty="0"/>
            </a:br>
            <a:r>
              <a:rPr lang="en-US" altLang="ja-JP" sz="3200" b="1" dirty="0"/>
              <a:t>on PM</a:t>
            </a:r>
            <a:r>
              <a:rPr lang="en-US" altLang="ja-JP" sz="3200" b="1" baseline="-25000" dirty="0"/>
              <a:t>2.5</a:t>
            </a:r>
            <a:r>
              <a:rPr lang="en-US" altLang="ja-JP" sz="3200" b="1" dirty="0"/>
              <a:t> and ozone concentrations</a:t>
            </a:r>
            <a:br>
              <a:rPr lang="en-US" altLang="ja-JP" sz="3200" b="1" dirty="0"/>
            </a:br>
            <a:r>
              <a:rPr lang="en-US" altLang="ja-JP" sz="3200" b="1" dirty="0"/>
              <a:t>over Japan</a:t>
            </a:r>
            <a:endParaRPr kumimoji="1" lang="ja-JP" altLang="en-US" sz="32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7200" y="3284984"/>
            <a:ext cx="8229600" cy="2471647"/>
          </a:xfrm>
        </p:spPr>
        <p:txBody>
          <a:bodyPr/>
          <a:lstStyle/>
          <a:p>
            <a:r>
              <a:rPr lang="en-US" altLang="zh-TW" sz="2800" b="1" dirty="0"/>
              <a:t>Satoru Chatani</a:t>
            </a:r>
            <a:r>
              <a:rPr lang="en-US" altLang="zh-TW" sz="2800" baseline="30000" dirty="0"/>
              <a:t>1</a:t>
            </a:r>
            <a:r>
              <a:rPr lang="en-US" altLang="zh-TW" sz="2800" dirty="0"/>
              <a:t>, Hikari Shimadera</a:t>
            </a:r>
            <a:r>
              <a:rPr lang="en-US" altLang="zh-TW" sz="2800" baseline="30000" dirty="0"/>
              <a:t>2</a:t>
            </a:r>
            <a:r>
              <a:rPr lang="en-US" altLang="zh-TW" sz="2800" dirty="0"/>
              <a:t>,</a:t>
            </a:r>
          </a:p>
          <a:p>
            <a:r>
              <a:rPr lang="en-US" altLang="zh-TW" sz="2800" dirty="0"/>
              <a:t>Syuichi Itahashi</a:t>
            </a:r>
            <a:r>
              <a:rPr lang="en-US" altLang="zh-TW" sz="2800" baseline="30000" dirty="0"/>
              <a:t>3</a:t>
            </a:r>
            <a:r>
              <a:rPr lang="en-US" altLang="zh-TW" sz="2800" dirty="0"/>
              <a:t>, and </a:t>
            </a:r>
            <a:r>
              <a:rPr lang="en-US" altLang="zh-TW" sz="2800" dirty="0" err="1"/>
              <a:t>Kazuyo</a:t>
            </a:r>
            <a:r>
              <a:rPr lang="en-US" altLang="zh-TW" sz="2800" dirty="0"/>
              <a:t> Yamaji</a:t>
            </a:r>
            <a:r>
              <a:rPr lang="en-US" altLang="zh-TW" sz="2800" baseline="30000" dirty="0"/>
              <a:t>4</a:t>
            </a:r>
          </a:p>
          <a:p>
            <a:pPr indent="1436688" algn="l">
              <a:spcBef>
                <a:spcPts val="1800"/>
              </a:spcBef>
            </a:pPr>
            <a:r>
              <a:rPr lang="en-US" altLang="zh-TW" sz="1800" baseline="30000" dirty="0"/>
              <a:t>1 </a:t>
            </a:r>
            <a:r>
              <a:rPr lang="en-US" altLang="zh-TW" sz="1800" dirty="0"/>
              <a:t>National Institute for Environmental Studies</a:t>
            </a:r>
          </a:p>
          <a:p>
            <a:pPr indent="1436688" algn="l"/>
            <a:r>
              <a:rPr lang="en-US" altLang="zh-TW" sz="1800" baseline="30000" dirty="0"/>
              <a:t>2 </a:t>
            </a:r>
            <a:r>
              <a:rPr lang="en-US" altLang="zh-TW" sz="1800" dirty="0"/>
              <a:t>Osaka University</a:t>
            </a:r>
          </a:p>
          <a:p>
            <a:pPr indent="1436688" algn="l"/>
            <a:r>
              <a:rPr lang="en-US" altLang="zh-TW" sz="1800" baseline="30000" dirty="0"/>
              <a:t>3 </a:t>
            </a:r>
            <a:r>
              <a:rPr lang="en-US" altLang="zh-TW" sz="1800" dirty="0"/>
              <a:t>Central Research Institute of Electric Power Industry</a:t>
            </a:r>
          </a:p>
          <a:p>
            <a:pPr indent="1436688" algn="l"/>
            <a:r>
              <a:rPr lang="en-US" altLang="zh-TW" sz="1800" baseline="30000" dirty="0"/>
              <a:t>4 </a:t>
            </a:r>
            <a:r>
              <a:rPr lang="en-US" altLang="zh-TW" sz="1800" dirty="0"/>
              <a:t>Kobe University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00989" y="5825053"/>
            <a:ext cx="4392000" cy="861774"/>
          </a:xfrm>
          <a:prstGeom prst="rect">
            <a:avLst/>
          </a:prstGeom>
          <a:noFill/>
        </p:spPr>
        <p:txBody>
          <a:bodyPr wrap="square" lIns="36000" rIns="36000" rtlCol="0" anchor="b">
            <a:spAutoFit/>
          </a:bodyPr>
          <a:lstStyle/>
          <a:p>
            <a:pPr algn="ctr"/>
            <a:r>
              <a:rPr lang="en-US" altLang="ja-JP" sz="1600" i="1" dirty="0">
                <a:solidFill>
                  <a:schemeClr val="accent1"/>
                </a:solidFill>
              </a:rPr>
              <a:t>The 18th Annual CMAS Conference</a:t>
            </a:r>
          </a:p>
          <a:p>
            <a:pPr algn="ctr"/>
            <a:r>
              <a:rPr lang="en-US" altLang="ja-JP" sz="1600" i="1" dirty="0">
                <a:solidFill>
                  <a:schemeClr val="accent1"/>
                </a:solidFill>
              </a:rPr>
              <a:t>Oct 23, 2019</a:t>
            </a:r>
          </a:p>
          <a:p>
            <a:pPr algn="ctr"/>
            <a:r>
              <a:rPr lang="en-US" altLang="ja-JP" sz="1600" i="1" dirty="0">
                <a:solidFill>
                  <a:schemeClr val="accent1"/>
                </a:solidFill>
              </a:rPr>
              <a:t>Chapel Hill, North Carolina - United States</a:t>
            </a:r>
          </a:p>
        </p:txBody>
      </p:sp>
    </p:spTree>
    <p:extLst>
      <p:ext uri="{BB962C8B-B14F-4D97-AF65-F5344CB8AC3E}">
        <p14:creationId xmlns:p14="http://schemas.microsoft.com/office/powerpoint/2010/main" val="1217927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C9EB97-AF3E-4AAF-9570-0386F2FF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00"/>
          </a:xfrm>
        </p:spPr>
        <p:txBody>
          <a:bodyPr/>
          <a:lstStyle/>
          <a:p>
            <a:r>
              <a:rPr kumimoji="1" lang="en-US" altLang="ja-JP" dirty="0"/>
              <a:t>Sensitivity and apportionment for O</a:t>
            </a:r>
            <a:r>
              <a:rPr kumimoji="1" lang="en-US" altLang="ja-JP" baseline="-25000" dirty="0"/>
              <a:t>3</a:t>
            </a:r>
            <a:endParaRPr kumimoji="1" lang="ja-JP" altLang="en-US" baseline="-25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F3E5A9-C345-4448-BDAD-40E976359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24000"/>
          </a:xfrm>
        </p:spPr>
        <p:txBody>
          <a:bodyPr/>
          <a:lstStyle/>
          <a:p>
            <a:r>
              <a:rPr kumimoji="1" lang="en-US" altLang="ja-JP" dirty="0"/>
              <a:t>Overwhelming influence of transport through boundaries</a:t>
            </a:r>
          </a:p>
          <a:p>
            <a:r>
              <a:rPr kumimoji="1" lang="en-US" altLang="ja-JP" dirty="0"/>
              <a:t>Smaller </a:t>
            </a:r>
            <a:r>
              <a:rPr lang="en-US" altLang="ja-JP" dirty="0"/>
              <a:t>or negative sensitivities of domestic sources</a:t>
            </a:r>
          </a:p>
          <a:p>
            <a:r>
              <a:rPr kumimoji="1" lang="en-US" altLang="ja-JP" dirty="0"/>
              <a:t>Similar sensiti</a:t>
            </a:r>
            <a:r>
              <a:rPr lang="en-US" altLang="ja-JP" dirty="0"/>
              <a:t>vities by BFM and HDDM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C82194-3E3D-42C5-8A86-A7A6FAF5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7172-00B6-4FC5-996A-093478B99DA0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8D0FBBC-A75F-46AE-A0DC-DA01D0136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1"/>
          <a:stretch/>
        </p:blipFill>
        <p:spPr>
          <a:xfrm>
            <a:off x="972000" y="3189767"/>
            <a:ext cx="7200000" cy="351496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D810B9-C36F-40D2-BF11-CA54F749E02D}"/>
              </a:ext>
            </a:extLst>
          </p:cNvPr>
          <p:cNvSpPr txBox="1"/>
          <p:nvPr/>
        </p:nvSpPr>
        <p:spPr>
          <a:xfrm>
            <a:off x="6958800" y="2477730"/>
            <a:ext cx="1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HDDM results obtained only for winter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02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FB87A7C-A9DD-4B79-9389-FC614ECF66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2073" r="656" b="7087"/>
          <a:stretch/>
        </p:blipFill>
        <p:spPr>
          <a:xfrm>
            <a:off x="457200" y="1715966"/>
            <a:ext cx="3960000" cy="342606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7C9B395-C93C-4C4D-A911-6519CA299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2073" r="656" b="7087"/>
          <a:stretch/>
        </p:blipFill>
        <p:spPr>
          <a:xfrm>
            <a:off x="4726800" y="1715966"/>
            <a:ext cx="3960000" cy="342606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EE1EB74-03D4-4A5F-905E-6FE93A3B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00"/>
          </a:xfrm>
        </p:spPr>
        <p:txBody>
          <a:bodyPr/>
          <a:lstStyle/>
          <a:p>
            <a:r>
              <a:rPr kumimoji="1" lang="en-US" altLang="ja-JP" dirty="0"/>
              <a:t>Maps of sensitivities and apportionments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F0CE92-32A6-45F4-B66F-7B326D69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7172-00B6-4FC5-996A-093478B99DA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39BB86D-A8B1-4D04-B45D-C1EEB8D7CC9A}"/>
              </a:ext>
            </a:extLst>
          </p:cNvPr>
          <p:cNvSpPr txBox="1"/>
          <p:nvPr/>
        </p:nvSpPr>
        <p:spPr>
          <a:xfrm>
            <a:off x="457200" y="4600759"/>
            <a:ext cx="3130511" cy="541275"/>
          </a:xfrm>
          <a:prstGeom prst="rect">
            <a:avLst/>
          </a:prstGeom>
          <a:noFill/>
        </p:spPr>
        <p:txBody>
          <a:bodyPr wrap="square" lIns="216000" bIns="216000" rtlCol="0">
            <a:spAutoFit/>
          </a:bodyPr>
          <a:lstStyle/>
          <a:p>
            <a:r>
              <a:rPr lang="en-US" altLang="ja-JP" b="1" dirty="0"/>
              <a:t>O</a:t>
            </a:r>
            <a:r>
              <a:rPr lang="en-US" altLang="ja-JP" b="1" baseline="-25000" dirty="0"/>
              <a:t>3</a:t>
            </a:r>
            <a:r>
              <a:rPr lang="en-US" altLang="ja-JP" b="1" dirty="0"/>
              <a:t> s04 ISAM Sum.</a:t>
            </a:r>
            <a:endParaRPr kumimoji="1" lang="ja-JP" altLang="en-US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C5975E0-7039-40B2-A6E1-1C329E95416C}"/>
              </a:ext>
            </a:extLst>
          </p:cNvPr>
          <p:cNvSpPr txBox="1"/>
          <p:nvPr/>
        </p:nvSpPr>
        <p:spPr>
          <a:xfrm>
            <a:off x="4726800" y="4600759"/>
            <a:ext cx="3130511" cy="541275"/>
          </a:xfrm>
          <a:prstGeom prst="rect">
            <a:avLst/>
          </a:prstGeom>
          <a:noFill/>
        </p:spPr>
        <p:txBody>
          <a:bodyPr wrap="square" lIns="216000" bIns="216000" rtlCol="0">
            <a:spAutoFit/>
          </a:bodyPr>
          <a:lstStyle/>
          <a:p>
            <a:r>
              <a:rPr lang="en-US" altLang="ja-JP" b="1" dirty="0"/>
              <a:t>O</a:t>
            </a:r>
            <a:r>
              <a:rPr lang="en-US" altLang="ja-JP" b="1" baseline="-25000" dirty="0"/>
              <a:t>3</a:t>
            </a:r>
            <a:r>
              <a:rPr lang="en-US" altLang="ja-JP" b="1" dirty="0"/>
              <a:t> s04 BFM Sum.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182963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C9EB97-AF3E-4AAF-9570-0386F2FF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Sensitivity and apportionment for PM</a:t>
            </a:r>
            <a:r>
              <a:rPr lang="en-US" altLang="ja-JP" baseline="-25000" dirty="0"/>
              <a:t>2.5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F3E5A9-C345-4448-BDAD-40E976359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24000"/>
          </a:xfrm>
        </p:spPr>
        <p:txBody>
          <a:bodyPr/>
          <a:lstStyle/>
          <a:p>
            <a:r>
              <a:rPr lang="en-US" altLang="ja-JP" dirty="0"/>
              <a:t>Large influence of transport through boundaries</a:t>
            </a:r>
            <a:endParaRPr kumimoji="1" lang="en-US" altLang="ja-JP" dirty="0"/>
          </a:p>
          <a:p>
            <a:r>
              <a:rPr kumimoji="1" lang="en-US" altLang="ja-JP" dirty="0"/>
              <a:t>Higher sensitivities than apportionments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C82194-3E3D-42C5-8A86-A7A6FAF5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7172-00B6-4FC5-996A-093478B99DA0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6B7FE04-B9EA-4CBA-A46B-DDDDCB696B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1"/>
          <a:stretch/>
        </p:blipFill>
        <p:spPr>
          <a:xfrm>
            <a:off x="972000" y="3189767"/>
            <a:ext cx="7200000" cy="35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6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691AB6D-E172-45A3-AE66-3227A1145C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1"/>
          <a:stretch/>
        </p:blipFill>
        <p:spPr>
          <a:xfrm>
            <a:off x="972000" y="3189767"/>
            <a:ext cx="7200000" cy="351496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BC9EB97-AF3E-4AAF-9570-0386F2FF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000" dirty="0"/>
              <a:t>Sensitivity and apportionment for EC and POA</a:t>
            </a:r>
            <a:endParaRPr kumimoji="1" lang="ja-JP" altLang="en-US" sz="3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F3E5A9-C345-4448-BDAD-40E976359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24000"/>
          </a:xfrm>
        </p:spPr>
        <p:txBody>
          <a:bodyPr/>
          <a:lstStyle/>
          <a:p>
            <a:r>
              <a:rPr kumimoji="1" lang="en-US" altLang="ja-JP" dirty="0"/>
              <a:t>Consistent sensitivities and apportionments for inert components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C82194-3E3D-42C5-8A86-A7A6FAF5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7172-00B6-4FC5-996A-093478B99DA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419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C9EB97-AF3E-4AAF-9570-0386F2FF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Sensitivity and apportionment for SO</a:t>
            </a:r>
            <a:r>
              <a:rPr lang="en-US" altLang="ja-JP" baseline="-25000" dirty="0"/>
              <a:t>4</a:t>
            </a:r>
            <a:r>
              <a:rPr lang="en-US" altLang="ja-JP" baseline="30000" dirty="0"/>
              <a:t>2-</a:t>
            </a:r>
            <a:endParaRPr kumimoji="1" lang="ja-JP" altLang="en-US" baseline="30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F3E5A9-C345-4448-BDAD-40E976359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24000"/>
          </a:xfrm>
        </p:spPr>
        <p:txBody>
          <a:bodyPr/>
          <a:lstStyle/>
          <a:p>
            <a:r>
              <a:rPr kumimoji="1" lang="en-US" altLang="ja-JP" dirty="0"/>
              <a:t>Different sectoral contributions to sensitivities and apportionments</a:t>
            </a:r>
          </a:p>
          <a:p>
            <a:pPr lvl="1"/>
            <a:r>
              <a:rPr lang="en-US" altLang="ja-JP" dirty="0"/>
              <a:t>Origins of S obtained by ISAM</a:t>
            </a:r>
          </a:p>
          <a:p>
            <a:pPr lvl="1"/>
            <a:r>
              <a:rPr lang="en-US" altLang="ja-JP" dirty="0"/>
              <a:t>Larger sensitivity of transport through boundaries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C82194-3E3D-42C5-8A86-A7A6FAF5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7172-00B6-4FC5-996A-093478B99DA0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845B252-07D6-4659-B39A-CEC6B3228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5" b="51181"/>
          <a:stretch/>
        </p:blipFill>
        <p:spPr>
          <a:xfrm>
            <a:off x="2540321" y="3189767"/>
            <a:ext cx="4063359" cy="35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18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834C8DD-105B-463F-AB2D-B8827D15FB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" t="12073" r="2231" b="7087"/>
          <a:stretch/>
        </p:blipFill>
        <p:spPr>
          <a:xfrm>
            <a:off x="981179" y="983509"/>
            <a:ext cx="3272727" cy="28800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03141618-05D7-47FB-9BFC-3EFE0AA2C3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2073" r="656" b="7087"/>
          <a:stretch/>
        </p:blipFill>
        <p:spPr>
          <a:xfrm>
            <a:off x="4833989" y="983509"/>
            <a:ext cx="3328831" cy="2880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73B49B8-7E28-4009-A312-FC28E7E3E4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2073" r="656" b="7087"/>
          <a:stretch/>
        </p:blipFill>
        <p:spPr>
          <a:xfrm>
            <a:off x="2935636" y="3813796"/>
            <a:ext cx="3328831" cy="2880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EE1EB74-03D4-4A5F-905E-6FE93A3B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00"/>
          </a:xfrm>
        </p:spPr>
        <p:txBody>
          <a:bodyPr/>
          <a:lstStyle/>
          <a:p>
            <a:r>
              <a:rPr lang="en-US" altLang="ja-JP" dirty="0"/>
              <a:t>Maps of sensitivities and apportionments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F0CE92-32A6-45F4-B66F-7B326D69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7172-00B6-4FC5-996A-093478B99DA0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E2DB0FB-D211-4D0E-8747-833D256398CF}"/>
              </a:ext>
            </a:extLst>
          </p:cNvPr>
          <p:cNvSpPr txBox="1"/>
          <p:nvPr/>
        </p:nvSpPr>
        <p:spPr>
          <a:xfrm>
            <a:off x="981179" y="3322234"/>
            <a:ext cx="3130511" cy="541275"/>
          </a:xfrm>
          <a:prstGeom prst="rect">
            <a:avLst/>
          </a:prstGeom>
          <a:noFill/>
        </p:spPr>
        <p:txBody>
          <a:bodyPr wrap="square" lIns="216000" bIns="216000" rtlCol="0">
            <a:spAutoFit/>
          </a:bodyPr>
          <a:lstStyle/>
          <a:p>
            <a:r>
              <a:rPr lang="en-US" altLang="ja-JP" b="1" dirty="0"/>
              <a:t>SO</a:t>
            </a:r>
            <a:r>
              <a:rPr lang="en-US" altLang="ja-JP" b="1" baseline="-25000" dirty="0"/>
              <a:t>4</a:t>
            </a:r>
            <a:r>
              <a:rPr lang="en-US" altLang="ja-JP" b="1" baseline="30000" dirty="0"/>
              <a:t>2-</a:t>
            </a:r>
            <a:r>
              <a:rPr lang="en-US" altLang="ja-JP" b="1" dirty="0"/>
              <a:t> s11 ISAM Spr.</a:t>
            </a:r>
            <a:endParaRPr kumimoji="1" lang="ja-JP" altLang="en-US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92FE7F2-61A4-4B7E-8724-AEF8E02629C5}"/>
              </a:ext>
            </a:extLst>
          </p:cNvPr>
          <p:cNvSpPr txBox="1"/>
          <p:nvPr/>
        </p:nvSpPr>
        <p:spPr>
          <a:xfrm>
            <a:off x="4890093" y="3322234"/>
            <a:ext cx="3130511" cy="541275"/>
          </a:xfrm>
          <a:prstGeom prst="rect">
            <a:avLst/>
          </a:prstGeom>
          <a:noFill/>
        </p:spPr>
        <p:txBody>
          <a:bodyPr wrap="square" lIns="216000" bIns="216000" rtlCol="0">
            <a:spAutoFit/>
          </a:bodyPr>
          <a:lstStyle/>
          <a:p>
            <a:r>
              <a:rPr lang="en-US" altLang="ja-JP" b="1" dirty="0"/>
              <a:t>SO</a:t>
            </a:r>
            <a:r>
              <a:rPr lang="en-US" altLang="ja-JP" b="1" baseline="-25000" dirty="0"/>
              <a:t>4</a:t>
            </a:r>
            <a:r>
              <a:rPr lang="en-US" altLang="ja-JP" b="1" baseline="30000" dirty="0"/>
              <a:t>2-</a:t>
            </a:r>
            <a:r>
              <a:rPr lang="en-US" altLang="ja-JP" b="1" dirty="0"/>
              <a:t> s11 BFM Spr.</a:t>
            </a:r>
            <a:endParaRPr kumimoji="1" lang="ja-JP" altLang="en-US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FF6A728-8FAB-4902-A3F0-1D4FF1B6F8EC}"/>
              </a:ext>
            </a:extLst>
          </p:cNvPr>
          <p:cNvSpPr txBox="1"/>
          <p:nvPr/>
        </p:nvSpPr>
        <p:spPr>
          <a:xfrm>
            <a:off x="2935636" y="6152521"/>
            <a:ext cx="3130511" cy="541275"/>
          </a:xfrm>
          <a:prstGeom prst="rect">
            <a:avLst/>
          </a:prstGeom>
          <a:noFill/>
        </p:spPr>
        <p:txBody>
          <a:bodyPr wrap="square" lIns="216000" bIns="216000" rtlCol="0">
            <a:spAutoFit/>
          </a:bodyPr>
          <a:lstStyle/>
          <a:p>
            <a:r>
              <a:rPr lang="en-US" altLang="ja-JP" b="1" dirty="0"/>
              <a:t>SO</a:t>
            </a:r>
            <a:r>
              <a:rPr lang="en-US" altLang="ja-JP" b="1" baseline="-25000" dirty="0"/>
              <a:t>2</a:t>
            </a:r>
            <a:r>
              <a:rPr lang="en-US" altLang="ja-JP" b="1" dirty="0"/>
              <a:t> s11 BFM Spr.</a:t>
            </a:r>
            <a:endParaRPr kumimoji="1" lang="ja-JP" altLang="en-US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A319E4B-5EDC-439D-AE7D-DED169FE959F}"/>
              </a:ext>
            </a:extLst>
          </p:cNvPr>
          <p:cNvSpPr txBox="1"/>
          <p:nvPr/>
        </p:nvSpPr>
        <p:spPr>
          <a:xfrm>
            <a:off x="5984551" y="3972264"/>
            <a:ext cx="2000154" cy="479719"/>
          </a:xfrm>
          <a:prstGeom prst="rect">
            <a:avLst/>
          </a:prstGeom>
          <a:noFill/>
        </p:spPr>
        <p:txBody>
          <a:bodyPr wrap="square" lIns="216000" bIns="216000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(equivalent to SO</a:t>
            </a:r>
            <a:r>
              <a:rPr lang="en-US" altLang="ja-JP" sz="1400" baseline="-25000" dirty="0">
                <a:solidFill>
                  <a:srgbClr val="FF0000"/>
                </a:solidFill>
              </a:rPr>
              <a:t>4</a:t>
            </a:r>
            <a:r>
              <a:rPr lang="en-US" altLang="ja-JP" sz="1400" baseline="30000" dirty="0">
                <a:solidFill>
                  <a:srgbClr val="FF0000"/>
                </a:solidFill>
              </a:rPr>
              <a:t>2-</a:t>
            </a:r>
            <a:r>
              <a:rPr lang="en-US" altLang="ja-JP" sz="1400" dirty="0">
                <a:solidFill>
                  <a:srgbClr val="FF0000"/>
                </a:solidFill>
              </a:rPr>
              <a:t>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9898B5D4-5926-4217-A493-4CC234F75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1"/>
          <a:stretch/>
        </p:blipFill>
        <p:spPr>
          <a:xfrm>
            <a:off x="972000" y="3189767"/>
            <a:ext cx="7200000" cy="351496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BC9EB97-AF3E-4AAF-9570-0386F2FF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Sensitivity and apportionment for NO</a:t>
            </a:r>
            <a:r>
              <a:rPr lang="en-US" altLang="ja-JP" baseline="-25000" dirty="0"/>
              <a:t>3</a:t>
            </a:r>
            <a:r>
              <a:rPr lang="en-US" altLang="ja-JP" baseline="30000" dirty="0"/>
              <a:t>-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F3E5A9-C345-4448-BDAD-40E976359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24000"/>
          </a:xfrm>
        </p:spPr>
        <p:txBody>
          <a:bodyPr/>
          <a:lstStyle/>
          <a:p>
            <a:r>
              <a:rPr kumimoji="1" lang="en-US" altLang="ja-JP" dirty="0"/>
              <a:t>Significant nonlinearities in sensitivities</a:t>
            </a:r>
          </a:p>
          <a:p>
            <a:r>
              <a:rPr lang="en-US" altLang="ja-JP" dirty="0"/>
              <a:t>Large sensitivity of NH</a:t>
            </a:r>
            <a:r>
              <a:rPr lang="en-US" altLang="ja-JP" baseline="-25000" dirty="0"/>
              <a:t>3</a:t>
            </a:r>
            <a:r>
              <a:rPr lang="en-US" altLang="ja-JP" dirty="0"/>
              <a:t> sources on NO</a:t>
            </a:r>
            <a:r>
              <a:rPr lang="en-US" altLang="ja-JP" baseline="-25000" dirty="0"/>
              <a:t>3</a:t>
            </a:r>
            <a:r>
              <a:rPr lang="en-US" altLang="ja-JP" baseline="30000" dirty="0"/>
              <a:t>-</a:t>
            </a:r>
          </a:p>
          <a:p>
            <a:r>
              <a:rPr lang="en-US" altLang="ja-JP" dirty="0"/>
              <a:t>Large sensitivity of transport through boundaries due to oxidation and partitioning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C82194-3E3D-42C5-8A86-A7A6FAF5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7172-00B6-4FC5-996A-093478B99DA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362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4C51BD6-FCBE-4ED5-9303-628C5A623B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1"/>
          <a:stretch/>
        </p:blipFill>
        <p:spPr>
          <a:xfrm>
            <a:off x="972000" y="3189767"/>
            <a:ext cx="7200000" cy="351496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BC9EB97-AF3E-4AAF-9570-0386F2FF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Sensitivity and apportionment for NH</a:t>
            </a:r>
            <a:r>
              <a:rPr lang="en-US" altLang="ja-JP" baseline="-25000" dirty="0"/>
              <a:t>4</a:t>
            </a:r>
            <a:r>
              <a:rPr lang="en-US" altLang="ja-JP" baseline="30000" dirty="0"/>
              <a:t>+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F3E5A9-C345-4448-BDAD-40E976359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24000"/>
          </a:xfrm>
        </p:spPr>
        <p:txBody>
          <a:bodyPr/>
          <a:lstStyle/>
          <a:p>
            <a:r>
              <a:rPr kumimoji="1" lang="en-US" altLang="ja-JP" dirty="0"/>
              <a:t>Features similar to NO</a:t>
            </a:r>
            <a:r>
              <a:rPr kumimoji="1" lang="en-US" altLang="ja-JP" baseline="-25000" dirty="0"/>
              <a:t>3</a:t>
            </a:r>
            <a:r>
              <a:rPr kumimoji="1" lang="en-US" altLang="ja-JP" baseline="30000" dirty="0"/>
              <a:t>-</a:t>
            </a:r>
          </a:p>
          <a:p>
            <a:r>
              <a:rPr lang="en-US" altLang="ja-JP" dirty="0"/>
              <a:t>Large sensitivity of NO</a:t>
            </a:r>
            <a:r>
              <a:rPr lang="en-US" altLang="ja-JP" baseline="-25000" dirty="0"/>
              <a:t>X</a:t>
            </a:r>
            <a:r>
              <a:rPr lang="en-US" altLang="ja-JP" dirty="0"/>
              <a:t> sources on NH</a:t>
            </a:r>
            <a:r>
              <a:rPr lang="en-US" altLang="ja-JP" baseline="-25000" dirty="0"/>
              <a:t>4</a:t>
            </a:r>
            <a:r>
              <a:rPr lang="en-US" altLang="ja-JP" baseline="30000" dirty="0"/>
              <a:t>+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C82194-3E3D-42C5-8A86-A7A6FAF5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7172-00B6-4FC5-996A-093478B99DA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78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C9EB97-AF3E-4AAF-9570-0386F2FF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Dependence of O</a:t>
            </a:r>
            <a:r>
              <a:rPr kumimoji="1" lang="en-US" altLang="ja-JP" baseline="-25000" dirty="0"/>
              <a:t>3</a:t>
            </a:r>
            <a:r>
              <a:rPr kumimoji="1" lang="en-US" altLang="ja-JP" dirty="0"/>
              <a:t> on NO</a:t>
            </a:r>
            <a:r>
              <a:rPr kumimoji="1" lang="en-US" altLang="ja-JP" baseline="-25000" dirty="0"/>
              <a:t>X</a:t>
            </a:r>
            <a:r>
              <a:rPr kumimoji="1" lang="en-US" altLang="ja-JP" dirty="0"/>
              <a:t> and VOC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F3E5A9-C345-4448-BDAD-40E976359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24000"/>
          </a:xfrm>
        </p:spPr>
        <p:txBody>
          <a:bodyPr/>
          <a:lstStyle/>
          <a:p>
            <a:r>
              <a:rPr kumimoji="1" lang="en-US" altLang="ja-JP" dirty="0"/>
              <a:t>Similar dependences on VOC in apportionments by ISAM and sensitivities by BFM</a:t>
            </a:r>
          </a:p>
          <a:p>
            <a:r>
              <a:rPr lang="en-US" altLang="ja-JP" dirty="0"/>
              <a:t>Large differences of dependences on NO</a:t>
            </a:r>
            <a:r>
              <a:rPr lang="en-US" altLang="ja-JP" baseline="-25000" dirty="0"/>
              <a:t>X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C82194-3E3D-42C5-8A86-A7A6FAF5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7172-00B6-4FC5-996A-093478B99DA0}" type="slidenum">
              <a:rPr kumimoji="1" lang="ja-JP" altLang="en-US" smtClean="0"/>
              <a:t>18</a:t>
            </a:fld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350ECA1-317E-4B61-A63C-7A1008C450EF}"/>
              </a:ext>
            </a:extLst>
          </p:cNvPr>
          <p:cNvGrpSpPr/>
          <p:nvPr/>
        </p:nvGrpSpPr>
        <p:grpSpPr>
          <a:xfrm>
            <a:off x="972000" y="3126658"/>
            <a:ext cx="7200000" cy="3578070"/>
            <a:chOff x="972000" y="3126658"/>
            <a:chExt cx="7200000" cy="3578070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230C0243-3F16-459F-9C2C-EAC767095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181"/>
            <a:stretch/>
          </p:blipFill>
          <p:spPr>
            <a:xfrm>
              <a:off x="972000" y="3189767"/>
              <a:ext cx="7200000" cy="3514961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2511710B-3969-46CB-A6D3-5FCA801E839C}"/>
                </a:ext>
              </a:extLst>
            </p:cNvPr>
            <p:cNvSpPr txBox="1"/>
            <p:nvPr/>
          </p:nvSpPr>
          <p:spPr>
            <a:xfrm>
              <a:off x="6958800" y="3126658"/>
              <a:ext cx="121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(for s01)</a:t>
              </a:r>
              <a:endParaRPr kumimoji="1" lang="ja-JP" altLang="en-US" dirty="0"/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FE8885C3-5B35-4DA3-BC38-9BE01D3FEB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02" t="20732" r="2356" b="75881"/>
            <a:stretch/>
          </p:blipFill>
          <p:spPr>
            <a:xfrm>
              <a:off x="7634044" y="4436707"/>
              <a:ext cx="377422" cy="243840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FE2BC5C7-BE33-48C3-9702-16AC3EF60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02" t="17769" r="2356" b="78844"/>
            <a:stretch/>
          </p:blipFill>
          <p:spPr>
            <a:xfrm>
              <a:off x="7634044" y="4722457"/>
              <a:ext cx="377422" cy="243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1035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2A2BE52-3F77-4595-ADC2-996ADBA76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2073" r="656" b="7087"/>
          <a:stretch/>
        </p:blipFill>
        <p:spPr>
          <a:xfrm>
            <a:off x="981179" y="983509"/>
            <a:ext cx="3328831" cy="2880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17FBA5E-200A-4E24-8D41-DA07C7E6DF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2073" r="656" b="7087"/>
          <a:stretch/>
        </p:blipFill>
        <p:spPr>
          <a:xfrm>
            <a:off x="981179" y="3813796"/>
            <a:ext cx="3328831" cy="2880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3AAA58-18A4-482C-A590-FD8ABB6752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2073" r="656" b="7087"/>
          <a:stretch/>
        </p:blipFill>
        <p:spPr>
          <a:xfrm>
            <a:off x="4833989" y="983509"/>
            <a:ext cx="3328831" cy="2880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D7A14EB-A705-4676-8091-D9F5809528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2073" r="656" b="7087"/>
          <a:stretch/>
        </p:blipFill>
        <p:spPr>
          <a:xfrm>
            <a:off x="4833989" y="3813796"/>
            <a:ext cx="3328831" cy="2880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EE1EB74-03D4-4A5F-905E-6FE93A3B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00"/>
          </a:xfrm>
        </p:spPr>
        <p:txBody>
          <a:bodyPr/>
          <a:lstStyle/>
          <a:p>
            <a:r>
              <a:rPr kumimoji="1" lang="en-US" altLang="ja-JP" dirty="0"/>
              <a:t>Maps of dependences on NO</a:t>
            </a:r>
            <a:r>
              <a:rPr kumimoji="1" lang="en-US" altLang="ja-JP" baseline="-25000" dirty="0"/>
              <a:t>X</a:t>
            </a:r>
            <a:r>
              <a:rPr kumimoji="1" lang="en-US" altLang="ja-JP" dirty="0"/>
              <a:t> and VOC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F0CE92-32A6-45F4-B66F-7B326D69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7172-00B6-4FC5-996A-093478B99DA0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5EE8C5D-39F0-411F-8A19-6A6FBF29BC81}"/>
              </a:ext>
            </a:extLst>
          </p:cNvPr>
          <p:cNvSpPr txBox="1"/>
          <p:nvPr/>
        </p:nvSpPr>
        <p:spPr>
          <a:xfrm>
            <a:off x="981179" y="3322234"/>
            <a:ext cx="3130511" cy="541275"/>
          </a:xfrm>
          <a:prstGeom prst="rect">
            <a:avLst/>
          </a:prstGeom>
          <a:noFill/>
        </p:spPr>
        <p:txBody>
          <a:bodyPr wrap="square" lIns="216000" bIns="216000" rtlCol="0">
            <a:spAutoFit/>
          </a:bodyPr>
          <a:lstStyle/>
          <a:p>
            <a:r>
              <a:rPr lang="en-US" altLang="ja-JP" b="1" dirty="0"/>
              <a:t>O</a:t>
            </a:r>
            <a:r>
              <a:rPr lang="en-US" altLang="ja-JP" b="1" baseline="-25000" dirty="0"/>
              <a:t>3</a:t>
            </a:r>
            <a:r>
              <a:rPr lang="en-US" altLang="ja-JP" b="1" dirty="0"/>
              <a:t> s01-NOx ISAM Sum.</a:t>
            </a:r>
            <a:endParaRPr kumimoji="1" lang="ja-JP" altLang="en-US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33340CB-8926-482D-B0A0-7875509FB66E}"/>
              </a:ext>
            </a:extLst>
          </p:cNvPr>
          <p:cNvSpPr txBox="1"/>
          <p:nvPr/>
        </p:nvSpPr>
        <p:spPr>
          <a:xfrm>
            <a:off x="981179" y="6152521"/>
            <a:ext cx="3130511" cy="541275"/>
          </a:xfrm>
          <a:prstGeom prst="rect">
            <a:avLst/>
          </a:prstGeom>
          <a:noFill/>
        </p:spPr>
        <p:txBody>
          <a:bodyPr wrap="square" lIns="216000" bIns="216000" rtlCol="0">
            <a:spAutoFit/>
          </a:bodyPr>
          <a:lstStyle/>
          <a:p>
            <a:r>
              <a:rPr lang="en-US" altLang="ja-JP" b="1" dirty="0"/>
              <a:t>O</a:t>
            </a:r>
            <a:r>
              <a:rPr lang="en-US" altLang="ja-JP" b="1" baseline="-25000" dirty="0"/>
              <a:t>3</a:t>
            </a:r>
            <a:r>
              <a:rPr lang="en-US" altLang="ja-JP" b="1" dirty="0"/>
              <a:t> s01-VOC ISAM Sum.</a:t>
            </a:r>
            <a:endParaRPr kumimoji="1" lang="ja-JP" altLang="en-US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E7DC742-34D7-4778-9224-E05466AC80B7}"/>
              </a:ext>
            </a:extLst>
          </p:cNvPr>
          <p:cNvSpPr txBox="1"/>
          <p:nvPr/>
        </p:nvSpPr>
        <p:spPr>
          <a:xfrm>
            <a:off x="4833989" y="3322234"/>
            <a:ext cx="3130511" cy="541275"/>
          </a:xfrm>
          <a:prstGeom prst="rect">
            <a:avLst/>
          </a:prstGeom>
          <a:noFill/>
        </p:spPr>
        <p:txBody>
          <a:bodyPr wrap="square" lIns="216000" bIns="216000" rtlCol="0">
            <a:spAutoFit/>
          </a:bodyPr>
          <a:lstStyle/>
          <a:p>
            <a:r>
              <a:rPr lang="en-US" altLang="ja-JP" b="1" dirty="0"/>
              <a:t>O</a:t>
            </a:r>
            <a:r>
              <a:rPr lang="en-US" altLang="ja-JP" b="1" baseline="-25000" dirty="0"/>
              <a:t>3</a:t>
            </a:r>
            <a:r>
              <a:rPr lang="en-US" altLang="ja-JP" b="1" dirty="0"/>
              <a:t> s01-NOx BFM Sum.</a:t>
            </a:r>
            <a:endParaRPr kumimoji="1" lang="ja-JP" altLang="en-US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4E7D72C-E005-4411-91AB-1DB441898B60}"/>
              </a:ext>
            </a:extLst>
          </p:cNvPr>
          <p:cNvSpPr txBox="1"/>
          <p:nvPr/>
        </p:nvSpPr>
        <p:spPr>
          <a:xfrm>
            <a:off x="4833989" y="6152521"/>
            <a:ext cx="3130511" cy="541275"/>
          </a:xfrm>
          <a:prstGeom prst="rect">
            <a:avLst/>
          </a:prstGeom>
          <a:noFill/>
        </p:spPr>
        <p:txBody>
          <a:bodyPr wrap="square" lIns="216000" bIns="216000" rtlCol="0">
            <a:spAutoFit/>
          </a:bodyPr>
          <a:lstStyle/>
          <a:p>
            <a:r>
              <a:rPr lang="en-US" altLang="ja-JP" b="1" dirty="0"/>
              <a:t>O</a:t>
            </a:r>
            <a:r>
              <a:rPr lang="en-US" altLang="ja-JP" b="1" baseline="-25000" dirty="0"/>
              <a:t>3</a:t>
            </a:r>
            <a:r>
              <a:rPr lang="en-US" altLang="ja-JP" b="1" dirty="0"/>
              <a:t> s01-VOC BFM Sum.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59693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4A0C10-2E97-4E5F-89F6-9E4B929A3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24000"/>
          </a:xfrm>
        </p:spPr>
        <p:txBody>
          <a:bodyPr/>
          <a:lstStyle/>
          <a:p>
            <a:r>
              <a:rPr kumimoji="1" lang="en-US" altLang="ja-JP" dirty="0"/>
              <a:t>Ozone</a:t>
            </a:r>
          </a:p>
          <a:p>
            <a:pPr lvl="1"/>
            <a:r>
              <a:rPr lang="en-US" altLang="ja-JP" dirty="0"/>
              <a:t>Little change</a:t>
            </a:r>
          </a:p>
          <a:p>
            <a:pPr lvl="1"/>
            <a:r>
              <a:rPr kumimoji="1" lang="en-US" altLang="ja-JP" dirty="0"/>
              <a:t>0% attainment</a:t>
            </a:r>
          </a:p>
          <a:p>
            <a:pPr>
              <a:spcBef>
                <a:spcPts val="2400"/>
              </a:spcBef>
            </a:pPr>
            <a:r>
              <a:rPr lang="en-US" altLang="ja-JP" dirty="0"/>
              <a:t>PM</a:t>
            </a:r>
            <a:r>
              <a:rPr lang="en-US" altLang="ja-JP" baseline="-25000" dirty="0"/>
              <a:t>2.5</a:t>
            </a:r>
          </a:p>
          <a:p>
            <a:pPr lvl="1"/>
            <a:r>
              <a:rPr kumimoji="1" lang="en-US" altLang="ja-JP" dirty="0"/>
              <a:t>Gradually declining</a:t>
            </a:r>
          </a:p>
          <a:p>
            <a:pPr lvl="1"/>
            <a:r>
              <a:rPr lang="en-US" altLang="ja-JP" dirty="0"/>
              <a:t>Non-attainment in some areas</a:t>
            </a:r>
          </a:p>
          <a:p>
            <a:pPr lvl="1"/>
            <a:r>
              <a:rPr kumimoji="1" lang="en-US" altLang="ja-JP" dirty="0"/>
              <a:t>Mainly secondary components</a:t>
            </a:r>
          </a:p>
          <a:p>
            <a:pPr lvl="1"/>
            <a:endParaRPr lang="en-US" altLang="ja-JP" dirty="0"/>
          </a:p>
          <a:p>
            <a:endParaRPr lang="en-US" altLang="ja-JP" dirty="0"/>
          </a:p>
          <a:p>
            <a:pPr>
              <a:spcBef>
                <a:spcPts val="3600"/>
              </a:spcBef>
            </a:pPr>
            <a:r>
              <a:rPr lang="en-US" altLang="ja-JP" dirty="0"/>
              <a:t>Need effective strategies to reduce precursors	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D38B462-8CF5-4111-8B5A-AA65B5346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715" y="980728"/>
            <a:ext cx="3100085" cy="238069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F568209-1522-41CF-9EB1-3304C29A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00"/>
          </a:xfrm>
        </p:spPr>
        <p:txBody>
          <a:bodyPr/>
          <a:lstStyle/>
          <a:p>
            <a:r>
              <a:rPr kumimoji="1" lang="en-US" altLang="ja-JP" dirty="0"/>
              <a:t>Background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09CB74-A3B8-4B3C-B13C-A7422AD3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7172-00B6-4FC5-996A-093478B99DA0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0CD4454D-1055-4376-B640-8CB106CA852A}"/>
              </a:ext>
            </a:extLst>
          </p:cNvPr>
          <p:cNvSpPr/>
          <p:nvPr/>
        </p:nvSpPr>
        <p:spPr bwMode="auto">
          <a:xfrm>
            <a:off x="4329684" y="5113172"/>
            <a:ext cx="484632" cy="646923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6E0B11D-6069-4142-B4CC-A2A5D5BD7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667" y="3393395"/>
            <a:ext cx="3103133" cy="238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39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187DE4-8CF4-49BD-8B39-229E81031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A12D17-4A45-46A3-954E-3D6323C6A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Sensitivities and apportionments are consistent for inert species.</a:t>
            </a:r>
          </a:p>
          <a:p>
            <a:r>
              <a:rPr lang="en-US" altLang="ja-JP" dirty="0"/>
              <a:t>Significant nonlinearities appear in sensitivities of secondary species.</a:t>
            </a:r>
          </a:p>
          <a:p>
            <a:pPr lvl="1"/>
            <a:r>
              <a:rPr kumimoji="1" lang="en-US" altLang="ja-JP" dirty="0"/>
              <a:t>Smaller or negative sensitivities of domestic NO</a:t>
            </a:r>
            <a:r>
              <a:rPr kumimoji="1" lang="en-US" altLang="ja-JP" baseline="-25000" dirty="0"/>
              <a:t>X</a:t>
            </a:r>
            <a:r>
              <a:rPr kumimoji="1" lang="en-US" altLang="ja-JP" dirty="0"/>
              <a:t> sources on O</a:t>
            </a:r>
            <a:r>
              <a:rPr kumimoji="1" lang="en-US" altLang="ja-JP" baseline="-25000" dirty="0"/>
              <a:t>3</a:t>
            </a:r>
            <a:r>
              <a:rPr kumimoji="1" lang="en-US" altLang="ja-JP" dirty="0"/>
              <a:t>.</a:t>
            </a:r>
          </a:p>
          <a:p>
            <a:pPr lvl="1"/>
            <a:r>
              <a:rPr kumimoji="1" lang="en-US" altLang="ja-JP" dirty="0"/>
              <a:t>Different attributions of SO</a:t>
            </a:r>
            <a:r>
              <a:rPr kumimoji="1" lang="en-US" altLang="ja-JP" baseline="-25000" dirty="0"/>
              <a:t>4</a:t>
            </a:r>
            <a:r>
              <a:rPr kumimoji="1" lang="en-US" altLang="ja-JP" baseline="30000" dirty="0"/>
              <a:t>2-</a:t>
            </a:r>
            <a:r>
              <a:rPr kumimoji="1" lang="en-US" altLang="ja-JP" dirty="0"/>
              <a:t> in apportionments and sensitivities.</a:t>
            </a:r>
          </a:p>
          <a:p>
            <a:pPr lvl="1"/>
            <a:r>
              <a:rPr kumimoji="1" lang="en-US" altLang="ja-JP" dirty="0"/>
              <a:t>Mutual dependences of NO</a:t>
            </a:r>
            <a:r>
              <a:rPr kumimoji="1" lang="en-US" altLang="ja-JP" baseline="-25000" dirty="0"/>
              <a:t>X</a:t>
            </a:r>
            <a:r>
              <a:rPr kumimoji="1" lang="en-US" altLang="ja-JP" dirty="0"/>
              <a:t> and NH</a:t>
            </a:r>
            <a:r>
              <a:rPr kumimoji="1" lang="en-US" altLang="ja-JP" baseline="-25000" dirty="0"/>
              <a:t>3</a:t>
            </a:r>
            <a:r>
              <a:rPr kumimoji="1" lang="en-US" altLang="ja-JP" dirty="0"/>
              <a:t> sources in sensitivities on NO</a:t>
            </a:r>
            <a:r>
              <a:rPr kumimoji="1" lang="en-US" altLang="ja-JP" baseline="-25000" dirty="0"/>
              <a:t>3</a:t>
            </a:r>
            <a:r>
              <a:rPr kumimoji="1" lang="en-US" altLang="ja-JP" baseline="30000" dirty="0"/>
              <a:t>-</a:t>
            </a:r>
            <a:r>
              <a:rPr kumimoji="1" lang="en-US" altLang="ja-JP" dirty="0"/>
              <a:t> and NH</a:t>
            </a:r>
            <a:r>
              <a:rPr kumimoji="1" lang="en-US" altLang="ja-JP" baseline="-25000" dirty="0"/>
              <a:t>4</a:t>
            </a:r>
            <a:r>
              <a:rPr kumimoji="1" lang="en-US" altLang="ja-JP" baseline="30000" dirty="0"/>
              <a:t>+</a:t>
            </a:r>
            <a:r>
              <a:rPr kumimoji="1" lang="en-US" altLang="ja-JP" dirty="0"/>
              <a:t>.</a:t>
            </a:r>
          </a:p>
          <a:p>
            <a:r>
              <a:rPr kumimoji="1" lang="en-US" altLang="ja-JP" dirty="0"/>
              <a:t>It is important to evaluate sensitivities for considering effective strategies taking nonlinear changes in concentrations into account.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3311D3-B423-4E95-9CC0-FC742BBCA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7172-00B6-4FC5-996A-093478B99DA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970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8E921C-EE25-47AC-8201-17494BDC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Acknowledgement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597B61-A28E-47E8-BC78-644C4A80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The study was supported by the Environment Research and Technology Development Fund (5-1601) of the Environmental Restoration and Conservation Agency.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5A0590-F83B-4098-B782-8C390741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7172-00B6-4FC5-996A-093478B99DA0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6CF8B41-A737-4575-85A1-BA4C5C7F3C0C}"/>
              </a:ext>
            </a:extLst>
          </p:cNvPr>
          <p:cNvSpPr/>
          <p:nvPr/>
        </p:nvSpPr>
        <p:spPr>
          <a:xfrm>
            <a:off x="1517323" y="3164551"/>
            <a:ext cx="61093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</a:p>
          <a:p>
            <a:pPr algn="ctr"/>
            <a:r>
              <a:rPr lang="en-US" altLang="ja-JP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for your attention</a:t>
            </a:r>
            <a:endParaRPr lang="ja-JP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85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26B512-380F-477D-A03B-D0EA7470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585051-90A5-4282-86A8-F7EB64A14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413146-7AFD-43EE-ACE3-0A3F05CE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7172-00B6-4FC5-996A-093478B99DA0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325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A9468C-BF4F-49DC-A29C-9F46ABC4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Model performance on O</a:t>
            </a:r>
            <a:r>
              <a:rPr kumimoji="1" lang="en-US" altLang="ja-JP" baseline="-25000" dirty="0"/>
              <a:t>3</a:t>
            </a:r>
            <a:endParaRPr kumimoji="1" lang="ja-JP" altLang="en-US" baseline="-25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7F2DD8-EF43-493C-B9CA-18D5D0CC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7172-00B6-4FC5-996A-093478B99DA0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53B47C8-2E3D-401A-A16D-3870CBEA7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85"/>
          <a:stretch/>
        </p:blipFill>
        <p:spPr>
          <a:xfrm>
            <a:off x="1143000" y="1052728"/>
            <a:ext cx="6858000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13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A9468C-BF4F-49DC-A29C-9F46ABC4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Model performance on PM</a:t>
            </a:r>
            <a:r>
              <a:rPr kumimoji="1" lang="en-US" altLang="ja-JP" baseline="-25000" dirty="0"/>
              <a:t>2.5</a:t>
            </a:r>
            <a:endParaRPr kumimoji="1" lang="ja-JP" altLang="en-US" baseline="-25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7F2DD8-EF43-493C-B9CA-18D5D0CC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7172-00B6-4FC5-996A-093478B99DA0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107D604-BC3D-49F0-8515-65B4E401F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86"/>
          <a:stretch/>
        </p:blipFill>
        <p:spPr>
          <a:xfrm>
            <a:off x="1143000" y="1052728"/>
            <a:ext cx="6858000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1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930BD3-0F04-459D-9934-35EE04C8B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J-STREAM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696806-9A57-47E8-A136-85910B9AC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24000"/>
          </a:xfrm>
        </p:spPr>
        <p:txBody>
          <a:bodyPr/>
          <a:lstStyle/>
          <a:p>
            <a:r>
              <a:rPr lang="en-US" altLang="ja-JP" dirty="0"/>
              <a:t>Japan's Study for Reference Air Quality Modeling</a:t>
            </a:r>
          </a:p>
          <a:p>
            <a:pPr marL="360000" lvl="1" indent="0">
              <a:spcBef>
                <a:spcPts val="0"/>
              </a:spcBef>
              <a:buNone/>
            </a:pPr>
            <a:r>
              <a:rPr lang="en-US" altLang="ja-JP" dirty="0"/>
              <a:t>(J-STREAM)</a:t>
            </a:r>
          </a:p>
          <a:p>
            <a:pPr>
              <a:spcBef>
                <a:spcPts val="2400"/>
              </a:spcBef>
            </a:pPr>
            <a:r>
              <a:rPr kumimoji="1" lang="en-US" altLang="ja-JP" dirty="0"/>
              <a:t>Regional model inter-comparison</a:t>
            </a:r>
          </a:p>
          <a:p>
            <a:pPr lvl="1"/>
            <a:r>
              <a:rPr lang="en-US" altLang="ja-JP" dirty="0"/>
              <a:t>Evaluate ranges of results simulated by participating models</a:t>
            </a:r>
          </a:p>
          <a:p>
            <a:pPr lvl="1"/>
            <a:r>
              <a:rPr kumimoji="1" lang="en-US" altLang="ja-JP" dirty="0"/>
              <a:t>Seek optimal model configurations for better model performance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910AE3-48BD-4446-AC33-4C48996F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7172-00B6-4FC5-996A-093478B99DA0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60614AB-0F3E-4063-88CA-CFE8E3D4D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5900" r="22631" b="6518"/>
          <a:stretch/>
        </p:blipFill>
        <p:spPr>
          <a:xfrm>
            <a:off x="3518691" y="4544728"/>
            <a:ext cx="210661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0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DAA03B-885A-461A-BFE6-E532BB81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Influence of emission sources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CFCA08-290B-4099-837F-8CCC665E5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Essential information to consider effective strategies</a:t>
            </a:r>
          </a:p>
          <a:p>
            <a:pPr>
              <a:spcBef>
                <a:spcPts val="2400"/>
              </a:spcBef>
            </a:pPr>
            <a:r>
              <a:rPr lang="en-US" altLang="ja-JP" dirty="0"/>
              <a:t>Source sensitivity</a:t>
            </a:r>
          </a:p>
          <a:p>
            <a:pPr lvl="1"/>
            <a:r>
              <a:rPr kumimoji="1" lang="en-US" altLang="ja-JP" dirty="0"/>
              <a:t>Brute Force Method (BFM)</a:t>
            </a:r>
          </a:p>
          <a:p>
            <a:pPr lvl="1"/>
            <a:r>
              <a:rPr lang="en-US" altLang="ja-JP" dirty="0"/>
              <a:t>High-order Decoupled Direct Method (HDDM)</a:t>
            </a:r>
            <a:endParaRPr kumimoji="1" lang="en-US" altLang="ja-JP" dirty="0"/>
          </a:p>
          <a:p>
            <a:pPr>
              <a:spcBef>
                <a:spcPts val="2400"/>
              </a:spcBef>
            </a:pPr>
            <a:r>
              <a:rPr lang="en-US" altLang="ja-JP" dirty="0"/>
              <a:t>Source apportionment</a:t>
            </a:r>
          </a:p>
          <a:p>
            <a:pPr lvl="1"/>
            <a:r>
              <a:rPr lang="en-US" altLang="ja-JP" dirty="0"/>
              <a:t>Integrated Source Apportionment Method (ISAM)</a:t>
            </a:r>
          </a:p>
          <a:p>
            <a:endParaRPr kumimoji="1" lang="en-US" altLang="ja-JP" dirty="0"/>
          </a:p>
          <a:p>
            <a:endParaRPr lang="en-US" altLang="ja-JP" dirty="0"/>
          </a:p>
          <a:p>
            <a:pPr>
              <a:spcBef>
                <a:spcPts val="2400"/>
              </a:spcBef>
            </a:pPr>
            <a:r>
              <a:rPr kumimoji="1" lang="en-US" altLang="ja-JP" dirty="0"/>
              <a:t>Mutual comparison</a:t>
            </a:r>
          </a:p>
          <a:p>
            <a:pPr lvl="1"/>
            <a:r>
              <a:rPr lang="en-US" altLang="ja-JP" dirty="0"/>
              <a:t>To appropriately </a:t>
            </a:r>
            <a:r>
              <a:rPr kumimoji="1" lang="en-US" altLang="ja-JP" dirty="0"/>
              <a:t>understand implications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80B785-EA45-4ABA-B091-A057D9F9F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7172-00B6-4FC5-996A-093478B99DA0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37E10C79-944A-4BA1-9396-83C6DA17E8BF}"/>
              </a:ext>
            </a:extLst>
          </p:cNvPr>
          <p:cNvSpPr/>
          <p:nvPr/>
        </p:nvSpPr>
        <p:spPr bwMode="auto">
          <a:xfrm>
            <a:off x="4329684" y="4683970"/>
            <a:ext cx="484632" cy="646923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707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5FC9F2-C948-477D-9344-84E91045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Methodology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8FA777-99EA-4EB0-AB98-6C7F2B553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24000"/>
          </a:xfrm>
        </p:spPr>
        <p:txBody>
          <a:bodyPr/>
          <a:lstStyle/>
          <a:p>
            <a:r>
              <a:rPr kumimoji="1" lang="en-US" altLang="ja-JP" dirty="0"/>
              <a:t>Regional meteorological model</a:t>
            </a:r>
          </a:p>
          <a:p>
            <a:pPr lvl="1"/>
            <a:r>
              <a:rPr lang="en-US" altLang="ja-JP" dirty="0"/>
              <a:t>WRF-ARW version 3.7.1</a:t>
            </a:r>
          </a:p>
          <a:p>
            <a:r>
              <a:rPr kumimoji="1" lang="en-US" altLang="ja-JP" dirty="0"/>
              <a:t>Regional chemical transport model</a:t>
            </a:r>
          </a:p>
          <a:p>
            <a:pPr lvl="1"/>
            <a:r>
              <a:rPr lang="en-US" altLang="ja-JP" dirty="0"/>
              <a:t>CMAQ version 5.0.2</a:t>
            </a:r>
          </a:p>
          <a:p>
            <a:r>
              <a:rPr kumimoji="1" lang="en-US" altLang="ja-JP" dirty="0"/>
              <a:t>Target period</a:t>
            </a:r>
          </a:p>
          <a:p>
            <a:pPr lvl="1"/>
            <a:r>
              <a:rPr kumimoji="1" lang="en-US" altLang="ja-JP" dirty="0"/>
              <a:t>2 weeks in 4 seasons in FY2016</a:t>
            </a:r>
          </a:p>
          <a:p>
            <a:r>
              <a:rPr lang="en-US" altLang="ja-JP" dirty="0"/>
              <a:t>Target domains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F72F1D-06EC-4FE1-885D-41B62014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7172-00B6-4FC5-996A-093478B99DA0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51644FC-2E44-4256-AE58-2548C90DD0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580" r="54966" b="51467"/>
          <a:stretch/>
        </p:blipFill>
        <p:spPr>
          <a:xfrm>
            <a:off x="1966409" y="4624810"/>
            <a:ext cx="2306250" cy="1800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5D732D0-E5C1-40BA-8CDB-D8CC2C35A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3" t="2206" r="19898" b="52356"/>
          <a:stretch/>
        </p:blipFill>
        <p:spPr>
          <a:xfrm>
            <a:off x="5781869" y="3468562"/>
            <a:ext cx="2904931" cy="293758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21207A6-D488-45DC-B833-EF0EC4AF5248}"/>
              </a:ext>
            </a:extLst>
          </p:cNvPr>
          <p:cNvSpPr txBox="1"/>
          <p:nvPr/>
        </p:nvSpPr>
        <p:spPr>
          <a:xfrm>
            <a:off x="2124268" y="6335396"/>
            <a:ext cx="199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d01 (45 x 45 km)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D76385-6C97-488E-A121-F5A8B547609C}"/>
              </a:ext>
            </a:extLst>
          </p:cNvPr>
          <p:cNvSpPr txBox="1"/>
          <p:nvPr/>
        </p:nvSpPr>
        <p:spPr>
          <a:xfrm>
            <a:off x="6239068" y="6335396"/>
            <a:ext cx="199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d02 (15 x 15 km)</a:t>
            </a:r>
            <a:endParaRPr kumimoji="1" lang="ja-JP" altLang="en-US" dirty="0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08C40096-EAF0-4205-9995-487709689745}"/>
              </a:ext>
            </a:extLst>
          </p:cNvPr>
          <p:cNvSpPr/>
          <p:nvPr/>
        </p:nvSpPr>
        <p:spPr bwMode="auto">
          <a:xfrm>
            <a:off x="4538060" y="5378631"/>
            <a:ext cx="978408" cy="292359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1A64C0-0D99-4E1B-ABD6-1C260D386106}"/>
              </a:ext>
            </a:extLst>
          </p:cNvPr>
          <p:cNvSpPr txBox="1"/>
          <p:nvPr/>
        </p:nvSpPr>
        <p:spPr>
          <a:xfrm>
            <a:off x="4579329" y="5012633"/>
            <a:ext cx="89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accent1"/>
                </a:solidFill>
              </a:rPr>
              <a:t>BCON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2723CE1-EB73-45EB-9292-1274B28B0376}"/>
              </a:ext>
            </a:extLst>
          </p:cNvPr>
          <p:cNvSpPr txBox="1"/>
          <p:nvPr/>
        </p:nvSpPr>
        <p:spPr>
          <a:xfrm>
            <a:off x="7449982" y="5128784"/>
            <a:ext cx="89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</a:rPr>
              <a:t>Tokyo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66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8150D8-0BBE-4279-ABBD-770E90463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Input datasets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1F6614-A6C9-4543-833A-278076D15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1800" dirty="0"/>
              <a:t>Boundary concentration</a:t>
            </a:r>
          </a:p>
          <a:p>
            <a:pPr lvl="1"/>
            <a:r>
              <a:rPr kumimoji="1" lang="en-US" altLang="ja-JP" sz="1800" dirty="0"/>
              <a:t>CHASER</a:t>
            </a:r>
            <a:r>
              <a:rPr kumimoji="1" lang="en-US" altLang="ja-JP" sz="1400" dirty="0"/>
              <a:t> (</a:t>
            </a:r>
            <a:r>
              <a:rPr kumimoji="1" lang="en-US" altLang="ja-JP" sz="1400" dirty="0" err="1"/>
              <a:t>Sudo</a:t>
            </a:r>
            <a:r>
              <a:rPr kumimoji="1" lang="en-US" altLang="ja-JP" sz="1400" dirty="0"/>
              <a:t> et al., 2001)</a:t>
            </a:r>
          </a:p>
          <a:p>
            <a:r>
              <a:rPr kumimoji="1" lang="en-US" altLang="ja-JP" sz="1800" dirty="0"/>
              <a:t>cb05tucl_ae6_aq</a:t>
            </a:r>
          </a:p>
          <a:p>
            <a:r>
              <a:rPr lang="en-US" altLang="ja-JP" sz="1800" dirty="0"/>
              <a:t>Emissions:</a:t>
            </a:r>
            <a:endParaRPr kumimoji="1" lang="ja-JP" altLang="en-US" sz="1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318D85-4127-4249-88DF-3E5CF74CE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7172-00B6-4FC5-996A-093478B99DA0}" type="slidenum">
              <a:rPr kumimoji="1" lang="ja-JP" altLang="en-US" smtClean="0"/>
              <a:t>6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8EE5EBC9-F1C1-41D3-8A53-713F90489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644663"/>
              </p:ext>
            </p:extLst>
          </p:nvPr>
        </p:nvGraphicFramePr>
        <p:xfrm>
          <a:off x="522000" y="2692188"/>
          <a:ext cx="8100000" cy="4049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1042985847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516431733"/>
                    </a:ext>
                  </a:extLst>
                </a:gridCol>
                <a:gridCol w="4716000">
                  <a:extLst>
                    <a:ext uri="{9D8B030D-6E8A-4147-A177-3AD203B41FA5}">
                      <a16:colId xmlns:a16="http://schemas.microsoft.com/office/drawing/2014/main" val="2795566376"/>
                    </a:ext>
                  </a:extLst>
                </a:gridCol>
              </a:tblGrid>
              <a:tr h="3495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Area</a:t>
                      </a:r>
                      <a:endParaRPr kumimoji="1" lang="ja-JP" altLang="en-US" sz="18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Source</a:t>
                      </a:r>
                      <a:endParaRPr kumimoji="1" lang="ja-JP" altLang="en-US" sz="18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Data</a:t>
                      </a:r>
                      <a:endParaRPr kumimoji="1" lang="ja-JP" altLang="en-US" sz="18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354759170"/>
                  </a:ext>
                </a:extLst>
              </a:tr>
              <a:tr h="626416">
                <a:tc rowSpan="4">
                  <a:txBody>
                    <a:bodyPr/>
                    <a:lstStyle/>
                    <a:p>
                      <a:r>
                        <a:rPr kumimoji="1" lang="en-US" altLang="ja-JP" sz="1800" dirty="0"/>
                        <a:t>Asia</a:t>
                      </a:r>
                      <a:endParaRPr kumimoji="1" lang="ja-JP" altLang="en-US" sz="18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Anthropogenic</a:t>
                      </a:r>
                    </a:p>
                    <a:p>
                      <a:r>
                        <a:rPr kumimoji="1" lang="en-US" altLang="ja-JP" sz="1800" dirty="0"/>
                        <a:t>Ship</a:t>
                      </a:r>
                      <a:endParaRPr kumimoji="1" lang="ja-JP" altLang="en-US" sz="18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HTAP version 2.2 </a:t>
                      </a:r>
                      <a:r>
                        <a:rPr kumimoji="1" lang="en-US" altLang="ja-JP" sz="1400" dirty="0"/>
                        <a:t>(Janssens-</a:t>
                      </a:r>
                      <a:r>
                        <a:rPr kumimoji="1" lang="en-US" altLang="ja-JP" sz="1400" dirty="0" err="1"/>
                        <a:t>Maenhout</a:t>
                      </a:r>
                      <a:r>
                        <a:rPr kumimoji="1" lang="en-US" altLang="ja-JP" sz="1400" dirty="0"/>
                        <a:t> et al. 2015)</a:t>
                      </a:r>
                    </a:p>
                    <a:p>
                      <a:r>
                        <a:rPr kumimoji="1" lang="en-US" altLang="ja-JP" sz="1800" dirty="0"/>
                        <a:t>+ Recent changes</a:t>
                      </a:r>
                      <a:r>
                        <a:rPr kumimoji="1" lang="en-US" altLang="ja-JP" sz="1400" dirty="0"/>
                        <a:t> (Zheng et al., 2018)</a:t>
                      </a:r>
                      <a:endParaRPr kumimoji="1" lang="ja-JP" altLang="en-US" sz="14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028838971"/>
                  </a:ext>
                </a:extLst>
              </a:tr>
              <a:tr h="349543">
                <a:tc vMerge="1"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Biogenic</a:t>
                      </a:r>
                      <a:endParaRPr kumimoji="1" lang="ja-JP" altLang="en-US" sz="18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MEGAN version 2.1 </a:t>
                      </a:r>
                      <a:r>
                        <a:rPr kumimoji="1" lang="en-US" altLang="ja-JP" sz="1400" dirty="0"/>
                        <a:t>(Guenther et al., 2012)</a:t>
                      </a:r>
                      <a:endParaRPr kumimoji="1" lang="ja-JP" altLang="en-US" sz="14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409148118"/>
                  </a:ext>
                </a:extLst>
              </a:tr>
              <a:tr h="349543">
                <a:tc v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Volcano</a:t>
                      </a:r>
                      <a:endParaRPr kumimoji="1" lang="ja-JP" altLang="en-US" sz="18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err="1"/>
                        <a:t>AeroCom</a:t>
                      </a:r>
                      <a:r>
                        <a:rPr kumimoji="1" lang="en-US" altLang="ja-JP" sz="1800" dirty="0"/>
                        <a:t> </a:t>
                      </a:r>
                      <a:r>
                        <a:rPr kumimoji="1" lang="en-US" altLang="ja-JP" sz="1400" dirty="0"/>
                        <a:t>(Diehl et al., 2012)</a:t>
                      </a:r>
                      <a:endParaRPr kumimoji="1" lang="ja-JP" altLang="en-US" sz="14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450147958"/>
                  </a:ext>
                </a:extLst>
              </a:tr>
              <a:tr h="349543">
                <a:tc v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Biomass burning</a:t>
                      </a:r>
                      <a:endParaRPr kumimoji="1" lang="ja-JP" altLang="en-US" sz="18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GFED version 4.1s </a:t>
                      </a:r>
                      <a:r>
                        <a:rPr kumimoji="1" lang="en-US" altLang="ja-JP" sz="1400" dirty="0"/>
                        <a:t>(van der </a:t>
                      </a:r>
                      <a:r>
                        <a:rPr kumimoji="1" lang="en-US" altLang="ja-JP" sz="1400" dirty="0" err="1"/>
                        <a:t>Werf</a:t>
                      </a:r>
                      <a:r>
                        <a:rPr kumimoji="1" lang="en-US" altLang="ja-JP" sz="1400" dirty="0"/>
                        <a:t> et al. 2017)</a:t>
                      </a:r>
                      <a:endParaRPr kumimoji="1" lang="ja-JP" altLang="en-US" sz="14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283337012"/>
                  </a:ext>
                </a:extLst>
              </a:tr>
              <a:tr h="349543">
                <a:tc rowSpan="5">
                  <a:txBody>
                    <a:bodyPr/>
                    <a:lstStyle/>
                    <a:p>
                      <a:r>
                        <a:rPr kumimoji="1" lang="en-US" altLang="ja-JP" sz="1800" dirty="0"/>
                        <a:t>Japan</a:t>
                      </a:r>
                      <a:endParaRPr kumimoji="1" lang="ja-JP" altLang="en-US" sz="18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Transportation</a:t>
                      </a:r>
                      <a:endParaRPr kumimoji="1" lang="ja-JP" altLang="en-US" sz="18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MOEJ PM2.5EI</a:t>
                      </a:r>
                      <a:endParaRPr kumimoji="1" lang="ja-JP" altLang="en-US" sz="18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2824502024"/>
                  </a:ext>
                </a:extLst>
              </a:tr>
              <a:tr h="349543">
                <a:tc v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Ship</a:t>
                      </a:r>
                      <a:endParaRPr kumimoji="1" lang="ja-JP" altLang="en-US" sz="18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OPRF</a:t>
                      </a:r>
                      <a:endParaRPr kumimoji="1" lang="ja-JP" altLang="en-US" sz="18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100220019"/>
                  </a:ext>
                </a:extLst>
              </a:tr>
              <a:tr h="349543">
                <a:tc vMerge="1"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Other anthropogenic</a:t>
                      </a:r>
                      <a:endParaRPr kumimoji="1" lang="ja-JP" altLang="en-US" sz="18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J-STREAM </a:t>
                      </a:r>
                      <a:r>
                        <a:rPr kumimoji="1" lang="en-US" altLang="ja-JP" sz="1400" dirty="0"/>
                        <a:t>(Chatani et al., 2018)</a:t>
                      </a:r>
                      <a:endParaRPr kumimoji="1" lang="ja-JP" altLang="en-US" sz="14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4278682868"/>
                  </a:ext>
                </a:extLst>
              </a:tr>
              <a:tr h="626416">
                <a:tc v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Biogenic</a:t>
                      </a:r>
                      <a:endParaRPr kumimoji="1" lang="ja-JP" altLang="en-US" sz="18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MEGAN version 2.1</a:t>
                      </a:r>
                    </a:p>
                    <a:p>
                      <a:r>
                        <a:rPr kumimoji="1" lang="en-US" altLang="ja-JP" sz="1800" dirty="0"/>
                        <a:t>+ Japanese vegetation </a:t>
                      </a:r>
                      <a:r>
                        <a:rPr kumimoji="1" lang="en-US" altLang="ja-JP" sz="1400" dirty="0"/>
                        <a:t>(Chatani et al., 2017)</a:t>
                      </a:r>
                      <a:endParaRPr kumimoji="1" lang="ja-JP" altLang="en-US" sz="14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450520720"/>
                  </a:ext>
                </a:extLst>
              </a:tr>
              <a:tr h="349543">
                <a:tc v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Volcano</a:t>
                      </a:r>
                      <a:endParaRPr kumimoji="1" lang="ja-JP" altLang="en-US" sz="18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JMA</a:t>
                      </a:r>
                      <a:endParaRPr kumimoji="1" lang="ja-JP" altLang="en-US" sz="18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325925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14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98F315-E00C-4746-BA17-38DA1EB9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00"/>
          </a:xfrm>
        </p:spPr>
        <p:txBody>
          <a:bodyPr/>
          <a:lstStyle/>
          <a:p>
            <a:r>
              <a:rPr kumimoji="1" lang="en-US" altLang="ja-JP" dirty="0"/>
              <a:t>Target sectors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890138-9CB6-46BD-9A49-538425565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24000"/>
          </a:xfrm>
        </p:spPr>
        <p:txBody>
          <a:bodyPr/>
          <a:lstStyle/>
          <a:p>
            <a:r>
              <a:rPr kumimoji="1" lang="en-US" altLang="ja-JP" dirty="0"/>
              <a:t>-20% perturbations in BFM</a:t>
            </a:r>
            <a:r>
              <a:rPr lang="ja-JP" altLang="en-US" dirty="0"/>
              <a:t> </a:t>
            </a:r>
            <a:r>
              <a:rPr lang="en-US" altLang="ja-JP" dirty="0"/>
              <a:t>(x 5</a:t>
            </a:r>
            <a:r>
              <a:rPr lang="ja-JP" altLang="en-US" dirty="0"/>
              <a:t> </a:t>
            </a:r>
            <a:r>
              <a:rPr lang="en-US" altLang="ja-JP" dirty="0"/>
              <a:t>to</a:t>
            </a:r>
            <a:r>
              <a:rPr lang="ja-JP" altLang="en-US" dirty="0"/>
              <a:t> </a:t>
            </a:r>
            <a:r>
              <a:rPr lang="en-US" altLang="ja-JP" dirty="0"/>
              <a:t>show</a:t>
            </a:r>
            <a:r>
              <a:rPr lang="ja-JP" altLang="en-US" dirty="0"/>
              <a:t> </a:t>
            </a:r>
            <a:r>
              <a:rPr lang="en-US" altLang="ja-JP" dirty="0"/>
              <a:t>results)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FFC134-94D5-4B9C-998D-89871F61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7172-00B6-4FC5-996A-093478B99DA0}" type="slidenum">
              <a:rPr kumimoji="1" lang="ja-JP" altLang="en-US" smtClean="0"/>
              <a:t>7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EC822AF-A009-4820-9948-CC7E0189E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016421"/>
              </p:ext>
            </p:extLst>
          </p:nvPr>
        </p:nvGraphicFramePr>
        <p:xfrm>
          <a:off x="698240" y="1575009"/>
          <a:ext cx="8100000" cy="5129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188648709"/>
                    </a:ext>
                  </a:extLst>
                </a:gridCol>
                <a:gridCol w="7020000">
                  <a:extLst>
                    <a:ext uri="{9D8B030D-6E8A-4147-A177-3AD203B41FA5}">
                      <a16:colId xmlns:a16="http://schemas.microsoft.com/office/drawing/2014/main" val="1987878790"/>
                    </a:ext>
                  </a:extLst>
                </a:gridCol>
              </a:tblGrid>
              <a:tr h="39459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Group 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Sector</a:t>
                      </a:r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991704"/>
                  </a:ext>
                </a:extLst>
              </a:tr>
              <a:tr h="394594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s01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On-road vehicles</a:t>
                      </a:r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908007"/>
                  </a:ext>
                </a:extLst>
              </a:tr>
              <a:tr h="394594"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s02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Ships</a:t>
                      </a:r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5152854"/>
                  </a:ext>
                </a:extLst>
              </a:tr>
              <a:tr h="394594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s03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Non-road transport </a:t>
                      </a:r>
                      <a:r>
                        <a:rPr kumimoji="1" lang="en-US" altLang="ja-JP" sz="1400" dirty="0"/>
                        <a:t>(machineries, railways, and airplanes)</a:t>
                      </a:r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222324"/>
                  </a:ext>
                </a:extLst>
              </a:tr>
              <a:tr h="394594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s04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Stationary combustion </a:t>
                      </a:r>
                      <a:r>
                        <a:rPr kumimoji="1" lang="en-US" altLang="ja-JP" sz="1400" dirty="0"/>
                        <a:t>(power plants, industries, and commercial)</a:t>
                      </a:r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7048421"/>
                  </a:ext>
                </a:extLst>
              </a:tr>
              <a:tr h="394594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s05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Biomass combustion </a:t>
                      </a:r>
                      <a:r>
                        <a:rPr kumimoji="1" lang="en-US" altLang="ja-JP" sz="1400" dirty="0"/>
                        <a:t>(smoking, cooking, and agricultural residue burning)</a:t>
                      </a:r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0259324"/>
                  </a:ext>
                </a:extLst>
              </a:tr>
              <a:tr h="394594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s06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Residential</a:t>
                      </a:r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2810297"/>
                  </a:ext>
                </a:extLst>
              </a:tr>
              <a:tr h="394594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s07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Fugitive volatile organic compounds</a:t>
                      </a:r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7571814"/>
                  </a:ext>
                </a:extLst>
              </a:tr>
              <a:tr h="394594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s08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Agriculture </a:t>
                      </a:r>
                      <a:r>
                        <a:rPr kumimoji="1" lang="en-US" altLang="ja-JP" sz="1400" dirty="0"/>
                        <a:t>(except for residue burning)</a:t>
                      </a:r>
                      <a:r>
                        <a:rPr kumimoji="1" lang="en-US" altLang="ja-JP" sz="1800" dirty="0"/>
                        <a:t> and fugitive ammonia</a:t>
                      </a:r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5281003"/>
                  </a:ext>
                </a:extLst>
              </a:tr>
              <a:tr h="394594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s09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Natural </a:t>
                      </a:r>
                      <a:r>
                        <a:rPr kumimoji="1" lang="en-US" altLang="ja-JP" sz="1400" dirty="0"/>
                        <a:t>(volcanoes, and biogenic)</a:t>
                      </a:r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8205944"/>
                  </a:ext>
                </a:extLst>
              </a:tr>
              <a:tr h="394594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s10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Other countries in d02</a:t>
                      </a:r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6033134"/>
                  </a:ext>
                </a:extLst>
              </a:tr>
              <a:tr h="394594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s11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Transport through boundaries of d02</a:t>
                      </a:r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4748633"/>
                  </a:ext>
                </a:extLst>
              </a:tr>
              <a:tr h="394594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s12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Sea salt</a:t>
                      </a:r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8495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6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E1EB74-03D4-4A5F-905E-6FE93A3B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00"/>
          </a:xfrm>
        </p:spPr>
        <p:txBody>
          <a:bodyPr/>
          <a:lstStyle/>
          <a:p>
            <a:r>
              <a:rPr kumimoji="1" lang="en-US" altLang="ja-JP" dirty="0"/>
              <a:t>Mean O</a:t>
            </a:r>
            <a:r>
              <a:rPr kumimoji="1" lang="en-US" altLang="ja-JP" baseline="-25000" dirty="0"/>
              <a:t>3</a:t>
            </a:r>
            <a:r>
              <a:rPr kumimoji="1" lang="en-US" altLang="ja-JP" dirty="0"/>
              <a:t> distributions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F0CE92-32A6-45F4-B66F-7B326D69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7172-00B6-4FC5-996A-093478B99DA0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53E0546-E45A-40D0-885A-D1DC5A80F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2074" r="655" b="7086"/>
          <a:stretch/>
        </p:blipFill>
        <p:spPr>
          <a:xfrm>
            <a:off x="981179" y="983509"/>
            <a:ext cx="3328831" cy="2880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3082CB0-46F0-4594-BC00-BB88455F3A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2073" r="656" b="7087"/>
          <a:stretch/>
        </p:blipFill>
        <p:spPr>
          <a:xfrm>
            <a:off x="4833989" y="983509"/>
            <a:ext cx="3328831" cy="2880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8827B8F-2D38-42E6-AC1A-F17B0BAFA8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2073" r="656" b="7087"/>
          <a:stretch/>
        </p:blipFill>
        <p:spPr>
          <a:xfrm>
            <a:off x="981179" y="3813796"/>
            <a:ext cx="3328831" cy="2880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0A62A6A-5F57-45DC-A220-8BAAA84F0F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2073" r="656" b="7087"/>
          <a:stretch/>
        </p:blipFill>
        <p:spPr>
          <a:xfrm>
            <a:off x="4833989" y="3813796"/>
            <a:ext cx="3328831" cy="288000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39BB86D-A8B1-4D04-B45D-C1EEB8D7CC9A}"/>
              </a:ext>
            </a:extLst>
          </p:cNvPr>
          <p:cNvSpPr txBox="1"/>
          <p:nvPr/>
        </p:nvSpPr>
        <p:spPr>
          <a:xfrm>
            <a:off x="981179" y="3322234"/>
            <a:ext cx="1990532" cy="541275"/>
          </a:xfrm>
          <a:prstGeom prst="rect">
            <a:avLst/>
          </a:prstGeom>
          <a:noFill/>
        </p:spPr>
        <p:txBody>
          <a:bodyPr wrap="square" lIns="216000" bIns="216000" rtlCol="0">
            <a:spAutoFit/>
          </a:bodyPr>
          <a:lstStyle/>
          <a:p>
            <a:r>
              <a:rPr kumimoji="1" lang="en-US" altLang="ja-JP" b="1" dirty="0"/>
              <a:t>Spring</a:t>
            </a:r>
            <a:endParaRPr kumimoji="1" lang="ja-JP" altLang="en-US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2680E05-A27C-4DA3-A102-DCC78D49E8D4}"/>
              </a:ext>
            </a:extLst>
          </p:cNvPr>
          <p:cNvSpPr txBox="1"/>
          <p:nvPr/>
        </p:nvSpPr>
        <p:spPr>
          <a:xfrm>
            <a:off x="4833989" y="3322234"/>
            <a:ext cx="1990532" cy="541275"/>
          </a:xfrm>
          <a:prstGeom prst="rect">
            <a:avLst/>
          </a:prstGeom>
          <a:noFill/>
        </p:spPr>
        <p:txBody>
          <a:bodyPr wrap="square" lIns="216000" bIns="216000" rtlCol="0">
            <a:spAutoFit/>
          </a:bodyPr>
          <a:lstStyle/>
          <a:p>
            <a:r>
              <a:rPr kumimoji="1" lang="en-US" altLang="ja-JP" b="1" dirty="0"/>
              <a:t>Summer</a:t>
            </a:r>
            <a:endParaRPr kumimoji="1" lang="ja-JP" altLang="en-US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1027FB5-532C-4D9F-B3EB-3BF3CE09BDF5}"/>
              </a:ext>
            </a:extLst>
          </p:cNvPr>
          <p:cNvSpPr txBox="1"/>
          <p:nvPr/>
        </p:nvSpPr>
        <p:spPr>
          <a:xfrm>
            <a:off x="981179" y="6152521"/>
            <a:ext cx="1990532" cy="541275"/>
          </a:xfrm>
          <a:prstGeom prst="rect">
            <a:avLst/>
          </a:prstGeom>
          <a:noFill/>
        </p:spPr>
        <p:txBody>
          <a:bodyPr wrap="square" lIns="216000" bIns="216000" rtlCol="0">
            <a:spAutoFit/>
          </a:bodyPr>
          <a:lstStyle/>
          <a:p>
            <a:r>
              <a:rPr kumimoji="1" lang="en-US" altLang="ja-JP" b="1" dirty="0"/>
              <a:t>Autumn</a:t>
            </a:r>
            <a:endParaRPr kumimoji="1" lang="ja-JP" altLang="en-US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FCBDBD6-60EE-4ED6-A0F8-C16A62CEFB96}"/>
              </a:ext>
            </a:extLst>
          </p:cNvPr>
          <p:cNvSpPr txBox="1"/>
          <p:nvPr/>
        </p:nvSpPr>
        <p:spPr>
          <a:xfrm>
            <a:off x="4833989" y="6152521"/>
            <a:ext cx="1990532" cy="541275"/>
          </a:xfrm>
          <a:prstGeom prst="rect">
            <a:avLst/>
          </a:prstGeom>
          <a:noFill/>
        </p:spPr>
        <p:txBody>
          <a:bodyPr wrap="square" lIns="216000" bIns="216000" rtlCol="0">
            <a:spAutoFit/>
          </a:bodyPr>
          <a:lstStyle/>
          <a:p>
            <a:r>
              <a:rPr kumimoji="1" lang="en-US" altLang="ja-JP" b="1" dirty="0"/>
              <a:t>Winter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14889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5A1C251-E808-4CC5-ABE5-88FCBFB267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2073" r="656" b="7087"/>
          <a:stretch/>
        </p:blipFill>
        <p:spPr>
          <a:xfrm>
            <a:off x="981179" y="983509"/>
            <a:ext cx="3328831" cy="2880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5391DCF-2F0E-4F18-BA10-37A4D46489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2073" r="656" b="7087"/>
          <a:stretch/>
        </p:blipFill>
        <p:spPr>
          <a:xfrm>
            <a:off x="4833989" y="983509"/>
            <a:ext cx="3328831" cy="2880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CC42C38-F7FC-408F-A050-69BCEBD86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2073" r="656" b="7087"/>
          <a:stretch/>
        </p:blipFill>
        <p:spPr>
          <a:xfrm>
            <a:off x="981179" y="3813796"/>
            <a:ext cx="3328831" cy="2880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081E95F-85F7-4A40-A54D-1640B1DCF4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2073" r="656" b="7087"/>
          <a:stretch/>
        </p:blipFill>
        <p:spPr>
          <a:xfrm>
            <a:off x="4833989" y="3813796"/>
            <a:ext cx="3328831" cy="2880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EE1EB74-03D4-4A5F-905E-6FE93A3B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00"/>
          </a:xfrm>
        </p:spPr>
        <p:txBody>
          <a:bodyPr/>
          <a:lstStyle/>
          <a:p>
            <a:r>
              <a:rPr kumimoji="1" lang="en-US" altLang="ja-JP" dirty="0"/>
              <a:t>Mean PM</a:t>
            </a:r>
            <a:r>
              <a:rPr kumimoji="1" lang="en-US" altLang="ja-JP" baseline="-25000" dirty="0"/>
              <a:t>2.5</a:t>
            </a:r>
            <a:r>
              <a:rPr kumimoji="1" lang="en-US" altLang="ja-JP" dirty="0"/>
              <a:t> distributions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F0CE92-32A6-45F4-B66F-7B326D69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7172-00B6-4FC5-996A-093478B99DA0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39BB86D-A8B1-4D04-B45D-C1EEB8D7CC9A}"/>
              </a:ext>
            </a:extLst>
          </p:cNvPr>
          <p:cNvSpPr txBox="1"/>
          <p:nvPr/>
        </p:nvSpPr>
        <p:spPr>
          <a:xfrm>
            <a:off x="981179" y="3322234"/>
            <a:ext cx="1990532" cy="541275"/>
          </a:xfrm>
          <a:prstGeom prst="rect">
            <a:avLst/>
          </a:prstGeom>
          <a:noFill/>
        </p:spPr>
        <p:txBody>
          <a:bodyPr wrap="square" lIns="216000" bIns="216000" rtlCol="0">
            <a:spAutoFit/>
          </a:bodyPr>
          <a:lstStyle/>
          <a:p>
            <a:r>
              <a:rPr kumimoji="1" lang="en-US" altLang="ja-JP" b="1" dirty="0"/>
              <a:t>Spring</a:t>
            </a:r>
            <a:endParaRPr kumimoji="1" lang="ja-JP" altLang="en-US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2680E05-A27C-4DA3-A102-DCC78D49E8D4}"/>
              </a:ext>
            </a:extLst>
          </p:cNvPr>
          <p:cNvSpPr txBox="1"/>
          <p:nvPr/>
        </p:nvSpPr>
        <p:spPr>
          <a:xfrm>
            <a:off x="4833989" y="3322234"/>
            <a:ext cx="1990532" cy="541275"/>
          </a:xfrm>
          <a:prstGeom prst="rect">
            <a:avLst/>
          </a:prstGeom>
          <a:noFill/>
        </p:spPr>
        <p:txBody>
          <a:bodyPr wrap="square" lIns="216000" bIns="216000" rtlCol="0">
            <a:spAutoFit/>
          </a:bodyPr>
          <a:lstStyle/>
          <a:p>
            <a:r>
              <a:rPr kumimoji="1" lang="en-US" altLang="ja-JP" b="1" dirty="0"/>
              <a:t>Summer</a:t>
            </a:r>
            <a:endParaRPr kumimoji="1" lang="ja-JP" altLang="en-US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1027FB5-532C-4D9F-B3EB-3BF3CE09BDF5}"/>
              </a:ext>
            </a:extLst>
          </p:cNvPr>
          <p:cNvSpPr txBox="1"/>
          <p:nvPr/>
        </p:nvSpPr>
        <p:spPr>
          <a:xfrm>
            <a:off x="981179" y="6152521"/>
            <a:ext cx="1990532" cy="541275"/>
          </a:xfrm>
          <a:prstGeom prst="rect">
            <a:avLst/>
          </a:prstGeom>
          <a:noFill/>
        </p:spPr>
        <p:txBody>
          <a:bodyPr wrap="square" lIns="216000" bIns="216000" rtlCol="0">
            <a:spAutoFit/>
          </a:bodyPr>
          <a:lstStyle/>
          <a:p>
            <a:r>
              <a:rPr kumimoji="1" lang="en-US" altLang="ja-JP" b="1" dirty="0"/>
              <a:t>Autumn</a:t>
            </a:r>
            <a:endParaRPr kumimoji="1" lang="ja-JP" altLang="en-US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FCBDBD6-60EE-4ED6-A0F8-C16A62CEFB96}"/>
              </a:ext>
            </a:extLst>
          </p:cNvPr>
          <p:cNvSpPr txBox="1"/>
          <p:nvPr/>
        </p:nvSpPr>
        <p:spPr>
          <a:xfrm>
            <a:off x="4833989" y="6152521"/>
            <a:ext cx="1990532" cy="541275"/>
          </a:xfrm>
          <a:prstGeom prst="rect">
            <a:avLst/>
          </a:prstGeom>
          <a:noFill/>
        </p:spPr>
        <p:txBody>
          <a:bodyPr wrap="square" lIns="216000" bIns="216000" rtlCol="0">
            <a:spAutoFit/>
          </a:bodyPr>
          <a:lstStyle/>
          <a:p>
            <a:r>
              <a:rPr kumimoji="1" lang="en-US" altLang="ja-JP" b="1" dirty="0"/>
              <a:t>Winter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782177018"/>
      </p:ext>
    </p:extLst>
  </p:cSld>
  <p:clrMapOvr>
    <a:masterClrMapping/>
  </p:clrMapOvr>
</p:sld>
</file>

<file path=ppt/theme/theme1.xml><?xml version="1.0" encoding="utf-8"?>
<a:theme xmlns:a="http://schemas.openxmlformats.org/drawingml/2006/main" name="J-STREAM">
  <a:themeElements>
    <a:clrScheme name="緑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J-STREAM">
      <a:majorFont>
        <a:latin typeface="Arial"/>
        <a:ea typeface="HGPｺﾞｼｯｸE"/>
        <a:cs typeface=""/>
      </a:majorFont>
      <a:minorFont>
        <a:latin typeface="Arial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presentation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-STREAM" id="{01027D7B-BE08-438B-BF84-9736C36B3912}" vid="{F5427B3F-2FF8-455D-BB5F-2FB147395C7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8F907BB06CCAB4C9BBDFE9D902B6466" ma:contentTypeVersion="8" ma:contentTypeDescription="新しいドキュメントを作成します。" ma:contentTypeScope="" ma:versionID="66f6e27b623ac81f5bc8fd7452da6220">
  <xsd:schema xmlns:xsd="http://www.w3.org/2001/XMLSchema" xmlns:xs="http://www.w3.org/2001/XMLSchema" xmlns:p="http://schemas.microsoft.com/office/2006/metadata/properties" xmlns:ns3="41f2c702-6942-482f-abf8-00223478ac68" targetNamespace="http://schemas.microsoft.com/office/2006/metadata/properties" ma:root="true" ma:fieldsID="7925449f047944aedc84d627d38dcfce" ns3:_="">
    <xsd:import namespace="41f2c702-6942-482f-abf8-00223478ac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2c702-6942-482f-abf8-00223478a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AFF24A-0C88-4C51-953C-2FBCEDF838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2BA918-8F87-4EEC-B9B3-36310C65C2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f2c702-6942-482f-abf8-00223478ac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15C52-0CB2-4B92-B58A-9D1EC87829A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J-STREAM</Template>
  <TotalTime>5732</TotalTime>
  <Words>764</Words>
  <Application>Microsoft Office PowerPoint</Application>
  <PresentationFormat>画面に合わせる (4:3)</PresentationFormat>
  <Paragraphs>194</Paragraphs>
  <Slides>24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9" baseType="lpstr">
      <vt:lpstr>游ゴシック</vt:lpstr>
      <vt:lpstr>Arial</vt:lpstr>
      <vt:lpstr>Times New Roman</vt:lpstr>
      <vt:lpstr>Wingdings</vt:lpstr>
      <vt:lpstr>J-STREAM</vt:lpstr>
      <vt:lpstr>Mutual comparison of source sensitivities and apportionments obtained by BFM, DDM, and ISAM on PM2.5 and ozone concentrations over Japan</vt:lpstr>
      <vt:lpstr>Background</vt:lpstr>
      <vt:lpstr>J-STREAM</vt:lpstr>
      <vt:lpstr>Influence of emission sources</vt:lpstr>
      <vt:lpstr>Methodology</vt:lpstr>
      <vt:lpstr>Input datasets</vt:lpstr>
      <vt:lpstr>Target sectors</vt:lpstr>
      <vt:lpstr>Mean O3 distributions</vt:lpstr>
      <vt:lpstr>Mean PM2.5 distributions</vt:lpstr>
      <vt:lpstr>Sensitivity and apportionment for O3</vt:lpstr>
      <vt:lpstr>Maps of sensitivities and apportionments</vt:lpstr>
      <vt:lpstr>Sensitivity and apportionment for PM2.5</vt:lpstr>
      <vt:lpstr>Sensitivity and apportionment for EC and POA</vt:lpstr>
      <vt:lpstr>Sensitivity and apportionment for SO42-</vt:lpstr>
      <vt:lpstr>Maps of sensitivities and apportionments</vt:lpstr>
      <vt:lpstr>Sensitivity and apportionment for NO3-</vt:lpstr>
      <vt:lpstr>Sensitivity and apportionment for NH4+</vt:lpstr>
      <vt:lpstr>Dependence of O3 on NOX and VOC</vt:lpstr>
      <vt:lpstr>Maps of dependences on NOX and VOC</vt:lpstr>
      <vt:lpstr>Summary</vt:lpstr>
      <vt:lpstr>Acknowledgement</vt:lpstr>
      <vt:lpstr>PowerPoint プレゼンテーション</vt:lpstr>
      <vt:lpstr>Model performance on O3</vt:lpstr>
      <vt:lpstr>Model performance on PM2.5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タイ・バンコクにおける 粒子成分別濃度観測と シミュレーションによる再現性評価</dc:title>
  <dc:creator>Satoru Chatani</dc:creator>
  <cp:lastModifiedBy>Chatani Satoru</cp:lastModifiedBy>
  <cp:revision>2123</cp:revision>
  <dcterms:created xsi:type="dcterms:W3CDTF">2016-08-30T09:59:54Z</dcterms:created>
  <dcterms:modified xsi:type="dcterms:W3CDTF">2019-10-22T03:35:38Z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0x010100A8F907BB06CCAB4C9BBDFE9D902B6466</vt:lpwstr>
  </property>
</Properties>
</file>