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26"/>
  </p:sldMasterIdLst>
  <p:notesMasterIdLst>
    <p:notesMasterId r:id="rId48"/>
  </p:notesMasterIdLst>
  <p:handoutMasterIdLst>
    <p:handoutMasterId r:id="rId49"/>
  </p:handoutMasterIdLst>
  <p:sldIdLst>
    <p:sldId id="739" r:id="rId27"/>
    <p:sldId id="721" r:id="rId28"/>
    <p:sldId id="591" r:id="rId29"/>
    <p:sldId id="858" r:id="rId30"/>
    <p:sldId id="763" r:id="rId31"/>
    <p:sldId id="859" r:id="rId32"/>
    <p:sldId id="862" r:id="rId33"/>
    <p:sldId id="860" r:id="rId34"/>
    <p:sldId id="863" r:id="rId35"/>
    <p:sldId id="912" r:id="rId36"/>
    <p:sldId id="864" r:id="rId37"/>
    <p:sldId id="690" r:id="rId38"/>
    <p:sldId id="865" r:id="rId39"/>
    <p:sldId id="866" r:id="rId40"/>
    <p:sldId id="867" r:id="rId41"/>
    <p:sldId id="909" r:id="rId42"/>
    <p:sldId id="910" r:id="rId43"/>
    <p:sldId id="868" r:id="rId44"/>
    <p:sldId id="911" r:id="rId45"/>
    <p:sldId id="673" r:id="rId46"/>
    <p:sldId id="757" r:id="rId4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yth, Alison" initials="AME" lastIdx="1" clrIdx="0"/>
  <p:cmAuthor id="1" name="Rich Mason" initials="ram" lastIdx="2" clrIdx="1"/>
  <p:cmAuthor id="2" name="newuser" initials="n" lastIdx="1" clrIdx="2"/>
  <p:cmAuthor id="3" name="Zubrow, Alexis" initials="ZA" lastIdx="1" clrIdx="3">
    <p:extLst>
      <p:ext uri="{19B8F6BF-5375-455C-9EA6-DF929625EA0E}">
        <p15:presenceInfo xmlns:p15="http://schemas.microsoft.com/office/powerpoint/2012/main" userId="S-1-5-21-1339303556-449845944-1601390327-258611" providerId="AD"/>
      </p:ext>
    </p:extLst>
  </p:cmAuthor>
  <p:cmAuthor id="4" name="Eyth, Alison" initials="EA" lastIdx="13" clrIdx="4">
    <p:extLst>
      <p:ext uri="{19B8F6BF-5375-455C-9EA6-DF929625EA0E}">
        <p15:presenceInfo xmlns:p15="http://schemas.microsoft.com/office/powerpoint/2012/main" userId="S-1-5-21-1339303556-449845944-1601390327-223308" providerId="AD"/>
      </p:ext>
    </p:extLst>
  </p:cmAuthor>
  <p:cmAuthor id="5" name="Vukovich, Jeffrey" initials="VJ" lastIdx="11" clrIdx="5">
    <p:extLst>
      <p:ext uri="{19B8F6BF-5375-455C-9EA6-DF929625EA0E}">
        <p15:presenceInfo xmlns:p15="http://schemas.microsoft.com/office/powerpoint/2012/main" userId="S-1-5-21-1339303556-449845944-1601390327-3744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43" autoAdjust="0"/>
    <p:restoredTop sz="89281" autoAdjust="0"/>
  </p:normalViewPr>
  <p:slideViewPr>
    <p:cSldViewPr>
      <p:cViewPr varScale="1">
        <p:scale>
          <a:sx n="66" d="100"/>
          <a:sy n="66" d="100"/>
        </p:scale>
        <p:origin x="72" y="1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5000"/>
    </p:cViewPr>
  </p:sorterViewPr>
  <p:notesViewPr>
    <p:cSldViewPr>
      <p:cViewPr varScale="1">
        <p:scale>
          <a:sx n="60" d="100"/>
          <a:sy n="60" d="100"/>
        </p:scale>
        <p:origin x="-2004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Master" Target="slideMasters/slideMaster1.xml"/><Relationship Id="rId39" Type="http://schemas.openxmlformats.org/officeDocument/2006/relationships/slide" Target="slides/slide13.xml"/><Relationship Id="rId21" Type="http://schemas.openxmlformats.org/officeDocument/2006/relationships/customXml" Target="../customXml/item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3.xml"/><Relationship Id="rId41" Type="http://schemas.openxmlformats.org/officeDocument/2006/relationships/slide" Target="slides/slide15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handoutMaster" Target="handoutMasters/handoutMaster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yth, Alison" userId="649d2ced-6280-4c44-830a-d941bed67d1a" providerId="ADAL" clId="{D8A4AF09-1595-4004-86D9-FD1385962CEF}"/>
    <pc:docChg chg="custSel modSld">
      <pc:chgData name="Eyth, Alison" userId="649d2ced-6280-4c44-830a-d941bed67d1a" providerId="ADAL" clId="{D8A4AF09-1595-4004-86D9-FD1385962CEF}" dt="2019-10-18T12:01:46.639" v="127" actId="20577"/>
      <pc:docMkLst>
        <pc:docMk/>
      </pc:docMkLst>
      <pc:sldChg chg="modSp">
        <pc:chgData name="Eyth, Alison" userId="649d2ced-6280-4c44-830a-d941bed67d1a" providerId="ADAL" clId="{D8A4AF09-1595-4004-86D9-FD1385962CEF}" dt="2019-10-18T12:01:46.639" v="127" actId="20577"/>
        <pc:sldMkLst>
          <pc:docMk/>
          <pc:sldMk cId="1168788233" sldId="673"/>
        </pc:sldMkLst>
        <pc:spChg chg="mod">
          <ac:chgData name="Eyth, Alison" userId="649d2ced-6280-4c44-830a-d941bed67d1a" providerId="ADAL" clId="{D8A4AF09-1595-4004-86D9-FD1385962CEF}" dt="2019-10-18T12:01:46.639" v="127" actId="20577"/>
          <ac:spMkLst>
            <pc:docMk/>
            <pc:sldMk cId="1168788233" sldId="673"/>
            <ac:spMk id="2" creationId="{00000000-0000-0000-0000-000000000000}"/>
          </ac:spMkLst>
        </pc:spChg>
      </pc:sldChg>
      <pc:sldChg chg="modSp">
        <pc:chgData name="Eyth, Alison" userId="649d2ced-6280-4c44-830a-d941bed67d1a" providerId="ADAL" clId="{D8A4AF09-1595-4004-86D9-FD1385962CEF}" dt="2019-10-18T11:51:07.666" v="1" actId="1037"/>
        <pc:sldMkLst>
          <pc:docMk/>
          <pc:sldMk cId="3934181735" sldId="862"/>
        </pc:sldMkLst>
        <pc:picChg chg="mod">
          <ac:chgData name="Eyth, Alison" userId="649d2ced-6280-4c44-830a-d941bed67d1a" providerId="ADAL" clId="{D8A4AF09-1595-4004-86D9-FD1385962CEF}" dt="2019-10-18T11:51:07.666" v="1" actId="1037"/>
          <ac:picMkLst>
            <pc:docMk/>
            <pc:sldMk cId="3934181735" sldId="862"/>
            <ac:picMk id="8" creationId="{B331E888-BD34-4538-B7B0-2BE306B1AF76}"/>
          </ac:picMkLst>
        </pc:picChg>
      </pc:sldChg>
      <pc:sldChg chg="addSp modSp">
        <pc:chgData name="Eyth, Alison" userId="649d2ced-6280-4c44-830a-d941bed67d1a" providerId="ADAL" clId="{D8A4AF09-1595-4004-86D9-FD1385962CEF}" dt="2019-10-18T11:59:36.130" v="47" actId="1076"/>
        <pc:sldMkLst>
          <pc:docMk/>
          <pc:sldMk cId="2574046313" sldId="868"/>
        </pc:sldMkLst>
        <pc:spChg chg="add mod">
          <ac:chgData name="Eyth, Alison" userId="649d2ced-6280-4c44-830a-d941bed67d1a" providerId="ADAL" clId="{D8A4AF09-1595-4004-86D9-FD1385962CEF}" dt="2019-10-18T11:59:13.613" v="28" actId="1076"/>
          <ac:spMkLst>
            <pc:docMk/>
            <pc:sldMk cId="2574046313" sldId="868"/>
            <ac:spMk id="7" creationId="{2914A8BE-1616-4520-9408-A5BC425829D6}"/>
          </ac:spMkLst>
        </pc:spChg>
        <pc:spChg chg="add mod">
          <ac:chgData name="Eyth, Alison" userId="649d2ced-6280-4c44-830a-d941bed67d1a" providerId="ADAL" clId="{D8A4AF09-1595-4004-86D9-FD1385962CEF}" dt="2019-10-18T11:59:36.130" v="47" actId="1076"/>
          <ac:spMkLst>
            <pc:docMk/>
            <pc:sldMk cId="2574046313" sldId="868"/>
            <ac:spMk id="8" creationId="{6BE89E36-0140-4A5B-A018-12D19B997CEB}"/>
          </ac:spMkLst>
        </pc:spChg>
        <pc:picChg chg="mod">
          <ac:chgData name="Eyth, Alison" userId="649d2ced-6280-4c44-830a-d941bed67d1a" providerId="ADAL" clId="{D8A4AF09-1595-4004-86D9-FD1385962CEF}" dt="2019-10-18T11:59:08.911" v="27" actId="1076"/>
          <ac:picMkLst>
            <pc:docMk/>
            <pc:sldMk cId="2574046313" sldId="868"/>
            <ac:picMk id="5" creationId="{A37018EF-C112-4F78-96AF-89BC050E2434}"/>
          </ac:picMkLst>
        </pc:picChg>
        <pc:picChg chg="mod">
          <ac:chgData name="Eyth, Alison" userId="649d2ced-6280-4c44-830a-d941bed67d1a" providerId="ADAL" clId="{D8A4AF09-1595-4004-86D9-FD1385962CEF}" dt="2019-10-18T11:59:17.033" v="29" actId="1076"/>
          <ac:picMkLst>
            <pc:docMk/>
            <pc:sldMk cId="2574046313" sldId="868"/>
            <ac:picMk id="6" creationId="{0D4751F0-165F-4484-8536-E65783BC5AD2}"/>
          </ac:picMkLst>
        </pc:picChg>
      </pc:sldChg>
      <pc:sldChg chg="modSp">
        <pc:chgData name="Eyth, Alison" userId="649d2ced-6280-4c44-830a-d941bed67d1a" providerId="ADAL" clId="{D8A4AF09-1595-4004-86D9-FD1385962CEF}" dt="2019-10-18T12:00:24.860" v="98" actId="404"/>
        <pc:sldMkLst>
          <pc:docMk/>
          <pc:sldMk cId="2093197954" sldId="911"/>
        </pc:sldMkLst>
        <pc:spChg chg="mod">
          <ac:chgData name="Eyth, Alison" userId="649d2ced-6280-4c44-830a-d941bed67d1a" providerId="ADAL" clId="{D8A4AF09-1595-4004-86D9-FD1385962CEF}" dt="2019-10-18T12:00:24.860" v="98" actId="404"/>
          <ac:spMkLst>
            <pc:docMk/>
            <pc:sldMk cId="2093197954" sldId="911"/>
            <ac:spMk id="14" creationId="{58BFB190-AF54-4065-8D35-396C81DB6658}"/>
          </ac:spMkLst>
        </pc:spChg>
      </pc:sldChg>
    </pc:docChg>
  </pc:docChgLst>
  <pc:docChgLst>
    <pc:chgData name="Eyth, Alison" userId="649d2ced-6280-4c44-830a-d941bed67d1a" providerId="ADAL" clId="{860AF94D-152B-4569-8B1B-ABFDFD99120E}"/>
    <pc:docChg chg="undo custSel modSld sldOrd modMainMaster">
      <pc:chgData name="Eyth, Alison" userId="649d2ced-6280-4c44-830a-d941bed67d1a" providerId="ADAL" clId="{860AF94D-152B-4569-8B1B-ABFDFD99120E}" dt="2019-10-22T03:24:10.627" v="1304" actId="6549"/>
      <pc:docMkLst>
        <pc:docMk/>
      </pc:docMkLst>
      <pc:sldChg chg="modSp">
        <pc:chgData name="Eyth, Alison" userId="649d2ced-6280-4c44-830a-d941bed67d1a" providerId="ADAL" clId="{860AF94D-152B-4569-8B1B-ABFDFD99120E}" dt="2019-10-22T03:03:44.984" v="897" actId="20577"/>
        <pc:sldMkLst>
          <pc:docMk/>
          <pc:sldMk cId="2807304876" sldId="591"/>
        </pc:sldMkLst>
        <pc:spChg chg="mod">
          <ac:chgData name="Eyth, Alison" userId="649d2ced-6280-4c44-830a-d941bed67d1a" providerId="ADAL" clId="{860AF94D-152B-4569-8B1B-ABFDFD99120E}" dt="2019-10-22T03:03:44.984" v="897" actId="20577"/>
          <ac:spMkLst>
            <pc:docMk/>
            <pc:sldMk cId="2807304876" sldId="591"/>
            <ac:spMk id="2" creationId="{00000000-0000-0000-0000-000000000000}"/>
          </ac:spMkLst>
        </pc:spChg>
        <pc:spChg chg="mod">
          <ac:chgData name="Eyth, Alison" userId="649d2ced-6280-4c44-830a-d941bed67d1a" providerId="ADAL" clId="{860AF94D-152B-4569-8B1B-ABFDFD99120E}" dt="2019-10-22T02:23:41.271" v="7" actId="14100"/>
          <ac:spMkLst>
            <pc:docMk/>
            <pc:sldMk cId="2807304876" sldId="591"/>
            <ac:spMk id="5" creationId="{00000000-0000-0000-0000-000000000000}"/>
          </ac:spMkLst>
        </pc:spChg>
      </pc:sldChg>
      <pc:sldChg chg="modSp">
        <pc:chgData name="Eyth, Alison" userId="649d2ced-6280-4c44-830a-d941bed67d1a" providerId="ADAL" clId="{860AF94D-152B-4569-8B1B-ABFDFD99120E}" dt="2019-10-22T03:23:11.133" v="1259" actId="20577"/>
        <pc:sldMkLst>
          <pc:docMk/>
          <pc:sldMk cId="1168788233" sldId="673"/>
        </pc:sldMkLst>
        <pc:spChg chg="mod">
          <ac:chgData name="Eyth, Alison" userId="649d2ced-6280-4c44-830a-d941bed67d1a" providerId="ADAL" clId="{860AF94D-152B-4569-8B1B-ABFDFD99120E}" dt="2019-10-22T03:23:11.133" v="1259" actId="20577"/>
          <ac:spMkLst>
            <pc:docMk/>
            <pc:sldMk cId="1168788233" sldId="673"/>
            <ac:spMk id="2" creationId="{00000000-0000-0000-0000-000000000000}"/>
          </ac:spMkLst>
        </pc:spChg>
        <pc:spChg chg="mod">
          <ac:chgData name="Eyth, Alison" userId="649d2ced-6280-4c44-830a-d941bed67d1a" providerId="ADAL" clId="{860AF94D-152B-4569-8B1B-ABFDFD99120E}" dt="2019-10-22T02:36:53.812" v="178" actId="14100"/>
          <ac:spMkLst>
            <pc:docMk/>
            <pc:sldMk cId="1168788233" sldId="673"/>
            <ac:spMk id="4" creationId="{00000000-0000-0000-0000-000000000000}"/>
          </ac:spMkLst>
        </pc:spChg>
      </pc:sldChg>
      <pc:sldChg chg="addSp delSp modSp">
        <pc:chgData name="Eyth, Alison" userId="649d2ced-6280-4c44-830a-d941bed67d1a" providerId="ADAL" clId="{860AF94D-152B-4569-8B1B-ABFDFD99120E}" dt="2019-10-22T02:51:12.644" v="639" actId="20577"/>
        <pc:sldMkLst>
          <pc:docMk/>
          <pc:sldMk cId="1073806757" sldId="690"/>
        </pc:sldMkLst>
        <pc:spChg chg="mod">
          <ac:chgData name="Eyth, Alison" userId="649d2ced-6280-4c44-830a-d941bed67d1a" providerId="ADAL" clId="{860AF94D-152B-4569-8B1B-ABFDFD99120E}" dt="2019-10-22T02:29:47.780" v="75" actId="14100"/>
          <ac:spMkLst>
            <pc:docMk/>
            <pc:sldMk cId="1073806757" sldId="690"/>
            <ac:spMk id="8" creationId="{42793DB5-5702-4B48-961D-3B59142ACE15}"/>
          </ac:spMkLst>
        </pc:spChg>
        <pc:spChg chg="mod">
          <ac:chgData name="Eyth, Alison" userId="649d2ced-6280-4c44-830a-d941bed67d1a" providerId="ADAL" clId="{860AF94D-152B-4569-8B1B-ABFDFD99120E}" dt="2019-10-22T02:28:57.257" v="66" actId="14100"/>
          <ac:spMkLst>
            <pc:docMk/>
            <pc:sldMk cId="1073806757" sldId="690"/>
            <ac:spMk id="9" creationId="{BD80D401-1FC1-4A0F-AD94-D3BC6BF87692}"/>
          </ac:spMkLst>
        </pc:spChg>
        <pc:spChg chg="mod">
          <ac:chgData name="Eyth, Alison" userId="649d2ced-6280-4c44-830a-d941bed67d1a" providerId="ADAL" clId="{860AF94D-152B-4569-8B1B-ABFDFD99120E}" dt="2019-10-22T02:28:57.257" v="66" actId="14100"/>
          <ac:spMkLst>
            <pc:docMk/>
            <pc:sldMk cId="1073806757" sldId="690"/>
            <ac:spMk id="10" creationId="{2714CD2C-872C-4B25-80D7-6E51CBF1F0E9}"/>
          </ac:spMkLst>
        </pc:spChg>
        <pc:spChg chg="mod">
          <ac:chgData name="Eyth, Alison" userId="649d2ced-6280-4c44-830a-d941bed67d1a" providerId="ADAL" clId="{860AF94D-152B-4569-8B1B-ABFDFD99120E}" dt="2019-10-22T02:51:12.644" v="639" actId="20577"/>
          <ac:spMkLst>
            <pc:docMk/>
            <pc:sldMk cId="1073806757" sldId="690"/>
            <ac:spMk id="12" creationId="{98F363D6-4E7B-4838-AC78-E56BAF836059}"/>
          </ac:spMkLst>
        </pc:spChg>
        <pc:spChg chg="add del mod">
          <ac:chgData name="Eyth, Alison" userId="649d2ced-6280-4c44-830a-d941bed67d1a" providerId="ADAL" clId="{860AF94D-152B-4569-8B1B-ABFDFD99120E}" dt="2019-10-22T02:27:46.368" v="55" actId="478"/>
          <ac:spMkLst>
            <pc:docMk/>
            <pc:sldMk cId="1073806757" sldId="690"/>
            <ac:spMk id="14" creationId="{ED9340CA-970F-4DF2-9134-A14137E4C0D9}"/>
          </ac:spMkLst>
        </pc:spChg>
        <pc:graphicFrameChg chg="mod modGraphic">
          <ac:chgData name="Eyth, Alison" userId="649d2ced-6280-4c44-830a-d941bed67d1a" providerId="ADAL" clId="{860AF94D-152B-4569-8B1B-ABFDFD99120E}" dt="2019-10-22T02:28:00.678" v="58" actId="1076"/>
          <ac:graphicFrameMkLst>
            <pc:docMk/>
            <pc:sldMk cId="1073806757" sldId="690"/>
            <ac:graphicFrameMk id="11" creationId="{91B81812-B9E9-4703-B1FC-550810DD5F2F}"/>
          </ac:graphicFrameMkLst>
        </pc:graphicFrameChg>
        <pc:picChg chg="mod">
          <ac:chgData name="Eyth, Alison" userId="649d2ced-6280-4c44-830a-d941bed67d1a" providerId="ADAL" clId="{860AF94D-152B-4569-8B1B-ABFDFD99120E}" dt="2019-10-22T02:29:47.780" v="75" actId="14100"/>
          <ac:picMkLst>
            <pc:docMk/>
            <pc:sldMk cId="1073806757" sldId="690"/>
            <ac:picMk id="2" creationId="{A4AAF3EA-135A-4908-AC31-90A349078936}"/>
          </ac:picMkLst>
        </pc:picChg>
        <pc:picChg chg="mod">
          <ac:chgData name="Eyth, Alison" userId="649d2ced-6280-4c44-830a-d941bed67d1a" providerId="ADAL" clId="{860AF94D-152B-4569-8B1B-ABFDFD99120E}" dt="2019-10-22T02:28:57.257" v="66" actId="14100"/>
          <ac:picMkLst>
            <pc:docMk/>
            <pc:sldMk cId="1073806757" sldId="690"/>
            <ac:picMk id="3" creationId="{3FCA18F5-2D71-4F46-A2B8-E07EDCA089C9}"/>
          </ac:picMkLst>
        </pc:picChg>
        <pc:picChg chg="mod">
          <ac:chgData name="Eyth, Alison" userId="649d2ced-6280-4c44-830a-d941bed67d1a" providerId="ADAL" clId="{860AF94D-152B-4569-8B1B-ABFDFD99120E}" dt="2019-10-22T02:28:57.257" v="66" actId="14100"/>
          <ac:picMkLst>
            <pc:docMk/>
            <pc:sldMk cId="1073806757" sldId="690"/>
            <ac:picMk id="6" creationId="{234765B1-70DD-4D9C-90DE-5BF849050DD3}"/>
          </ac:picMkLst>
        </pc:picChg>
        <pc:picChg chg="add del mod">
          <ac:chgData name="Eyth, Alison" userId="649d2ced-6280-4c44-830a-d941bed67d1a" providerId="ADAL" clId="{860AF94D-152B-4569-8B1B-ABFDFD99120E}" dt="2019-10-22T02:29:47.780" v="75" actId="14100"/>
          <ac:picMkLst>
            <pc:docMk/>
            <pc:sldMk cId="1073806757" sldId="690"/>
            <ac:picMk id="7" creationId="{22E24AB7-4A0A-423E-A343-AECB31A697B2}"/>
          </ac:picMkLst>
        </pc:picChg>
      </pc:sldChg>
      <pc:sldChg chg="modSp">
        <pc:chgData name="Eyth, Alison" userId="649d2ced-6280-4c44-830a-d941bed67d1a" providerId="ADAL" clId="{860AF94D-152B-4569-8B1B-ABFDFD99120E}" dt="2019-10-22T02:39:40.584" v="278" actId="20577"/>
        <pc:sldMkLst>
          <pc:docMk/>
          <pc:sldMk cId="1847146491" sldId="721"/>
        </pc:sldMkLst>
        <pc:spChg chg="mod">
          <ac:chgData name="Eyth, Alison" userId="649d2ced-6280-4c44-830a-d941bed67d1a" providerId="ADAL" clId="{860AF94D-152B-4569-8B1B-ABFDFD99120E}" dt="2019-10-22T02:39:40.584" v="278" actId="20577"/>
          <ac:spMkLst>
            <pc:docMk/>
            <pc:sldMk cId="1847146491" sldId="721"/>
            <ac:spMk id="2" creationId="{00000000-0000-0000-0000-000000000000}"/>
          </ac:spMkLst>
        </pc:spChg>
        <pc:spChg chg="mod">
          <ac:chgData name="Eyth, Alison" userId="649d2ced-6280-4c44-830a-d941bed67d1a" providerId="ADAL" clId="{860AF94D-152B-4569-8B1B-ABFDFD99120E}" dt="2019-10-22T02:38:45.180" v="187" actId="14100"/>
          <ac:spMkLst>
            <pc:docMk/>
            <pc:sldMk cId="1847146491" sldId="721"/>
            <ac:spMk id="5" creationId="{00000000-0000-0000-0000-000000000000}"/>
          </ac:spMkLst>
        </pc:spChg>
      </pc:sldChg>
      <pc:sldChg chg="modSp">
        <pc:chgData name="Eyth, Alison" userId="649d2ced-6280-4c44-830a-d941bed67d1a" providerId="ADAL" clId="{860AF94D-152B-4569-8B1B-ABFDFD99120E}" dt="2019-10-22T03:01:14.089" v="865" actId="6549"/>
        <pc:sldMkLst>
          <pc:docMk/>
          <pc:sldMk cId="1903157605" sldId="739"/>
        </pc:sldMkLst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1903157605" sldId="739"/>
            <ac:spMk id="2" creationId="{994FA65E-FD42-4086-8688-2A27D5682DBE}"/>
          </ac:spMkLst>
        </pc:spChg>
        <pc:spChg chg="mod">
          <ac:chgData name="Eyth, Alison" userId="649d2ced-6280-4c44-830a-d941bed67d1a" providerId="ADAL" clId="{860AF94D-152B-4569-8B1B-ABFDFD99120E}" dt="2019-10-22T03:01:14.089" v="865" actId="6549"/>
          <ac:spMkLst>
            <pc:docMk/>
            <pc:sldMk cId="1903157605" sldId="739"/>
            <ac:spMk id="3" creationId="{5DAA4846-4848-4404-836A-D86761F8BF21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1903157605" sldId="739"/>
            <ac:spMk id="4" creationId="{BED94B60-EE6A-4E12-9AEF-BA6E33781D37}"/>
          </ac:spMkLst>
        </pc:spChg>
      </pc:sldChg>
      <pc:sldChg chg="modSp">
        <pc:chgData name="Eyth, Alison" userId="649d2ced-6280-4c44-830a-d941bed67d1a" providerId="ADAL" clId="{860AF94D-152B-4569-8B1B-ABFDFD99120E}" dt="2019-10-22T03:24:10.627" v="1304" actId="6549"/>
        <pc:sldMkLst>
          <pc:docMk/>
          <pc:sldMk cId="3681130315" sldId="757"/>
        </pc:sldMkLst>
        <pc:spChg chg="mod">
          <ac:chgData name="Eyth, Alison" userId="649d2ced-6280-4c44-830a-d941bed67d1a" providerId="ADAL" clId="{860AF94D-152B-4569-8B1B-ABFDFD99120E}" dt="2019-10-22T03:24:10.627" v="1304" actId="6549"/>
          <ac:spMkLst>
            <pc:docMk/>
            <pc:sldMk cId="3681130315" sldId="757"/>
            <ac:spMk id="2" creationId="{9470C5CD-C5BC-4731-8AEB-2FB0C9FD6776}"/>
          </ac:spMkLst>
        </pc:spChg>
        <pc:spChg chg="mod">
          <ac:chgData name="Eyth, Alison" userId="649d2ced-6280-4c44-830a-d941bed67d1a" providerId="ADAL" clId="{860AF94D-152B-4569-8B1B-ABFDFD99120E}" dt="2019-10-22T03:00:48.291" v="858" actId="20577"/>
          <ac:spMkLst>
            <pc:docMk/>
            <pc:sldMk cId="3681130315" sldId="757"/>
            <ac:spMk id="4" creationId="{A4D682D2-7CD9-4F71-A4B6-926BDDADC17C}"/>
          </ac:spMkLst>
        </pc:spChg>
      </pc:sldChg>
      <pc:sldChg chg="modSp">
        <pc:chgData name="Eyth, Alison" userId="649d2ced-6280-4c44-830a-d941bed67d1a" providerId="ADAL" clId="{860AF94D-152B-4569-8B1B-ABFDFD99120E}" dt="2019-10-22T02:44:24.931" v="372" actId="6549"/>
        <pc:sldMkLst>
          <pc:docMk/>
          <pc:sldMk cId="345997484" sldId="763"/>
        </pc:sldMkLst>
        <pc:spChg chg="mod">
          <ac:chgData name="Eyth, Alison" userId="649d2ced-6280-4c44-830a-d941bed67d1a" providerId="ADAL" clId="{860AF94D-152B-4569-8B1B-ABFDFD99120E}" dt="2019-10-22T02:24:42.200" v="13" actId="14100"/>
          <ac:spMkLst>
            <pc:docMk/>
            <pc:sldMk cId="345997484" sldId="763"/>
            <ac:spMk id="5" creationId="{00000000-0000-0000-0000-000000000000}"/>
          </ac:spMkLst>
        </pc:spChg>
        <pc:spChg chg="mod">
          <ac:chgData name="Eyth, Alison" userId="649d2ced-6280-4c44-830a-d941bed67d1a" providerId="ADAL" clId="{860AF94D-152B-4569-8B1B-ABFDFD99120E}" dt="2019-10-22T02:44:24.931" v="372" actId="6549"/>
          <ac:spMkLst>
            <pc:docMk/>
            <pc:sldMk cId="345997484" sldId="763"/>
            <ac:spMk id="7" creationId="{65C5193A-505E-D94D-AAE1-E1692FB3AE77}"/>
          </ac:spMkLst>
        </pc:spChg>
      </pc:sldChg>
      <pc:sldChg chg="modSp">
        <pc:chgData name="Eyth, Alison" userId="649d2ced-6280-4c44-830a-d941bed67d1a" providerId="ADAL" clId="{860AF94D-152B-4569-8B1B-ABFDFD99120E}" dt="2019-10-22T02:43:24.530" v="341" actId="20577"/>
        <pc:sldMkLst>
          <pc:docMk/>
          <pc:sldMk cId="3001905537" sldId="858"/>
        </pc:sldMkLst>
        <pc:spChg chg="mod">
          <ac:chgData name="Eyth, Alison" userId="649d2ced-6280-4c44-830a-d941bed67d1a" providerId="ADAL" clId="{860AF94D-152B-4569-8B1B-ABFDFD99120E}" dt="2019-10-22T02:41:55.134" v="314" actId="1076"/>
          <ac:spMkLst>
            <pc:docMk/>
            <pc:sldMk cId="3001905537" sldId="858"/>
            <ac:spMk id="3" creationId="{1D08C980-5B4D-4D60-8198-F78C1B501085}"/>
          </ac:spMkLst>
        </pc:spChg>
        <pc:spChg chg="mod">
          <ac:chgData name="Eyth, Alison" userId="649d2ced-6280-4c44-830a-d941bed67d1a" providerId="ADAL" clId="{860AF94D-152B-4569-8B1B-ABFDFD99120E}" dt="2019-10-22T02:41:31.562" v="310" actId="14100"/>
          <ac:spMkLst>
            <pc:docMk/>
            <pc:sldMk cId="3001905537" sldId="858"/>
            <ac:spMk id="18" creationId="{8CE75108-4A38-C748-8481-9C49269EF693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3001905537" sldId="858"/>
            <ac:spMk id="19" creationId="{5382E78C-4E61-D14E-9F39-FBE6A272677F}"/>
          </ac:spMkLst>
        </pc:spChg>
        <pc:spChg chg="mod">
          <ac:chgData name="Eyth, Alison" userId="649d2ced-6280-4c44-830a-d941bed67d1a" providerId="ADAL" clId="{860AF94D-152B-4569-8B1B-ABFDFD99120E}" dt="2019-10-22T02:42:59.121" v="329" actId="1076"/>
          <ac:spMkLst>
            <pc:docMk/>
            <pc:sldMk cId="3001905537" sldId="858"/>
            <ac:spMk id="21" creationId="{2729421A-C767-EB44-BE56-A97B603A33C5}"/>
          </ac:spMkLst>
        </pc:spChg>
        <pc:spChg chg="mod">
          <ac:chgData name="Eyth, Alison" userId="649d2ced-6280-4c44-830a-d941bed67d1a" providerId="ADAL" clId="{860AF94D-152B-4569-8B1B-ABFDFD99120E}" dt="2019-10-22T02:43:19.973" v="340" actId="20577"/>
          <ac:spMkLst>
            <pc:docMk/>
            <pc:sldMk cId="3001905537" sldId="858"/>
            <ac:spMk id="22" creationId="{C9AFC5E3-30B5-8242-B94E-84780583F129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3001905537" sldId="858"/>
            <ac:spMk id="26" creationId="{B3FC5CBE-8A85-4C4D-9ED0-F8EC9708E8E7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3001905537" sldId="858"/>
            <ac:spMk id="29" creationId="{B4EDDCA4-1B3E-3A48-9493-EA8B0C9126CC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3001905537" sldId="858"/>
            <ac:spMk id="31" creationId="{6FF990D3-6DB2-5D47-9E3D-8582FE2E2648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3001905537" sldId="858"/>
            <ac:spMk id="33" creationId="{1F99E1DC-A0CD-6942-ABBE-95F608B0FB07}"/>
          </ac:spMkLst>
        </pc:spChg>
        <pc:spChg chg="mod">
          <ac:chgData name="Eyth, Alison" userId="649d2ced-6280-4c44-830a-d941bed67d1a" providerId="ADAL" clId="{860AF94D-152B-4569-8B1B-ABFDFD99120E}" dt="2019-10-22T02:43:24.530" v="341" actId="20577"/>
          <ac:spMkLst>
            <pc:docMk/>
            <pc:sldMk cId="3001905537" sldId="858"/>
            <ac:spMk id="35" creationId="{878523FE-D11C-8945-B558-09B247BF5849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3001905537" sldId="858"/>
            <ac:spMk id="39" creationId="{E5EA797A-E0D7-AC40-9715-BF6E2FAE1B2F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3001905537" sldId="858"/>
            <ac:spMk id="40" creationId="{96DAA142-84FD-7B41-A989-720ABFAD34AD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3001905537" sldId="858"/>
            <ac:spMk id="41" creationId="{B7A459C5-600F-BB43-AEE9-4EB49A3A685F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3001905537" sldId="858"/>
            <ac:spMk id="57" creationId="{BABBEAF6-7A49-9144-98C6-D0A2C739E728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3001905537" sldId="858"/>
            <ac:spMk id="59" creationId="{96E7E98A-893B-6F4E-AB7B-F2DBDC2DAD02}"/>
          </ac:spMkLst>
        </pc:spChg>
        <pc:graphicFrameChg chg="mod modGraphic">
          <ac:chgData name="Eyth, Alison" userId="649d2ced-6280-4c44-830a-d941bed67d1a" providerId="ADAL" clId="{860AF94D-152B-4569-8B1B-ABFDFD99120E}" dt="2019-10-22T02:41:39.979" v="312" actId="14100"/>
          <ac:graphicFrameMkLst>
            <pc:docMk/>
            <pc:sldMk cId="3001905537" sldId="858"/>
            <ac:graphicFrameMk id="42" creationId="{F0B4BA6F-DC2D-4244-B31B-F39C916A80C6}"/>
          </ac:graphicFrameMkLst>
        </pc:graphicFrame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16" creationId="{1CF2CC8D-5F57-E74E-B076-DC883F086EEE}"/>
          </ac:cxnSpMkLst>
        </pc:cxn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17" creationId="{02FF5951-384B-B24F-91E4-A43AA6CBE35C}"/>
          </ac:cxnSpMkLst>
        </pc:cxnChg>
        <pc:cxnChg chg="mod">
          <ac:chgData name="Eyth, Alison" userId="649d2ced-6280-4c44-830a-d941bed67d1a" providerId="ADAL" clId="{860AF94D-152B-4569-8B1B-ABFDFD99120E}" dt="2019-10-22T02:42:55.684" v="328" actId="1076"/>
          <ac:cxnSpMkLst>
            <pc:docMk/>
            <pc:sldMk cId="3001905537" sldId="858"/>
            <ac:cxnSpMk id="20" creationId="{2143C355-E300-0445-BD1F-EC0EDD19DFE9}"/>
          </ac:cxnSpMkLst>
        </pc:cxn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24" creationId="{D6CB7D2B-89A7-F044-BD67-70D54F46C6FA}"/>
          </ac:cxnSpMkLst>
        </pc:cxn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25" creationId="{92473FDA-588B-A84F-9248-62D5F566C8DE}"/>
          </ac:cxnSpMkLst>
        </pc:cxn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27" creationId="{7E61E587-5F33-B648-9D77-A3FC85E57AD0}"/>
          </ac:cxnSpMkLst>
        </pc:cxn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30" creationId="{D2DA7EFB-1EE6-D34B-AF2A-781C5BB00C09}"/>
          </ac:cxnSpMkLst>
        </pc:cxn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32" creationId="{EF3472F2-1EAB-C544-BB5B-7FA8A3863A98}"/>
          </ac:cxnSpMkLst>
        </pc:cxn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34" creationId="{CF2819AF-38EC-BC40-B2EB-39D7425551D9}"/>
          </ac:cxnSpMkLst>
        </pc:cxn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36" creationId="{E8357D4B-9620-EA40-BF26-E9597AF225B8}"/>
          </ac:cxnSpMkLst>
        </pc:cxn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37" creationId="{7D18FF69-6C8A-FD44-8567-7820AFB91FE6}"/>
          </ac:cxnSpMkLst>
        </pc:cxn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51" creationId="{5AF67833-0979-324F-9B32-9E4B04DE9823}"/>
          </ac:cxnSpMkLst>
        </pc:cxn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k cId="3001905537" sldId="858"/>
            <ac:cxnSpMk id="54" creationId="{3D0864A7-4F0F-C842-9D7A-021091A5F176}"/>
          </ac:cxnSpMkLst>
        </pc:cxnChg>
      </pc:sldChg>
      <pc:sldChg chg="modSp">
        <pc:chgData name="Eyth, Alison" userId="649d2ced-6280-4c44-830a-d941bed67d1a" providerId="ADAL" clId="{860AF94D-152B-4569-8B1B-ABFDFD99120E}" dt="2019-10-22T02:47:41.435" v="557"/>
        <pc:sldMkLst>
          <pc:docMk/>
          <pc:sldMk cId="3527403848" sldId="859"/>
        </pc:sldMkLst>
        <pc:spChg chg="mod">
          <ac:chgData name="Eyth, Alison" userId="649d2ced-6280-4c44-830a-d941bed67d1a" providerId="ADAL" clId="{860AF94D-152B-4569-8B1B-ABFDFD99120E}" dt="2019-10-22T02:47:41.435" v="557"/>
          <ac:spMkLst>
            <pc:docMk/>
            <pc:sldMk cId="3527403848" sldId="859"/>
            <ac:spMk id="2" creationId="{5EB795A3-37BB-4C04-9C3B-1B8ACBB3E1A8}"/>
          </ac:spMkLst>
        </pc:spChg>
      </pc:sldChg>
      <pc:sldChg chg="modSp">
        <pc:chgData name="Eyth, Alison" userId="649d2ced-6280-4c44-830a-d941bed67d1a" providerId="ADAL" clId="{860AF94D-152B-4569-8B1B-ABFDFD99120E}" dt="2019-10-22T02:23:07.396" v="0"/>
        <pc:sldMkLst>
          <pc:docMk/>
          <pc:sldMk cId="2857571008" sldId="860"/>
        </pc:sldMkLst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2857571008" sldId="860"/>
            <ac:spMk id="4" creationId="{07926516-CE34-4A75-87D4-22F15AD7C416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2857571008" sldId="860"/>
            <ac:spMk id="7" creationId="{634B5C02-42F2-476E-98A5-F3107F439362}"/>
          </ac:spMkLst>
        </pc:spChg>
        <pc:picChg chg="mod">
          <ac:chgData name="Eyth, Alison" userId="649d2ced-6280-4c44-830a-d941bed67d1a" providerId="ADAL" clId="{860AF94D-152B-4569-8B1B-ABFDFD99120E}" dt="2019-10-22T02:23:07.396" v="0"/>
          <ac:picMkLst>
            <pc:docMk/>
            <pc:sldMk cId="2857571008" sldId="860"/>
            <ac:picMk id="10" creationId="{AF3D09EC-004B-4740-8C74-968B1B63ED24}"/>
          </ac:picMkLst>
        </pc:picChg>
      </pc:sldChg>
      <pc:sldChg chg="addSp delSp modSp ord">
        <pc:chgData name="Eyth, Alison" userId="649d2ced-6280-4c44-830a-d941bed67d1a" providerId="ADAL" clId="{860AF94D-152B-4569-8B1B-ABFDFD99120E}" dt="2019-10-22T03:07:55.511" v="927" actId="20577"/>
        <pc:sldMkLst>
          <pc:docMk/>
          <pc:sldMk cId="3934181735" sldId="862"/>
        </pc:sldMkLst>
        <pc:spChg chg="mod">
          <ac:chgData name="Eyth, Alison" userId="649d2ced-6280-4c44-830a-d941bed67d1a" providerId="ADAL" clId="{860AF94D-152B-4569-8B1B-ABFDFD99120E}" dt="2019-10-22T03:07:55.511" v="927" actId="20577"/>
          <ac:spMkLst>
            <pc:docMk/>
            <pc:sldMk cId="3934181735" sldId="862"/>
            <ac:spMk id="3" creationId="{E232FD7B-5D52-8242-AEAA-36856609C22B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3934181735" sldId="862"/>
            <ac:spMk id="7" creationId="{8FB30D51-5E9D-214E-9EBC-1DDDED9ADD7D}"/>
          </ac:spMkLst>
        </pc:spChg>
        <pc:graphicFrameChg chg="add del modGraphic">
          <ac:chgData name="Eyth, Alison" userId="649d2ced-6280-4c44-830a-d941bed67d1a" providerId="ADAL" clId="{860AF94D-152B-4569-8B1B-ABFDFD99120E}" dt="2019-10-22T03:07:25.076" v="901" actId="27309"/>
          <ac:graphicFrameMkLst>
            <pc:docMk/>
            <pc:sldMk cId="3934181735" sldId="862"/>
            <ac:graphicFrameMk id="9" creationId="{74BF2C63-6B32-410B-AF05-1DDF5A5B41B6}"/>
          </ac:graphicFrameMkLst>
        </pc:graphicFrameChg>
        <pc:picChg chg="mod">
          <ac:chgData name="Eyth, Alison" userId="649d2ced-6280-4c44-830a-d941bed67d1a" providerId="ADAL" clId="{860AF94D-152B-4569-8B1B-ABFDFD99120E}" dt="2019-10-22T02:23:07.396" v="0"/>
          <ac:picMkLst>
            <pc:docMk/>
            <pc:sldMk cId="3934181735" sldId="862"/>
            <ac:picMk id="6" creationId="{E3F85092-6107-CE4C-896B-901B5601FBB0}"/>
          </ac:picMkLst>
        </pc:picChg>
        <pc:picChg chg="mod">
          <ac:chgData name="Eyth, Alison" userId="649d2ced-6280-4c44-830a-d941bed67d1a" providerId="ADAL" clId="{860AF94D-152B-4569-8B1B-ABFDFD99120E}" dt="2019-10-22T02:23:07.396" v="0"/>
          <ac:picMkLst>
            <pc:docMk/>
            <pc:sldMk cId="3934181735" sldId="862"/>
            <ac:picMk id="8" creationId="{B331E888-BD34-4538-B7B0-2BE306B1AF76}"/>
          </ac:picMkLst>
        </pc:picChg>
      </pc:sldChg>
      <pc:sldChg chg="modSp">
        <pc:chgData name="Eyth, Alison" userId="649d2ced-6280-4c44-830a-d941bed67d1a" providerId="ADAL" clId="{860AF94D-152B-4569-8B1B-ABFDFD99120E}" dt="2019-10-22T02:23:07.396" v="0"/>
        <pc:sldMkLst>
          <pc:docMk/>
          <pc:sldMk cId="2617202771" sldId="863"/>
        </pc:sldMkLst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2617202771" sldId="863"/>
            <ac:spMk id="7" creationId="{A1064F51-F97B-4287-944C-8AEFF7E927E2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2617202771" sldId="863"/>
            <ac:spMk id="8" creationId="{F493DE6F-B19A-4C9F-9A38-8A0B392D8226}"/>
          </ac:spMkLst>
        </pc:spChg>
        <pc:picChg chg="mod">
          <ac:chgData name="Eyth, Alison" userId="649d2ced-6280-4c44-830a-d941bed67d1a" providerId="ADAL" clId="{860AF94D-152B-4569-8B1B-ABFDFD99120E}" dt="2019-10-22T02:23:07.396" v="0"/>
          <ac:picMkLst>
            <pc:docMk/>
            <pc:sldMk cId="2617202771" sldId="863"/>
            <ac:picMk id="9" creationId="{8290A230-D250-2C41-B4C0-31D0CBB33E33}"/>
          </ac:picMkLst>
        </pc:picChg>
      </pc:sldChg>
      <pc:sldChg chg="modSp">
        <pc:chgData name="Eyth, Alison" userId="649d2ced-6280-4c44-830a-d941bed67d1a" providerId="ADAL" clId="{860AF94D-152B-4569-8B1B-ABFDFD99120E}" dt="2019-10-22T02:50:03.072" v="637" actId="20577"/>
        <pc:sldMkLst>
          <pc:docMk/>
          <pc:sldMk cId="144527207" sldId="864"/>
        </pc:sldMkLst>
        <pc:spChg chg="mod">
          <ac:chgData name="Eyth, Alison" userId="649d2ced-6280-4c44-830a-d941bed67d1a" providerId="ADAL" clId="{860AF94D-152B-4569-8B1B-ABFDFD99120E}" dt="2019-10-22T02:50:03.072" v="637" actId="20577"/>
          <ac:spMkLst>
            <pc:docMk/>
            <pc:sldMk cId="144527207" sldId="864"/>
            <ac:spMk id="2" creationId="{A2357407-9701-469D-8BDA-AD91A8E8672A}"/>
          </ac:spMkLst>
        </pc:spChg>
        <pc:spChg chg="mod">
          <ac:chgData name="Eyth, Alison" userId="649d2ced-6280-4c44-830a-d941bed67d1a" providerId="ADAL" clId="{860AF94D-152B-4569-8B1B-ABFDFD99120E}" dt="2019-10-22T02:26:36.848" v="29" actId="14100"/>
          <ac:spMkLst>
            <pc:docMk/>
            <pc:sldMk cId="144527207" sldId="864"/>
            <ac:spMk id="6" creationId="{43B3D0E6-A48B-4C88-ABEA-BB36C40E6FF2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144527207" sldId="864"/>
            <ac:spMk id="8" creationId="{446241E9-C1BF-480D-87C3-40692D2ECDF4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144527207" sldId="864"/>
            <ac:spMk id="10" creationId="{F1A552EA-895D-4BA3-962C-F627FE7F09B9}"/>
          </ac:spMkLst>
        </pc:spChg>
        <pc:graphicFrameChg chg="mod">
          <ac:chgData name="Eyth, Alison" userId="649d2ced-6280-4c44-830a-d941bed67d1a" providerId="ADAL" clId="{860AF94D-152B-4569-8B1B-ABFDFD99120E}" dt="2019-10-22T02:23:07.396" v="0"/>
          <ac:graphicFrameMkLst>
            <pc:docMk/>
            <pc:sldMk cId="144527207" sldId="864"/>
            <ac:graphicFrameMk id="9" creationId="{1A116952-E294-44A4-B44D-748A11741263}"/>
          </ac:graphicFrameMkLst>
        </pc:graphicFrameChg>
        <pc:picChg chg="mod">
          <ac:chgData name="Eyth, Alison" userId="649d2ced-6280-4c44-830a-d941bed67d1a" providerId="ADAL" clId="{860AF94D-152B-4569-8B1B-ABFDFD99120E}" dt="2019-10-22T02:26:39.424" v="30" actId="1076"/>
          <ac:picMkLst>
            <pc:docMk/>
            <pc:sldMk cId="144527207" sldId="864"/>
            <ac:picMk id="5" creationId="{17914707-709B-4D78-B0EC-438364A0DED5}"/>
          </ac:picMkLst>
        </pc:picChg>
      </pc:sldChg>
      <pc:sldChg chg="modSp">
        <pc:chgData name="Eyth, Alison" userId="649d2ced-6280-4c44-830a-d941bed67d1a" providerId="ADAL" clId="{860AF94D-152B-4569-8B1B-ABFDFD99120E}" dt="2019-10-22T03:22:12.833" v="1197" actId="20577"/>
        <pc:sldMkLst>
          <pc:docMk/>
          <pc:sldMk cId="3618759829" sldId="865"/>
        </pc:sldMkLst>
        <pc:spChg chg="mod">
          <ac:chgData name="Eyth, Alison" userId="649d2ced-6280-4c44-830a-d941bed67d1a" providerId="ADAL" clId="{860AF94D-152B-4569-8B1B-ABFDFD99120E}" dt="2019-10-22T03:22:12.833" v="1197" actId="20577"/>
          <ac:spMkLst>
            <pc:docMk/>
            <pc:sldMk cId="3618759829" sldId="865"/>
            <ac:spMk id="2" creationId="{79F7CBBA-DE5E-4D8A-A6DB-D85FAA2E8ADB}"/>
          </ac:spMkLst>
        </pc:spChg>
        <pc:spChg chg="mod">
          <ac:chgData name="Eyth, Alison" userId="649d2ced-6280-4c44-830a-d941bed67d1a" providerId="ADAL" clId="{860AF94D-152B-4569-8B1B-ABFDFD99120E}" dt="2019-10-22T02:23:08.369" v="1" actId="27636"/>
          <ac:spMkLst>
            <pc:docMk/>
            <pc:sldMk cId="3618759829" sldId="865"/>
            <ac:spMk id="4" creationId="{4D2A51CF-F871-4A22-B74C-0A1007EB6F33}"/>
          </ac:spMkLst>
        </pc:spChg>
      </pc:sldChg>
      <pc:sldChg chg="modSp">
        <pc:chgData name="Eyth, Alison" userId="649d2ced-6280-4c44-830a-d941bed67d1a" providerId="ADAL" clId="{860AF94D-152B-4569-8B1B-ABFDFD99120E}" dt="2019-10-22T02:54:36.791" v="699" actId="14100"/>
        <pc:sldMkLst>
          <pc:docMk/>
          <pc:sldMk cId="467390566" sldId="866"/>
        </pc:sldMkLst>
        <pc:spChg chg="mod">
          <ac:chgData name="Eyth, Alison" userId="649d2ced-6280-4c44-830a-d941bed67d1a" providerId="ADAL" clId="{860AF94D-152B-4569-8B1B-ABFDFD99120E}" dt="2019-10-22T02:31:06.486" v="96" actId="14100"/>
          <ac:spMkLst>
            <pc:docMk/>
            <pc:sldMk cId="467390566" sldId="866"/>
            <ac:spMk id="4" creationId="{B49C7635-5B89-4B7D-AD87-14AFE0128550}"/>
          </ac:spMkLst>
        </pc:spChg>
        <pc:spChg chg="mod">
          <ac:chgData name="Eyth, Alison" userId="649d2ced-6280-4c44-830a-d941bed67d1a" providerId="ADAL" clId="{860AF94D-152B-4569-8B1B-ABFDFD99120E}" dt="2019-10-22T02:53:59.736" v="692" actId="1076"/>
          <ac:spMkLst>
            <pc:docMk/>
            <pc:sldMk cId="467390566" sldId="866"/>
            <ac:spMk id="7" creationId="{23FE766A-1A5E-4EAF-B821-FE3D7AFCE40A}"/>
          </ac:spMkLst>
        </pc:spChg>
        <pc:spChg chg="mod">
          <ac:chgData name="Eyth, Alison" userId="649d2ced-6280-4c44-830a-d941bed67d1a" providerId="ADAL" clId="{860AF94D-152B-4569-8B1B-ABFDFD99120E}" dt="2019-10-22T02:54:36.791" v="699" actId="14100"/>
          <ac:spMkLst>
            <pc:docMk/>
            <pc:sldMk cId="467390566" sldId="866"/>
            <ac:spMk id="11" creationId="{1D7C3F1D-2F22-475C-A0F6-63DC7AFB9331}"/>
          </ac:spMkLst>
        </pc:spChg>
        <pc:picChg chg="mod">
          <ac:chgData name="Eyth, Alison" userId="649d2ced-6280-4c44-830a-d941bed67d1a" providerId="ADAL" clId="{860AF94D-152B-4569-8B1B-ABFDFD99120E}" dt="2019-10-22T02:31:45.135" v="118" actId="14100"/>
          <ac:picMkLst>
            <pc:docMk/>
            <pc:sldMk cId="467390566" sldId="866"/>
            <ac:picMk id="5" creationId="{907A6A9F-5686-4565-8497-11CEA9A8DB2F}"/>
          </ac:picMkLst>
        </pc:picChg>
        <pc:picChg chg="mod">
          <ac:chgData name="Eyth, Alison" userId="649d2ced-6280-4c44-830a-d941bed67d1a" providerId="ADAL" clId="{860AF94D-152B-4569-8B1B-ABFDFD99120E}" dt="2019-10-22T02:30:58.626" v="95" actId="1076"/>
          <ac:picMkLst>
            <pc:docMk/>
            <pc:sldMk cId="467390566" sldId="866"/>
            <ac:picMk id="6" creationId="{FE9F8008-EDCD-44E9-9008-854CFCEBD0C4}"/>
          </ac:picMkLst>
        </pc:picChg>
      </pc:sldChg>
      <pc:sldChg chg="modSp">
        <pc:chgData name="Eyth, Alison" userId="649d2ced-6280-4c44-830a-d941bed67d1a" providerId="ADAL" clId="{860AF94D-152B-4569-8B1B-ABFDFD99120E}" dt="2019-10-22T02:32:20.204" v="125" actId="14100"/>
        <pc:sldMkLst>
          <pc:docMk/>
          <pc:sldMk cId="1029572217" sldId="867"/>
        </pc:sldMkLst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1029572217" sldId="867"/>
            <ac:spMk id="2" creationId="{DC5C2A36-0A1E-494F-8D91-426312595EA9}"/>
          </ac:spMkLst>
        </pc:spChg>
        <pc:picChg chg="mod">
          <ac:chgData name="Eyth, Alison" userId="649d2ced-6280-4c44-830a-d941bed67d1a" providerId="ADAL" clId="{860AF94D-152B-4569-8B1B-ABFDFD99120E}" dt="2019-10-22T02:32:16.819" v="124" actId="14100"/>
          <ac:picMkLst>
            <pc:docMk/>
            <pc:sldMk cId="1029572217" sldId="867"/>
            <ac:picMk id="7" creationId="{7B5E28B9-76D1-41F6-8891-66D2D13B4C60}"/>
          </ac:picMkLst>
        </pc:picChg>
        <pc:picChg chg="mod">
          <ac:chgData name="Eyth, Alison" userId="649d2ced-6280-4c44-830a-d941bed67d1a" providerId="ADAL" clId="{860AF94D-152B-4569-8B1B-ABFDFD99120E}" dt="2019-10-22T02:32:20.204" v="125" actId="14100"/>
          <ac:picMkLst>
            <pc:docMk/>
            <pc:sldMk cId="1029572217" sldId="867"/>
            <ac:picMk id="10" creationId="{AEC61467-9D6E-4AC6-82C4-6FC1C110F882}"/>
          </ac:picMkLst>
        </pc:picChg>
      </pc:sldChg>
      <pc:sldChg chg="modSp">
        <pc:chgData name="Eyth, Alison" userId="649d2ced-6280-4c44-830a-d941bed67d1a" providerId="ADAL" clId="{860AF94D-152B-4569-8B1B-ABFDFD99120E}" dt="2019-10-22T02:34:42.269" v="154" actId="1076"/>
        <pc:sldMkLst>
          <pc:docMk/>
          <pc:sldMk cId="2574046313" sldId="868"/>
        </pc:sldMkLst>
        <pc:spChg chg="mod">
          <ac:chgData name="Eyth, Alison" userId="649d2ced-6280-4c44-830a-d941bed67d1a" providerId="ADAL" clId="{860AF94D-152B-4569-8B1B-ABFDFD99120E}" dt="2019-10-22T02:34:25.660" v="151" actId="14100"/>
          <ac:spMkLst>
            <pc:docMk/>
            <pc:sldMk cId="2574046313" sldId="868"/>
            <ac:spMk id="2" creationId="{8C3CBD23-25FE-42FA-A9E5-F8EF2C0E8A37}"/>
          </ac:spMkLst>
        </pc:spChg>
        <pc:spChg chg="mod">
          <ac:chgData name="Eyth, Alison" userId="649d2ced-6280-4c44-830a-d941bed67d1a" providerId="ADAL" clId="{860AF94D-152B-4569-8B1B-ABFDFD99120E}" dt="2019-10-22T02:23:08.516" v="2" actId="27636"/>
          <ac:spMkLst>
            <pc:docMk/>
            <pc:sldMk cId="2574046313" sldId="868"/>
            <ac:spMk id="4" creationId="{D8EA6B5F-2D92-409E-A468-D82CAE54A476}"/>
          </ac:spMkLst>
        </pc:spChg>
        <pc:spChg chg="mod">
          <ac:chgData name="Eyth, Alison" userId="649d2ced-6280-4c44-830a-d941bed67d1a" providerId="ADAL" clId="{860AF94D-152B-4569-8B1B-ABFDFD99120E}" dt="2019-10-22T02:34:42.269" v="154" actId="1076"/>
          <ac:spMkLst>
            <pc:docMk/>
            <pc:sldMk cId="2574046313" sldId="868"/>
            <ac:spMk id="7" creationId="{2914A8BE-1616-4520-9408-A5BC425829D6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k cId="2574046313" sldId="868"/>
            <ac:spMk id="8" creationId="{6BE89E36-0140-4A5B-A018-12D19B997CEB}"/>
          </ac:spMkLst>
        </pc:spChg>
        <pc:picChg chg="mod">
          <ac:chgData name="Eyth, Alison" userId="649d2ced-6280-4c44-830a-d941bed67d1a" providerId="ADAL" clId="{860AF94D-152B-4569-8B1B-ABFDFD99120E}" dt="2019-10-22T02:34:31.188" v="152" actId="14100"/>
          <ac:picMkLst>
            <pc:docMk/>
            <pc:sldMk cId="2574046313" sldId="868"/>
            <ac:picMk id="5" creationId="{A37018EF-C112-4F78-96AF-89BC050E2434}"/>
          </ac:picMkLst>
        </pc:picChg>
        <pc:picChg chg="mod">
          <ac:chgData name="Eyth, Alison" userId="649d2ced-6280-4c44-830a-d941bed67d1a" providerId="ADAL" clId="{860AF94D-152B-4569-8B1B-ABFDFD99120E}" dt="2019-10-22T02:34:36.050" v="153" actId="14100"/>
          <ac:picMkLst>
            <pc:docMk/>
            <pc:sldMk cId="2574046313" sldId="868"/>
            <ac:picMk id="6" creationId="{0D4751F0-165F-4484-8536-E65783BC5AD2}"/>
          </ac:picMkLst>
        </pc:picChg>
      </pc:sldChg>
      <pc:sldChg chg="modSp">
        <pc:chgData name="Eyth, Alison" userId="649d2ced-6280-4c44-830a-d941bed67d1a" providerId="ADAL" clId="{860AF94D-152B-4569-8B1B-ABFDFD99120E}" dt="2019-10-22T03:21:30.022" v="1141" actId="403"/>
        <pc:sldMkLst>
          <pc:docMk/>
          <pc:sldMk cId="2279689731" sldId="909"/>
        </pc:sldMkLst>
        <pc:spChg chg="mod">
          <ac:chgData name="Eyth, Alison" userId="649d2ced-6280-4c44-830a-d941bed67d1a" providerId="ADAL" clId="{860AF94D-152B-4569-8B1B-ABFDFD99120E}" dt="2019-10-22T03:15:46.495" v="935" actId="6549"/>
          <ac:spMkLst>
            <pc:docMk/>
            <pc:sldMk cId="2279689731" sldId="909"/>
            <ac:spMk id="2" creationId="{81B264B2-AEDE-467A-8907-C1DCA95475D1}"/>
          </ac:spMkLst>
        </pc:spChg>
        <pc:spChg chg="mod">
          <ac:chgData name="Eyth, Alison" userId="649d2ced-6280-4c44-830a-d941bed67d1a" providerId="ADAL" clId="{860AF94D-152B-4569-8B1B-ABFDFD99120E}" dt="2019-10-22T03:21:30.022" v="1141" actId="403"/>
          <ac:spMkLst>
            <pc:docMk/>
            <pc:sldMk cId="2279689731" sldId="909"/>
            <ac:spMk id="4" creationId="{09E44922-D798-4EDC-952C-8EFCFF48CA9F}"/>
          </ac:spMkLst>
        </pc:spChg>
        <pc:picChg chg="mod">
          <ac:chgData name="Eyth, Alison" userId="649d2ced-6280-4c44-830a-d941bed67d1a" providerId="ADAL" clId="{860AF94D-152B-4569-8B1B-ABFDFD99120E}" dt="2019-10-22T02:32:52.873" v="133" actId="14100"/>
          <ac:picMkLst>
            <pc:docMk/>
            <pc:sldMk cId="2279689731" sldId="909"/>
            <ac:picMk id="8" creationId="{085BA9A6-100E-4B6C-BB60-03BA35D607B0}"/>
          </ac:picMkLst>
        </pc:picChg>
        <pc:picChg chg="mod">
          <ac:chgData name="Eyth, Alison" userId="649d2ced-6280-4c44-830a-d941bed67d1a" providerId="ADAL" clId="{860AF94D-152B-4569-8B1B-ABFDFD99120E}" dt="2019-10-22T02:32:56.707" v="134" actId="14100"/>
          <ac:picMkLst>
            <pc:docMk/>
            <pc:sldMk cId="2279689731" sldId="909"/>
            <ac:picMk id="11" creationId="{F1BB7D01-65CA-4D13-8A79-A25F15468BF7}"/>
          </ac:picMkLst>
        </pc:picChg>
      </pc:sldChg>
      <pc:sldChg chg="modSp">
        <pc:chgData name="Eyth, Alison" userId="649d2ced-6280-4c44-830a-d941bed67d1a" providerId="ADAL" clId="{860AF94D-152B-4569-8B1B-ABFDFD99120E}" dt="2019-10-22T03:16:08.828" v="938" actId="1036"/>
        <pc:sldMkLst>
          <pc:docMk/>
          <pc:sldMk cId="2546191368" sldId="910"/>
        </pc:sldMkLst>
        <pc:spChg chg="mod">
          <ac:chgData name="Eyth, Alison" userId="649d2ced-6280-4c44-830a-d941bed67d1a" providerId="ADAL" clId="{860AF94D-152B-4569-8B1B-ABFDFD99120E}" dt="2019-10-22T02:33:24.075" v="138" actId="1076"/>
          <ac:spMkLst>
            <pc:docMk/>
            <pc:sldMk cId="2546191368" sldId="910"/>
            <ac:spMk id="4" creationId="{8E760A62-31E7-4B17-A88A-7E63B8455549}"/>
          </ac:spMkLst>
        </pc:spChg>
        <pc:spChg chg="mod">
          <ac:chgData name="Eyth, Alison" userId="649d2ced-6280-4c44-830a-d941bed67d1a" providerId="ADAL" clId="{860AF94D-152B-4569-8B1B-ABFDFD99120E}" dt="2019-10-22T02:55:44.855" v="738" actId="20577"/>
          <ac:spMkLst>
            <pc:docMk/>
            <pc:sldMk cId="2546191368" sldId="910"/>
            <ac:spMk id="7" creationId="{B0C33F5B-044D-405D-A60B-8ADFA2FEE002}"/>
          </ac:spMkLst>
        </pc:spChg>
        <pc:picChg chg="mod">
          <ac:chgData name="Eyth, Alison" userId="649d2ced-6280-4c44-830a-d941bed67d1a" providerId="ADAL" clId="{860AF94D-152B-4569-8B1B-ABFDFD99120E}" dt="2019-10-22T02:34:08.851" v="149" actId="1076"/>
          <ac:picMkLst>
            <pc:docMk/>
            <pc:sldMk cId="2546191368" sldId="910"/>
            <ac:picMk id="9" creationId="{72EB3336-173A-4F5F-94B9-4F6CC5BB63A8}"/>
          </ac:picMkLst>
        </pc:picChg>
        <pc:picChg chg="mod">
          <ac:chgData name="Eyth, Alison" userId="649d2ced-6280-4c44-830a-d941bed67d1a" providerId="ADAL" clId="{860AF94D-152B-4569-8B1B-ABFDFD99120E}" dt="2019-10-22T03:16:08.828" v="938" actId="1036"/>
          <ac:picMkLst>
            <pc:docMk/>
            <pc:sldMk cId="2546191368" sldId="910"/>
            <ac:picMk id="11" creationId="{226F0587-0CC0-4CF6-84E5-59762CDD89FE}"/>
          </ac:picMkLst>
        </pc:picChg>
      </pc:sldChg>
      <pc:sldChg chg="modSp">
        <pc:chgData name="Eyth, Alison" userId="649d2ced-6280-4c44-830a-d941bed67d1a" providerId="ADAL" clId="{860AF94D-152B-4569-8B1B-ABFDFD99120E}" dt="2019-10-22T03:17:24.864" v="950" actId="20577"/>
        <pc:sldMkLst>
          <pc:docMk/>
          <pc:sldMk cId="2093197954" sldId="911"/>
        </pc:sldMkLst>
        <pc:spChg chg="mod">
          <ac:chgData name="Eyth, Alison" userId="649d2ced-6280-4c44-830a-d941bed67d1a" providerId="ADAL" clId="{860AF94D-152B-4569-8B1B-ABFDFD99120E}" dt="2019-10-22T02:34:51.865" v="155" actId="1076"/>
          <ac:spMkLst>
            <pc:docMk/>
            <pc:sldMk cId="2093197954" sldId="911"/>
            <ac:spMk id="4" creationId="{5789E32C-7D6B-433D-9EB0-C5120EB38E8E}"/>
          </ac:spMkLst>
        </pc:spChg>
        <pc:spChg chg="mod">
          <ac:chgData name="Eyth, Alison" userId="649d2ced-6280-4c44-830a-d941bed67d1a" providerId="ADAL" clId="{860AF94D-152B-4569-8B1B-ABFDFD99120E}" dt="2019-10-22T02:35:00.807" v="158" actId="20577"/>
          <ac:spMkLst>
            <pc:docMk/>
            <pc:sldMk cId="2093197954" sldId="911"/>
            <ac:spMk id="14" creationId="{58BFB190-AF54-4065-8D35-396C81DB6658}"/>
          </ac:spMkLst>
        </pc:spChg>
        <pc:spChg chg="mod">
          <ac:chgData name="Eyth, Alison" userId="649d2ced-6280-4c44-830a-d941bed67d1a" providerId="ADAL" clId="{860AF94D-152B-4569-8B1B-ABFDFD99120E}" dt="2019-10-22T03:17:24.864" v="950" actId="20577"/>
          <ac:spMkLst>
            <pc:docMk/>
            <pc:sldMk cId="2093197954" sldId="911"/>
            <ac:spMk id="15" creationId="{0865C22D-3635-4182-9892-358A0DB73AA6}"/>
          </ac:spMkLst>
        </pc:spChg>
        <pc:picChg chg="mod">
          <ac:chgData name="Eyth, Alison" userId="649d2ced-6280-4c44-830a-d941bed67d1a" providerId="ADAL" clId="{860AF94D-152B-4569-8B1B-ABFDFD99120E}" dt="2019-10-22T02:35:23.438" v="163" actId="1076"/>
          <ac:picMkLst>
            <pc:docMk/>
            <pc:sldMk cId="2093197954" sldId="911"/>
            <ac:picMk id="9" creationId="{936864A7-7667-4256-A187-679807C06E0D}"/>
          </ac:picMkLst>
        </pc:picChg>
        <pc:picChg chg="mod">
          <ac:chgData name="Eyth, Alison" userId="649d2ced-6280-4c44-830a-d941bed67d1a" providerId="ADAL" clId="{860AF94D-152B-4569-8B1B-ABFDFD99120E}" dt="2019-10-22T02:35:48.777" v="170" actId="1038"/>
          <ac:picMkLst>
            <pc:docMk/>
            <pc:sldMk cId="2093197954" sldId="911"/>
            <ac:picMk id="10" creationId="{63625D5F-BEB4-4ABF-B490-748C07065D87}"/>
          </ac:picMkLst>
        </pc:picChg>
        <pc:picChg chg="mod ord">
          <ac:chgData name="Eyth, Alison" userId="649d2ced-6280-4c44-830a-d941bed67d1a" providerId="ADAL" clId="{860AF94D-152B-4569-8B1B-ABFDFD99120E}" dt="2019-10-22T02:56:51.045" v="739" actId="167"/>
          <ac:picMkLst>
            <pc:docMk/>
            <pc:sldMk cId="2093197954" sldId="911"/>
            <ac:picMk id="13" creationId="{D530E84E-DCE0-4E02-9102-C275F88EEE02}"/>
          </ac:picMkLst>
        </pc:picChg>
      </pc:sldChg>
      <pc:sldMasterChg chg="modSp modSldLayout">
        <pc:chgData name="Eyth, Alison" userId="649d2ced-6280-4c44-830a-d941bed67d1a" providerId="ADAL" clId="{860AF94D-152B-4569-8B1B-ABFDFD99120E}" dt="2019-10-22T02:23:07.396" v="0"/>
        <pc:sldMasterMkLst>
          <pc:docMk/>
          <pc:sldMasterMk cId="0" sldId="2147483660"/>
        </pc:sldMasterMkLst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asterMk cId="0" sldId="2147483660"/>
            <ac:spMk id="9" creationId="{00000000-0000-0000-0000-000000000000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asterMk cId="0" sldId="2147483660"/>
            <ac:spMk id="10" creationId="{00000000-0000-0000-0000-000000000000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asterMk cId="0" sldId="2147483660"/>
            <ac:spMk id="12" creationId="{00000000-0000-0000-0000-000000000000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asterMk cId="0" sldId="2147483660"/>
            <ac:spMk id="13" creationId="{00000000-0000-0000-0000-000000000000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asterMk cId="0" sldId="2147483660"/>
            <ac:spMk id="14" creationId="{00000000-0000-0000-0000-000000000000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asterMk cId="0" sldId="2147483660"/>
            <ac:spMk id="18" creationId="{00000000-0000-0000-0000-000000000000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asterMk cId="0" sldId="2147483660"/>
            <ac:spMk id="22" creationId="{00000000-0000-0000-0000-000000000000}"/>
          </ac:spMkLst>
        </pc:spChg>
        <pc:spChg chg="mod">
          <ac:chgData name="Eyth, Alison" userId="649d2ced-6280-4c44-830a-d941bed67d1a" providerId="ADAL" clId="{860AF94D-152B-4569-8B1B-ABFDFD99120E}" dt="2019-10-22T02:23:07.396" v="0"/>
          <ac:spMkLst>
            <pc:docMk/>
            <pc:sldMasterMk cId="0" sldId="2147483660"/>
            <ac:spMk id="30" creationId="{00000000-0000-0000-0000-000000000000}"/>
          </ac:spMkLst>
        </pc:spChg>
        <pc:cxnChg chg="mod">
          <ac:chgData name="Eyth, Alison" userId="649d2ced-6280-4c44-830a-d941bed67d1a" providerId="ADAL" clId="{860AF94D-152B-4569-8B1B-ABFDFD99120E}" dt="2019-10-22T02:23:07.396" v="0"/>
          <ac:cxnSpMkLst>
            <pc:docMk/>
            <pc:sldMasterMk cId="0" sldId="2147483660"/>
            <ac:cxnSpMk id="15" creationId="{00000000-0000-0000-0000-000000000000}"/>
          </ac:cxnSpMkLst>
        </pc:cxnChg>
        <pc:sldLayoutChg chg="modSp">
          <pc:chgData name="Eyth, Alison" userId="649d2ced-6280-4c44-830a-d941bed67d1a" providerId="ADAL" clId="{860AF94D-152B-4569-8B1B-ABFDFD99120E}" dt="2019-10-22T02:23:07.396" v="0"/>
          <pc:sldLayoutMkLst>
            <pc:docMk/>
            <pc:sldMasterMk cId="0" sldId="2147483660"/>
            <pc:sldLayoutMk cId="0" sldId="2147483661"/>
          </pc:sldLayoutMkLst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1"/>
              <ac:spMk id="9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1"/>
              <ac:spMk id="10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1"/>
              <ac:spMk id="17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1"/>
              <ac:spMk id="19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1"/>
              <ac:spMk id="30" creationId="{00000000-0000-0000-0000-000000000000}"/>
            </ac:spMkLst>
          </pc:spChg>
          <pc:grpChg chg="mod">
            <ac:chgData name="Eyth, Alison" userId="649d2ced-6280-4c44-830a-d941bed67d1a" providerId="ADAL" clId="{860AF94D-152B-4569-8B1B-ABFDFD99120E}" dt="2019-10-22T02:23:07.396" v="0"/>
            <ac:grpSpMkLst>
              <pc:docMk/>
              <pc:sldMasterMk cId="0" sldId="2147483660"/>
              <pc:sldLayoutMk cId="0" sldId="2147483661"/>
              <ac:grpSpMk id="2" creationId="{00000000-0000-0000-0000-000000000000}"/>
            </ac:grpSpMkLst>
          </pc:grpChg>
        </pc:sldLayoutChg>
        <pc:sldLayoutChg chg="modSp">
          <pc:chgData name="Eyth, Alison" userId="649d2ced-6280-4c44-830a-d941bed67d1a" providerId="ADAL" clId="{860AF94D-152B-4569-8B1B-ABFDFD99120E}" dt="2019-10-22T02:23:07.396" v="0"/>
          <pc:sldLayoutMkLst>
            <pc:docMk/>
            <pc:sldMasterMk cId="0" sldId="2147483660"/>
            <pc:sldLayoutMk cId="0" sldId="2147483662"/>
          </pc:sldLayoutMkLst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2"/>
              <ac:spMk id="4" creationId="{00000000-0000-0000-0000-000000000000}"/>
            </ac:spMkLst>
          </pc:spChg>
        </pc:sldLayoutChg>
        <pc:sldLayoutChg chg="modSp">
          <pc:chgData name="Eyth, Alison" userId="649d2ced-6280-4c44-830a-d941bed67d1a" providerId="ADAL" clId="{860AF94D-152B-4569-8B1B-ABFDFD99120E}" dt="2019-10-22T02:23:07.396" v="0"/>
          <pc:sldLayoutMkLst>
            <pc:docMk/>
            <pc:sldMasterMk cId="0" sldId="2147483660"/>
            <pc:sldLayoutMk cId="0" sldId="2147483663"/>
          </pc:sldLayoutMkLst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3"/>
              <ac:spMk id="2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3"/>
              <ac:spMk id="3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3"/>
              <ac:spMk id="7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3"/>
              <ac:spMk id="8" creationId="{00000000-0000-0000-0000-000000000000}"/>
            </ac:spMkLst>
          </pc:spChg>
        </pc:sldLayoutChg>
        <pc:sldLayoutChg chg="modSp">
          <pc:chgData name="Eyth, Alison" userId="649d2ced-6280-4c44-830a-d941bed67d1a" providerId="ADAL" clId="{860AF94D-152B-4569-8B1B-ABFDFD99120E}" dt="2019-10-22T02:23:07.396" v="0"/>
          <pc:sldLayoutMkLst>
            <pc:docMk/>
            <pc:sldMasterMk cId="0" sldId="2147483660"/>
            <pc:sldLayoutMk cId="0" sldId="2147483664"/>
          </pc:sldLayoutMkLst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4"/>
              <ac:spMk id="3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4"/>
              <ac:spMk id="4" creationId="{00000000-0000-0000-0000-000000000000}"/>
            </ac:spMkLst>
          </pc:spChg>
        </pc:sldLayoutChg>
        <pc:sldLayoutChg chg="modSp">
          <pc:chgData name="Eyth, Alison" userId="649d2ced-6280-4c44-830a-d941bed67d1a" providerId="ADAL" clId="{860AF94D-152B-4569-8B1B-ABFDFD99120E}" dt="2019-10-22T02:23:07.396" v="0"/>
          <pc:sldLayoutMkLst>
            <pc:docMk/>
            <pc:sldMasterMk cId="0" sldId="2147483660"/>
            <pc:sldLayoutMk cId="0" sldId="2147483665"/>
          </pc:sldLayoutMkLst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5"/>
              <ac:spMk id="2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5"/>
              <ac:spMk id="3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5"/>
              <ac:spMk id="4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5"/>
              <ac:spMk id="5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5"/>
              <ac:spMk id="6" creationId="{00000000-0000-0000-0000-000000000000}"/>
            </ac:spMkLst>
          </pc:spChg>
        </pc:sldLayoutChg>
        <pc:sldLayoutChg chg="modSp">
          <pc:chgData name="Eyth, Alison" userId="649d2ced-6280-4c44-830a-d941bed67d1a" providerId="ADAL" clId="{860AF94D-152B-4569-8B1B-ABFDFD99120E}" dt="2019-10-22T02:23:07.396" v="0"/>
          <pc:sldLayoutMkLst>
            <pc:docMk/>
            <pc:sldMasterMk cId="0" sldId="2147483660"/>
            <pc:sldLayoutMk cId="0" sldId="2147483667"/>
          </pc:sldLayoutMkLst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7"/>
              <ac:spMk id="2" creationId="{00000000-0000-0000-0000-000000000000}"/>
            </ac:spMkLst>
          </pc:spChg>
        </pc:sldLayoutChg>
        <pc:sldLayoutChg chg="modSp">
          <pc:chgData name="Eyth, Alison" userId="649d2ced-6280-4c44-830a-d941bed67d1a" providerId="ADAL" clId="{860AF94D-152B-4569-8B1B-ABFDFD99120E}" dt="2019-10-22T02:23:07.396" v="0"/>
          <pc:sldLayoutMkLst>
            <pc:docMk/>
            <pc:sldMasterMk cId="0" sldId="2147483660"/>
            <pc:sldLayoutMk cId="0" sldId="2147483668"/>
          </pc:sldLayoutMkLst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8"/>
              <ac:spMk id="2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8"/>
              <ac:spMk id="3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8"/>
              <ac:spMk id="4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8"/>
              <ac:spMk id="5" creationId="{00000000-0000-0000-0000-000000000000}"/>
            </ac:spMkLst>
          </pc:spChg>
        </pc:sldLayoutChg>
        <pc:sldLayoutChg chg="modSp">
          <pc:chgData name="Eyth, Alison" userId="649d2ced-6280-4c44-830a-d941bed67d1a" providerId="ADAL" clId="{860AF94D-152B-4569-8B1B-ABFDFD99120E}" dt="2019-10-22T02:23:07.396" v="0"/>
          <pc:sldLayoutMkLst>
            <pc:docMk/>
            <pc:sldMasterMk cId="0" sldId="2147483660"/>
            <pc:sldLayoutMk cId="0" sldId="2147483669"/>
          </pc:sldLayoutMkLst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9"/>
              <ac:spMk id="2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9"/>
              <ac:spMk id="3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9"/>
              <ac:spMk id="4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9"/>
              <ac:spMk id="6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9"/>
              <ac:spMk id="8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9"/>
              <ac:spMk id="9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9"/>
              <ac:spMk id="10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9"/>
              <ac:spMk id="12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69"/>
              <ac:spMk id="13" creationId="{00000000-0000-0000-0000-000000000000}"/>
            </ac:spMkLst>
          </pc:spChg>
          <pc:cxnChg chg="mod">
            <ac:chgData name="Eyth, Alison" userId="649d2ced-6280-4c44-830a-d941bed67d1a" providerId="ADAL" clId="{860AF94D-152B-4569-8B1B-ABFDFD99120E}" dt="2019-10-22T02:23:07.396" v="0"/>
            <ac:cxnSpMkLst>
              <pc:docMk/>
              <pc:sldMasterMk cId="0" sldId="2147483660"/>
              <pc:sldLayoutMk cId="0" sldId="2147483669"/>
              <ac:cxnSpMk id="11" creationId="{00000000-0000-0000-0000-000000000000}"/>
            </ac:cxnSpMkLst>
          </pc:cxnChg>
        </pc:sldLayoutChg>
        <pc:sldLayoutChg chg="modSp">
          <pc:chgData name="Eyth, Alison" userId="649d2ced-6280-4c44-830a-d941bed67d1a" providerId="ADAL" clId="{860AF94D-152B-4569-8B1B-ABFDFD99120E}" dt="2019-10-22T02:23:07.396" v="0"/>
          <pc:sldLayoutMkLst>
            <pc:docMk/>
            <pc:sldMasterMk cId="0" sldId="2147483660"/>
            <pc:sldLayoutMk cId="0" sldId="2147483670"/>
          </pc:sldLayoutMkLst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70"/>
              <ac:spMk id="3" creationId="{00000000-0000-0000-0000-000000000000}"/>
            </ac:spMkLst>
          </pc:spChg>
        </pc:sldLayoutChg>
        <pc:sldLayoutChg chg="modSp">
          <pc:chgData name="Eyth, Alison" userId="649d2ced-6280-4c44-830a-d941bed67d1a" providerId="ADAL" clId="{860AF94D-152B-4569-8B1B-ABFDFD99120E}" dt="2019-10-22T02:23:07.396" v="0"/>
          <pc:sldLayoutMkLst>
            <pc:docMk/>
            <pc:sldMasterMk cId="0" sldId="2147483660"/>
            <pc:sldLayoutMk cId="0" sldId="2147483671"/>
          </pc:sldLayoutMkLst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71"/>
              <ac:spMk id="2" creationId="{00000000-0000-0000-0000-000000000000}"/>
            </ac:spMkLst>
          </pc:spChg>
          <pc:spChg chg="mod">
            <ac:chgData name="Eyth, Alison" userId="649d2ced-6280-4c44-830a-d941bed67d1a" providerId="ADAL" clId="{860AF94D-152B-4569-8B1B-ABFDFD99120E}" dt="2019-10-22T02:23:07.396" v="0"/>
            <ac:spMkLst>
              <pc:docMk/>
              <pc:sldMasterMk cId="0" sldId="2147483660"/>
              <pc:sldLayoutMk cId="0" sldId="2147483671"/>
              <ac:spMk id="3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J2756DAAEC100.aa.ad.epa.gov\DAMT\AQMC\Inventory\NEI\2014_NEI\SMOKE-MOVES_Inventory_Comparison\SMInvComp\Speed\SpeedTestRuns\Sub3_SpdT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4pm, 26.82mph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78937007874017"/>
          <c:y val="0.13714431622184722"/>
          <c:w val="0.8376550743657043"/>
          <c:h val="0.580645724807054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'Speed 08031'!$G$7</c:f>
              <c:strCache>
                <c:ptCount val="1"/>
                <c:pt idx="0">
                  <c:v>asd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'Speed 08031'!$F$8:$F$21</c:f>
              <c:numCache>
                <c:formatCode>General</c:formatCode>
                <c:ptCount val="14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</c:numCache>
            </c:numRef>
          </c:cat>
          <c:val>
            <c:numRef>
              <c:f>'Speed 08031'!$G$8:$G$21</c:f>
              <c:numCache>
                <c:formatCode>General</c:formatCode>
                <c:ptCount val="14"/>
                <c:pt idx="0">
                  <c:v>0.16331000000000001</c:v>
                </c:pt>
                <c:pt idx="1">
                  <c:v>0.21512999999999999</c:v>
                </c:pt>
                <c:pt idx="2">
                  <c:v>5.8889999999999998E-2</c:v>
                </c:pt>
                <c:pt idx="3">
                  <c:v>3.4720000000000001E-2</c:v>
                </c:pt>
                <c:pt idx="4">
                  <c:v>3.7159999999999999E-2</c:v>
                </c:pt>
                <c:pt idx="5">
                  <c:v>3.3079999999999998E-2</c:v>
                </c:pt>
                <c:pt idx="6">
                  <c:v>4.3619999999999999E-2</c:v>
                </c:pt>
                <c:pt idx="7">
                  <c:v>3.6490000000000002E-2</c:v>
                </c:pt>
                <c:pt idx="8">
                  <c:v>2.9180000000000001E-2</c:v>
                </c:pt>
                <c:pt idx="9">
                  <c:v>3.2280000000000003E-2</c:v>
                </c:pt>
                <c:pt idx="10">
                  <c:v>0.12928999999999999</c:v>
                </c:pt>
                <c:pt idx="11">
                  <c:v>5.1959999999999999E-2</c:v>
                </c:pt>
                <c:pt idx="12">
                  <c:v>0.12898000000000001</c:v>
                </c:pt>
                <c:pt idx="13">
                  <c:v>5.9199999999999999E-3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77-4741-89F9-8A8E53511D7A}"/>
            </c:ext>
          </c:extLst>
        </c:ser>
        <c:ser>
          <c:idx val="1"/>
          <c:order val="1"/>
          <c:tx>
            <c:strRef>
              <c:f>'Speed 08031'!$H$7</c:f>
              <c:strCache>
                <c:ptCount val="1"/>
                <c:pt idx="0">
                  <c:v>smspd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'Speed 08031'!$F$8:$F$21</c:f>
              <c:numCache>
                <c:formatCode>General</c:formatCode>
                <c:ptCount val="14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</c:numCache>
            </c:numRef>
          </c:cat>
          <c:val>
            <c:numRef>
              <c:f>'Speed 08031'!$H$8:$H$21</c:f>
              <c:numCache>
                <c:formatCode>General</c:formatCode>
                <c:ptCount val="14"/>
                <c:pt idx="5">
                  <c:v>0.63600000000000001</c:v>
                </c:pt>
                <c:pt idx="6">
                  <c:v>0.36399999999999999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77-4741-89F9-8A8E53511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321657992"/>
        <c:axId val="321659632"/>
      </c:barChart>
      <c:catAx>
        <c:axId val="321657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Average Bin Speed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659632"/>
        <c:crosses val="autoZero"/>
        <c:auto val="1"/>
        <c:lblAlgn val="ctr"/>
        <c:lblOffset val="100"/>
        <c:noMultiLvlLbl val="0"/>
      </c:catAx>
      <c:valAx>
        <c:axId val="32165963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657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7782BE8E-4388-45F4-AC55-867814BF78B0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AB22A806-AAAB-4323-9C5A-E0AE93302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2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E768F8DF-0D6B-466A-A773-FCAEDD85D409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5" tIns="46588" rIns="93175" bIns="4658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E49FF909-214C-4283-A38D-5D8E6479E6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4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26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/>
              <a:t>A new multi-purpose emissions modeling platform based is needed to replace the 2011 platform</a:t>
            </a:r>
          </a:p>
          <a:p>
            <a:pPr lvl="1">
              <a:spcAft>
                <a:spcPts val="400"/>
              </a:spcAft>
            </a:pPr>
            <a:r>
              <a:rPr lang="en-US" sz="2000" dirty="0"/>
              <a:t>State Implementation Plans, federal analyses</a:t>
            </a:r>
          </a:p>
          <a:p>
            <a:pPr>
              <a:spcAft>
                <a:spcPts val="400"/>
              </a:spcAft>
            </a:pPr>
            <a:r>
              <a:rPr lang="en-US" sz="2400" dirty="0"/>
              <a:t>An outgrowth of states and regional organizations wanting to be more involved</a:t>
            </a:r>
          </a:p>
          <a:p>
            <a:pPr lvl="1"/>
            <a:r>
              <a:rPr lang="en-US" sz="2000" i="1" dirty="0"/>
              <a:t>For the first time</a:t>
            </a:r>
            <a:r>
              <a:rPr lang="en-US" sz="2000" dirty="0"/>
              <a:t>, EPA, states, and MJOs are engaging in collaborative emissions modeling platform development </a:t>
            </a:r>
          </a:p>
          <a:p>
            <a:pPr lvl="1"/>
            <a:r>
              <a:rPr lang="en-US" sz="2000" dirty="0"/>
              <a:t>The 2016 base year was selected via a collaborative process</a:t>
            </a:r>
          </a:p>
          <a:p>
            <a:pPr lvl="2"/>
            <a:r>
              <a:rPr lang="en-US" sz="1800" dirty="0"/>
              <a:t>Regional and state organizations led this process</a:t>
            </a:r>
          </a:p>
          <a:p>
            <a:pPr lvl="2"/>
            <a:r>
              <a:rPr lang="en-US" sz="1800" dirty="0"/>
              <a:t>2016 emissions are different than 2014, most recent NEI year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Future years selected due to regulatory relevance</a:t>
            </a:r>
          </a:p>
          <a:p>
            <a:pPr lvl="1"/>
            <a:r>
              <a:rPr lang="en-US" sz="2000" dirty="0"/>
              <a:t>2023 is relevant for Ozone NAAQS moderate non-attainment areas</a:t>
            </a:r>
            <a:endParaRPr lang="en-US" sz="1800" dirty="0"/>
          </a:p>
          <a:p>
            <a:pPr lvl="1"/>
            <a:r>
              <a:rPr lang="en-US" sz="2000" dirty="0"/>
              <a:t>2028 is a key year for regional haze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6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587E6-98C1-468F-8D54-ECE1A21E58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56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08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587E6-98C1-468F-8D54-ECE1A21E58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81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Onroad NOx emissions are lower in the v1 platform than in beta.</a:t>
            </a:r>
          </a:p>
          <a:p>
            <a:r>
              <a:rPr lang="en-US" dirty="0" err="1"/>
              <a:t>Ptegu</a:t>
            </a:r>
            <a:r>
              <a:rPr lang="en-US" dirty="0"/>
              <a:t> emissions decreased from 2014 to 2016.   Bright purple at the bottom is rail with </a:t>
            </a:r>
            <a:r>
              <a:rPr lang="en-US" dirty="0" err="1"/>
              <a:t>ptnonipm</a:t>
            </a:r>
            <a:r>
              <a:rPr lang="en-US" dirty="0"/>
              <a:t> above it.</a:t>
            </a:r>
          </a:p>
          <a:p>
            <a:r>
              <a:rPr lang="en-US" dirty="0"/>
              <a:t>Overall 2016v1 NOx emissions are slightly lower than beta.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6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SO2 is lower in 2016 than 2014.  The dark purple at the bottom is </a:t>
            </a:r>
            <a:r>
              <a:rPr lang="en-US" dirty="0" err="1"/>
              <a:t>ptnonipm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85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86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5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6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8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10274936" y="6407944"/>
            <a:ext cx="1254760" cy="3657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8/14/2017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0" y="6492880"/>
            <a:ext cx="4876800" cy="323015"/>
          </a:xfrm>
        </p:spPr>
        <p:txBody>
          <a:bodyPr/>
          <a:lstStyle>
            <a:lvl1pPr>
              <a:defRPr sz="100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3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91E54-FDBA-45F8-91F6-5708D7EC203B}" type="datetime1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5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E3F2-AFAA-4D24-8B99-FEF50B4E69E7}" type="datetime1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61600" y="6407944"/>
            <a:ext cx="1268096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3/15/2018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3/15/2018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4C6A6-87B3-41A2-A18F-7E4E7206EED7}" type="datetime1">
              <a:rPr lang="en-US" smtClean="0"/>
              <a:pPr/>
              <a:t>10/22/2019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2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9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444299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39EC-FA9C-4557-ADEF-16E6D24D8931}" type="datetime1">
              <a:rPr lang="en-US" smtClean="0"/>
              <a:pPr/>
              <a:t>10/22/2019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3DEE-D6A2-4108-BF0D-8CD761C1BB4E}" type="datetime1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261600" y="6407944"/>
            <a:ext cx="1268096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3/15/2018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3/14/2018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7F70F5D-DBD7-4E1C-AE9A-5E07E8AC14F9}" type="datetime1">
              <a:rPr lang="en-US" smtClean="0"/>
              <a:pPr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100" y="6407949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4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4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33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D9A2A93-CF92-4B7B-BCF1-09FEFD2E7F45}" type="datetime1">
              <a:rPr lang="en-US" smtClean="0"/>
              <a:pPr/>
              <a:t>10/22/2019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100" y="6407949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9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views.cira.colostate.edu/wiki/wiki/916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ttendee.gotowebinar.com/register/887278214830336102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air-emissions-modeling/2014-2016-version-7-air-emissions-modeling-platforms" TargetMode="External"/><Relationship Id="rId7" Type="http://schemas.openxmlformats.org/officeDocument/2006/relationships/hyperlink" Target="https://www.ladco.org/technical/modeling-results/2016-inventory-collaborativ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ews.cira.colostate.edu/wiki/wiki/10202" TargetMode="External"/><Relationship Id="rId5" Type="http://schemas.openxmlformats.org/officeDocument/2006/relationships/hyperlink" Target="https://views.cira.colostate.edu/iwdw/requestdata/" TargetMode="External"/><Relationship Id="rId4" Type="http://schemas.openxmlformats.org/officeDocument/2006/relationships/hyperlink" Target="http://views.cira.colostate.edu/wiki/wiki/10197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dco.org/technical/modeling-results/2016-inventory-collaborativ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vibe.cira.colostate.edu/iwdwx/Emissions/2016EM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FA65E-FD42-4086-8688-2A27D5682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762001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Version 1.0 of the 2016 Collaborative Emissions Modeling Platform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A4846-4848-4404-836A-D86761F8B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23622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200" dirty="0"/>
              <a:t>Alison Eyth (U.S. EPA Office of Air Quality Planning &amp; Standards)</a:t>
            </a:r>
          </a:p>
          <a:p>
            <a:pPr algn="ctr"/>
            <a:endParaRPr lang="en-US" sz="100" dirty="0"/>
          </a:p>
          <a:p>
            <a:pPr algn="ctr">
              <a:spcAft>
                <a:spcPts val="600"/>
              </a:spcAft>
            </a:pPr>
            <a:r>
              <a:rPr lang="en-US" sz="2200" dirty="0"/>
              <a:t>Zac Adelman (Lake Michigan Air Director’s </a:t>
            </a:r>
            <a:r>
              <a:rPr lang="en-US" sz="2200" dirty="0" err="1"/>
              <a:t>COnsortium</a:t>
            </a:r>
            <a:r>
              <a:rPr lang="en-US" sz="2200" dirty="0"/>
              <a:t>)</a:t>
            </a:r>
          </a:p>
          <a:p>
            <a:pPr algn="ctr">
              <a:spcAft>
                <a:spcPts val="600"/>
              </a:spcAft>
            </a:pPr>
            <a:r>
              <a:rPr lang="en-US" sz="2000" dirty="0"/>
              <a:t>Caroline Farkas, Jeff Vukovich (EPA OAQPS) </a:t>
            </a:r>
          </a:p>
          <a:p>
            <a:pPr algn="ctr">
              <a:spcAft>
                <a:spcPts val="600"/>
              </a:spcAft>
            </a:pPr>
            <a:r>
              <a:rPr lang="en-US" sz="2000" dirty="0"/>
              <a:t>Serpil Kayin (EPA OAP), Sarah Roberts (EPA OTAQ)</a:t>
            </a:r>
          </a:p>
          <a:p>
            <a:pPr algn="ctr">
              <a:spcAft>
                <a:spcPts val="600"/>
              </a:spcAft>
            </a:pPr>
            <a:r>
              <a:rPr lang="en-US" sz="2000" dirty="0"/>
              <a:t>Mark Janssen (LADCO), Julie McDill (MARAMA), Tom Moore (WESTAR)</a:t>
            </a:r>
          </a:p>
          <a:p>
            <a:pPr algn="ctr">
              <a:spcAft>
                <a:spcPts val="600"/>
              </a:spcAft>
            </a:pPr>
            <a:r>
              <a:rPr lang="en-US" sz="2000" dirty="0"/>
              <a:t>Doug Boyer (TCEQ), Tammy Manning (NC DEQ) </a:t>
            </a:r>
          </a:p>
          <a:p>
            <a:pPr algn="ctr">
              <a:spcAft>
                <a:spcPts val="600"/>
              </a:spcAft>
            </a:pPr>
            <a:r>
              <a:rPr lang="en-US" sz="2000" dirty="0"/>
              <a:t>Tom Richardson (OK DEQ), Eric Zalewsky (NYSDEC)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94B60-EE6A-4E12-9AEF-BA6E33781D37}"/>
              </a:ext>
            </a:extLst>
          </p:cNvPr>
          <p:cNvSpPr txBox="1"/>
          <p:nvPr/>
        </p:nvSpPr>
        <p:spPr>
          <a:xfrm>
            <a:off x="4114801" y="5634335"/>
            <a:ext cx="36423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2019 CMAS Center Conference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October 22, 2019</a:t>
            </a:r>
          </a:p>
        </p:txBody>
      </p:sp>
    </p:spTree>
    <p:extLst>
      <p:ext uri="{BB962C8B-B14F-4D97-AF65-F5344CB8AC3E}">
        <p14:creationId xmlns:p14="http://schemas.microsoft.com/office/powerpoint/2010/main" val="1903157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1A55A-4D51-4CEA-BC1F-8581E25DA5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Sector-specific Updates</a:t>
            </a:r>
          </a:p>
        </p:txBody>
      </p:sp>
    </p:spTree>
    <p:extLst>
      <p:ext uri="{BB962C8B-B14F-4D97-AF65-F5344CB8AC3E}">
        <p14:creationId xmlns:p14="http://schemas.microsoft.com/office/powerpoint/2010/main" val="3335779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357407-9701-469D-8BDA-AD91A8E86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3731"/>
            <a:ext cx="10920096" cy="1663811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Key </a:t>
            </a:r>
            <a:r>
              <a:rPr lang="en-US" sz="2400" dirty="0" err="1"/>
              <a:t>onroad</a:t>
            </a:r>
            <a:r>
              <a:rPr lang="en-US" sz="2400" dirty="0"/>
              <a:t> mobile input data sets were updated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Vehicle age distributions, representative counties, Vehicle miles traveled, </a:t>
            </a:r>
            <a:br>
              <a:rPr lang="en-US" sz="2000" dirty="0"/>
            </a:br>
            <a:r>
              <a:rPr lang="en-US" sz="2000" dirty="0"/>
              <a:t>Vehicle populations, hoteling hours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Improved representation of speed </a:t>
            </a:r>
            <a:r>
              <a:rPr lang="en-US" sz="2000" i="1" dirty="0"/>
              <a:t>distribution </a:t>
            </a:r>
            <a:r>
              <a:rPr lang="en-US" sz="2000" dirty="0"/>
              <a:t>and gridded hourly NOx humidity adjustments within SMOKE (see Baek from 2019 US EPA Inventory conference)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476EE-0248-47DA-9055-40CBED1F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2A5F77-4791-4A8C-829E-FDBD3663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Onroad Emissions Updates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914707-709B-4D78-B0EC-438364A0D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35" y="3429000"/>
            <a:ext cx="3886200" cy="32725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3D0E6-A48B-4C88-ABEA-BB36C40E6FF2}"/>
              </a:ext>
            </a:extLst>
          </p:cNvPr>
          <p:cNvSpPr txBox="1"/>
          <p:nvPr/>
        </p:nvSpPr>
        <p:spPr>
          <a:xfrm>
            <a:off x="1600200" y="2907543"/>
            <a:ext cx="4103914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Updated Passenger Car</a:t>
            </a:r>
          </a:p>
          <a:p>
            <a:pPr algn="ctr"/>
            <a:r>
              <a:rPr lang="en-US" dirty="0"/>
              <a:t>Age Distribution for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241E9-C1BF-480D-87C3-40692D2ECDF4}"/>
              </a:ext>
            </a:extLst>
          </p:cNvPr>
          <p:cNvSpPr txBox="1"/>
          <p:nvPr/>
        </p:nvSpPr>
        <p:spPr>
          <a:xfrm>
            <a:off x="6516461" y="2927117"/>
            <a:ext cx="326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of speed distributions</a:t>
            </a:r>
          </a:p>
          <a:p>
            <a:pPr algn="ctr"/>
            <a:r>
              <a:rPr lang="en-US" dirty="0"/>
              <a:t>instead of interpolation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A116952-E294-44A4-B44D-748A117412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373119"/>
              </p:ext>
            </p:extLst>
          </p:nvPr>
        </p:nvGraphicFramePr>
        <p:xfrm>
          <a:off x="6096001" y="3561553"/>
          <a:ext cx="4293321" cy="318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1A552EA-895D-4BA3-962C-F627FE7F09B9}"/>
              </a:ext>
            </a:extLst>
          </p:cNvPr>
          <p:cNvSpPr txBox="1"/>
          <p:nvPr/>
        </p:nvSpPr>
        <p:spPr>
          <a:xfrm>
            <a:off x="2933766" y="5715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Vehicle age (years)</a:t>
            </a:r>
          </a:p>
        </p:txBody>
      </p:sp>
    </p:spTree>
    <p:extLst>
      <p:ext uri="{BB962C8B-B14F-4D97-AF65-F5344CB8AC3E}">
        <p14:creationId xmlns:p14="http://schemas.microsoft.com/office/powerpoint/2010/main" val="144527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E24AB7-4A0A-423E-A343-AECB31A69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7026"/>
            <a:ext cx="4942455" cy="2915941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AAF3EA-135A-4908-AC31-90A349078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34" y="1485883"/>
            <a:ext cx="4651136" cy="29875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40494-CA88-447B-A544-8C4E83D2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D970DD-1624-4376-908C-DC7DDFDA1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12km Gridded 2016v1 Onroad NOx Emissions (tons/yr)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4765B1-70DD-4D9C-90DE-5BF849050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70" y="3318600"/>
            <a:ext cx="5898626" cy="3454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CA18F5-2D71-4F46-A2B8-E07EDCA08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892" y="3485599"/>
            <a:ext cx="5047207" cy="3197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793DB5-5702-4B48-961D-3B59142ACE15}"/>
              </a:ext>
            </a:extLst>
          </p:cNvPr>
          <p:cNvSpPr txBox="1"/>
          <p:nvPr/>
        </p:nvSpPr>
        <p:spPr>
          <a:xfrm>
            <a:off x="5260736" y="1483954"/>
            <a:ext cx="647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&gt; 485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0D401-1FC1-4A0F-AD94-D3BC6BF87692}"/>
              </a:ext>
            </a:extLst>
          </p:cNvPr>
          <p:cNvSpPr txBox="1"/>
          <p:nvPr/>
        </p:nvSpPr>
        <p:spPr>
          <a:xfrm>
            <a:off x="9983715" y="4114800"/>
            <a:ext cx="989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&gt; 69.5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4CD2C-872C-4B25-80D7-6E51CBF1F0E9}"/>
              </a:ext>
            </a:extLst>
          </p:cNvPr>
          <p:cNvSpPr txBox="1"/>
          <p:nvPr/>
        </p:nvSpPr>
        <p:spPr>
          <a:xfrm>
            <a:off x="10063165" y="6577081"/>
            <a:ext cx="989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&lt; 69.5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1B81812-B9E9-4703-B1FC-550810DD5F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223167"/>
              </p:ext>
            </p:extLst>
          </p:nvPr>
        </p:nvGraphicFramePr>
        <p:xfrm>
          <a:off x="879234" y="4534689"/>
          <a:ext cx="4057536" cy="2187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69779565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49790261"/>
                    </a:ext>
                  </a:extLst>
                </a:gridCol>
                <a:gridCol w="1923936">
                  <a:extLst>
                    <a:ext uri="{9D8B030D-6E8A-4147-A177-3AD203B41FA5}">
                      <a16:colId xmlns:a16="http://schemas.microsoft.com/office/drawing/2014/main" val="3518775720"/>
                    </a:ext>
                  </a:extLst>
                </a:gridCol>
              </a:tblGrid>
              <a:tr h="377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Pollutant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2016v1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2016v1/ 2016beta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71090733"/>
                  </a:ext>
                </a:extLst>
              </a:tr>
              <a:tr h="30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19,889,617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1280195"/>
                  </a:ext>
                </a:extLst>
              </a:tr>
              <a:tr h="225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100,318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90978988"/>
                  </a:ext>
                </a:extLst>
              </a:tr>
              <a:tr h="225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NOX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3,630,548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41869012"/>
                  </a:ext>
                </a:extLst>
              </a:tr>
              <a:tr h="225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PM10-PRI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239,997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53631008"/>
                  </a:ext>
                </a:extLst>
              </a:tr>
              <a:tr h="225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PM25-PRI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117,758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41956806"/>
                  </a:ext>
                </a:extLst>
              </a:tr>
              <a:tr h="225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27,559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88772381"/>
                  </a:ext>
                </a:extLst>
              </a:tr>
              <a:tr h="225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1,852,260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106333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8F363D6-4E7B-4838-AC78-E56BAF836059}"/>
              </a:ext>
            </a:extLst>
          </p:cNvPr>
          <p:cNvSpPr txBox="1"/>
          <p:nvPr/>
        </p:nvSpPr>
        <p:spPr>
          <a:xfrm>
            <a:off x="6474158" y="1287274"/>
            <a:ext cx="510824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The various input and processing updates had an impact on emissions compared to beta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400" dirty="0"/>
              <a:t>About 10% less NOx and 7% less VOC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400" dirty="0"/>
              <a:t>Emissions along highways reduced due to new hoteling hours multiplier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400" dirty="0"/>
              <a:t>Representative county and other input updates caused increases in some areas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3806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F7CBBA-DE5E-4D8A-A6DB-D85FAA2E8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25354"/>
            <a:ext cx="10744200" cy="476706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New CMV inventory was developed in conjunction with 2017 NEI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Automated Identification System (AIS) data were obtained for the year 2017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AIS transponder signals are used to help prevent ship collisions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Data retrieved cover waters around the continental U.S., Canada, Mexico, Alaska, Hawaii, and Puerto Rico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Ship ID information was matched with ship databases to derive vessel and engine characteristics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Emissions were computed for each ship at 5 minute intervals for criteria air pollutants</a:t>
            </a:r>
          </a:p>
          <a:p>
            <a:pPr lvl="1">
              <a:spcAft>
                <a:spcPts val="600"/>
              </a:spcAft>
            </a:pPr>
            <a:r>
              <a:rPr lang="en-US" sz="1600" dirty="0" err="1"/>
              <a:t>Emis</a:t>
            </a:r>
            <a:r>
              <a:rPr lang="en-US" sz="1600" dirty="0"/>
              <a:t> = Time (</a:t>
            </a:r>
            <a:r>
              <a:rPr lang="en-US" sz="1600" dirty="0" err="1"/>
              <a:t>hr</a:t>
            </a:r>
            <a:r>
              <a:rPr lang="en-US" sz="1600" dirty="0"/>
              <a:t>) * Power (kW) * </a:t>
            </a:r>
            <a:r>
              <a:rPr lang="en-US" sz="1600" dirty="0" err="1"/>
              <a:t>Emis</a:t>
            </a:r>
            <a:r>
              <a:rPr lang="en-US" sz="1600" dirty="0"/>
              <a:t>. Factor (g/kWh) * LLAF </a:t>
            </a:r>
          </a:p>
          <a:p>
            <a:pPr marL="630936" lvl="2" indent="0">
              <a:spcAft>
                <a:spcPts val="600"/>
              </a:spcAft>
              <a:buNone/>
            </a:pPr>
            <a:r>
              <a:rPr lang="en-US" sz="1400" dirty="0"/>
              <a:t>where LLAF is a low load adjustment factor that increases emissions at low loads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The 5 minute emissions were adjusted to 2016 values based on entrance &amp; clearance data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Emissions were aggregated to hourly values in each model grid cell and </a:t>
            </a:r>
            <a:br>
              <a:rPr lang="en-US" sz="1800" dirty="0"/>
            </a:br>
            <a:r>
              <a:rPr lang="en-US" sz="1800" dirty="0"/>
              <a:t>represented as point sources at the center of each grid cell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Grids include U.S. (12km), US/Can/Mex (36km), Alaska (9km), Hawaii (3km), </a:t>
            </a:r>
            <a:br>
              <a:rPr lang="en-US" sz="1600" dirty="0"/>
            </a:br>
            <a:r>
              <a:rPr lang="en-US" sz="1600" dirty="0"/>
              <a:t>Puerto Rico (3km), Lake Michigan (4km, 1km), Long Island Sound (4km, 1.33km)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Hourly data also used in Canada although some areas and also the lower part of 36km domain had to be </a:t>
            </a:r>
            <a:r>
              <a:rPr lang="en-US" sz="1600" dirty="0" err="1"/>
              <a:t>gapfilled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995B80-BB6B-48A9-88F2-0894866A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2A51CF-F871-4A22-B74C-0A1007EB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Commercial Marine Vessel Updates</a:t>
            </a:r>
          </a:p>
        </p:txBody>
      </p:sp>
    </p:spTree>
    <p:extLst>
      <p:ext uri="{BB962C8B-B14F-4D97-AF65-F5344CB8AC3E}">
        <p14:creationId xmlns:p14="http://schemas.microsoft.com/office/powerpoint/2010/main" val="3618759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250AEC-3402-4158-84C8-AF728CF4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9C7635-5B89-4B7D-AD87-14AFE012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</p:spPr>
        <p:txBody>
          <a:bodyPr/>
          <a:lstStyle/>
          <a:p>
            <a:r>
              <a:rPr lang="en-US" dirty="0"/>
              <a:t>Annual CMV NOx Emissions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7A6A9F-5686-4565-8497-11CEA9A8D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0247" y="3271998"/>
            <a:ext cx="5641761" cy="3311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FE766A-1A5E-4EAF-B821-FE3D7AFCE40A}"/>
              </a:ext>
            </a:extLst>
          </p:cNvPr>
          <p:cNvSpPr txBox="1"/>
          <p:nvPr/>
        </p:nvSpPr>
        <p:spPr>
          <a:xfrm>
            <a:off x="5962625" y="1248137"/>
            <a:ext cx="58070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C3: &gt; 30L displacement / cylinder</a:t>
            </a:r>
          </a:p>
          <a:p>
            <a:r>
              <a:rPr lang="en-US" dirty="0"/>
              <a:t>- Bulk carriers, cruise ships, container ships, </a:t>
            </a:r>
            <a:br>
              <a:rPr lang="en-US" dirty="0"/>
            </a:br>
            <a:r>
              <a:rPr lang="en-US" dirty="0"/>
              <a:t>   tankers, etc.</a:t>
            </a:r>
          </a:p>
          <a:p>
            <a:endParaRPr lang="en-US" dirty="0"/>
          </a:p>
          <a:p>
            <a:r>
              <a:rPr lang="en-US" dirty="0"/>
              <a:t>C1 &amp; C2: &lt; 30L displacement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Fishing boats, tugboats, supply vessels, etc.</a:t>
            </a:r>
          </a:p>
          <a:p>
            <a:pPr marL="285750" indent="-285750">
              <a:buFontTx/>
              <a:buChar char="-"/>
            </a:pPr>
            <a:r>
              <a:rPr lang="en-US" dirty="0"/>
              <a:t>Note lower scale on plot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FE9F8008-EDCD-44E9-9008-854CFCEBD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96812"/>
            <a:ext cx="5414182" cy="3190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7C3F1D-2F22-475C-A0F6-63DC7AFB9331}"/>
              </a:ext>
            </a:extLst>
          </p:cNvPr>
          <p:cNvSpPr txBox="1"/>
          <p:nvPr/>
        </p:nvSpPr>
        <p:spPr>
          <a:xfrm>
            <a:off x="381000" y="4430991"/>
            <a:ext cx="509157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C3 ships are given stack heights of 66ft (layer 2-4 depending on met.), and C1/C2 assigned 1ft to force them into layer 1</a:t>
            </a:r>
          </a:p>
          <a:p>
            <a:endParaRPr lang="en-US" dirty="0"/>
          </a:p>
          <a:p>
            <a:r>
              <a:rPr lang="en-US" dirty="0"/>
              <a:t>For C3, interpolation of missing data was implemented, requiring methods to mask out some stray emissions over land</a:t>
            </a:r>
          </a:p>
        </p:txBody>
      </p:sp>
    </p:spTree>
    <p:extLst>
      <p:ext uri="{BB962C8B-B14F-4D97-AF65-F5344CB8AC3E}">
        <p14:creationId xmlns:p14="http://schemas.microsoft.com/office/powerpoint/2010/main" val="467390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A01FB-EF35-4DE7-A4BF-8E5B38D8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56B24F-26CB-4891-8BE6-BD56D4FD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CMV Animations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5E28B9-76D1-41F6-8891-66D2D13B4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44020"/>
            <a:ext cx="8077200" cy="4916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C2A36-0A1E-494F-8D91-426312595EA9}"/>
              </a:ext>
            </a:extLst>
          </p:cNvPr>
          <p:cNvSpPr txBox="1"/>
          <p:nvPr/>
        </p:nvSpPr>
        <p:spPr>
          <a:xfrm>
            <a:off x="4445024" y="6196096"/>
            <a:ext cx="572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Area shown is New York, New Jersey, Connecticut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EC61467-9D6E-4AC6-82C4-6FC1C110F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04" y="1152874"/>
            <a:ext cx="5846236" cy="4916025"/>
          </a:xfrm>
        </p:spPr>
      </p:pic>
    </p:spTree>
    <p:extLst>
      <p:ext uri="{BB962C8B-B14F-4D97-AF65-F5344CB8AC3E}">
        <p14:creationId xmlns:p14="http://schemas.microsoft.com/office/powerpoint/2010/main" val="1029572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5BA9A6-100E-4B6C-BB60-03BA35D60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50" y="95536"/>
            <a:ext cx="7496850" cy="38668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42560-AA91-44A1-B688-5E126829C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E44922-D798-4EDC-952C-8EFCFF48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3962400" cy="2620962"/>
          </a:xfrm>
        </p:spPr>
        <p:txBody>
          <a:bodyPr>
            <a:noAutofit/>
          </a:bodyPr>
          <a:lstStyle/>
          <a:p>
            <a:r>
              <a:rPr lang="en-US" sz="3600" dirty="0"/>
              <a:t>2016v1 Nonroad total NOx vs. beta (tons/yr)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264B2-AEDE-467A-8907-C1DCA95475D1}"/>
              </a:ext>
            </a:extLst>
          </p:cNvPr>
          <p:cNvSpPr txBox="1"/>
          <p:nvPr/>
        </p:nvSpPr>
        <p:spPr>
          <a:xfrm>
            <a:off x="6494945" y="3900142"/>
            <a:ext cx="52398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MOVES2014b was run with:</a:t>
            </a:r>
          </a:p>
          <a:p>
            <a:pPr marL="285750" indent="-285750">
              <a:buFontTx/>
              <a:buChar char="-"/>
            </a:pPr>
            <a:r>
              <a:rPr lang="en-US" dirty="0"/>
              <a:t>updated spatial allocation factors for Agricultural and Construction equipment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various input data from 2017 NEI submissions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LADCO agricultural temporal profiles</a:t>
            </a:r>
          </a:p>
          <a:p>
            <a:r>
              <a:rPr lang="en-US" dirty="0"/>
              <a:t>-  GA fuel supply data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state-supplied emissions (CA, TX) </a:t>
            </a:r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1BB7D01-65CA-4D13-8A79-A25F15468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48" y="3025571"/>
            <a:ext cx="6272145" cy="386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89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B027F-F505-4F49-8CDD-745CD0F8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760A62-31E7-4B17-A88A-7E63B8455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1273"/>
            <a:ext cx="8229600" cy="1143000"/>
          </a:xfrm>
        </p:spPr>
        <p:txBody>
          <a:bodyPr/>
          <a:lstStyle/>
          <a:p>
            <a:r>
              <a:rPr lang="en-US" dirty="0"/>
              <a:t>Airports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33F5B-044D-405D-A60B-8ADFA2FEE002}"/>
              </a:ext>
            </a:extLst>
          </p:cNvPr>
          <p:cNvSpPr txBox="1"/>
          <p:nvPr/>
        </p:nvSpPr>
        <p:spPr>
          <a:xfrm>
            <a:off x="533400" y="1226218"/>
            <a:ext cx="965258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new aircraft emissions model Aviation Environmental Design Tool (AEDT) was used for 2016v1 and is based on 2017 NEI airport emissions adjusted back to 2016 levels</a:t>
            </a:r>
          </a:p>
          <a:p>
            <a:r>
              <a:rPr lang="en-US" dirty="0"/>
              <a:t>- Airports are now a separate sector in 2016v1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EB3336-173A-4F5F-94B9-4F6CC5BB6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12" y="2133600"/>
            <a:ext cx="6893376" cy="358313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5A3C35-AECF-4C2A-A685-384D0198C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" y="3502550"/>
            <a:ext cx="6086354" cy="317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91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3CBD23-25FE-42FA-A9E5-F8EF2C0E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81333"/>
            <a:ext cx="9906000" cy="1947668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Environment Canada and Climate Change Canada (ECCC) provided a Biogenic Emissions Landcover Database version 4 (BELD4) compatible1km resolution dataset to update </a:t>
            </a:r>
            <a:r>
              <a:rPr lang="en-US" sz="2400" dirty="0" err="1"/>
              <a:t>landuse</a:t>
            </a:r>
            <a:r>
              <a:rPr lang="en-US" sz="2400" dirty="0"/>
              <a:t> for their country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In Canada for v1, the 17 MODIS </a:t>
            </a:r>
            <a:r>
              <a:rPr lang="en-US" sz="2400" dirty="0" err="1"/>
              <a:t>landuse</a:t>
            </a:r>
            <a:r>
              <a:rPr lang="en-US" sz="2400" dirty="0"/>
              <a:t> types in beta were replaced by 92 different BELD4 </a:t>
            </a:r>
            <a:r>
              <a:rPr lang="en-US" sz="2400" dirty="0" err="1"/>
              <a:t>landuse</a:t>
            </a:r>
            <a:r>
              <a:rPr lang="en-US" sz="2400" dirty="0"/>
              <a:t> types specified by ECCC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Canadian </a:t>
            </a:r>
            <a:r>
              <a:rPr lang="en-US" sz="2400" dirty="0" err="1"/>
              <a:t>landuse</a:t>
            </a:r>
            <a:r>
              <a:rPr lang="en-US" sz="2400" dirty="0"/>
              <a:t> changes resulted in significant changes in VOC emissions and some impact on biogenic NOx emissions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B0C53-6A6C-4546-9808-7478B6D2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EA6B5F-2D92-409E-A468-D82CAE54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Improved Biogenic Land Use in Canada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018EF-C112-4F78-96AF-89BC050E2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785648"/>
            <a:ext cx="5055887" cy="2991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751F0-165F-4484-8536-E65783BC5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31" y="3802956"/>
            <a:ext cx="5020026" cy="29701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14A8BE-1616-4520-9408-A5BC425829D6}"/>
              </a:ext>
            </a:extLst>
          </p:cNvPr>
          <p:cNvSpPr txBox="1"/>
          <p:nvPr/>
        </p:nvSpPr>
        <p:spPr>
          <a:xfrm>
            <a:off x="1981200" y="3416316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Isoprene differences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89E36-0140-4A5B-A018-12D19B997CEB}"/>
              </a:ext>
            </a:extLst>
          </p:cNvPr>
          <p:cNvSpPr txBox="1"/>
          <p:nvPr/>
        </p:nvSpPr>
        <p:spPr>
          <a:xfrm>
            <a:off x="7239001" y="3460393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NOx differences</a:t>
            </a:r>
          </a:p>
        </p:txBody>
      </p:sp>
    </p:spTree>
    <p:extLst>
      <p:ext uri="{BB962C8B-B14F-4D97-AF65-F5344CB8AC3E}">
        <p14:creationId xmlns:p14="http://schemas.microsoft.com/office/powerpoint/2010/main" val="2574046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530E84E-DCE0-4E02-9102-C275F88EE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9414" y="159008"/>
            <a:ext cx="5391949" cy="34094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E53587-AF47-44D2-B631-E390FEAE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89E32C-7D6B-433D-9EB0-C5120EB38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8142"/>
            <a:ext cx="8229600" cy="1143000"/>
          </a:xfrm>
        </p:spPr>
        <p:txBody>
          <a:bodyPr/>
          <a:lstStyle/>
          <a:p>
            <a:r>
              <a:rPr lang="en-US" dirty="0"/>
              <a:t>Agricultural Ammonia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6864A7-7667-4256-A187-679807C06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088801"/>
            <a:ext cx="5286703" cy="3295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625D5F-BEB4-4ABF-B490-748C07065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099" y="3467441"/>
            <a:ext cx="5286701" cy="33770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BFB190-AF54-4065-8D35-396C81DB6658}"/>
              </a:ext>
            </a:extLst>
          </p:cNvPr>
          <p:cNvSpPr txBox="1"/>
          <p:nvPr/>
        </p:nvSpPr>
        <p:spPr>
          <a:xfrm>
            <a:off x="533401" y="1232814"/>
            <a:ext cx="53767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Updated livestock counts compatible with 2017 NEI were included</a:t>
            </a:r>
          </a:p>
          <a:p>
            <a:r>
              <a:rPr lang="en-US" sz="1400" dirty="0"/>
              <a:t>- Correct an underprediction for cows, poultry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65C22D-3635-4182-9892-358A0DB73AA6}"/>
              </a:ext>
            </a:extLst>
          </p:cNvPr>
          <p:cNvSpPr txBox="1"/>
          <p:nvPr/>
        </p:nvSpPr>
        <p:spPr>
          <a:xfrm>
            <a:off x="174624" y="5620230"/>
            <a:ext cx="58848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Updated 2016 fertilizer emissions were based on reported fertilizer rates coupled with an iterative calculation (J. Bash)</a:t>
            </a:r>
          </a:p>
        </p:txBody>
      </p:sp>
    </p:spTree>
    <p:extLst>
      <p:ext uri="{BB962C8B-B14F-4D97-AF65-F5344CB8AC3E}">
        <p14:creationId xmlns:p14="http://schemas.microsoft.com/office/powerpoint/2010/main" val="2093197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524000"/>
            <a:ext cx="10744200" cy="4688071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</a:pPr>
            <a:r>
              <a:rPr lang="en-US" sz="2400" dirty="0"/>
              <a:t>Purpose</a:t>
            </a:r>
          </a:p>
          <a:p>
            <a:pPr lvl="1">
              <a:spcAft>
                <a:spcPts val="400"/>
              </a:spcAft>
            </a:pPr>
            <a:r>
              <a:rPr lang="en-US" sz="2000" dirty="0"/>
              <a:t>Develop a new, multi-purpose emissions modeling platform to replace the 2011 and 2014 platforms</a:t>
            </a:r>
          </a:p>
          <a:p>
            <a:pPr>
              <a:spcAft>
                <a:spcPts val="400"/>
              </a:spcAft>
            </a:pPr>
            <a:r>
              <a:rPr lang="en-US" sz="2400" dirty="0"/>
              <a:t>Motivation for Collaboration</a:t>
            </a:r>
          </a:p>
          <a:p>
            <a:pPr lvl="1">
              <a:spcAft>
                <a:spcPts val="400"/>
              </a:spcAft>
            </a:pPr>
            <a:r>
              <a:rPr lang="en-US" sz="2000" dirty="0"/>
              <a:t>States and regional organizations wanted to be more involved in creating the national emissions modeling platform</a:t>
            </a:r>
          </a:p>
          <a:p>
            <a:pPr lvl="1">
              <a:spcAft>
                <a:spcPts val="400"/>
              </a:spcAft>
            </a:pPr>
            <a:r>
              <a:rPr lang="en-US" sz="2000" dirty="0"/>
              <a:t>EPA thought a better and more accepted product would result through collaboration</a:t>
            </a:r>
          </a:p>
          <a:p>
            <a:pPr>
              <a:spcAft>
                <a:spcPts val="400"/>
              </a:spcAft>
            </a:pPr>
            <a:r>
              <a:rPr lang="en-US" sz="2400" dirty="0"/>
              <a:t>Approach</a:t>
            </a:r>
          </a:p>
          <a:p>
            <a:pPr lvl="1"/>
            <a:r>
              <a:rPr lang="en-US" sz="2000" dirty="0"/>
              <a:t>2016 base year was selected through a collaborative process</a:t>
            </a:r>
          </a:p>
          <a:p>
            <a:pPr lvl="1"/>
            <a:r>
              <a:rPr lang="en-US" sz="2000" dirty="0"/>
              <a:t>2023 and 2028 future years selected for regulatory relevance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6728" y="274638"/>
            <a:ext cx="10857072" cy="1096962"/>
          </a:xfrm>
        </p:spPr>
        <p:txBody>
          <a:bodyPr>
            <a:noAutofit/>
          </a:bodyPr>
          <a:lstStyle/>
          <a:p>
            <a:r>
              <a:rPr lang="en-US" sz="3600" dirty="0"/>
              <a:t>Overview of the National Emissions Inventory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47146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8925" y="1313519"/>
            <a:ext cx="10972799" cy="5198549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400"/>
              </a:spcAft>
            </a:pPr>
            <a:r>
              <a:rPr lang="en-US" sz="1800" dirty="0"/>
              <a:t>Release future year SMOKE outputs and future scripts (merged AQM-ready emissions to follow)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Review new WRAP oil and gas inventory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Confirm future of workgroups (e.g., continue, meet quarterly, disband)</a:t>
            </a:r>
          </a:p>
          <a:p>
            <a:pPr lvl="1">
              <a:spcAft>
                <a:spcPts val="400"/>
              </a:spcAft>
            </a:pPr>
            <a:r>
              <a:rPr lang="en-US" sz="1600" dirty="0"/>
              <a:t>MOVES and EGU to continue (they predate the Collaborative)</a:t>
            </a:r>
          </a:p>
          <a:p>
            <a:pPr lvl="1">
              <a:spcAft>
                <a:spcPts val="400"/>
              </a:spcAft>
            </a:pPr>
            <a:r>
              <a:rPr lang="en-US" sz="1600" dirty="0"/>
              <a:t>2016 oil and gas to disband and merge with National Oil and Gas Workgroup</a:t>
            </a:r>
          </a:p>
          <a:p>
            <a:pPr lvl="1">
              <a:spcAft>
                <a:spcPts val="400"/>
              </a:spcAft>
            </a:pPr>
            <a:r>
              <a:rPr lang="en-US" sz="1600" dirty="0"/>
              <a:t>Emissions modeling workgroup will continue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Apply, test, and improve ancillary data used in emissions models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Review air quality model results from the various versions of the modeling platform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Air quality modeling of 2016v1platform cases by EPA and others</a:t>
            </a:r>
          </a:p>
          <a:p>
            <a:pPr lvl="1">
              <a:spcAft>
                <a:spcPts val="400"/>
              </a:spcAft>
            </a:pPr>
            <a:r>
              <a:rPr lang="en-US" sz="1600" dirty="0"/>
              <a:t>Applications include state implementation plans, research projects, regulatory work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Model evaluation forum is reviewing performance – over 90 members</a:t>
            </a:r>
          </a:p>
          <a:p>
            <a:pPr lvl="1">
              <a:spcAft>
                <a:spcPts val="400"/>
              </a:spcAft>
            </a:pPr>
            <a:r>
              <a:rPr lang="en-US" sz="1600" dirty="0"/>
              <a:t>States, locals, federal agencies, Canadians (Led by Heather Simon)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Inventories will continue to be improved, e.g.:</a:t>
            </a:r>
          </a:p>
          <a:p>
            <a:pPr lvl="1">
              <a:spcAft>
                <a:spcPts val="400"/>
              </a:spcAft>
            </a:pPr>
            <a:r>
              <a:rPr lang="en-US" sz="1600" dirty="0"/>
              <a:t>New Future year EGU inventories being developed (both IPM and ERTAC)</a:t>
            </a:r>
          </a:p>
          <a:p>
            <a:pPr lvl="1">
              <a:spcAft>
                <a:spcPts val="400"/>
              </a:spcAft>
            </a:pPr>
            <a:r>
              <a:rPr lang="en-US" sz="1600" dirty="0"/>
              <a:t>2017 NEI is coming soon (point data is already available)</a:t>
            </a:r>
          </a:p>
          <a:p>
            <a:pPr lvl="1">
              <a:spcAft>
                <a:spcPts val="400"/>
              </a:spcAft>
            </a:pPr>
            <a:r>
              <a:rPr lang="en-US" sz="1600" dirty="0"/>
              <a:t>Other inventory and emissions modeling improvements</a:t>
            </a:r>
          </a:p>
          <a:p>
            <a:pPr lvl="1">
              <a:spcAft>
                <a:spcPts val="400"/>
              </a:spcAft>
            </a:pPr>
            <a:r>
              <a:rPr lang="en-US" sz="1600" dirty="0"/>
              <a:t>Not yet sure if there will be a “2016v2” (i.e., another full inventory release)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38881"/>
          </a:xfrm>
        </p:spPr>
        <p:txBody>
          <a:bodyPr>
            <a:normAutofit/>
          </a:bodyPr>
          <a:lstStyle/>
          <a:p>
            <a:r>
              <a:rPr lang="en-US" dirty="0"/>
              <a:t>Inventory Collaborative Next Steps</a:t>
            </a:r>
          </a:p>
        </p:txBody>
      </p:sp>
    </p:spTree>
    <p:extLst>
      <p:ext uri="{BB962C8B-B14F-4D97-AF65-F5344CB8AC3E}">
        <p14:creationId xmlns:p14="http://schemas.microsoft.com/office/powerpoint/2010/main" val="1168788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0C5CD-C5BC-4731-8AEB-2FB0C9FD6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81332"/>
            <a:ext cx="10820400" cy="492661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Coordination Committee: </a:t>
            </a:r>
          </a:p>
          <a:p>
            <a:pPr lvl="1">
              <a:spcBef>
                <a:spcPts val="600"/>
              </a:spcBef>
            </a:pPr>
            <a:r>
              <a:rPr lang="en-US" u="sng" dirty="0"/>
              <a:t>Regional </a:t>
            </a:r>
            <a:r>
              <a:rPr lang="en-US" u="sng"/>
              <a:t>(Multijurisdictional) Organization </a:t>
            </a:r>
            <a:r>
              <a:rPr lang="en-US" u="sng" dirty="0"/>
              <a:t>Leaders</a:t>
            </a:r>
            <a:r>
              <a:rPr lang="en-US" dirty="0"/>
              <a:t>: </a:t>
            </a:r>
            <a:r>
              <a:rPr lang="en-US" b="1" dirty="0"/>
              <a:t>Zac Adelman (LADCO), </a:t>
            </a:r>
            <a:r>
              <a:rPr lang="en-US" dirty="0"/>
              <a:t>Jim Boylan (SESARM), Dave Foerter (OTC), John Hornback (SESARM), Michael Vince (CENSARA</a:t>
            </a:r>
            <a:r>
              <a:rPr lang="en-US"/>
              <a:t>), Mary </a:t>
            </a:r>
            <a:r>
              <a:rPr lang="en-US" dirty="0"/>
              <a:t>Uhl (WESTAR)</a:t>
            </a:r>
          </a:p>
          <a:p>
            <a:pPr lvl="1">
              <a:spcBef>
                <a:spcPts val="600"/>
              </a:spcBef>
            </a:pPr>
            <a:r>
              <a:rPr lang="en-US" u="sng" dirty="0"/>
              <a:t>Past and present Workgroup leaders</a:t>
            </a:r>
            <a:r>
              <a:rPr lang="en-US" dirty="0"/>
              <a:t>: Doug Boyer (TCEQ), Alison Eyth (EPA), Caroline Farkas (EPA), Mark Janssen (LADCO), Serpil Kayin (EPA), Tammy Manning (NC DENR), Julie McDill (MARAMA), Susan McCusker (MARAMA), </a:t>
            </a:r>
            <a:br>
              <a:rPr lang="en-US" dirty="0"/>
            </a:br>
            <a:r>
              <a:rPr lang="en-US" dirty="0"/>
              <a:t>Tom Moore (WESTAR), Tom Richardson (OK DEQ), Sarah Roberts (EPA), Rebecca Simpson (CO DPHE), Jennifer Snyder (EPA), Jeff Vukovich (EPA), Debbie Wilson (MARAMA), Eric Zalewsky (NY DEC)</a:t>
            </a:r>
          </a:p>
          <a:p>
            <a:pPr>
              <a:spcBef>
                <a:spcPts val="600"/>
              </a:spcBef>
            </a:pPr>
            <a:r>
              <a:rPr lang="en-US" b="1" dirty="0"/>
              <a:t>Workgroup members</a:t>
            </a:r>
            <a:r>
              <a:rPr lang="en-US" dirty="0"/>
              <a:t>: Over 240 state, local, and regional staff are actively participating, plus additional EPA staff working on the inventories</a:t>
            </a:r>
          </a:p>
          <a:p>
            <a:pPr>
              <a:spcBef>
                <a:spcPts val="600"/>
              </a:spcBef>
            </a:pPr>
            <a:r>
              <a:rPr lang="en-US" dirty="0"/>
              <a:t>Goal of developing a better, more accepted, inventory was achieved – and a lot was learned along the way by all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743C7-5ED8-46A7-9291-509C2CF3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D682D2-7CD9-4F71-A4B6-926BDDAD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to All who Participated!</a:t>
            </a:r>
          </a:p>
        </p:txBody>
      </p:sp>
    </p:spTree>
    <p:extLst>
      <p:ext uri="{BB962C8B-B14F-4D97-AF65-F5344CB8AC3E}">
        <p14:creationId xmlns:p14="http://schemas.microsoft.com/office/powerpoint/2010/main" val="3681130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390790"/>
            <a:ext cx="10896600" cy="5017159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Coordination co-leads</a:t>
            </a:r>
            <a:r>
              <a:rPr lang="en-US" sz="2400" dirty="0"/>
              <a:t>: Alison Eyth (EPA OAQPS) and </a:t>
            </a:r>
            <a:br>
              <a:rPr lang="en-US" sz="2400" dirty="0"/>
            </a:br>
            <a:r>
              <a:rPr lang="en-US" sz="2400" dirty="0"/>
              <a:t>Zac Adelman (Lake Michigan Air Directors </a:t>
            </a:r>
            <a:r>
              <a:rPr lang="en-US" sz="2400" dirty="0" err="1"/>
              <a:t>COnsortium</a:t>
            </a:r>
            <a:r>
              <a:rPr lang="en-US" sz="2400" dirty="0"/>
              <a:t>)</a:t>
            </a:r>
          </a:p>
          <a:p>
            <a:pPr lvl="1"/>
            <a:r>
              <a:rPr lang="en-US" sz="1800" dirty="0"/>
              <a:t>Develop process and communication structures, help resolve issues, documentation requirements, coordinate distribution of resulting data</a:t>
            </a:r>
          </a:p>
          <a:p>
            <a:r>
              <a:rPr lang="en-US" sz="2400" b="1" u="sng" dirty="0"/>
              <a:t>Sector-specific workgroups (11)</a:t>
            </a:r>
            <a:r>
              <a:rPr lang="en-US" sz="2400" dirty="0"/>
              <a:t>: one regional/state staff and one EPA staff (where possible)</a:t>
            </a:r>
          </a:p>
          <a:p>
            <a:pPr lvl="1"/>
            <a:r>
              <a:rPr lang="en-US" sz="1800" dirty="0"/>
              <a:t>Included over 240 participants from states/locals/regions/federal land managers and EPA</a:t>
            </a:r>
          </a:p>
          <a:p>
            <a:pPr lvl="1"/>
            <a:r>
              <a:rPr lang="en-US" sz="1800" dirty="0"/>
              <a:t>Prepared emissions estimates for 2016 and future years </a:t>
            </a:r>
          </a:p>
          <a:p>
            <a:pPr lvl="1"/>
            <a:r>
              <a:rPr lang="en-US" sz="1800" dirty="0"/>
              <a:t>Improved how the emissions sectors are modeled, where possible</a:t>
            </a:r>
          </a:p>
          <a:p>
            <a:pPr lvl="1"/>
            <a:r>
              <a:rPr lang="en-US" sz="1800" dirty="0"/>
              <a:t>Workgroup meeting notes are available on the Collaborative Wiki</a:t>
            </a:r>
            <a:r>
              <a:rPr lang="en-US" sz="1600" dirty="0"/>
              <a:t>: 			</a:t>
            </a:r>
            <a:r>
              <a:rPr lang="en-US" sz="1600" dirty="0">
                <a:hlinkClick r:id="rId2"/>
              </a:rPr>
              <a:t>http://views.cira.colostate.edu/wiki/wiki/9169</a:t>
            </a:r>
            <a:r>
              <a:rPr lang="en-US" sz="1600" dirty="0"/>
              <a:t> </a:t>
            </a:r>
            <a:endParaRPr lang="en-US" sz="1800" dirty="0"/>
          </a:p>
          <a:p>
            <a:r>
              <a:rPr lang="en-US" sz="2400" b="1" u="sng" dirty="0"/>
              <a:t>Coordination committee</a:t>
            </a:r>
            <a:r>
              <a:rPr lang="en-US" sz="2400" dirty="0"/>
              <a:t>: regional, state, and EPA leaders </a:t>
            </a:r>
          </a:p>
          <a:p>
            <a:pPr lvl="1"/>
            <a:r>
              <a:rPr lang="en-US" sz="1800" dirty="0"/>
              <a:t>Includes coordination and workgroup co-leads plus regional multi-</a:t>
            </a:r>
            <a:r>
              <a:rPr lang="en-US" sz="1800" dirty="0" err="1"/>
              <a:t>jurisditctional</a:t>
            </a:r>
            <a:r>
              <a:rPr lang="en-US" sz="1800" dirty="0"/>
              <a:t> directors</a:t>
            </a:r>
          </a:p>
          <a:p>
            <a:pPr lvl="1"/>
            <a:r>
              <a:rPr lang="en-US" sz="1800" dirty="0"/>
              <a:t>Define processes, raise and resolve issues, co-lead workgroups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50798"/>
            <a:ext cx="9601200" cy="1373201"/>
          </a:xfrm>
        </p:spPr>
        <p:txBody>
          <a:bodyPr>
            <a:normAutofit/>
          </a:bodyPr>
          <a:lstStyle/>
          <a:p>
            <a:r>
              <a:rPr lang="en-US" dirty="0"/>
              <a:t>Organizational Structure</a:t>
            </a:r>
          </a:p>
        </p:txBody>
      </p:sp>
    </p:spTree>
    <p:extLst>
      <p:ext uri="{BB962C8B-B14F-4D97-AF65-F5344CB8AC3E}">
        <p14:creationId xmlns:p14="http://schemas.microsoft.com/office/powerpoint/2010/main" val="280730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Collaborative Timeline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38A2BC-7334-D341-AC1C-F74AC072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694B-ACB9-4B07-9520-882D81573A15}" type="slidenum">
              <a:rPr lang="en-US" smtClean="0"/>
              <a:t>4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F2CC8D-5F57-E74E-B076-DC883F086EEE}"/>
              </a:ext>
            </a:extLst>
          </p:cNvPr>
          <p:cNvCxnSpPr>
            <a:cxnSpLocks/>
          </p:cNvCxnSpPr>
          <p:nvPr/>
        </p:nvCxnSpPr>
        <p:spPr>
          <a:xfrm flipH="1">
            <a:off x="2180581" y="3818979"/>
            <a:ext cx="1937" cy="96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FF5951-384B-B24F-91E4-A43AA6CBE35C}"/>
              </a:ext>
            </a:extLst>
          </p:cNvPr>
          <p:cNvCxnSpPr>
            <a:cxnSpLocks/>
          </p:cNvCxnSpPr>
          <p:nvPr/>
        </p:nvCxnSpPr>
        <p:spPr>
          <a:xfrm>
            <a:off x="2527396" y="3306430"/>
            <a:ext cx="0" cy="781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CE75108-4A38-C748-8481-9C49269EF693}"/>
              </a:ext>
            </a:extLst>
          </p:cNvPr>
          <p:cNvSpPr txBox="1"/>
          <p:nvPr/>
        </p:nvSpPr>
        <p:spPr>
          <a:xfrm>
            <a:off x="762000" y="4765276"/>
            <a:ext cx="352742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Oct-Dec 2017</a:t>
            </a:r>
          </a:p>
          <a:p>
            <a:r>
              <a:rPr lang="en-US" sz="1600" dirty="0"/>
              <a:t>MJOs, EPA, and states initiate the collaborative, recruitment of WG co-leads, infrastructure development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82E78C-4E61-D14E-9F39-FBE6A272677F}"/>
              </a:ext>
            </a:extLst>
          </p:cNvPr>
          <p:cNvSpPr txBox="1"/>
          <p:nvPr/>
        </p:nvSpPr>
        <p:spPr>
          <a:xfrm>
            <a:off x="1782346" y="2285596"/>
            <a:ext cx="1944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Dec 2017</a:t>
            </a:r>
          </a:p>
          <a:p>
            <a:r>
              <a:rPr lang="en-US" sz="1600" dirty="0"/>
              <a:t>First Coordination committee call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43C355-E300-0445-BD1F-EC0EDD19DFE9}"/>
              </a:ext>
            </a:extLst>
          </p:cNvPr>
          <p:cNvCxnSpPr>
            <a:cxnSpLocks/>
          </p:cNvCxnSpPr>
          <p:nvPr/>
        </p:nvCxnSpPr>
        <p:spPr>
          <a:xfrm>
            <a:off x="3893866" y="2927851"/>
            <a:ext cx="4988" cy="100229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729421A-C767-EB44-BE56-A97B603A33C5}"/>
              </a:ext>
            </a:extLst>
          </p:cNvPr>
          <p:cNvSpPr txBox="1"/>
          <p:nvPr/>
        </p:nvSpPr>
        <p:spPr>
          <a:xfrm>
            <a:off x="3446147" y="1913151"/>
            <a:ext cx="1944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Spring 2018</a:t>
            </a:r>
          </a:p>
          <a:p>
            <a:r>
              <a:rPr lang="en-US" sz="1600" dirty="0">
                <a:solidFill>
                  <a:srgbClr val="C00000"/>
                </a:solidFill>
              </a:rPr>
              <a:t>alpha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platform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release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AFC5E3-30B5-8242-B94E-84780583F129}"/>
              </a:ext>
            </a:extLst>
          </p:cNvPr>
          <p:cNvSpPr txBox="1"/>
          <p:nvPr/>
        </p:nvSpPr>
        <p:spPr>
          <a:xfrm>
            <a:off x="7230582" y="1455692"/>
            <a:ext cx="1944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Mar 2019</a:t>
            </a:r>
          </a:p>
          <a:p>
            <a:r>
              <a:rPr lang="en-US" sz="1600" dirty="0">
                <a:solidFill>
                  <a:srgbClr val="C00000"/>
                </a:solidFill>
              </a:rPr>
              <a:t>beta base year (2016) platform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release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CB7D2B-89A7-F044-BD67-70D54F46C6FA}"/>
              </a:ext>
            </a:extLst>
          </p:cNvPr>
          <p:cNvCxnSpPr>
            <a:cxnSpLocks/>
          </p:cNvCxnSpPr>
          <p:nvPr/>
        </p:nvCxnSpPr>
        <p:spPr>
          <a:xfrm>
            <a:off x="8504580" y="3440151"/>
            <a:ext cx="0" cy="60749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473FDA-588B-A84F-9248-62D5F566C8DE}"/>
              </a:ext>
            </a:extLst>
          </p:cNvPr>
          <p:cNvCxnSpPr>
            <a:cxnSpLocks/>
          </p:cNvCxnSpPr>
          <p:nvPr/>
        </p:nvCxnSpPr>
        <p:spPr>
          <a:xfrm>
            <a:off x="10187535" y="2736936"/>
            <a:ext cx="0" cy="13631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3FC5CBE-8A85-4C4D-9ED0-F8EC9708E8E7}"/>
              </a:ext>
            </a:extLst>
          </p:cNvPr>
          <p:cNvSpPr txBox="1"/>
          <p:nvPr/>
        </p:nvSpPr>
        <p:spPr>
          <a:xfrm>
            <a:off x="9318001" y="1737397"/>
            <a:ext cx="1944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Oct 2019</a:t>
            </a:r>
          </a:p>
          <a:p>
            <a:r>
              <a:rPr lang="en-US" sz="1600" dirty="0">
                <a:solidFill>
                  <a:srgbClr val="C00000"/>
                </a:solidFill>
              </a:rPr>
              <a:t>v1 platform release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61E587-5F33-B648-9D77-A3FC85E57AD0}"/>
              </a:ext>
            </a:extLst>
          </p:cNvPr>
          <p:cNvCxnSpPr>
            <a:cxnSpLocks/>
          </p:cNvCxnSpPr>
          <p:nvPr/>
        </p:nvCxnSpPr>
        <p:spPr>
          <a:xfrm>
            <a:off x="5730425" y="3931844"/>
            <a:ext cx="0" cy="43771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4EDDCA4-1B3E-3A48-9493-EA8B0C9126CC}"/>
              </a:ext>
            </a:extLst>
          </p:cNvPr>
          <p:cNvSpPr txBox="1"/>
          <p:nvPr/>
        </p:nvSpPr>
        <p:spPr>
          <a:xfrm>
            <a:off x="4957335" y="4360610"/>
            <a:ext cx="1162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Sep 2018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DA7EFB-1EE6-D34B-AF2A-781C5BB00C09}"/>
              </a:ext>
            </a:extLst>
          </p:cNvPr>
          <p:cNvCxnSpPr>
            <a:cxnSpLocks/>
          </p:cNvCxnSpPr>
          <p:nvPr/>
        </p:nvCxnSpPr>
        <p:spPr>
          <a:xfrm>
            <a:off x="4677905" y="4003659"/>
            <a:ext cx="0" cy="35907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FF990D3-6DB2-5D47-9E3D-8582FE2E2648}"/>
              </a:ext>
            </a:extLst>
          </p:cNvPr>
          <p:cNvSpPr txBox="1"/>
          <p:nvPr/>
        </p:nvSpPr>
        <p:spPr>
          <a:xfrm>
            <a:off x="3919992" y="4361025"/>
            <a:ext cx="1162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Jun 2018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3472F2-1EAB-C544-BB5B-7FA8A3863A98}"/>
              </a:ext>
            </a:extLst>
          </p:cNvPr>
          <p:cNvCxnSpPr>
            <a:cxnSpLocks/>
          </p:cNvCxnSpPr>
          <p:nvPr/>
        </p:nvCxnSpPr>
        <p:spPr>
          <a:xfrm>
            <a:off x="3599831" y="4031227"/>
            <a:ext cx="0" cy="33058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F99E1DC-A0CD-6942-ABBE-95F608B0FB07}"/>
              </a:ext>
            </a:extLst>
          </p:cNvPr>
          <p:cNvSpPr txBox="1"/>
          <p:nvPr/>
        </p:nvSpPr>
        <p:spPr>
          <a:xfrm>
            <a:off x="2794098" y="4360610"/>
            <a:ext cx="1162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Mar 2018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8357D4B-9620-EA40-BF26-E9597AF225B8}"/>
              </a:ext>
            </a:extLst>
          </p:cNvPr>
          <p:cNvCxnSpPr>
            <a:cxnSpLocks/>
          </p:cNvCxnSpPr>
          <p:nvPr/>
        </p:nvCxnSpPr>
        <p:spPr>
          <a:xfrm>
            <a:off x="8255792" y="4010482"/>
            <a:ext cx="0" cy="35907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18FF69-6C8A-FD44-8567-7820AFB91FE6}"/>
              </a:ext>
            </a:extLst>
          </p:cNvPr>
          <p:cNvCxnSpPr>
            <a:cxnSpLocks/>
          </p:cNvCxnSpPr>
          <p:nvPr/>
        </p:nvCxnSpPr>
        <p:spPr>
          <a:xfrm>
            <a:off x="6650479" y="4024573"/>
            <a:ext cx="0" cy="35907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5EA797A-E0D7-AC40-9715-BF6E2FAE1B2F}"/>
              </a:ext>
            </a:extLst>
          </p:cNvPr>
          <p:cNvSpPr txBox="1"/>
          <p:nvPr/>
        </p:nvSpPr>
        <p:spPr>
          <a:xfrm>
            <a:off x="6037729" y="4370650"/>
            <a:ext cx="1162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Dec 2018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DAA142-84FD-7B41-A989-720ABFAD34AD}"/>
              </a:ext>
            </a:extLst>
          </p:cNvPr>
          <p:cNvSpPr txBox="1"/>
          <p:nvPr/>
        </p:nvSpPr>
        <p:spPr>
          <a:xfrm>
            <a:off x="7342686" y="4371473"/>
            <a:ext cx="1162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Mar 2019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A459C5-600F-BB43-AEE9-4EB49A3A685F}"/>
              </a:ext>
            </a:extLst>
          </p:cNvPr>
          <p:cNvSpPr txBox="1"/>
          <p:nvPr/>
        </p:nvSpPr>
        <p:spPr>
          <a:xfrm>
            <a:off x="8353536" y="4360610"/>
            <a:ext cx="1162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Jun 2019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AF67833-0979-324F-9B32-9E4B04DE9823}"/>
              </a:ext>
            </a:extLst>
          </p:cNvPr>
          <p:cNvCxnSpPr>
            <a:cxnSpLocks/>
          </p:cNvCxnSpPr>
          <p:nvPr/>
        </p:nvCxnSpPr>
        <p:spPr>
          <a:xfrm>
            <a:off x="8995333" y="4039897"/>
            <a:ext cx="0" cy="32191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D0864A7-4F0F-C842-9D7A-021091A5F176}"/>
              </a:ext>
            </a:extLst>
          </p:cNvPr>
          <p:cNvCxnSpPr>
            <a:cxnSpLocks/>
          </p:cNvCxnSpPr>
          <p:nvPr/>
        </p:nvCxnSpPr>
        <p:spPr>
          <a:xfrm>
            <a:off x="10039874" y="4047644"/>
            <a:ext cx="0" cy="32191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ABBEAF6-7A49-9144-98C6-D0A2C739E728}"/>
              </a:ext>
            </a:extLst>
          </p:cNvPr>
          <p:cNvSpPr txBox="1"/>
          <p:nvPr/>
        </p:nvSpPr>
        <p:spPr>
          <a:xfrm>
            <a:off x="9374660" y="4356505"/>
            <a:ext cx="1162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Sep 2019</a:t>
            </a: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F0B4BA6F-DC2D-4244-B31B-F39C916A8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025660"/>
              </p:ext>
            </p:extLst>
          </p:nvPr>
        </p:nvGraphicFramePr>
        <p:xfrm>
          <a:off x="2172144" y="3729208"/>
          <a:ext cx="8038653" cy="389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41">
                  <a:extLst>
                    <a:ext uri="{9D8B030D-6E8A-4147-A177-3AD203B41FA5}">
                      <a16:colId xmlns:a16="http://schemas.microsoft.com/office/drawing/2014/main" val="2176653006"/>
                    </a:ext>
                  </a:extLst>
                </a:gridCol>
                <a:gridCol w="4390686">
                  <a:extLst>
                    <a:ext uri="{9D8B030D-6E8A-4147-A177-3AD203B41FA5}">
                      <a16:colId xmlns:a16="http://schemas.microsoft.com/office/drawing/2014/main" val="1678061489"/>
                    </a:ext>
                  </a:extLst>
                </a:gridCol>
                <a:gridCol w="3285026">
                  <a:extLst>
                    <a:ext uri="{9D8B030D-6E8A-4147-A177-3AD203B41FA5}">
                      <a16:colId xmlns:a16="http://schemas.microsoft.com/office/drawing/2014/main" val="2445856055"/>
                    </a:ext>
                  </a:extLst>
                </a:gridCol>
              </a:tblGrid>
              <a:tr h="3891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2019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032722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96E7E98A-893B-6F4E-AB7B-F2DBDC2DAD02}"/>
              </a:ext>
            </a:extLst>
          </p:cNvPr>
          <p:cNvSpPr txBox="1"/>
          <p:nvPr/>
        </p:nvSpPr>
        <p:spPr>
          <a:xfrm>
            <a:off x="4054213" y="4695059"/>
            <a:ext cx="500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Quarterly National Report-Out Webinars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F2819AF-38EC-BC40-B2EB-39D7425551D9}"/>
              </a:ext>
            </a:extLst>
          </p:cNvPr>
          <p:cNvCxnSpPr>
            <a:cxnSpLocks/>
          </p:cNvCxnSpPr>
          <p:nvPr/>
        </p:nvCxnSpPr>
        <p:spPr>
          <a:xfrm>
            <a:off x="7824867" y="2546717"/>
            <a:ext cx="0" cy="120622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78523FE-D11C-8945-B558-09B247BF5849}"/>
              </a:ext>
            </a:extLst>
          </p:cNvPr>
          <p:cNvSpPr txBox="1"/>
          <p:nvPr/>
        </p:nvSpPr>
        <p:spPr>
          <a:xfrm>
            <a:off x="7934824" y="2642376"/>
            <a:ext cx="1944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Apr 2019</a:t>
            </a:r>
          </a:p>
          <a:p>
            <a:r>
              <a:rPr lang="en-US" sz="1600" dirty="0">
                <a:solidFill>
                  <a:srgbClr val="C00000"/>
                </a:solidFill>
              </a:rPr>
              <a:t>beta future years platform release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08C980-5B4D-4D60-8198-F78C1B501085}"/>
              </a:ext>
            </a:extLst>
          </p:cNvPr>
          <p:cNvSpPr txBox="1"/>
          <p:nvPr/>
        </p:nvSpPr>
        <p:spPr>
          <a:xfrm>
            <a:off x="5637026" y="5317888"/>
            <a:ext cx="4241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3"/>
              </a:rPr>
              <a:t>Register here</a:t>
            </a:r>
            <a:r>
              <a:rPr lang="en-US" i="1" dirty="0"/>
              <a:t> for next quarterly call </a:t>
            </a:r>
            <a:br>
              <a:rPr lang="en-US" i="1" dirty="0"/>
            </a:br>
            <a:r>
              <a:rPr lang="en-US" i="1" dirty="0"/>
              <a:t>on 1/23/2020 @ 12 noon Eastern</a:t>
            </a:r>
          </a:p>
        </p:txBody>
      </p:sp>
    </p:spTree>
    <p:extLst>
      <p:ext uri="{BB962C8B-B14F-4D97-AF65-F5344CB8AC3E}">
        <p14:creationId xmlns:p14="http://schemas.microsoft.com/office/powerpoint/2010/main" val="300190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40407"/>
            <a:ext cx="9637872" cy="1078793"/>
          </a:xfrm>
        </p:spPr>
        <p:txBody>
          <a:bodyPr>
            <a:normAutofit/>
          </a:bodyPr>
          <a:lstStyle/>
          <a:p>
            <a:r>
              <a:rPr lang="en-US" dirty="0"/>
              <a:t>2016 Platform Availability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5C5193A-505E-D94D-AAE1-E1692FB3A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53616"/>
            <a:ext cx="11506200" cy="541020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ts val="1954"/>
            </a:pPr>
            <a:r>
              <a:rPr lang="en-US" sz="2000" b="1" u="sng" dirty="0"/>
              <a:t>Alpha</a:t>
            </a:r>
            <a:r>
              <a:rPr lang="en-US" sz="2000" dirty="0"/>
              <a:t>: </a:t>
            </a:r>
            <a:r>
              <a:rPr lang="en-US" sz="2000" i="1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preliminary</a:t>
            </a:r>
            <a:r>
              <a:rPr lang="en-US" sz="20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 version based on 2014NEIv2 for some and 2016 for other key sectors </a:t>
            </a:r>
            <a:r>
              <a:rPr lang="en-US" sz="24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(released Spring, 2018)</a:t>
            </a:r>
            <a:endParaRPr lang="en-US" sz="2000" dirty="0">
              <a:solidFill>
                <a:schemeClr val="dk1"/>
              </a:solidFill>
              <a:ea typeface="Rambla"/>
              <a:cs typeface="Rambla"/>
              <a:sym typeface="Rambla"/>
            </a:endParaRP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SzPts val="1954"/>
            </a:pPr>
            <a:r>
              <a:rPr lang="en-US" sz="16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For initial testing of 2016 model runs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SzPts val="1954"/>
            </a:pPr>
            <a:r>
              <a:rPr lang="en-US" sz="1600" dirty="0"/>
              <a:t>Compatible versions of 2014 and 2015 were also released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SzPts val="1954"/>
            </a:pPr>
            <a:r>
              <a:rPr lang="en-US" sz="1600" dirty="0"/>
              <a:t>Data / documentation: </a:t>
            </a:r>
            <a:r>
              <a:rPr lang="en-US" sz="1600" dirty="0">
                <a:hlinkClick r:id="rId3"/>
              </a:rPr>
              <a:t>https://www.epa.gov/air-emissions-modeling/2014-2016-version-7-air-emissions-modeling-platforms</a:t>
            </a:r>
            <a:r>
              <a:rPr lang="en-US" sz="1600" dirty="0"/>
              <a:t>  </a:t>
            </a:r>
          </a:p>
          <a:p>
            <a:pPr>
              <a:spcAft>
                <a:spcPts val="600"/>
              </a:spcAft>
            </a:pPr>
            <a:r>
              <a:rPr lang="en-US" sz="2000" b="1" u="sng" dirty="0"/>
              <a:t>Beta</a:t>
            </a:r>
            <a:r>
              <a:rPr lang="en-US" sz="2000" dirty="0"/>
              <a:t>: </a:t>
            </a:r>
            <a:r>
              <a:rPr lang="en-US" sz="2000" i="1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improved </a:t>
            </a:r>
            <a:r>
              <a:rPr lang="en-US" sz="2000" i="1" dirty="0"/>
              <a:t>and/or new </a:t>
            </a:r>
            <a:r>
              <a:rPr lang="en-US" sz="20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 version of actual 2016 emissions for most sectors (March 2019) </a:t>
            </a:r>
          </a:p>
          <a:p>
            <a:pPr lvl="1">
              <a:spcBef>
                <a:spcPts val="4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Preliminary projected emissions for 2023 and 2028 sent to workgroups (April 2019) – workgroup comments on beta due by May 31, 2019</a:t>
            </a:r>
          </a:p>
          <a:p>
            <a:pPr lvl="1">
              <a:spcBef>
                <a:spcPts val="4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Data/Documentation: </a:t>
            </a:r>
            <a:r>
              <a:rPr lang="en-US" sz="1600" dirty="0">
                <a:hlinkClick r:id="rId4"/>
              </a:rPr>
              <a:t>http://views.cira.colostate.edu/wiki/wiki/10197</a:t>
            </a:r>
            <a:r>
              <a:rPr lang="en-US" sz="1600" dirty="0"/>
              <a:t> </a:t>
            </a:r>
          </a:p>
          <a:p>
            <a:pPr lvl="1">
              <a:spcBef>
                <a:spcPts val="4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2016 emissions inventories and AQM inputs + outputs hosted at the </a:t>
            </a:r>
            <a:r>
              <a:rPr lang="en-US" sz="1600" dirty="0">
                <a:solidFill>
                  <a:schemeClr val="dk1"/>
                </a:solidFill>
                <a:ea typeface="Rambla"/>
                <a:cs typeface="Rambla"/>
                <a:sym typeface="Rambla"/>
                <a:hlinkClick r:id="rId5"/>
              </a:rPr>
              <a:t>Intermountain West Data Warehouse</a:t>
            </a:r>
            <a:r>
              <a:rPr lang="en-US" sz="16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 (IWDW)</a:t>
            </a:r>
          </a:p>
          <a:p>
            <a:pPr>
              <a:spcAft>
                <a:spcPts val="600"/>
              </a:spcAft>
            </a:pPr>
            <a:r>
              <a:rPr lang="en-US" sz="2000" b="1" u="sng" dirty="0"/>
              <a:t>V1.0</a:t>
            </a:r>
            <a:r>
              <a:rPr lang="en-US" sz="2000" dirty="0"/>
              <a:t>: </a:t>
            </a:r>
            <a:r>
              <a:rPr lang="en-US" sz="2000" i="1" dirty="0"/>
              <a:t>fully updated </a:t>
            </a:r>
            <a:r>
              <a:rPr lang="en-US" sz="2000" dirty="0"/>
              <a:t>2016 emissions and complete projected emissions for 2023 and 2028 (October 2019)</a:t>
            </a:r>
          </a:p>
          <a:p>
            <a:pPr lvl="1">
              <a:spcBef>
                <a:spcPts val="400"/>
              </a:spcBef>
              <a:spcAft>
                <a:spcPts val="300"/>
              </a:spcAft>
            </a:pPr>
            <a:r>
              <a:rPr lang="en-US" sz="1600" dirty="0"/>
              <a:t>SMOKE inputs for 2016, 2023, 2028 available; outputs only for 2016 </a:t>
            </a:r>
          </a:p>
          <a:p>
            <a:pPr lvl="1">
              <a:spcBef>
                <a:spcPts val="4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Data/Documentation: </a:t>
            </a:r>
            <a:r>
              <a:rPr lang="en-US" sz="1600" dirty="0">
                <a:hlinkClick r:id="rId6"/>
              </a:rPr>
              <a:t>http://views.cira.colostate.edu/wiki/wiki/10202</a:t>
            </a:r>
            <a:r>
              <a:rPr lang="en-US" sz="1600" dirty="0"/>
              <a:t> </a:t>
            </a:r>
          </a:p>
          <a:p>
            <a:pPr lvl="1">
              <a:spcBef>
                <a:spcPts val="400"/>
              </a:spcBef>
              <a:spcAft>
                <a:spcPts val="600"/>
              </a:spcAft>
            </a:pPr>
            <a:r>
              <a:rPr lang="en-US" sz="1600" dirty="0"/>
              <a:t>Emissions data soon to be available from the IWDW</a:t>
            </a:r>
          </a:p>
          <a:p>
            <a:pPr lvl="1">
              <a:spcBef>
                <a:spcPts val="4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2"/>
                </a:solidFill>
                <a:sym typeface="Rambla"/>
                <a:hlinkClick r:id="rId7"/>
              </a:rPr>
              <a:t>LADCO Data Viewer</a:t>
            </a:r>
            <a:r>
              <a:rPr lang="en-US" sz="1600" dirty="0">
                <a:solidFill>
                  <a:schemeClr val="tx2"/>
                </a:solidFill>
                <a:sym typeface="Rambla"/>
              </a:rPr>
              <a:t> </a:t>
            </a:r>
            <a:r>
              <a:rPr lang="en-US" sz="1600" dirty="0"/>
              <a:t>hosts an archive of static plots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599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B795A3-37BB-4C04-9C3B-1B8ACBB3E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32"/>
            <a:ext cx="9927432" cy="4843268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Workgroups reviewed and incorporated comments on beta version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Most sectors had comments (EGUs, non-EGUs, oil and gas, nonpoint, nonroad, rail, …)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New mobile source emissions from California + Nonroad emissions from Texas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New oil and gas inventory for Western states (not yet incorporated into 2016v1)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Planned substantive improvements implemented for many sectors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Onroad: activity data, age distributions, SMOKE-MOVES updates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Nonroad: spatial distribution for agriculture and construction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Commercial Marine Vessels: new hourly “gridded point” inventories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Airports: from new Aviation Environmental Design Tool (AEDT)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Agricultural: improved animal counts and fertilizer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Biogenic: land use updates for Canada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Canada: Dust emissions reduced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Improved projections for various sectors (see Farkas @ 8:50)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Fires: improved representation and additional datasets (see Vukovich @ 9:10)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F16EDE-21A6-43C1-A6C1-63E9261D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B6F49C-331C-4367-A249-260AAA2D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2016v1 from beta</a:t>
            </a:r>
          </a:p>
        </p:txBody>
      </p:sp>
    </p:spTree>
    <p:extLst>
      <p:ext uri="{BB962C8B-B14F-4D97-AF65-F5344CB8AC3E}">
        <p14:creationId xmlns:p14="http://schemas.microsoft.com/office/powerpoint/2010/main" val="3527403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D2528-406D-BE41-9E86-72F9F40A2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2016beta Emissions Summaries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2FD7B-5D52-8242-AEAA-36856609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0494"/>
            <a:ext cx="5486400" cy="4481705"/>
          </a:xfrm>
        </p:spPr>
        <p:txBody>
          <a:bodyPr>
            <a:normAutofit/>
          </a:bodyPr>
          <a:lstStyle/>
          <a:p>
            <a:r>
              <a:rPr lang="en-US" sz="2000" dirty="0"/>
              <a:t>Comparisons across recent inventory platforms (2011, 2014, 2016)</a:t>
            </a:r>
          </a:p>
          <a:p>
            <a:r>
              <a:rPr lang="en-US" sz="2000" dirty="0"/>
              <a:t>Beta case names end in ff, </a:t>
            </a:r>
            <a:br>
              <a:rPr lang="en-US" sz="2000" dirty="0"/>
            </a:br>
            <a:r>
              <a:rPr lang="en-US" sz="2000" dirty="0"/>
              <a:t>v1 case names end in </a:t>
            </a:r>
            <a:r>
              <a:rPr lang="en-US" sz="2000" dirty="0" err="1"/>
              <a:t>fh</a:t>
            </a:r>
            <a:endParaRPr lang="en-US" sz="2000" dirty="0"/>
          </a:p>
          <a:p>
            <a:r>
              <a:rPr lang="en-US" sz="2000" dirty="0"/>
              <a:t>Summaries of key ”Criteria” pollutants: NOx, VOC (O</a:t>
            </a:r>
            <a:r>
              <a:rPr lang="en-US" sz="2000" baseline="-25000" dirty="0"/>
              <a:t>3</a:t>
            </a:r>
            <a:r>
              <a:rPr lang="en-US" sz="2000" dirty="0"/>
              <a:t> precursors); PM</a:t>
            </a:r>
            <a:r>
              <a:rPr lang="en-US" sz="2000" baseline="-25000" dirty="0"/>
              <a:t>2.5</a:t>
            </a:r>
            <a:r>
              <a:rPr lang="en-US" sz="2000" dirty="0"/>
              <a:t>, SO</a:t>
            </a:r>
            <a:r>
              <a:rPr lang="en-US" sz="2000" baseline="-25000" dirty="0"/>
              <a:t>2</a:t>
            </a:r>
            <a:r>
              <a:rPr lang="en-US" sz="2000" dirty="0"/>
              <a:t>, NH</a:t>
            </a:r>
            <a:r>
              <a:rPr lang="en-US" sz="2000" baseline="-25000" dirty="0"/>
              <a:t>3</a:t>
            </a:r>
            <a:r>
              <a:rPr lang="en-US" sz="2000" dirty="0"/>
              <a:t> (PM &amp; haze precursors) are available</a:t>
            </a:r>
          </a:p>
          <a:p>
            <a:r>
              <a:rPr lang="en-US" sz="2000" dirty="0"/>
              <a:t>Note that annual totals do not show temporal variability in the data</a:t>
            </a:r>
          </a:p>
          <a:p>
            <a:r>
              <a:rPr lang="en-US" sz="2000" dirty="0"/>
              <a:t>More detailed results are available from the </a:t>
            </a:r>
            <a:r>
              <a:rPr lang="en-US" sz="2000" dirty="0">
                <a:hlinkClick r:id="rId3"/>
              </a:rPr>
              <a:t>LADCO</a:t>
            </a:r>
            <a:r>
              <a:rPr lang="en-US" sz="2000" dirty="0"/>
              <a:t> and </a:t>
            </a:r>
            <a:r>
              <a:rPr lang="en-US" sz="2000" dirty="0">
                <a:hlinkClick r:id="rId4"/>
              </a:rPr>
              <a:t>IWDW</a:t>
            </a:r>
            <a:r>
              <a:rPr lang="en-US" sz="2000" dirty="0"/>
              <a:t> websites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3C987-16A9-9147-BB8F-4128B0BBA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694B-ACB9-4B07-9520-882D81573A15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85092-6107-CE4C-896B-901B5601FB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7" t="33627" r="543" b="30009"/>
          <a:stretch/>
        </p:blipFill>
        <p:spPr>
          <a:xfrm>
            <a:off x="9260554" y="1483078"/>
            <a:ext cx="1219074" cy="4876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30D51-5E9D-214E-9EBC-1DDDED9ADD7D}"/>
              </a:ext>
            </a:extLst>
          </p:cNvPr>
          <p:cNvSpPr txBox="1"/>
          <p:nvPr/>
        </p:nvSpPr>
        <p:spPr>
          <a:xfrm>
            <a:off x="5943600" y="1232257"/>
            <a:ext cx="32689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sz="1400" dirty="0"/>
              <a:t>Airports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Agriculture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Biogenic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Commercial Marine Vehicles, C1&amp;2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Commercial Marine Vessels, C3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Area/Nonpoint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Off-road Mobile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Nonpoint Oil &amp; Gas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On-road Mobile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Point Oil &amp; Gas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Agricultural Fires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Electric Generating Units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Wild and Prescribed Fires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Non-EGU Point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Rail</a:t>
            </a:r>
          </a:p>
          <a:p>
            <a:pPr algn="r">
              <a:spcAft>
                <a:spcPts val="800"/>
              </a:spcAft>
            </a:pPr>
            <a:r>
              <a:rPr lang="en-US" sz="1400" dirty="0"/>
              <a:t>Residential Wood Combustion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1E888-BD34-4538-B7B0-2BE306B1A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1175250"/>
            <a:ext cx="1064420" cy="3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81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F3D09EC-004B-4740-8C74-968B1B63E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1295401"/>
            <a:ext cx="7955280" cy="544338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9DBDD-FD42-41A8-B31E-23C691B8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926516-CE34-4A75-87D4-22F15AD7C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NOx Emissions totals 2011 through 2028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B5C02-42F2-476E-98A5-F3107F439362}"/>
              </a:ext>
            </a:extLst>
          </p:cNvPr>
          <p:cNvSpPr txBox="1"/>
          <p:nvPr/>
        </p:nvSpPr>
        <p:spPr>
          <a:xfrm>
            <a:off x="2514600" y="6254060"/>
            <a:ext cx="68900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2011en 2023en 2028el 2014 2016b  2023b  2028b 2016v1 2023v1 2028v1</a:t>
            </a:r>
          </a:p>
        </p:txBody>
      </p:sp>
    </p:spTree>
    <p:extLst>
      <p:ext uri="{BB962C8B-B14F-4D97-AF65-F5344CB8AC3E}">
        <p14:creationId xmlns:p14="http://schemas.microsoft.com/office/powerpoint/2010/main" val="2857571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290A230-D250-2C41-B4C0-31D0CBB33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72" y="1273375"/>
            <a:ext cx="7955280" cy="552636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AF7EDB-F809-4A21-8259-2BE64FFB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1064F51-F97B-4287-944C-8AEFF7E9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7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SO</a:t>
            </a:r>
            <a:r>
              <a:rPr lang="en-US" baseline="-25000" dirty="0"/>
              <a:t>2</a:t>
            </a:r>
            <a:r>
              <a:rPr lang="en-US" dirty="0"/>
              <a:t> Emissions totals </a:t>
            </a:r>
            <a:br>
              <a:rPr lang="en-US" dirty="0"/>
            </a:br>
            <a:r>
              <a:rPr lang="en-US" dirty="0"/>
              <a:t>2011 through 2028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3DE6F-B19A-4C9F-9A38-8A0B392D8226}"/>
              </a:ext>
            </a:extLst>
          </p:cNvPr>
          <p:cNvSpPr txBox="1"/>
          <p:nvPr/>
        </p:nvSpPr>
        <p:spPr>
          <a:xfrm>
            <a:off x="2362200" y="6282734"/>
            <a:ext cx="69974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2011en 2023en 2028el  2014   2016b 2023b  2028b 2016v12023v1 2028v1</a:t>
            </a:r>
          </a:p>
        </p:txBody>
      </p:sp>
    </p:spTree>
    <p:extLst>
      <p:ext uri="{BB962C8B-B14F-4D97-AF65-F5344CB8AC3E}">
        <p14:creationId xmlns:p14="http://schemas.microsoft.com/office/powerpoint/2010/main" val="26172027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ecords_x0020_Date xmlns="ba8eb6be-0955-44cd-ad6c-1ec625d649b5" xsi:nil="true"/>
    <Rights xmlns="4ffa91fb-a0ff-4ac5-b2db-65c790d184a4" xsi:nil="true"/>
    <Document_x0020_Creation_x0020_Date xmlns="4ffa91fb-a0ff-4ac5-b2db-65c790d184a4">2019-10-15T17:07:01+00:00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Records_x0020_Status xmlns="ba8eb6be-0955-44cd-ad6c-1ec625d649b5">Pending</Records_x0020_Status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446F43D88E304B9A8612EBB1AAEBEA" ma:contentTypeVersion="34" ma:contentTypeDescription="Create a new document." ma:contentTypeScope="" ma:versionID="4134bdec75dd9c329362143590958405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ba8eb6be-0955-44cd-ad6c-1ec625d649b5" xmlns:ns7="46aa0371-c0be-4330-a5ff-ec128acf39ed" targetNamespace="http://schemas.microsoft.com/office/2006/metadata/properties" ma:root="true" ma:fieldsID="e77835f34ed57a5b8cca7e0ca74e4653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ba8eb6be-0955-44cd-ad6c-1ec625d649b5"/>
    <xsd:import namespace="46aa0371-c0be-4330-a5ff-ec128acf39ed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6:LastSharedByUser" minOccurs="0"/>
                <xsd:element ref="ns6:LastSharedByTime" minOccurs="0"/>
                <xsd:element ref="ns7:MediaServiceMetadata" minOccurs="0"/>
                <xsd:element ref="ns7:MediaServiceFastMetadata" minOccurs="0"/>
                <xsd:element ref="ns7:MediaServiceAutoTags" minOccurs="0"/>
                <xsd:element ref="ns7:MediaServiceOCR" minOccurs="0"/>
                <xsd:element ref="ns6:Records_x0020_Status" minOccurs="0"/>
                <xsd:element ref="ns6:Records_x0020_Date" minOccurs="0"/>
                <xsd:element ref="ns7:MediaServiceDateTaken" minOccurs="0"/>
                <xsd:element ref="ns7:MediaServiceLocation" minOccurs="0"/>
                <xsd:element ref="ns7:MediaServiceEventHashCode" minOccurs="0"/>
                <xsd:element ref="ns7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7e98d0d4-ff80-45b8-9575-45dc4ee100ce}" ma:internalName="TaxCatchAllLabel" ma:readOnly="true" ma:showField="CatchAllDataLabel" ma:web="ba8eb6be-0955-44cd-ad6c-1ec625d649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7e98d0d4-ff80-45b8-9575-45dc4ee100ce}" ma:internalName="TaxCatchAll" ma:showField="CatchAllData" ma:web="ba8eb6be-0955-44cd-ad6c-1ec625d649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eb6be-0955-44cd-ad6c-1ec625d649b5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3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32" nillable="true" ma:displayName="Last Shared By Time" ma:description="" ma:internalName="LastSharedByTime" ma:readOnly="true">
      <xsd:simpleType>
        <xsd:restriction base="dms:DateTime"/>
      </xsd:simpleType>
    </xsd:element>
    <xsd:element name="Records_x0020_Status" ma:index="37" nillable="true" ma:displayName="Records Status" ma:default="Pending" ma:internalName="Records_x0020_Status">
      <xsd:simpleType>
        <xsd:restriction base="dms:Text"/>
      </xsd:simpleType>
    </xsd:element>
    <xsd:element name="Records_x0020_Date" ma:index="38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a0371-c0be-4330-a5ff-ec128acf39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40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4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42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?mso-contentType ?>
<SharedContentType xmlns="Microsoft.SharePoint.Taxonomy.ContentTypeSync" SourceId="29f62856-1543-49d4-a736-4569d363f533" ContentTypeId="0x0101" PreviousValue="false"/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0A3D125-57D6-4239-BF9C-520C20DDA06A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4B6BD25D-F427-4ECF-B445-C18E29EB13F3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67B25245-7A2A-49CA-A625-C1DEC0A2F53F}">
  <ds:schemaRefs>
    <ds:schemaRef ds:uri="http://purl.org/dc/dcmitype/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46aa0371-c0be-4330-a5ff-ec128acf39ed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ba8eb6be-0955-44cd-ad6c-1ec625d649b5"/>
    <ds:schemaRef ds:uri="http://schemas.microsoft.com/sharepoint/v3/fields"/>
    <ds:schemaRef ds:uri="http://www.w3.org/XML/1998/namespace"/>
  </ds:schemaRefs>
</ds:datastoreItem>
</file>

<file path=customXml/itemProps12.xml><?xml version="1.0" encoding="utf-8"?>
<ds:datastoreItem xmlns:ds="http://schemas.openxmlformats.org/officeDocument/2006/customXml" ds:itemID="{C2FC7C47-D16C-44CA-AE74-98F4FE49DB11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6744AB8A-20A7-4C3F-B42B-876E414D4974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18AFAD4E-CCA1-4560-A0F1-EE2290DBB9C4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E64CD36B-01DD-4433-97AB-32A3ADAC81E9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EACA0DB6-120A-4CC8-A781-88B1325F21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ba8eb6be-0955-44cd-ad6c-1ec625d649b5"/>
    <ds:schemaRef ds:uri="46aa0371-c0be-4330-a5ff-ec128acf39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7.xml><?xml version="1.0" encoding="utf-8"?>
<ds:datastoreItem xmlns:ds="http://schemas.openxmlformats.org/officeDocument/2006/customXml" ds:itemID="{CCEEE160-DE02-45DE-B81A-334E560B16E7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F3086760-26BE-4DBD-9A98-5AC7177D71E8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D12273F6-4398-4AF7-BBF3-FF71F09080DF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5037B7A3-5E86-4648-A8FC-6C5C3294EC85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8B476A4-2239-45F4-9CBD-47DAC1B6C124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D7C60C19-FB1A-4F34-A95A-F7652B7B3B19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CDA81D83-8B2A-4B7B-93D3-3E0CE295CF66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EF63B765-4E88-44BC-9295-2DA8B8E102BD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4C6160EF-7571-47A0-ACD5-80A6EAD1A94D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9823A756-76E2-4506-9217-99CE54704B06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FA35E2BC-27AA-4780-88E9-E387405C8C2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5789833-0960-488D-A945-75DCB323311C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FA8D9D34-D7F9-4AE5-B7EC-C4739A7C85A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58017BDF-E7BB-46F5-B643-373001004C69}">
  <ds:schemaRefs>
    <ds:schemaRef ds:uri="Microsoft.SharePoint.Taxonomy.ContentTypeSync"/>
  </ds:schemaRefs>
</ds:datastoreItem>
</file>

<file path=customXml/itemProps7.xml><?xml version="1.0" encoding="utf-8"?>
<ds:datastoreItem xmlns:ds="http://schemas.openxmlformats.org/officeDocument/2006/customXml" ds:itemID="{61F36AA1-E5F3-4721-BFE1-6B1551BD01EA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CA9A214D-EE6A-43D5-9511-193DD3648235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958E155C-F236-488C-A126-B0E2E2BB1F6E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67936</TotalTime>
  <Words>1775</Words>
  <Application>Microsoft Office PowerPoint</Application>
  <PresentationFormat>Widescreen</PresentationFormat>
  <Paragraphs>267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Lucida Sans Unicode</vt:lpstr>
      <vt:lpstr>Verdana</vt:lpstr>
      <vt:lpstr>Wingdings 2</vt:lpstr>
      <vt:lpstr>Wingdings 3</vt:lpstr>
      <vt:lpstr>Concourse</vt:lpstr>
      <vt:lpstr>Version 1.0 of the 2016 Collaborative Emissions Modeling Platform</vt:lpstr>
      <vt:lpstr>Overview of the National Emissions Inventory Collaborative</vt:lpstr>
      <vt:lpstr>Organizational Structure</vt:lpstr>
      <vt:lpstr>Collaborative Timeline</vt:lpstr>
      <vt:lpstr>2016 Platform Availability</vt:lpstr>
      <vt:lpstr>Developing 2016v1 from beta</vt:lpstr>
      <vt:lpstr>2016beta Emissions Summaries</vt:lpstr>
      <vt:lpstr>National NOx Emissions totals 2011 through 2028</vt:lpstr>
      <vt:lpstr>National SO2 Emissions totals  2011 through 2028</vt:lpstr>
      <vt:lpstr>Sector-specific Updates</vt:lpstr>
      <vt:lpstr>Onroad Emissions Updates</vt:lpstr>
      <vt:lpstr>12km Gridded 2016v1 Onroad NOx Emissions (tons/yr)</vt:lpstr>
      <vt:lpstr>Commercial Marine Vessel Updates</vt:lpstr>
      <vt:lpstr>Annual CMV NOx Emissions</vt:lpstr>
      <vt:lpstr>Hourly CMV Animations</vt:lpstr>
      <vt:lpstr>2016v1 Nonroad total NOx vs. beta (tons/yr)</vt:lpstr>
      <vt:lpstr>Airports</vt:lpstr>
      <vt:lpstr>Improved Biogenic Land Use in Canada</vt:lpstr>
      <vt:lpstr>Agricultural Ammonia</vt:lpstr>
      <vt:lpstr>Inventory Collaborative Next Steps</vt:lpstr>
      <vt:lpstr>Thank You to All who Participated!</vt:lpstr>
    </vt:vector>
  </TitlesOfParts>
  <Company>US-EPA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 Houyoux</dc:creator>
  <cp:lastModifiedBy>Eyth, Alison</cp:lastModifiedBy>
  <cp:revision>1231</cp:revision>
  <cp:lastPrinted>2018-08-30T16:24:27Z</cp:lastPrinted>
  <dcterms:created xsi:type="dcterms:W3CDTF">2011-06-13T20:10:16Z</dcterms:created>
  <dcterms:modified xsi:type="dcterms:W3CDTF">2019-10-22T12:22:44Z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0x010100BC446F43D88E304B9A8612EBB1AAEBEA</vt:lpwstr>
  </property>
</Properties>
</file>