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8" r:id="rId2"/>
  </p:sldIdLst>
  <p:sldSz cx="21945600" cy="19202400"/>
  <p:notesSz cx="7010400" cy="9296400"/>
  <p:defaultTextStyle>
    <a:defPPr>
      <a:defRPr lang="en-US"/>
    </a:defPPr>
    <a:lvl1pPr marL="0" algn="l" defTabSz="2351144" rtl="0" eaLnBrk="1" latinLnBrk="0" hangingPunct="1">
      <a:defRPr sz="4600" kern="1200">
        <a:solidFill>
          <a:schemeClr val="tx1"/>
        </a:solidFill>
        <a:latin typeface="+mn-lt"/>
        <a:ea typeface="+mn-ea"/>
        <a:cs typeface="+mn-cs"/>
      </a:defRPr>
    </a:lvl1pPr>
    <a:lvl2pPr marL="1175572" algn="l" defTabSz="2351144" rtl="0" eaLnBrk="1" latinLnBrk="0" hangingPunct="1">
      <a:defRPr sz="4600" kern="1200">
        <a:solidFill>
          <a:schemeClr val="tx1"/>
        </a:solidFill>
        <a:latin typeface="+mn-lt"/>
        <a:ea typeface="+mn-ea"/>
        <a:cs typeface="+mn-cs"/>
      </a:defRPr>
    </a:lvl2pPr>
    <a:lvl3pPr marL="2351144" algn="l" defTabSz="2351144" rtl="0" eaLnBrk="1" latinLnBrk="0" hangingPunct="1">
      <a:defRPr sz="4600" kern="1200">
        <a:solidFill>
          <a:schemeClr val="tx1"/>
        </a:solidFill>
        <a:latin typeface="+mn-lt"/>
        <a:ea typeface="+mn-ea"/>
        <a:cs typeface="+mn-cs"/>
      </a:defRPr>
    </a:lvl3pPr>
    <a:lvl4pPr marL="3526718" algn="l" defTabSz="2351144" rtl="0" eaLnBrk="1" latinLnBrk="0" hangingPunct="1">
      <a:defRPr sz="4600" kern="1200">
        <a:solidFill>
          <a:schemeClr val="tx1"/>
        </a:solidFill>
        <a:latin typeface="+mn-lt"/>
        <a:ea typeface="+mn-ea"/>
        <a:cs typeface="+mn-cs"/>
      </a:defRPr>
    </a:lvl4pPr>
    <a:lvl5pPr marL="4702290" algn="l" defTabSz="2351144" rtl="0" eaLnBrk="1" latinLnBrk="0" hangingPunct="1">
      <a:defRPr sz="4600" kern="1200">
        <a:solidFill>
          <a:schemeClr val="tx1"/>
        </a:solidFill>
        <a:latin typeface="+mn-lt"/>
        <a:ea typeface="+mn-ea"/>
        <a:cs typeface="+mn-cs"/>
      </a:defRPr>
    </a:lvl5pPr>
    <a:lvl6pPr marL="5877862" algn="l" defTabSz="2351144" rtl="0" eaLnBrk="1" latinLnBrk="0" hangingPunct="1">
      <a:defRPr sz="4600" kern="1200">
        <a:solidFill>
          <a:schemeClr val="tx1"/>
        </a:solidFill>
        <a:latin typeface="+mn-lt"/>
        <a:ea typeface="+mn-ea"/>
        <a:cs typeface="+mn-cs"/>
      </a:defRPr>
    </a:lvl6pPr>
    <a:lvl7pPr marL="7053434" algn="l" defTabSz="2351144" rtl="0" eaLnBrk="1" latinLnBrk="0" hangingPunct="1">
      <a:defRPr sz="4600" kern="1200">
        <a:solidFill>
          <a:schemeClr val="tx1"/>
        </a:solidFill>
        <a:latin typeface="+mn-lt"/>
        <a:ea typeface="+mn-ea"/>
        <a:cs typeface="+mn-cs"/>
      </a:defRPr>
    </a:lvl7pPr>
    <a:lvl8pPr marL="8229007" algn="l" defTabSz="2351144" rtl="0" eaLnBrk="1" latinLnBrk="0" hangingPunct="1">
      <a:defRPr sz="4600" kern="1200">
        <a:solidFill>
          <a:schemeClr val="tx1"/>
        </a:solidFill>
        <a:latin typeface="+mn-lt"/>
        <a:ea typeface="+mn-ea"/>
        <a:cs typeface="+mn-cs"/>
      </a:defRPr>
    </a:lvl8pPr>
    <a:lvl9pPr marL="9404580" algn="l" defTabSz="2351144" rtl="0" eaLnBrk="1" latinLnBrk="0" hangingPunct="1">
      <a:defRPr sz="4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800">
          <p15:clr>
            <a:srgbClr val="A4A3A4"/>
          </p15:clr>
        </p15:guide>
        <p15:guide id="2" pos="603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A4BA9"/>
    <a:srgbClr val="09306B"/>
    <a:srgbClr val="0101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4944" y="-2766"/>
      </p:cViewPr>
      <p:guideLst>
        <p:guide orient="horz" pos="9800"/>
        <p:guide pos="603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'ifc-gear-hc-host-mpi-ssd-vt'!$AG$26</c:f>
              <c:strCache>
                <c:ptCount val="1"/>
                <c:pt idx="0">
                  <c:v>OMP8</c:v>
                </c:pt>
              </c:strCache>
            </c:strRef>
          </c:tx>
          <c:spPr>
            <a:solidFill>
              <a:schemeClr val="accent1"/>
            </a:solidFill>
            <a:ln>
              <a:noFill/>
            </a:ln>
            <a:effectLst/>
          </c:spPr>
          <c:invertIfNegative val="0"/>
          <c:cat>
            <c:numRef>
              <c:f>'ifc-gear-hc-host-mpi-ssd-vt'!$AF$27:$AF$37</c:f>
              <c:numCache>
                <c:formatCode>General</c:formatCode>
                <c:ptCount val="11"/>
                <c:pt idx="0">
                  <c:v>4</c:v>
                </c:pt>
                <c:pt idx="1">
                  <c:v>4</c:v>
                </c:pt>
                <c:pt idx="2">
                  <c:v>4</c:v>
                </c:pt>
                <c:pt idx="3">
                  <c:v>4</c:v>
                </c:pt>
                <c:pt idx="4">
                  <c:v>8</c:v>
                </c:pt>
                <c:pt idx="5">
                  <c:v>8</c:v>
                </c:pt>
                <c:pt idx="6">
                  <c:v>8</c:v>
                </c:pt>
                <c:pt idx="7">
                  <c:v>8</c:v>
                </c:pt>
                <c:pt idx="8">
                  <c:v>8</c:v>
                </c:pt>
                <c:pt idx="9">
                  <c:v>8</c:v>
                </c:pt>
                <c:pt idx="10">
                  <c:v>16</c:v>
                </c:pt>
              </c:numCache>
            </c:numRef>
          </c:cat>
          <c:val>
            <c:numRef>
              <c:f>'ifc-gear-hc-host-mpi-ssd-vt'!$AG$27:$AG$37</c:f>
              <c:numCache>
                <c:formatCode>0.00</c:formatCode>
                <c:ptCount val="11"/>
                <c:pt idx="0">
                  <c:v>1.1600596708860202</c:v>
                </c:pt>
                <c:pt idx="1">
                  <c:v>1.3661486229683073</c:v>
                </c:pt>
                <c:pt idx="2">
                  <c:v>1.3513517780072049</c:v>
                </c:pt>
                <c:pt idx="3">
                  <c:v>1.4187654504563112</c:v>
                </c:pt>
                <c:pt idx="4">
                  <c:v>0.8368687559874094</c:v>
                </c:pt>
                <c:pt idx="5">
                  <c:v>1.3257238652504251</c:v>
                </c:pt>
                <c:pt idx="6">
                  <c:v>1.2803214573687045</c:v>
                </c:pt>
                <c:pt idx="7">
                  <c:v>1.2361997684802379</c:v>
                </c:pt>
                <c:pt idx="8">
                  <c:v>1.3541271981476108</c:v>
                </c:pt>
                <c:pt idx="9">
                  <c:v>1.286547392678151</c:v>
                </c:pt>
                <c:pt idx="10">
                  <c:v>1.1443023071523988</c:v>
                </c:pt>
              </c:numCache>
            </c:numRef>
          </c:val>
        </c:ser>
        <c:dLbls>
          <c:showLegendKey val="0"/>
          <c:showVal val="0"/>
          <c:showCatName val="0"/>
          <c:showSerName val="0"/>
          <c:showPercent val="0"/>
          <c:showBubbleSize val="0"/>
        </c:dLbls>
        <c:gapWidth val="219"/>
        <c:overlap val="-27"/>
        <c:axId val="394101040"/>
        <c:axId val="393404176"/>
      </c:barChart>
      <c:catAx>
        <c:axId val="394101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93404176"/>
        <c:crosses val="autoZero"/>
        <c:auto val="1"/>
        <c:lblAlgn val="ctr"/>
        <c:lblOffset val="100"/>
        <c:noMultiLvlLbl val="0"/>
      </c:catAx>
      <c:valAx>
        <c:axId val="393404176"/>
        <c:scaling>
          <c:orientation val="minMax"/>
          <c:max val="1.5"/>
          <c:min val="0.8"/>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94101040"/>
        <c:crosses val="autoZero"/>
        <c:crossBetween val="between"/>
        <c:majorUnit val="0.1"/>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'ifc-gear-epa-host-mpi-ssd-vt'!$AG$7</c:f>
              <c:strCache>
                <c:ptCount val="1"/>
                <c:pt idx="0">
                  <c:v>MPI</c:v>
                </c:pt>
              </c:strCache>
            </c:strRef>
          </c:tx>
          <c:spPr>
            <a:solidFill>
              <a:schemeClr val="accent1"/>
            </a:solidFill>
            <a:ln>
              <a:noFill/>
            </a:ln>
            <a:effectLst/>
          </c:spPr>
          <c:invertIfNegative val="0"/>
          <c:cat>
            <c:numRef>
              <c:f>'ifc-gear-epa-host-mpi-ssd-vt'!$AF$8:$AF$19</c:f>
              <c:numCache>
                <c:formatCode>General</c:formatCode>
                <c:ptCount val="12"/>
                <c:pt idx="0">
                  <c:v>4</c:v>
                </c:pt>
                <c:pt idx="1">
                  <c:v>4</c:v>
                </c:pt>
                <c:pt idx="2">
                  <c:v>4</c:v>
                </c:pt>
                <c:pt idx="3">
                  <c:v>4</c:v>
                </c:pt>
                <c:pt idx="4">
                  <c:v>4</c:v>
                </c:pt>
                <c:pt idx="5">
                  <c:v>8</c:v>
                </c:pt>
                <c:pt idx="6">
                  <c:v>8</c:v>
                </c:pt>
                <c:pt idx="7">
                  <c:v>8</c:v>
                </c:pt>
                <c:pt idx="8">
                  <c:v>8</c:v>
                </c:pt>
                <c:pt idx="9">
                  <c:v>8</c:v>
                </c:pt>
                <c:pt idx="10">
                  <c:v>8</c:v>
                </c:pt>
                <c:pt idx="11">
                  <c:v>16</c:v>
                </c:pt>
              </c:numCache>
            </c:numRef>
          </c:cat>
          <c:val>
            <c:numRef>
              <c:f>'ifc-gear-epa-host-mpi-ssd-vt'!$AG$8:$AG$19</c:f>
              <c:numCache>
                <c:formatCode>General</c:formatCode>
                <c:ptCount val="12"/>
                <c:pt idx="0">
                  <c:v>8.5</c:v>
                </c:pt>
                <c:pt idx="2">
                  <c:v>27.7</c:v>
                </c:pt>
                <c:pt idx="3">
                  <c:v>19.3</c:v>
                </c:pt>
                <c:pt idx="4">
                  <c:v>11.7</c:v>
                </c:pt>
                <c:pt idx="5">
                  <c:v>7.1</c:v>
                </c:pt>
                <c:pt idx="6">
                  <c:v>33</c:v>
                </c:pt>
                <c:pt idx="7">
                  <c:v>42.7</c:v>
                </c:pt>
                <c:pt idx="8">
                  <c:v>47</c:v>
                </c:pt>
                <c:pt idx="9">
                  <c:v>22.7</c:v>
                </c:pt>
                <c:pt idx="10">
                  <c:v>32.9</c:v>
                </c:pt>
                <c:pt idx="11">
                  <c:v>33.9</c:v>
                </c:pt>
              </c:numCache>
            </c:numRef>
          </c:val>
        </c:ser>
        <c:ser>
          <c:idx val="1"/>
          <c:order val="1"/>
          <c:tx>
            <c:strRef>
              <c:f>'ifc-gear-epa-host-mpi-ssd-vt'!$AH$7</c:f>
              <c:strCache>
                <c:ptCount val="1"/>
                <c:pt idx="0">
                  <c:v>OpenMP</c:v>
                </c:pt>
              </c:strCache>
            </c:strRef>
          </c:tx>
          <c:spPr>
            <a:solidFill>
              <a:schemeClr val="accent2"/>
            </a:solidFill>
            <a:ln>
              <a:noFill/>
            </a:ln>
            <a:effectLst/>
          </c:spPr>
          <c:invertIfNegative val="0"/>
          <c:cat>
            <c:numRef>
              <c:f>'ifc-gear-epa-host-mpi-ssd-vt'!$AF$8:$AF$19</c:f>
              <c:numCache>
                <c:formatCode>General</c:formatCode>
                <c:ptCount val="12"/>
                <c:pt idx="0">
                  <c:v>4</c:v>
                </c:pt>
                <c:pt idx="1">
                  <c:v>4</c:v>
                </c:pt>
                <c:pt idx="2">
                  <c:v>4</c:v>
                </c:pt>
                <c:pt idx="3">
                  <c:v>4</c:v>
                </c:pt>
                <c:pt idx="4">
                  <c:v>4</c:v>
                </c:pt>
                <c:pt idx="5">
                  <c:v>8</c:v>
                </c:pt>
                <c:pt idx="6">
                  <c:v>8</c:v>
                </c:pt>
                <c:pt idx="7">
                  <c:v>8</c:v>
                </c:pt>
                <c:pt idx="8">
                  <c:v>8</c:v>
                </c:pt>
                <c:pt idx="9">
                  <c:v>8</c:v>
                </c:pt>
                <c:pt idx="10">
                  <c:v>8</c:v>
                </c:pt>
                <c:pt idx="11">
                  <c:v>16</c:v>
                </c:pt>
              </c:numCache>
            </c:numRef>
          </c:cat>
          <c:val>
            <c:numRef>
              <c:f>'ifc-gear-epa-host-mpi-ssd-vt'!$AH$8:$AH$19</c:f>
              <c:numCache>
                <c:formatCode>General</c:formatCode>
                <c:ptCount val="12"/>
                <c:pt idx="0">
                  <c:v>50</c:v>
                </c:pt>
                <c:pt idx="2">
                  <c:v>31.7</c:v>
                </c:pt>
                <c:pt idx="3">
                  <c:v>34.6</c:v>
                </c:pt>
                <c:pt idx="4">
                  <c:v>37.700000000000003</c:v>
                </c:pt>
                <c:pt idx="5">
                  <c:v>60.3</c:v>
                </c:pt>
                <c:pt idx="6">
                  <c:v>30.6</c:v>
                </c:pt>
                <c:pt idx="7">
                  <c:v>25.4</c:v>
                </c:pt>
                <c:pt idx="8">
                  <c:v>22.1</c:v>
                </c:pt>
                <c:pt idx="9">
                  <c:v>31.8</c:v>
                </c:pt>
                <c:pt idx="10">
                  <c:v>26.8</c:v>
                </c:pt>
                <c:pt idx="11">
                  <c:v>32.9</c:v>
                </c:pt>
              </c:numCache>
            </c:numRef>
          </c:val>
        </c:ser>
        <c:ser>
          <c:idx val="2"/>
          <c:order val="2"/>
          <c:tx>
            <c:strRef>
              <c:f>'ifc-gear-epa-host-mpi-ssd-vt'!$AI$7</c:f>
              <c:strCache>
                <c:ptCount val="1"/>
                <c:pt idx="0">
                  <c:v>Scalar</c:v>
                </c:pt>
              </c:strCache>
            </c:strRef>
          </c:tx>
          <c:spPr>
            <a:solidFill>
              <a:srgbClr val="00B050"/>
            </a:solidFill>
            <a:ln>
              <a:noFill/>
            </a:ln>
            <a:effectLst/>
          </c:spPr>
          <c:invertIfNegative val="0"/>
          <c:cat>
            <c:numRef>
              <c:f>'ifc-gear-epa-host-mpi-ssd-vt'!$AF$8:$AF$19</c:f>
              <c:numCache>
                <c:formatCode>General</c:formatCode>
                <c:ptCount val="12"/>
                <c:pt idx="0">
                  <c:v>4</c:v>
                </c:pt>
                <c:pt idx="1">
                  <c:v>4</c:v>
                </c:pt>
                <c:pt idx="2">
                  <c:v>4</c:v>
                </c:pt>
                <c:pt idx="3">
                  <c:v>4</c:v>
                </c:pt>
                <c:pt idx="4">
                  <c:v>4</c:v>
                </c:pt>
                <c:pt idx="5">
                  <c:v>8</c:v>
                </c:pt>
                <c:pt idx="6">
                  <c:v>8</c:v>
                </c:pt>
                <c:pt idx="7">
                  <c:v>8</c:v>
                </c:pt>
                <c:pt idx="8">
                  <c:v>8</c:v>
                </c:pt>
                <c:pt idx="9">
                  <c:v>8</c:v>
                </c:pt>
                <c:pt idx="10">
                  <c:v>8</c:v>
                </c:pt>
                <c:pt idx="11">
                  <c:v>16</c:v>
                </c:pt>
              </c:numCache>
            </c:numRef>
          </c:cat>
          <c:val>
            <c:numRef>
              <c:f>'ifc-gear-epa-host-mpi-ssd-vt'!$AI$8:$AI$19</c:f>
              <c:numCache>
                <c:formatCode>General</c:formatCode>
                <c:ptCount val="12"/>
                <c:pt idx="0">
                  <c:v>41.5</c:v>
                </c:pt>
                <c:pt idx="2">
                  <c:v>40.599999999999994</c:v>
                </c:pt>
                <c:pt idx="3">
                  <c:v>46.1</c:v>
                </c:pt>
                <c:pt idx="4">
                  <c:v>50.599999999999994</c:v>
                </c:pt>
                <c:pt idx="5">
                  <c:v>32.600000000000009</c:v>
                </c:pt>
                <c:pt idx="6">
                  <c:v>36.4</c:v>
                </c:pt>
                <c:pt idx="7">
                  <c:v>31.9</c:v>
                </c:pt>
                <c:pt idx="8">
                  <c:v>30.9</c:v>
                </c:pt>
                <c:pt idx="9">
                  <c:v>45.5</c:v>
                </c:pt>
                <c:pt idx="10">
                  <c:v>40.299999999999997</c:v>
                </c:pt>
                <c:pt idx="11">
                  <c:v>33.199999999999996</c:v>
                </c:pt>
              </c:numCache>
            </c:numRef>
          </c:val>
        </c:ser>
        <c:dLbls>
          <c:showLegendKey val="0"/>
          <c:showVal val="0"/>
          <c:showCatName val="0"/>
          <c:showSerName val="0"/>
          <c:showPercent val="0"/>
          <c:showBubbleSize val="0"/>
        </c:dLbls>
        <c:gapWidth val="219"/>
        <c:overlap val="-27"/>
        <c:axId val="393403392"/>
        <c:axId val="393398296"/>
      </c:barChart>
      <c:catAx>
        <c:axId val="3934033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93398296"/>
        <c:crosses val="autoZero"/>
        <c:auto val="1"/>
        <c:lblAlgn val="ctr"/>
        <c:lblOffset val="100"/>
        <c:noMultiLvlLbl val="0"/>
      </c:catAx>
      <c:valAx>
        <c:axId val="393398296"/>
        <c:scaling>
          <c:orientation val="minMax"/>
          <c:max val="6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93403392"/>
        <c:crosses val="autoZero"/>
        <c:crossBetween val="between"/>
      </c:valAx>
      <c:spPr>
        <a:noFill/>
        <a:ln>
          <a:noFill/>
        </a:ln>
        <a:effectLst/>
      </c:spPr>
    </c:plotArea>
    <c:legend>
      <c:legendPos val="b"/>
      <c:layout>
        <c:manualLayout>
          <c:xMode val="edge"/>
          <c:yMode val="edge"/>
          <c:x val="7.7269452117226592E-2"/>
          <c:y val="3.5256735904290834E-2"/>
          <c:w val="0.3518928553635976"/>
          <c:h val="8.771042755450000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'times-compared'!$K$13</c:f>
              <c:strCache>
                <c:ptCount val="1"/>
                <c:pt idx="0">
                  <c:v>EPA</c:v>
                </c:pt>
              </c:strCache>
            </c:strRef>
          </c:tx>
          <c:spPr>
            <a:solidFill>
              <a:schemeClr val="accent1"/>
            </a:solidFill>
            <a:ln>
              <a:noFill/>
            </a:ln>
            <a:effectLst/>
          </c:spPr>
          <c:invertIfNegative val="0"/>
          <c:cat>
            <c:strRef>
              <c:f>'times-compared'!$L$12:$Q$12</c:f>
              <c:strCache>
                <c:ptCount val="6"/>
                <c:pt idx="0">
                  <c:v>CHEM</c:v>
                </c:pt>
                <c:pt idx="1">
                  <c:v>AERO</c:v>
                </c:pt>
                <c:pt idx="2">
                  <c:v>VDIFF</c:v>
                </c:pt>
                <c:pt idx="3">
                  <c:v>HADV</c:v>
                </c:pt>
                <c:pt idx="4">
                  <c:v>ZADV</c:v>
                </c:pt>
                <c:pt idx="5">
                  <c:v>CLDPROC</c:v>
                </c:pt>
              </c:strCache>
            </c:strRef>
          </c:cat>
          <c:val>
            <c:numRef>
              <c:f>'times-compared'!$L$13:$Q$13</c:f>
              <c:numCache>
                <c:formatCode>General</c:formatCode>
                <c:ptCount val="6"/>
                <c:pt idx="0">
                  <c:v>70.265480270457289</c:v>
                </c:pt>
                <c:pt idx="1">
                  <c:v>16.874223933128835</c:v>
                </c:pt>
                <c:pt idx="2">
                  <c:v>7.1289816579972607</c:v>
                </c:pt>
                <c:pt idx="3">
                  <c:v>2.1843573244650174</c:v>
                </c:pt>
                <c:pt idx="4">
                  <c:v>1.783023007708685</c:v>
                </c:pt>
                <c:pt idx="5">
                  <c:v>1.1008869226830247</c:v>
                </c:pt>
              </c:numCache>
            </c:numRef>
          </c:val>
        </c:ser>
        <c:ser>
          <c:idx val="1"/>
          <c:order val="1"/>
          <c:tx>
            <c:strRef>
              <c:f>'times-compared'!$K$14</c:f>
              <c:strCache>
                <c:ptCount val="1"/>
                <c:pt idx="0">
                  <c:v>omp8</c:v>
                </c:pt>
              </c:strCache>
            </c:strRef>
          </c:tx>
          <c:spPr>
            <a:solidFill>
              <a:schemeClr val="accent2"/>
            </a:solidFill>
            <a:ln>
              <a:noFill/>
            </a:ln>
            <a:effectLst/>
          </c:spPr>
          <c:invertIfNegative val="0"/>
          <c:cat>
            <c:strRef>
              <c:f>'times-compared'!$L$12:$Q$12</c:f>
              <c:strCache>
                <c:ptCount val="6"/>
                <c:pt idx="0">
                  <c:v>CHEM</c:v>
                </c:pt>
                <c:pt idx="1">
                  <c:v>AERO</c:v>
                </c:pt>
                <c:pt idx="2">
                  <c:v>VDIFF</c:v>
                </c:pt>
                <c:pt idx="3">
                  <c:v>HADV</c:v>
                </c:pt>
                <c:pt idx="4">
                  <c:v>ZADV</c:v>
                </c:pt>
                <c:pt idx="5">
                  <c:v>CLDPROC</c:v>
                </c:pt>
              </c:strCache>
            </c:strRef>
          </c:cat>
          <c:val>
            <c:numRef>
              <c:f>'times-compared'!$L$14:$Q$14</c:f>
              <c:numCache>
                <c:formatCode>General</c:formatCode>
                <c:ptCount val="6"/>
                <c:pt idx="0">
                  <c:v>61.614542520788376</c:v>
                </c:pt>
                <c:pt idx="1">
                  <c:v>17.523429684125542</c:v>
                </c:pt>
                <c:pt idx="2">
                  <c:v>11.3823532995777</c:v>
                </c:pt>
                <c:pt idx="3">
                  <c:v>4.1074157248656791</c:v>
                </c:pt>
                <c:pt idx="4">
                  <c:v>2.2886328907517495</c:v>
                </c:pt>
                <c:pt idx="5">
                  <c:v>1.5571710675686639</c:v>
                </c:pt>
              </c:numCache>
            </c:numRef>
          </c:val>
        </c:ser>
        <c:ser>
          <c:idx val="2"/>
          <c:order val="2"/>
          <c:tx>
            <c:strRef>
              <c:f>'times-compared'!$K$15</c:f>
              <c:strCache>
                <c:ptCount val="1"/>
                <c:pt idx="0">
                  <c:v>omp12</c:v>
                </c:pt>
              </c:strCache>
            </c:strRef>
          </c:tx>
          <c:spPr>
            <a:solidFill>
              <a:srgbClr val="00B050"/>
            </a:solidFill>
            <a:ln>
              <a:solidFill>
                <a:srgbClr val="00B050"/>
              </a:solidFill>
            </a:ln>
            <a:effectLst/>
          </c:spPr>
          <c:invertIfNegative val="0"/>
          <c:cat>
            <c:strRef>
              <c:f>'times-compared'!$L$12:$Q$12</c:f>
              <c:strCache>
                <c:ptCount val="6"/>
                <c:pt idx="0">
                  <c:v>CHEM</c:v>
                </c:pt>
                <c:pt idx="1">
                  <c:v>AERO</c:v>
                </c:pt>
                <c:pt idx="2">
                  <c:v>VDIFF</c:v>
                </c:pt>
                <c:pt idx="3">
                  <c:v>HADV</c:v>
                </c:pt>
                <c:pt idx="4">
                  <c:v>ZADV</c:v>
                </c:pt>
                <c:pt idx="5">
                  <c:v>CLDPROC</c:v>
                </c:pt>
              </c:strCache>
            </c:strRef>
          </c:cat>
          <c:val>
            <c:numRef>
              <c:f>'times-compared'!$L$15:$Q$15</c:f>
              <c:numCache>
                <c:formatCode>General</c:formatCode>
                <c:ptCount val="6"/>
                <c:pt idx="0">
                  <c:v>55.787039945274024</c:v>
                </c:pt>
                <c:pt idx="1">
                  <c:v>20.711645830827027</c:v>
                </c:pt>
                <c:pt idx="2">
                  <c:v>12.291613408351797</c:v>
                </c:pt>
                <c:pt idx="3">
                  <c:v>4.8588730563709346</c:v>
                </c:pt>
                <c:pt idx="4">
                  <c:v>2.7047424794888015</c:v>
                </c:pt>
                <c:pt idx="5">
                  <c:v>1.8404462377696473</c:v>
                </c:pt>
              </c:numCache>
            </c:numRef>
          </c:val>
        </c:ser>
        <c:ser>
          <c:idx val="3"/>
          <c:order val="3"/>
          <c:tx>
            <c:strRef>
              <c:f>'times-compared'!$K$16</c:f>
              <c:strCache>
                <c:ptCount val="1"/>
                <c:pt idx="0">
                  <c:v>omp16</c:v>
                </c:pt>
              </c:strCache>
            </c:strRef>
          </c:tx>
          <c:spPr>
            <a:solidFill>
              <a:schemeClr val="tx1"/>
            </a:solidFill>
            <a:ln>
              <a:solidFill>
                <a:sysClr val="windowText" lastClr="000000"/>
              </a:solidFill>
            </a:ln>
            <a:effectLst/>
          </c:spPr>
          <c:invertIfNegative val="0"/>
          <c:cat>
            <c:strRef>
              <c:f>'times-compared'!$L$12:$Q$12</c:f>
              <c:strCache>
                <c:ptCount val="6"/>
                <c:pt idx="0">
                  <c:v>CHEM</c:v>
                </c:pt>
                <c:pt idx="1">
                  <c:v>AERO</c:v>
                </c:pt>
                <c:pt idx="2">
                  <c:v>VDIFF</c:v>
                </c:pt>
                <c:pt idx="3">
                  <c:v>HADV</c:v>
                </c:pt>
                <c:pt idx="4">
                  <c:v>ZADV</c:v>
                </c:pt>
                <c:pt idx="5">
                  <c:v>CLDPROC</c:v>
                </c:pt>
              </c:strCache>
            </c:strRef>
          </c:cat>
          <c:val>
            <c:numRef>
              <c:f>'times-compared'!$L$16:$Q$16</c:f>
              <c:numCache>
                <c:formatCode>General</c:formatCode>
                <c:ptCount val="6"/>
                <c:pt idx="0">
                  <c:v>50.674280986215891</c:v>
                </c:pt>
                <c:pt idx="1">
                  <c:v>22.151439437220539</c:v>
                </c:pt>
                <c:pt idx="2">
                  <c:v>14.412280232619887</c:v>
                </c:pt>
                <c:pt idx="3">
                  <c:v>5.1996678503538618</c:v>
                </c:pt>
                <c:pt idx="4">
                  <c:v>3.2753119718522834</c:v>
                </c:pt>
                <c:pt idx="5">
                  <c:v>2.3560064963971659</c:v>
                </c:pt>
              </c:numCache>
            </c:numRef>
          </c:val>
        </c:ser>
        <c:dLbls>
          <c:showLegendKey val="0"/>
          <c:showVal val="0"/>
          <c:showCatName val="0"/>
          <c:showSerName val="0"/>
          <c:showPercent val="0"/>
          <c:showBubbleSize val="0"/>
        </c:dLbls>
        <c:gapWidth val="219"/>
        <c:overlap val="-27"/>
        <c:axId val="393399864"/>
        <c:axId val="393400256"/>
      </c:barChart>
      <c:catAx>
        <c:axId val="3933998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93400256"/>
        <c:crosses val="autoZero"/>
        <c:auto val="1"/>
        <c:lblAlgn val="ctr"/>
        <c:lblOffset val="100"/>
        <c:noMultiLvlLbl val="0"/>
      </c:catAx>
      <c:valAx>
        <c:axId val="393400256"/>
        <c:scaling>
          <c:orientation val="minMax"/>
          <c:max val="7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9339986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'times-per-call'!$F$6</c:f>
              <c:strCache>
                <c:ptCount val="1"/>
                <c:pt idx="0">
                  <c:v>OMP8</c:v>
                </c:pt>
              </c:strCache>
            </c:strRef>
          </c:tx>
          <c:spPr>
            <a:ln w="38100" cap="rnd">
              <a:solidFill>
                <a:schemeClr val="accent2"/>
              </a:solidFill>
              <a:round/>
            </a:ln>
            <a:effectLst/>
          </c:spPr>
          <c:marker>
            <c:symbol val="none"/>
          </c:marker>
          <c:val>
            <c:numRef>
              <c:f>'times-per-call'!$F$7:$F$294</c:f>
              <c:numCache>
                <c:formatCode>General</c:formatCode>
                <c:ptCount val="288"/>
                <c:pt idx="0">
                  <c:v>1.2187119290751283</c:v>
                </c:pt>
                <c:pt idx="1">
                  <c:v>1.1645639318797971</c:v>
                </c:pt>
                <c:pt idx="2">
                  <c:v>1.1316092470655517</c:v>
                </c:pt>
                <c:pt idx="3">
                  <c:v>1.2480767629353715</c:v>
                </c:pt>
                <c:pt idx="4">
                  <c:v>1.1872389575199533</c:v>
                </c:pt>
                <c:pt idx="5">
                  <c:v>1.1804271884231523</c:v>
                </c:pt>
                <c:pt idx="6">
                  <c:v>1.1844039303490566</c:v>
                </c:pt>
                <c:pt idx="7">
                  <c:v>1.1656205426224608</c:v>
                </c:pt>
                <c:pt idx="8">
                  <c:v>1.193155067131958</c:v>
                </c:pt>
                <c:pt idx="9">
                  <c:v>1.2045919124651887</c:v>
                </c:pt>
                <c:pt idx="10">
                  <c:v>1.2520674784899588</c:v>
                </c:pt>
                <c:pt idx="11">
                  <c:v>1.1982576485842229</c:v>
                </c:pt>
                <c:pt idx="12">
                  <c:v>1.2137129292773257</c:v>
                </c:pt>
                <c:pt idx="13">
                  <c:v>1.1954533153355931</c:v>
                </c:pt>
                <c:pt idx="14">
                  <c:v>1.2358377529823057</c:v>
                </c:pt>
                <c:pt idx="15">
                  <c:v>1.1488501657822858</c:v>
                </c:pt>
                <c:pt idx="16">
                  <c:v>1.152283352420101</c:v>
                </c:pt>
                <c:pt idx="17">
                  <c:v>1.1866421544588268</c:v>
                </c:pt>
                <c:pt idx="18">
                  <c:v>1.219768990809655</c:v>
                </c:pt>
                <c:pt idx="19">
                  <c:v>1.211058883738521</c:v>
                </c:pt>
                <c:pt idx="20">
                  <c:v>1.2400836537772575</c:v>
                </c:pt>
                <c:pt idx="21">
                  <c:v>1.2186247371875649</c:v>
                </c:pt>
                <c:pt idx="22">
                  <c:v>1.2219225321123952</c:v>
                </c:pt>
                <c:pt idx="23">
                  <c:v>1.2115175287071018</c:v>
                </c:pt>
                <c:pt idx="24">
                  <c:v>1.1577589737119334</c:v>
                </c:pt>
                <c:pt idx="25">
                  <c:v>1.1683825139850608</c:v>
                </c:pt>
                <c:pt idx="26">
                  <c:v>1.2788229942421694</c:v>
                </c:pt>
                <c:pt idx="27">
                  <c:v>1.1689853946491604</c:v>
                </c:pt>
                <c:pt idx="28">
                  <c:v>1.2094616374332532</c:v>
                </c:pt>
                <c:pt idx="29">
                  <c:v>1.1918162036325879</c:v>
                </c:pt>
                <c:pt idx="30">
                  <c:v>1.1884929363300438</c:v>
                </c:pt>
                <c:pt idx="31">
                  <c:v>1.162080895389487</c:v>
                </c:pt>
                <c:pt idx="32">
                  <c:v>1.179976747087677</c:v>
                </c:pt>
                <c:pt idx="33">
                  <c:v>1.1665088074471646</c:v>
                </c:pt>
                <c:pt idx="34">
                  <c:v>1.1666522643531847</c:v>
                </c:pt>
                <c:pt idx="35">
                  <c:v>1.1931656403118565</c:v>
                </c:pt>
                <c:pt idx="36">
                  <c:v>1.1939430892589822</c:v>
                </c:pt>
                <c:pt idx="37">
                  <c:v>1.212653501400607</c:v>
                </c:pt>
                <c:pt idx="38">
                  <c:v>1.1782086363908497</c:v>
                </c:pt>
                <c:pt idx="39">
                  <c:v>1.1671258316004078</c:v>
                </c:pt>
                <c:pt idx="40">
                  <c:v>1.1767494350034982</c:v>
                </c:pt>
                <c:pt idx="41">
                  <c:v>1.1767792639265058</c:v>
                </c:pt>
                <c:pt idx="42">
                  <c:v>1.1777987028199186</c:v>
                </c:pt>
                <c:pt idx="43">
                  <c:v>1.175983745438713</c:v>
                </c:pt>
                <c:pt idx="44">
                  <c:v>1.1507435943875344</c:v>
                </c:pt>
                <c:pt idx="45">
                  <c:v>1.1635293117519043</c:v>
                </c:pt>
                <c:pt idx="46">
                  <c:v>1.1583195374226127</c:v>
                </c:pt>
                <c:pt idx="47">
                  <c:v>1.1591436731648621</c:v>
                </c:pt>
                <c:pt idx="48">
                  <c:v>1.1779245998295684</c:v>
                </c:pt>
                <c:pt idx="49">
                  <c:v>1.1762256993819808</c:v>
                </c:pt>
                <c:pt idx="50">
                  <c:v>1.1697229530501354</c:v>
                </c:pt>
                <c:pt idx="51">
                  <c:v>1.1709849912513659</c:v>
                </c:pt>
                <c:pt idx="52">
                  <c:v>1.1781144924415425</c:v>
                </c:pt>
                <c:pt idx="53">
                  <c:v>1.1816222253636455</c:v>
                </c:pt>
                <c:pt idx="54">
                  <c:v>1.1728245503782</c:v>
                </c:pt>
                <c:pt idx="55">
                  <c:v>1.1818859908286659</c:v>
                </c:pt>
                <c:pt idx="56">
                  <c:v>1.1791347648766661</c:v>
                </c:pt>
                <c:pt idx="57">
                  <c:v>1.1893796313924165</c:v>
                </c:pt>
                <c:pt idx="58">
                  <c:v>1.1807168764861899</c:v>
                </c:pt>
                <c:pt idx="59">
                  <c:v>1.1740962693780539</c:v>
                </c:pt>
                <c:pt idx="60">
                  <c:v>1.1863705447108897</c:v>
                </c:pt>
                <c:pt idx="61">
                  <c:v>1.1973912019450064</c:v>
                </c:pt>
                <c:pt idx="62">
                  <c:v>1.2015190323363687</c:v>
                </c:pt>
                <c:pt idx="63">
                  <c:v>1.1872534837090789</c:v>
                </c:pt>
                <c:pt idx="64">
                  <c:v>1.1821131411086532</c:v>
                </c:pt>
                <c:pt idx="65">
                  <c:v>1.1828003283889243</c:v>
                </c:pt>
                <c:pt idx="66">
                  <c:v>1.1914309417936733</c:v>
                </c:pt>
                <c:pt idx="67">
                  <c:v>1.1957084663610531</c:v>
                </c:pt>
                <c:pt idx="68">
                  <c:v>1.1974521623800856</c:v>
                </c:pt>
                <c:pt idx="69">
                  <c:v>1.1986434770723706</c:v>
                </c:pt>
                <c:pt idx="70">
                  <c:v>1.1937860371098528</c:v>
                </c:pt>
                <c:pt idx="71">
                  <c:v>1.1880159004233108</c:v>
                </c:pt>
                <c:pt idx="72">
                  <c:v>1.1568874899385149</c:v>
                </c:pt>
                <c:pt idx="73">
                  <c:v>1.1540251828538373</c:v>
                </c:pt>
                <c:pt idx="74">
                  <c:v>1.1551123237812537</c:v>
                </c:pt>
                <c:pt idx="75">
                  <c:v>1.1647457111407911</c:v>
                </c:pt>
                <c:pt idx="76">
                  <c:v>1.1740072818413276</c:v>
                </c:pt>
                <c:pt idx="77">
                  <c:v>1.199262025411266</c:v>
                </c:pt>
                <c:pt idx="78">
                  <c:v>1.1705770454799334</c:v>
                </c:pt>
                <c:pt idx="79">
                  <c:v>1.1614796602767394</c:v>
                </c:pt>
                <c:pt idx="80">
                  <c:v>1.1612820131388681</c:v>
                </c:pt>
                <c:pt idx="81">
                  <c:v>1.1427350228101043</c:v>
                </c:pt>
                <c:pt idx="82">
                  <c:v>1.1561021277854158</c:v>
                </c:pt>
                <c:pt idx="83">
                  <c:v>1.1812909050142308</c:v>
                </c:pt>
                <c:pt idx="84">
                  <c:v>1.1736555863868761</c:v>
                </c:pt>
                <c:pt idx="85">
                  <c:v>1.1581768179769039</c:v>
                </c:pt>
                <c:pt idx="86">
                  <c:v>1.1596257090743072</c:v>
                </c:pt>
                <c:pt idx="87">
                  <c:v>1.1591711049011217</c:v>
                </c:pt>
                <c:pt idx="88">
                  <c:v>1.1550365640459654</c:v>
                </c:pt>
                <c:pt idx="89">
                  <c:v>1.1565862861385312</c:v>
                </c:pt>
                <c:pt idx="90">
                  <c:v>1.1494835224727098</c:v>
                </c:pt>
                <c:pt idx="91">
                  <c:v>1.1565269627764252</c:v>
                </c:pt>
                <c:pt idx="92">
                  <c:v>1.1619437162818189</c:v>
                </c:pt>
                <c:pt idx="93">
                  <c:v>1.1486963232151124</c:v>
                </c:pt>
                <c:pt idx="94">
                  <c:v>1.1630898673566477</c:v>
                </c:pt>
                <c:pt idx="95">
                  <c:v>1.1583596706036692</c:v>
                </c:pt>
                <c:pt idx="96">
                  <c:v>1.1494761642633988</c:v>
                </c:pt>
                <c:pt idx="97">
                  <c:v>1.1521107216933273</c:v>
                </c:pt>
                <c:pt idx="98">
                  <c:v>1.1805845897124347</c:v>
                </c:pt>
                <c:pt idx="99">
                  <c:v>1.1723449653452334</c:v>
                </c:pt>
                <c:pt idx="100">
                  <c:v>1.1532222524233109</c:v>
                </c:pt>
                <c:pt idx="101">
                  <c:v>1.1631740893187046</c:v>
                </c:pt>
                <c:pt idx="102">
                  <c:v>1.1526451621358251</c:v>
                </c:pt>
                <c:pt idx="103">
                  <c:v>1.1574689320035869</c:v>
                </c:pt>
                <c:pt idx="104">
                  <c:v>1.1427123367880432</c:v>
                </c:pt>
                <c:pt idx="105">
                  <c:v>1.1608683383793108</c:v>
                </c:pt>
                <c:pt idx="106">
                  <c:v>1.1598639696631956</c:v>
                </c:pt>
                <c:pt idx="107">
                  <c:v>1.1504355963698059</c:v>
                </c:pt>
                <c:pt idx="108">
                  <c:v>1.1567890233333533</c:v>
                </c:pt>
                <c:pt idx="109">
                  <c:v>1.1589751099860481</c:v>
                </c:pt>
                <c:pt idx="110">
                  <c:v>1.1660356034811654</c:v>
                </c:pt>
                <c:pt idx="111">
                  <c:v>1.1562351677731382</c:v>
                </c:pt>
                <c:pt idx="112">
                  <c:v>1.1564392155103795</c:v>
                </c:pt>
                <c:pt idx="113">
                  <c:v>1.1593001452476286</c:v>
                </c:pt>
                <c:pt idx="114">
                  <c:v>1.1524214927967107</c:v>
                </c:pt>
                <c:pt idx="115">
                  <c:v>1.1732176773608147</c:v>
                </c:pt>
                <c:pt idx="116">
                  <c:v>1.1566316509072869</c:v>
                </c:pt>
                <c:pt idx="117">
                  <c:v>1.1586272608444568</c:v>
                </c:pt>
                <c:pt idx="118">
                  <c:v>1.1552039507711294</c:v>
                </c:pt>
                <c:pt idx="119">
                  <c:v>1.1562631121683546</c:v>
                </c:pt>
                <c:pt idx="120">
                  <c:v>1.1641201489429811</c:v>
                </c:pt>
                <c:pt idx="121">
                  <c:v>1.1500898767754979</c:v>
                </c:pt>
                <c:pt idx="122">
                  <c:v>1.1603953031326752</c:v>
                </c:pt>
                <c:pt idx="123">
                  <c:v>1.1429068327472904</c:v>
                </c:pt>
                <c:pt idx="124">
                  <c:v>1.1492568827991532</c:v>
                </c:pt>
                <c:pt idx="125">
                  <c:v>1.1455527975608397</c:v>
                </c:pt>
                <c:pt idx="126">
                  <c:v>1.122108407217143</c:v>
                </c:pt>
                <c:pt idx="127">
                  <c:v>1.1367068495008135</c:v>
                </c:pt>
                <c:pt idx="128">
                  <c:v>1.1215453450007555</c:v>
                </c:pt>
                <c:pt idx="129">
                  <c:v>1.137407257610618</c:v>
                </c:pt>
                <c:pt idx="130">
                  <c:v>1.1254972656179096</c:v>
                </c:pt>
                <c:pt idx="131">
                  <c:v>1.1186582017501541</c:v>
                </c:pt>
                <c:pt idx="132">
                  <c:v>1.1188571154588061</c:v>
                </c:pt>
                <c:pt idx="133">
                  <c:v>1.0999587751220921</c:v>
                </c:pt>
                <c:pt idx="134">
                  <c:v>1.0883981950877126</c:v>
                </c:pt>
                <c:pt idx="135">
                  <c:v>1.1076220465069928</c:v>
                </c:pt>
                <c:pt idx="136">
                  <c:v>1.1206976978831453</c:v>
                </c:pt>
                <c:pt idx="137">
                  <c:v>1.1315922767413475</c:v>
                </c:pt>
                <c:pt idx="138">
                  <c:v>1.1319236737843203</c:v>
                </c:pt>
                <c:pt idx="139">
                  <c:v>1.1304363021193775</c:v>
                </c:pt>
                <c:pt idx="140">
                  <c:v>1.1337377894911973</c:v>
                </c:pt>
                <c:pt idx="141">
                  <c:v>1.125157002581229</c:v>
                </c:pt>
                <c:pt idx="142">
                  <c:v>1.1325435576457286</c:v>
                </c:pt>
                <c:pt idx="143">
                  <c:v>1.1291249781063439</c:v>
                </c:pt>
                <c:pt idx="144">
                  <c:v>1.1221939892299386</c:v>
                </c:pt>
                <c:pt idx="145">
                  <c:v>1.1212692713089443</c:v>
                </c:pt>
                <c:pt idx="146">
                  <c:v>1.1427417055888101</c:v>
                </c:pt>
                <c:pt idx="147">
                  <c:v>1.1275409516196753</c:v>
                </c:pt>
                <c:pt idx="148">
                  <c:v>1.1246350011432846</c:v>
                </c:pt>
                <c:pt idx="149">
                  <c:v>1.1257199208286881</c:v>
                </c:pt>
                <c:pt idx="150">
                  <c:v>1.1196520464182145</c:v>
                </c:pt>
                <c:pt idx="151">
                  <c:v>1.1212633193867465</c:v>
                </c:pt>
                <c:pt idx="152">
                  <c:v>1.12322327293056</c:v>
                </c:pt>
                <c:pt idx="153">
                  <c:v>1.123615693083633</c:v>
                </c:pt>
                <c:pt idx="154">
                  <c:v>1.1501785211696312</c:v>
                </c:pt>
                <c:pt idx="155">
                  <c:v>1.1487769094195639</c:v>
                </c:pt>
                <c:pt idx="156">
                  <c:v>1.1223420487093267</c:v>
                </c:pt>
                <c:pt idx="157">
                  <c:v>1.1290784587816829</c:v>
                </c:pt>
                <c:pt idx="158">
                  <c:v>1.1224124287777184</c:v>
                </c:pt>
                <c:pt idx="159">
                  <c:v>1.1371047057475596</c:v>
                </c:pt>
                <c:pt idx="160">
                  <c:v>1.1257662735880485</c:v>
                </c:pt>
                <c:pt idx="161">
                  <c:v>1.1205774648520168</c:v>
                </c:pt>
                <c:pt idx="162">
                  <c:v>1.1207844005659102</c:v>
                </c:pt>
                <c:pt idx="163">
                  <c:v>1.119656245051148</c:v>
                </c:pt>
                <c:pt idx="164">
                  <c:v>1.1177256335730257</c:v>
                </c:pt>
                <c:pt idx="165">
                  <c:v>1.1219479636572305</c:v>
                </c:pt>
                <c:pt idx="166">
                  <c:v>1.1129660100322856</c:v>
                </c:pt>
                <c:pt idx="167">
                  <c:v>1.1234082776029402</c:v>
                </c:pt>
                <c:pt idx="168">
                  <c:v>1.1213988936481114</c:v>
                </c:pt>
                <c:pt idx="169">
                  <c:v>1.1126721605652685</c:v>
                </c:pt>
                <c:pt idx="170">
                  <c:v>1.1173370609285656</c:v>
                </c:pt>
                <c:pt idx="171">
                  <c:v>1.1132593849307302</c:v>
                </c:pt>
                <c:pt idx="172">
                  <c:v>1.1130439047825262</c:v>
                </c:pt>
                <c:pt idx="173">
                  <c:v>1.1118680269013912</c:v>
                </c:pt>
                <c:pt idx="174">
                  <c:v>1.1104499110970285</c:v>
                </c:pt>
                <c:pt idx="175">
                  <c:v>1.1064076806233107</c:v>
                </c:pt>
                <c:pt idx="176">
                  <c:v>1.1164769275557602</c:v>
                </c:pt>
                <c:pt idx="177">
                  <c:v>1.1021600959954654</c:v>
                </c:pt>
                <c:pt idx="178">
                  <c:v>1.1073854638256289</c:v>
                </c:pt>
                <c:pt idx="179">
                  <c:v>1.1204513527198792</c:v>
                </c:pt>
                <c:pt idx="180">
                  <c:v>1.1149414011173884</c:v>
                </c:pt>
                <c:pt idx="181">
                  <c:v>1.1102680343007343</c:v>
                </c:pt>
                <c:pt idx="182">
                  <c:v>1.1212173415940541</c:v>
                </c:pt>
                <c:pt idx="183">
                  <c:v>1.11861000998114</c:v>
                </c:pt>
                <c:pt idx="184">
                  <c:v>1.1212440692002972</c:v>
                </c:pt>
                <c:pt idx="185">
                  <c:v>1.1152749721989199</c:v>
                </c:pt>
                <c:pt idx="186">
                  <c:v>1.1256728762036055</c:v>
                </c:pt>
                <c:pt idx="187">
                  <c:v>1.1095784822028185</c:v>
                </c:pt>
                <c:pt idx="188">
                  <c:v>1.1196040867439858</c:v>
                </c:pt>
                <c:pt idx="189">
                  <c:v>1.1114666708167409</c:v>
                </c:pt>
                <c:pt idx="190">
                  <c:v>1.1167840367311979</c:v>
                </c:pt>
                <c:pt idx="191">
                  <c:v>1.1139708634459784</c:v>
                </c:pt>
                <c:pt idx="192">
                  <c:v>1.1156480391384933</c:v>
                </c:pt>
                <c:pt idx="193">
                  <c:v>1.1087052983602164</c:v>
                </c:pt>
                <c:pt idx="194">
                  <c:v>1.1002347628127094</c:v>
                </c:pt>
                <c:pt idx="195">
                  <c:v>1.0987655972045507</c:v>
                </c:pt>
                <c:pt idx="196">
                  <c:v>1.1123192493252698</c:v>
                </c:pt>
                <c:pt idx="197">
                  <c:v>1.1178711954401994</c:v>
                </c:pt>
                <c:pt idx="198">
                  <c:v>1.1175979917257046</c:v>
                </c:pt>
                <c:pt idx="199">
                  <c:v>1.1165219848960946</c:v>
                </c:pt>
                <c:pt idx="200">
                  <c:v>1.1190066879210758</c:v>
                </c:pt>
                <c:pt idx="201">
                  <c:v>1.1234769589280837</c:v>
                </c:pt>
                <c:pt idx="202">
                  <c:v>1.1189944087288799</c:v>
                </c:pt>
                <c:pt idx="203">
                  <c:v>1.1192824235973797</c:v>
                </c:pt>
                <c:pt idx="204">
                  <c:v>1.1447964624559783</c:v>
                </c:pt>
                <c:pt idx="205">
                  <c:v>1.1113440797211989</c:v>
                </c:pt>
                <c:pt idx="206">
                  <c:v>1.1198620468489806</c:v>
                </c:pt>
                <c:pt idx="207">
                  <c:v>1.1184627018633959</c:v>
                </c:pt>
                <c:pt idx="208">
                  <c:v>1.1201520165738423</c:v>
                </c:pt>
                <c:pt idx="209">
                  <c:v>1.1177426982849399</c:v>
                </c:pt>
                <c:pt idx="210">
                  <c:v>1.1185100491014641</c:v>
                </c:pt>
                <c:pt idx="211">
                  <c:v>1.118827543803488</c:v>
                </c:pt>
                <c:pt idx="212">
                  <c:v>1.118605015816944</c:v>
                </c:pt>
                <c:pt idx="213">
                  <c:v>1.1206944406993669</c:v>
                </c:pt>
                <c:pt idx="214">
                  <c:v>1.1254291979979147</c:v>
                </c:pt>
                <c:pt idx="215">
                  <c:v>1.1150433961358746</c:v>
                </c:pt>
                <c:pt idx="216">
                  <c:v>1.1087670882049032</c:v>
                </c:pt>
                <c:pt idx="217">
                  <c:v>1.1134817363029637</c:v>
                </c:pt>
                <c:pt idx="218">
                  <c:v>1.1103408509031285</c:v>
                </c:pt>
                <c:pt idx="219">
                  <c:v>1.1088565600559714</c:v>
                </c:pt>
                <c:pt idx="220">
                  <c:v>1.1126075570029068</c:v>
                </c:pt>
                <c:pt idx="221">
                  <c:v>1.118742452179146</c:v>
                </c:pt>
                <c:pt idx="222">
                  <c:v>1.1120805213321694</c:v>
                </c:pt>
                <c:pt idx="223">
                  <c:v>1.1127207189336061</c:v>
                </c:pt>
                <c:pt idx="224">
                  <c:v>1.1183034301218133</c:v>
                </c:pt>
                <c:pt idx="225">
                  <c:v>1.1188178739228165</c:v>
                </c:pt>
                <c:pt idx="226">
                  <c:v>1.1307735491183222</c:v>
                </c:pt>
                <c:pt idx="227">
                  <c:v>1.1421641499199895</c:v>
                </c:pt>
                <c:pt idx="228">
                  <c:v>1.1377907762043398</c:v>
                </c:pt>
                <c:pt idx="229">
                  <c:v>1.1310484015836861</c:v>
                </c:pt>
                <c:pt idx="230">
                  <c:v>1.1373618008407709</c:v>
                </c:pt>
                <c:pt idx="231">
                  <c:v>1.1645474997321779</c:v>
                </c:pt>
                <c:pt idx="232">
                  <c:v>1.1536118438761087</c:v>
                </c:pt>
                <c:pt idx="233">
                  <c:v>1.1460905683539893</c:v>
                </c:pt>
                <c:pt idx="234">
                  <c:v>1.1406753665466969</c:v>
                </c:pt>
                <c:pt idx="235">
                  <c:v>1.1460716315763191</c:v>
                </c:pt>
                <c:pt idx="236">
                  <c:v>1.1507481012333831</c:v>
                </c:pt>
                <c:pt idx="237">
                  <c:v>1.146841804018689</c:v>
                </c:pt>
                <c:pt idx="238">
                  <c:v>1.1480404783251963</c:v>
                </c:pt>
                <c:pt idx="239">
                  <c:v>1.145016399881273</c:v>
                </c:pt>
                <c:pt idx="240">
                  <c:v>1.1527030481281735</c:v>
                </c:pt>
                <c:pt idx="241">
                  <c:v>1.1520508510138732</c:v>
                </c:pt>
                <c:pt idx="242">
                  <c:v>1.1471670722341527</c:v>
                </c:pt>
                <c:pt idx="243">
                  <c:v>1.1535387287236833</c:v>
                </c:pt>
                <c:pt idx="244">
                  <c:v>1.1509319361567942</c:v>
                </c:pt>
                <c:pt idx="245">
                  <c:v>1.1451093966755093</c:v>
                </c:pt>
                <c:pt idx="246">
                  <c:v>1.149314004543373</c:v>
                </c:pt>
                <c:pt idx="247">
                  <c:v>1.1454306553774323</c:v>
                </c:pt>
                <c:pt idx="248">
                  <c:v>1.1458448221512416</c:v>
                </c:pt>
                <c:pt idx="249">
                  <c:v>1.1565235750533482</c:v>
                </c:pt>
                <c:pt idx="250">
                  <c:v>1.1105917151069289</c:v>
                </c:pt>
                <c:pt idx="251">
                  <c:v>1.1100719610242453</c:v>
                </c:pt>
                <c:pt idx="252">
                  <c:v>1.1144100517961555</c:v>
                </c:pt>
                <c:pt idx="253">
                  <c:v>1.1092024526282704</c:v>
                </c:pt>
                <c:pt idx="254">
                  <c:v>1.1118419391724184</c:v>
                </c:pt>
                <c:pt idx="255">
                  <c:v>1.1136670999722376</c:v>
                </c:pt>
                <c:pt idx="256">
                  <c:v>1.1063872514833011</c:v>
                </c:pt>
                <c:pt idx="257">
                  <c:v>1.1135534722924521</c:v>
                </c:pt>
                <c:pt idx="258">
                  <c:v>1.1340440964775589</c:v>
                </c:pt>
                <c:pt idx="259">
                  <c:v>1.1393712274730903</c:v>
                </c:pt>
                <c:pt idx="260">
                  <c:v>1.1886761952182108</c:v>
                </c:pt>
                <c:pt idx="261">
                  <c:v>1.1298294204741148</c:v>
                </c:pt>
                <c:pt idx="262">
                  <c:v>1.1422757046321983</c:v>
                </c:pt>
                <c:pt idx="263">
                  <c:v>1.1302929368830166</c:v>
                </c:pt>
                <c:pt idx="264">
                  <c:v>1.1182218920364417</c:v>
                </c:pt>
                <c:pt idx="265">
                  <c:v>1.113482601384987</c:v>
                </c:pt>
                <c:pt idx="266">
                  <c:v>1.1185781585627808</c:v>
                </c:pt>
                <c:pt idx="267">
                  <c:v>1.111936256934805</c:v>
                </c:pt>
                <c:pt idx="268">
                  <c:v>1.1161795927798286</c:v>
                </c:pt>
                <c:pt idx="269">
                  <c:v>1.1126007877087301</c:v>
                </c:pt>
                <c:pt idx="270">
                  <c:v>1.1135594262059634</c:v>
                </c:pt>
                <c:pt idx="271">
                  <c:v>1.1062968337030887</c:v>
                </c:pt>
                <c:pt idx="272">
                  <c:v>1.1150457853175653</c:v>
                </c:pt>
                <c:pt idx="273">
                  <c:v>1.1106227338790149</c:v>
                </c:pt>
                <c:pt idx="274">
                  <c:v>1.1228810558568603</c:v>
                </c:pt>
                <c:pt idx="275">
                  <c:v>1.1022057253640354</c:v>
                </c:pt>
                <c:pt idx="276">
                  <c:v>1.1150535253063725</c:v>
                </c:pt>
                <c:pt idx="277">
                  <c:v>1.1131669566390832</c:v>
                </c:pt>
                <c:pt idx="278">
                  <c:v>1.1113077633082766</c:v>
                </c:pt>
                <c:pt idx="279">
                  <c:v>1.1125890214884648</c:v>
                </c:pt>
                <c:pt idx="280">
                  <c:v>1.131551947395055</c:v>
                </c:pt>
                <c:pt idx="281">
                  <c:v>1.1113356084233776</c:v>
                </c:pt>
                <c:pt idx="282">
                  <c:v>1.1100315158676801</c:v>
                </c:pt>
                <c:pt idx="283">
                  <c:v>1.1200447957607651</c:v>
                </c:pt>
                <c:pt idx="284">
                  <c:v>1.1154384853188379</c:v>
                </c:pt>
                <c:pt idx="285">
                  <c:v>1.1615343926770609</c:v>
                </c:pt>
                <c:pt idx="286">
                  <c:v>1.20468864537672</c:v>
                </c:pt>
                <c:pt idx="287">
                  <c:v>1.1215591936637341</c:v>
                </c:pt>
              </c:numCache>
            </c:numRef>
          </c:val>
          <c:smooth val="0"/>
        </c:ser>
        <c:ser>
          <c:idx val="1"/>
          <c:order val="1"/>
          <c:tx>
            <c:strRef>
              <c:f>'times-per-call'!$G$6</c:f>
              <c:strCache>
                <c:ptCount val="1"/>
                <c:pt idx="0">
                  <c:v>OMP12</c:v>
                </c:pt>
              </c:strCache>
            </c:strRef>
          </c:tx>
          <c:spPr>
            <a:ln w="38100" cap="rnd">
              <a:solidFill>
                <a:srgbClr val="00B050"/>
              </a:solidFill>
              <a:round/>
            </a:ln>
            <a:effectLst/>
          </c:spPr>
          <c:marker>
            <c:symbol val="none"/>
          </c:marker>
          <c:val>
            <c:numRef>
              <c:f>'times-per-call'!$G$7:$G$294</c:f>
              <c:numCache>
                <c:formatCode>General</c:formatCode>
                <c:ptCount val="288"/>
                <c:pt idx="0">
                  <c:v>1.6751015120257684</c:v>
                </c:pt>
                <c:pt idx="1">
                  <c:v>1.530015768739234</c:v>
                </c:pt>
                <c:pt idx="2">
                  <c:v>1.4984313333506771</c:v>
                </c:pt>
                <c:pt idx="3">
                  <c:v>1.6515885830478136</c:v>
                </c:pt>
                <c:pt idx="4">
                  <c:v>1.570971333954081</c:v>
                </c:pt>
                <c:pt idx="5">
                  <c:v>1.5568413403675354</c:v>
                </c:pt>
                <c:pt idx="6">
                  <c:v>1.5516210763103955</c:v>
                </c:pt>
                <c:pt idx="7">
                  <c:v>1.5263189058439854</c:v>
                </c:pt>
                <c:pt idx="8">
                  <c:v>1.5476203431290378</c:v>
                </c:pt>
                <c:pt idx="9">
                  <c:v>1.5607596754275246</c:v>
                </c:pt>
                <c:pt idx="10">
                  <c:v>1.6237365027110968</c:v>
                </c:pt>
                <c:pt idx="11">
                  <c:v>1.5640105103608872</c:v>
                </c:pt>
                <c:pt idx="12">
                  <c:v>1.5608025957463119</c:v>
                </c:pt>
                <c:pt idx="13">
                  <c:v>1.5525156125469564</c:v>
                </c:pt>
                <c:pt idx="14">
                  <c:v>1.6080242841317949</c:v>
                </c:pt>
                <c:pt idx="15">
                  <c:v>1.494777359028223</c:v>
                </c:pt>
                <c:pt idx="16">
                  <c:v>1.5076220850502522</c:v>
                </c:pt>
                <c:pt idx="17">
                  <c:v>1.5500792709978024</c:v>
                </c:pt>
                <c:pt idx="18">
                  <c:v>1.5810319572286642</c:v>
                </c:pt>
                <c:pt idx="19">
                  <c:v>1.5802342895382382</c:v>
                </c:pt>
                <c:pt idx="20">
                  <c:v>1.610861102139898</c:v>
                </c:pt>
                <c:pt idx="21">
                  <c:v>1.594718321425594</c:v>
                </c:pt>
                <c:pt idx="22">
                  <c:v>1.5981237296153628</c:v>
                </c:pt>
                <c:pt idx="23">
                  <c:v>1.5781247836698755</c:v>
                </c:pt>
                <c:pt idx="24">
                  <c:v>1.5104624023141404</c:v>
                </c:pt>
                <c:pt idx="25">
                  <c:v>1.5130035193200304</c:v>
                </c:pt>
                <c:pt idx="26">
                  <c:v>1.6656920416007575</c:v>
                </c:pt>
                <c:pt idx="27">
                  <c:v>1.5205873082518273</c:v>
                </c:pt>
                <c:pt idx="28">
                  <c:v>1.5648959194538377</c:v>
                </c:pt>
                <c:pt idx="29">
                  <c:v>1.5541126547358937</c:v>
                </c:pt>
                <c:pt idx="30">
                  <c:v>1.5322713037782276</c:v>
                </c:pt>
                <c:pt idx="31">
                  <c:v>1.51452875171403</c:v>
                </c:pt>
                <c:pt idx="32">
                  <c:v>1.5340561443327247</c:v>
                </c:pt>
                <c:pt idx="33">
                  <c:v>1.5131855806983505</c:v>
                </c:pt>
                <c:pt idx="34">
                  <c:v>1.5199650657050345</c:v>
                </c:pt>
                <c:pt idx="35">
                  <c:v>1.551332427301487</c:v>
                </c:pt>
                <c:pt idx="36">
                  <c:v>1.5587567173678476</c:v>
                </c:pt>
                <c:pt idx="37">
                  <c:v>1.576822806863498</c:v>
                </c:pt>
                <c:pt idx="38">
                  <c:v>1.5254351333588236</c:v>
                </c:pt>
                <c:pt idx="39">
                  <c:v>1.5257379640216371</c:v>
                </c:pt>
                <c:pt idx="40">
                  <c:v>1.5297461512655159</c:v>
                </c:pt>
                <c:pt idx="41">
                  <c:v>1.5306973965487367</c:v>
                </c:pt>
                <c:pt idx="42">
                  <c:v>1.5312819346999913</c:v>
                </c:pt>
                <c:pt idx="43">
                  <c:v>1.526902236815689</c:v>
                </c:pt>
                <c:pt idx="44">
                  <c:v>1.5038734678851449</c:v>
                </c:pt>
                <c:pt idx="45">
                  <c:v>1.5009372888303727</c:v>
                </c:pt>
                <c:pt idx="46">
                  <c:v>1.5047703416519351</c:v>
                </c:pt>
                <c:pt idx="47">
                  <c:v>1.505646765087449</c:v>
                </c:pt>
                <c:pt idx="48">
                  <c:v>1.5247001078416473</c:v>
                </c:pt>
                <c:pt idx="49">
                  <c:v>1.4988920687557969</c:v>
                </c:pt>
                <c:pt idx="50">
                  <c:v>1.5267261094989197</c:v>
                </c:pt>
                <c:pt idx="51">
                  <c:v>1.5286870347757948</c:v>
                </c:pt>
                <c:pt idx="52">
                  <c:v>1.5259303498806311</c:v>
                </c:pt>
                <c:pt idx="53">
                  <c:v>1.5228219258760676</c:v>
                </c:pt>
                <c:pt idx="54">
                  <c:v>1.5263500579290548</c:v>
                </c:pt>
                <c:pt idx="55">
                  <c:v>1.537957710602041</c:v>
                </c:pt>
                <c:pt idx="56">
                  <c:v>1.5345680808270643</c:v>
                </c:pt>
                <c:pt idx="57">
                  <c:v>1.5291519668065701</c:v>
                </c:pt>
                <c:pt idx="58">
                  <c:v>1.5275372056114287</c:v>
                </c:pt>
                <c:pt idx="59">
                  <c:v>1.5235938044781672</c:v>
                </c:pt>
                <c:pt idx="60">
                  <c:v>1.5513325070707555</c:v>
                </c:pt>
                <c:pt idx="61">
                  <c:v>1.545729765318143</c:v>
                </c:pt>
                <c:pt idx="62">
                  <c:v>1.5564791629905839</c:v>
                </c:pt>
                <c:pt idx="63">
                  <c:v>1.5412350018651122</c:v>
                </c:pt>
                <c:pt idx="64">
                  <c:v>1.5291395455436914</c:v>
                </c:pt>
                <c:pt idx="65">
                  <c:v>1.5247268572767216</c:v>
                </c:pt>
                <c:pt idx="66">
                  <c:v>1.5562180221270061</c:v>
                </c:pt>
                <c:pt idx="67">
                  <c:v>1.5509791828836506</c:v>
                </c:pt>
                <c:pt idx="68">
                  <c:v>1.541860980753132</c:v>
                </c:pt>
                <c:pt idx="69">
                  <c:v>1.5576511264197686</c:v>
                </c:pt>
                <c:pt idx="70">
                  <c:v>1.5401606842049</c:v>
                </c:pt>
                <c:pt idx="71">
                  <c:v>1.5417678436642797</c:v>
                </c:pt>
                <c:pt idx="72">
                  <c:v>1.4968590885910249</c:v>
                </c:pt>
                <c:pt idx="73">
                  <c:v>1.4949536849183256</c:v>
                </c:pt>
                <c:pt idx="74">
                  <c:v>1.5001168412917825</c:v>
                </c:pt>
                <c:pt idx="75">
                  <c:v>1.5059836808703535</c:v>
                </c:pt>
                <c:pt idx="76">
                  <c:v>1.5275423525515679</c:v>
                </c:pt>
                <c:pt idx="77">
                  <c:v>1.5528379252784352</c:v>
                </c:pt>
                <c:pt idx="78">
                  <c:v>1.5204611386041138</c:v>
                </c:pt>
                <c:pt idx="79">
                  <c:v>1.5036817054922595</c:v>
                </c:pt>
                <c:pt idx="80">
                  <c:v>1.49579464121868</c:v>
                </c:pt>
                <c:pt idx="81">
                  <c:v>1.4825581730610247</c:v>
                </c:pt>
                <c:pt idx="82">
                  <c:v>1.4968754970853808</c:v>
                </c:pt>
                <c:pt idx="83">
                  <c:v>1.5300567704101293</c:v>
                </c:pt>
                <c:pt idx="84">
                  <c:v>1.5159494519001542</c:v>
                </c:pt>
                <c:pt idx="85">
                  <c:v>1.4926005535980924</c:v>
                </c:pt>
                <c:pt idx="86">
                  <c:v>1.494674490960241</c:v>
                </c:pt>
                <c:pt idx="87">
                  <c:v>1.4942983857108922</c:v>
                </c:pt>
                <c:pt idx="88">
                  <c:v>1.4930755110314518</c:v>
                </c:pt>
                <c:pt idx="89">
                  <c:v>1.4579016448313808</c:v>
                </c:pt>
                <c:pt idx="90">
                  <c:v>1.4875664202726901</c:v>
                </c:pt>
                <c:pt idx="91">
                  <c:v>1.49461581594977</c:v>
                </c:pt>
                <c:pt idx="92">
                  <c:v>1.5103942292762187</c:v>
                </c:pt>
                <c:pt idx="93">
                  <c:v>1.4914163182849056</c:v>
                </c:pt>
                <c:pt idx="94">
                  <c:v>1.4994619320292604</c:v>
                </c:pt>
                <c:pt idx="95">
                  <c:v>1.4926780705273233</c:v>
                </c:pt>
                <c:pt idx="96">
                  <c:v>1.496427412085571</c:v>
                </c:pt>
                <c:pt idx="97">
                  <c:v>1.4931621806277477</c:v>
                </c:pt>
                <c:pt idx="98">
                  <c:v>1.5213728484294549</c:v>
                </c:pt>
                <c:pt idx="99">
                  <c:v>1.5018357544582799</c:v>
                </c:pt>
                <c:pt idx="100">
                  <c:v>1.4957811752946399</c:v>
                </c:pt>
                <c:pt idx="101">
                  <c:v>1.4986050908154669</c:v>
                </c:pt>
                <c:pt idx="102">
                  <c:v>1.4893066002471984</c:v>
                </c:pt>
                <c:pt idx="103">
                  <c:v>1.4896169519507554</c:v>
                </c:pt>
                <c:pt idx="104">
                  <c:v>1.4828065259373873</c:v>
                </c:pt>
                <c:pt idx="105">
                  <c:v>1.494785521308357</c:v>
                </c:pt>
                <c:pt idx="106">
                  <c:v>1.4915961846204653</c:v>
                </c:pt>
                <c:pt idx="107">
                  <c:v>1.4832535060288368</c:v>
                </c:pt>
                <c:pt idx="108">
                  <c:v>1.4962745939109401</c:v>
                </c:pt>
                <c:pt idx="109">
                  <c:v>1.4754342158234763</c:v>
                </c:pt>
                <c:pt idx="110">
                  <c:v>1.4950696357179984</c:v>
                </c:pt>
                <c:pt idx="111">
                  <c:v>1.5038558615933719</c:v>
                </c:pt>
                <c:pt idx="112">
                  <c:v>1.4944743861212091</c:v>
                </c:pt>
                <c:pt idx="113">
                  <c:v>1.4966213546303098</c:v>
                </c:pt>
                <c:pt idx="114">
                  <c:v>1.494383084872718</c:v>
                </c:pt>
                <c:pt idx="115">
                  <c:v>1.5058062131756307</c:v>
                </c:pt>
                <c:pt idx="116">
                  <c:v>1.4913729892019221</c:v>
                </c:pt>
                <c:pt idx="117">
                  <c:v>1.494429811146099</c:v>
                </c:pt>
                <c:pt idx="118">
                  <c:v>1.4863704073326161</c:v>
                </c:pt>
                <c:pt idx="119">
                  <c:v>1.4883432905986618</c:v>
                </c:pt>
                <c:pt idx="120">
                  <c:v>1.4965911389318374</c:v>
                </c:pt>
                <c:pt idx="121">
                  <c:v>1.4848136081206369</c:v>
                </c:pt>
                <c:pt idx="122">
                  <c:v>1.4766308854218071</c:v>
                </c:pt>
                <c:pt idx="123">
                  <c:v>1.4702564069170241</c:v>
                </c:pt>
                <c:pt idx="124">
                  <c:v>1.4671744140921743</c:v>
                </c:pt>
                <c:pt idx="125">
                  <c:v>1.4658849535766088</c:v>
                </c:pt>
                <c:pt idx="126">
                  <c:v>1.4496474059032973</c:v>
                </c:pt>
                <c:pt idx="127">
                  <c:v>1.4665353974691222</c:v>
                </c:pt>
                <c:pt idx="128">
                  <c:v>1.4742513055931892</c:v>
                </c:pt>
                <c:pt idx="129">
                  <c:v>1.492549184697749</c:v>
                </c:pt>
                <c:pt idx="130">
                  <c:v>1.4758416290779655</c:v>
                </c:pt>
                <c:pt idx="131">
                  <c:v>1.4705821834744908</c:v>
                </c:pt>
                <c:pt idx="132">
                  <c:v>1.4779104978018145</c:v>
                </c:pt>
                <c:pt idx="133">
                  <c:v>1.471374387245586</c:v>
                </c:pt>
                <c:pt idx="134">
                  <c:v>1.4582472356908096</c:v>
                </c:pt>
                <c:pt idx="135">
                  <c:v>1.45090621803346</c:v>
                </c:pt>
                <c:pt idx="136">
                  <c:v>1.4688454062191829</c:v>
                </c:pt>
                <c:pt idx="137">
                  <c:v>1.4764441788587397</c:v>
                </c:pt>
                <c:pt idx="138">
                  <c:v>1.4761456893206659</c:v>
                </c:pt>
                <c:pt idx="139">
                  <c:v>1.474471807988234</c:v>
                </c:pt>
                <c:pt idx="140">
                  <c:v>1.4742248205320132</c:v>
                </c:pt>
                <c:pt idx="141">
                  <c:v>1.4692584930963901</c:v>
                </c:pt>
                <c:pt idx="142">
                  <c:v>1.4708277986318099</c:v>
                </c:pt>
                <c:pt idx="143">
                  <c:v>1.4643521715558048</c:v>
                </c:pt>
                <c:pt idx="144">
                  <c:v>1.465162736825308</c:v>
                </c:pt>
                <c:pt idx="145">
                  <c:v>1.4643903163510028</c:v>
                </c:pt>
                <c:pt idx="146">
                  <c:v>1.4835134262445329</c:v>
                </c:pt>
                <c:pt idx="147">
                  <c:v>1.4645553601699373</c:v>
                </c:pt>
                <c:pt idx="148">
                  <c:v>1.4625870775235692</c:v>
                </c:pt>
                <c:pt idx="149">
                  <c:v>1.4616080523240231</c:v>
                </c:pt>
                <c:pt idx="150">
                  <c:v>1.4607910975592628</c:v>
                </c:pt>
                <c:pt idx="151">
                  <c:v>1.4592893371128142</c:v>
                </c:pt>
                <c:pt idx="152">
                  <c:v>1.4642168985189306</c:v>
                </c:pt>
                <c:pt idx="153">
                  <c:v>1.4640650086979419</c:v>
                </c:pt>
                <c:pt idx="154">
                  <c:v>1.5004420554415863</c:v>
                </c:pt>
                <c:pt idx="155">
                  <c:v>1.492060344301497</c:v>
                </c:pt>
                <c:pt idx="156">
                  <c:v>1.4662455416022531</c:v>
                </c:pt>
                <c:pt idx="157">
                  <c:v>1.4706563461313529</c:v>
                </c:pt>
                <c:pt idx="158">
                  <c:v>1.4618785937802585</c:v>
                </c:pt>
                <c:pt idx="159">
                  <c:v>1.4780663827808367</c:v>
                </c:pt>
                <c:pt idx="160">
                  <c:v>1.4598385434136136</c:v>
                </c:pt>
                <c:pt idx="161">
                  <c:v>1.4633361650502268</c:v>
                </c:pt>
                <c:pt idx="162">
                  <c:v>1.4572615548608892</c:v>
                </c:pt>
                <c:pt idx="163">
                  <c:v>1.454755216693419</c:v>
                </c:pt>
                <c:pt idx="164">
                  <c:v>1.4523363302075847</c:v>
                </c:pt>
                <c:pt idx="165">
                  <c:v>1.4623266210339818</c:v>
                </c:pt>
                <c:pt idx="166">
                  <c:v>1.4512072713179827</c:v>
                </c:pt>
                <c:pt idx="167">
                  <c:v>1.463342905665026</c:v>
                </c:pt>
                <c:pt idx="168">
                  <c:v>1.4583079272529997</c:v>
                </c:pt>
                <c:pt idx="169">
                  <c:v>1.4435674667775962</c:v>
                </c:pt>
                <c:pt idx="170">
                  <c:v>1.4536268096541414</c:v>
                </c:pt>
                <c:pt idx="171">
                  <c:v>1.4514639692304456</c:v>
                </c:pt>
                <c:pt idx="172">
                  <c:v>1.4516957025670718</c:v>
                </c:pt>
                <c:pt idx="173">
                  <c:v>1.4487071211002702</c:v>
                </c:pt>
                <c:pt idx="174">
                  <c:v>1.4426596798485476</c:v>
                </c:pt>
                <c:pt idx="175">
                  <c:v>1.4391693885412786</c:v>
                </c:pt>
                <c:pt idx="176">
                  <c:v>1.455122338860936</c:v>
                </c:pt>
                <c:pt idx="177">
                  <c:v>1.4308303118425301</c:v>
                </c:pt>
                <c:pt idx="178">
                  <c:v>1.435761108992335</c:v>
                </c:pt>
                <c:pt idx="179">
                  <c:v>1.4615509868735037</c:v>
                </c:pt>
                <c:pt idx="180">
                  <c:v>1.4505312682479912</c:v>
                </c:pt>
                <c:pt idx="181">
                  <c:v>1.4453348211008501</c:v>
                </c:pt>
                <c:pt idx="182">
                  <c:v>1.4604264084930132</c:v>
                </c:pt>
                <c:pt idx="183">
                  <c:v>1.4561686002616729</c:v>
                </c:pt>
                <c:pt idx="184">
                  <c:v>1.4560076040202869</c:v>
                </c:pt>
                <c:pt idx="185">
                  <c:v>1.4507935389143427</c:v>
                </c:pt>
                <c:pt idx="186">
                  <c:v>1.4603588353576133</c:v>
                </c:pt>
                <c:pt idx="187">
                  <c:v>1.4416363329966417</c:v>
                </c:pt>
                <c:pt idx="188">
                  <c:v>1.4539532012689669</c:v>
                </c:pt>
                <c:pt idx="189">
                  <c:v>1.4450987209060389</c:v>
                </c:pt>
                <c:pt idx="190">
                  <c:v>1.4469034438949366</c:v>
                </c:pt>
                <c:pt idx="191">
                  <c:v>1.4571076287731191</c:v>
                </c:pt>
                <c:pt idx="192">
                  <c:v>1.4386606477154853</c:v>
                </c:pt>
                <c:pt idx="193">
                  <c:v>1.445099745367195</c:v>
                </c:pt>
                <c:pt idx="194">
                  <c:v>1.4371063392193002</c:v>
                </c:pt>
                <c:pt idx="195">
                  <c:v>1.4397374031106409</c:v>
                </c:pt>
                <c:pt idx="196">
                  <c:v>1.4486516315669817</c:v>
                </c:pt>
                <c:pt idx="197">
                  <c:v>1.4551741514140204</c:v>
                </c:pt>
                <c:pt idx="198">
                  <c:v>1.4589809401944973</c:v>
                </c:pt>
                <c:pt idx="199">
                  <c:v>1.4530330713577011</c:v>
                </c:pt>
                <c:pt idx="200">
                  <c:v>1.45316065235092</c:v>
                </c:pt>
                <c:pt idx="201">
                  <c:v>1.4355770460739754</c:v>
                </c:pt>
                <c:pt idx="202">
                  <c:v>1.4550124385847945</c:v>
                </c:pt>
                <c:pt idx="203">
                  <c:v>1.4568714425349336</c:v>
                </c:pt>
                <c:pt idx="204">
                  <c:v>1.4948341171830386</c:v>
                </c:pt>
                <c:pt idx="205">
                  <c:v>1.4536281351030529</c:v>
                </c:pt>
                <c:pt idx="206">
                  <c:v>1.4597690740798264</c:v>
                </c:pt>
                <c:pt idx="207">
                  <c:v>1.4617723979309349</c:v>
                </c:pt>
                <c:pt idx="208">
                  <c:v>1.4649197609762918</c:v>
                </c:pt>
                <c:pt idx="209">
                  <c:v>1.4620502890754155</c:v>
                </c:pt>
                <c:pt idx="210">
                  <c:v>1.4642291508910803</c:v>
                </c:pt>
                <c:pt idx="211">
                  <c:v>1.4674563542250676</c:v>
                </c:pt>
                <c:pt idx="212">
                  <c:v>1.4597929603218585</c:v>
                </c:pt>
                <c:pt idx="213">
                  <c:v>1.4606742496394174</c:v>
                </c:pt>
                <c:pt idx="214">
                  <c:v>1.4707061174811402</c:v>
                </c:pt>
                <c:pt idx="215">
                  <c:v>1.4574817733487626</c:v>
                </c:pt>
                <c:pt idx="216">
                  <c:v>1.4498158503572598</c:v>
                </c:pt>
                <c:pt idx="217">
                  <c:v>1.4597530613960796</c:v>
                </c:pt>
                <c:pt idx="218">
                  <c:v>1.456274143743657</c:v>
                </c:pt>
                <c:pt idx="219">
                  <c:v>1.4569104907909638</c:v>
                </c:pt>
                <c:pt idx="220">
                  <c:v>1.4569595443199335</c:v>
                </c:pt>
                <c:pt idx="221">
                  <c:v>1.4592004050280716</c:v>
                </c:pt>
                <c:pt idx="222">
                  <c:v>1.4550465268945774</c:v>
                </c:pt>
                <c:pt idx="223">
                  <c:v>1.4515017690553298</c:v>
                </c:pt>
                <c:pt idx="224">
                  <c:v>1.4607602687851493</c:v>
                </c:pt>
                <c:pt idx="225">
                  <c:v>1.464462160484086</c:v>
                </c:pt>
                <c:pt idx="226">
                  <c:v>1.4788144606464491</c:v>
                </c:pt>
                <c:pt idx="227">
                  <c:v>1.4972628822045764</c:v>
                </c:pt>
                <c:pt idx="228">
                  <c:v>1.4877881927958208</c:v>
                </c:pt>
                <c:pt idx="229">
                  <c:v>1.481679672371875</c:v>
                </c:pt>
                <c:pt idx="230">
                  <c:v>1.4913036905532535</c:v>
                </c:pt>
                <c:pt idx="231">
                  <c:v>1.5215903988531727</c:v>
                </c:pt>
                <c:pt idx="232">
                  <c:v>1.5077355154057022</c:v>
                </c:pt>
                <c:pt idx="233">
                  <c:v>1.5021936080030533</c:v>
                </c:pt>
                <c:pt idx="234">
                  <c:v>1.495320394679627</c:v>
                </c:pt>
                <c:pt idx="235">
                  <c:v>1.5016735680771487</c:v>
                </c:pt>
                <c:pt idx="236">
                  <c:v>1.505253854137383</c:v>
                </c:pt>
                <c:pt idx="237">
                  <c:v>1.4960066286960028</c:v>
                </c:pt>
                <c:pt idx="238">
                  <c:v>1.4995537557954115</c:v>
                </c:pt>
                <c:pt idx="239">
                  <c:v>1.5023553739733961</c:v>
                </c:pt>
                <c:pt idx="240">
                  <c:v>1.5116629055384743</c:v>
                </c:pt>
                <c:pt idx="241">
                  <c:v>1.512555920169385</c:v>
                </c:pt>
                <c:pt idx="242">
                  <c:v>1.5009765962304791</c:v>
                </c:pt>
                <c:pt idx="243">
                  <c:v>1.5103051268875749</c:v>
                </c:pt>
                <c:pt idx="244">
                  <c:v>1.5051867977422309</c:v>
                </c:pt>
                <c:pt idx="245">
                  <c:v>1.5016242050413202</c:v>
                </c:pt>
                <c:pt idx="246">
                  <c:v>1.5004574139399971</c:v>
                </c:pt>
                <c:pt idx="247">
                  <c:v>1.5086458046918798</c:v>
                </c:pt>
                <c:pt idx="248">
                  <c:v>1.5160711465713992</c:v>
                </c:pt>
                <c:pt idx="249">
                  <c:v>1.5297157517118156</c:v>
                </c:pt>
                <c:pt idx="250">
                  <c:v>1.4685862609219249</c:v>
                </c:pt>
                <c:pt idx="251">
                  <c:v>1.4684311093826337</c:v>
                </c:pt>
                <c:pt idx="252">
                  <c:v>1.4814900402014535</c:v>
                </c:pt>
                <c:pt idx="253">
                  <c:v>1.4692393352065254</c:v>
                </c:pt>
                <c:pt idx="254">
                  <c:v>1.4723882157277366</c:v>
                </c:pt>
                <c:pt idx="255">
                  <c:v>1.4732840277527652</c:v>
                </c:pt>
                <c:pt idx="256">
                  <c:v>1.46650365865028</c:v>
                </c:pt>
                <c:pt idx="257">
                  <c:v>1.476559290879546</c:v>
                </c:pt>
                <c:pt idx="258">
                  <c:v>1.5055837789966136</c:v>
                </c:pt>
                <c:pt idx="259">
                  <c:v>1.5110944091406677</c:v>
                </c:pt>
                <c:pt idx="260">
                  <c:v>1.5769519398736391</c:v>
                </c:pt>
                <c:pt idx="261">
                  <c:v>1.497757687366257</c:v>
                </c:pt>
                <c:pt idx="262">
                  <c:v>1.5138535215493221</c:v>
                </c:pt>
                <c:pt idx="263">
                  <c:v>1.4955671287932057</c:v>
                </c:pt>
                <c:pt idx="264">
                  <c:v>1.486500349115166</c:v>
                </c:pt>
                <c:pt idx="265">
                  <c:v>1.4750730474856482</c:v>
                </c:pt>
                <c:pt idx="266">
                  <c:v>1.4799278377940874</c:v>
                </c:pt>
                <c:pt idx="267">
                  <c:v>1.4732301492380364</c:v>
                </c:pt>
                <c:pt idx="268">
                  <c:v>1.4792591397178021</c:v>
                </c:pt>
                <c:pt idx="269">
                  <c:v>1.4808182132840779</c:v>
                </c:pt>
                <c:pt idx="270">
                  <c:v>1.4786347664864703</c:v>
                </c:pt>
                <c:pt idx="271">
                  <c:v>1.467941761889461</c:v>
                </c:pt>
                <c:pt idx="272">
                  <c:v>1.4765693126164217</c:v>
                </c:pt>
                <c:pt idx="273">
                  <c:v>1.4744976256317515</c:v>
                </c:pt>
                <c:pt idx="274">
                  <c:v>1.4847016860742519</c:v>
                </c:pt>
                <c:pt idx="275">
                  <c:v>1.4601208227700586</c:v>
                </c:pt>
                <c:pt idx="276">
                  <c:v>1.4828765760127705</c:v>
                </c:pt>
                <c:pt idx="277">
                  <c:v>1.4757013382265232</c:v>
                </c:pt>
                <c:pt idx="278">
                  <c:v>1.4759232881019295</c:v>
                </c:pt>
                <c:pt idx="279">
                  <c:v>1.4748362922005218</c:v>
                </c:pt>
                <c:pt idx="280">
                  <c:v>1.5004845590544129</c:v>
                </c:pt>
                <c:pt idx="281">
                  <c:v>1.4786745391484217</c:v>
                </c:pt>
                <c:pt idx="282">
                  <c:v>1.4765524184385539</c:v>
                </c:pt>
                <c:pt idx="283">
                  <c:v>1.490018795125635</c:v>
                </c:pt>
                <c:pt idx="284">
                  <c:v>1.4839062027031036</c:v>
                </c:pt>
                <c:pt idx="285">
                  <c:v>1.5525424945884316</c:v>
                </c:pt>
                <c:pt idx="286">
                  <c:v>1.6043979362430287</c:v>
                </c:pt>
                <c:pt idx="287">
                  <c:v>1.4949173015763426</c:v>
                </c:pt>
              </c:numCache>
            </c:numRef>
          </c:val>
          <c:smooth val="0"/>
        </c:ser>
        <c:ser>
          <c:idx val="2"/>
          <c:order val="2"/>
          <c:tx>
            <c:strRef>
              <c:f>'times-per-call'!$H$6</c:f>
              <c:strCache>
                <c:ptCount val="1"/>
                <c:pt idx="0">
                  <c:v>OMP16</c:v>
                </c:pt>
              </c:strCache>
            </c:strRef>
          </c:tx>
          <c:spPr>
            <a:ln w="38100" cap="rnd">
              <a:solidFill>
                <a:sysClr val="windowText" lastClr="000000"/>
              </a:solidFill>
              <a:round/>
            </a:ln>
            <a:effectLst/>
          </c:spPr>
          <c:marker>
            <c:symbol val="none"/>
          </c:marker>
          <c:val>
            <c:numRef>
              <c:f>'times-per-call'!$H$7:$H$294</c:f>
              <c:numCache>
                <c:formatCode>General</c:formatCode>
                <c:ptCount val="288"/>
                <c:pt idx="0">
                  <c:v>1.9495585860975939</c:v>
                </c:pt>
                <c:pt idx="1">
                  <c:v>1.7959349670293887</c:v>
                </c:pt>
                <c:pt idx="2">
                  <c:v>1.7538919054584921</c:v>
                </c:pt>
                <c:pt idx="3">
                  <c:v>1.9390018678760921</c:v>
                </c:pt>
                <c:pt idx="4">
                  <c:v>1.8393652973595138</c:v>
                </c:pt>
                <c:pt idx="5">
                  <c:v>1.8160864222828048</c:v>
                </c:pt>
                <c:pt idx="6">
                  <c:v>1.8176206817908938</c:v>
                </c:pt>
                <c:pt idx="7">
                  <c:v>1.7646484737679884</c:v>
                </c:pt>
                <c:pt idx="8">
                  <c:v>1.8003878030030651</c:v>
                </c:pt>
                <c:pt idx="9">
                  <c:v>1.8083526865430617</c:v>
                </c:pt>
                <c:pt idx="10">
                  <c:v>1.8816037790420435</c:v>
                </c:pt>
                <c:pt idx="11">
                  <c:v>1.8175597582286322</c:v>
                </c:pt>
                <c:pt idx="12">
                  <c:v>1.8437078137087148</c:v>
                </c:pt>
                <c:pt idx="13">
                  <c:v>1.8310446657767738</c:v>
                </c:pt>
                <c:pt idx="14">
                  <c:v>1.8788105267854232</c:v>
                </c:pt>
                <c:pt idx="15">
                  <c:v>1.7569947152784628</c:v>
                </c:pt>
                <c:pt idx="16">
                  <c:v>1.7621488038697222</c:v>
                </c:pt>
                <c:pt idx="17">
                  <c:v>1.8205966119306189</c:v>
                </c:pt>
                <c:pt idx="18">
                  <c:v>1.8545795866835935</c:v>
                </c:pt>
                <c:pt idx="19">
                  <c:v>1.8611179912878073</c:v>
                </c:pt>
                <c:pt idx="20">
                  <c:v>1.8984212266962559</c:v>
                </c:pt>
                <c:pt idx="21">
                  <c:v>1.8660568371232338</c:v>
                </c:pt>
                <c:pt idx="22">
                  <c:v>1.8705170995371925</c:v>
                </c:pt>
                <c:pt idx="23">
                  <c:v>1.8483083693358053</c:v>
                </c:pt>
                <c:pt idx="24">
                  <c:v>1.7734825314873051</c:v>
                </c:pt>
                <c:pt idx="25">
                  <c:v>1.7774277856957978</c:v>
                </c:pt>
                <c:pt idx="26">
                  <c:v>1.9532852250665349</c:v>
                </c:pt>
                <c:pt idx="27">
                  <c:v>1.7761900018697561</c:v>
                </c:pt>
                <c:pt idx="28">
                  <c:v>1.8446795120666306</c:v>
                </c:pt>
                <c:pt idx="29">
                  <c:v>1.823070291513051</c:v>
                </c:pt>
                <c:pt idx="30">
                  <c:v>1.7990197854852754</c:v>
                </c:pt>
                <c:pt idx="31">
                  <c:v>1.7845111864594483</c:v>
                </c:pt>
                <c:pt idx="32">
                  <c:v>1.8012236071650249</c:v>
                </c:pt>
                <c:pt idx="33">
                  <c:v>1.7840091265342974</c:v>
                </c:pt>
                <c:pt idx="34">
                  <c:v>1.7924318426840968</c:v>
                </c:pt>
                <c:pt idx="35">
                  <c:v>1.8154811918812601</c:v>
                </c:pt>
                <c:pt idx="36">
                  <c:v>1.8300811950999498</c:v>
                </c:pt>
                <c:pt idx="37">
                  <c:v>1.8407245763569238</c:v>
                </c:pt>
                <c:pt idx="38">
                  <c:v>1.7888881448235245</c:v>
                </c:pt>
                <c:pt idx="39">
                  <c:v>1.7870492010832753</c:v>
                </c:pt>
                <c:pt idx="40">
                  <c:v>1.7935200578264365</c:v>
                </c:pt>
                <c:pt idx="41">
                  <c:v>1.7968342430446702</c:v>
                </c:pt>
                <c:pt idx="42">
                  <c:v>1.7870145800442767</c:v>
                </c:pt>
                <c:pt idx="43">
                  <c:v>1.7904962984670794</c:v>
                </c:pt>
                <c:pt idx="44">
                  <c:v>1.761950793829596</c:v>
                </c:pt>
                <c:pt idx="45">
                  <c:v>1.7608977745276315</c:v>
                </c:pt>
                <c:pt idx="46">
                  <c:v>1.7677195342730585</c:v>
                </c:pt>
                <c:pt idx="47">
                  <c:v>1.7699916623205798</c:v>
                </c:pt>
                <c:pt idx="48">
                  <c:v>1.7890748314472871</c:v>
                </c:pt>
                <c:pt idx="49">
                  <c:v>1.7858445773456906</c:v>
                </c:pt>
                <c:pt idx="50">
                  <c:v>1.792670058403607</c:v>
                </c:pt>
                <c:pt idx="51">
                  <c:v>1.7840151771601234</c:v>
                </c:pt>
                <c:pt idx="52">
                  <c:v>1.78640954882503</c:v>
                </c:pt>
                <c:pt idx="53">
                  <c:v>1.7872957894538852</c:v>
                </c:pt>
                <c:pt idx="54">
                  <c:v>1.7884812874181355</c:v>
                </c:pt>
                <c:pt idx="55">
                  <c:v>1.7917993394606728</c:v>
                </c:pt>
                <c:pt idx="56">
                  <c:v>1.7895924607001044</c:v>
                </c:pt>
                <c:pt idx="57">
                  <c:v>1.7967419502763873</c:v>
                </c:pt>
                <c:pt idx="58">
                  <c:v>1.7872345485338361</c:v>
                </c:pt>
                <c:pt idx="59">
                  <c:v>1.7764411163152611</c:v>
                </c:pt>
                <c:pt idx="60">
                  <c:v>1.8088030942111717</c:v>
                </c:pt>
                <c:pt idx="61">
                  <c:v>1.8148528168281162</c:v>
                </c:pt>
                <c:pt idx="62">
                  <c:v>1.8237814629269669</c:v>
                </c:pt>
                <c:pt idx="63">
                  <c:v>1.7975748787125736</c:v>
                </c:pt>
                <c:pt idx="64">
                  <c:v>1.7883030773494346</c:v>
                </c:pt>
                <c:pt idx="65">
                  <c:v>1.7850780895431404</c:v>
                </c:pt>
                <c:pt idx="66">
                  <c:v>1.8179307593864638</c:v>
                </c:pt>
                <c:pt idx="67">
                  <c:v>1.8196553438062102</c:v>
                </c:pt>
                <c:pt idx="68">
                  <c:v>1.8075309072633252</c:v>
                </c:pt>
                <c:pt idx="69">
                  <c:v>1.8169166110451656</c:v>
                </c:pt>
                <c:pt idx="70">
                  <c:v>1.8057602702364337</c:v>
                </c:pt>
                <c:pt idx="71">
                  <c:v>1.7933195212029764</c:v>
                </c:pt>
                <c:pt idx="72">
                  <c:v>1.7567800512142431</c:v>
                </c:pt>
                <c:pt idx="73">
                  <c:v>1.7503605913127425</c:v>
                </c:pt>
                <c:pt idx="74">
                  <c:v>1.7602828165850462</c:v>
                </c:pt>
                <c:pt idx="75">
                  <c:v>1.7606967059480212</c:v>
                </c:pt>
                <c:pt idx="76">
                  <c:v>1.7786297516638812</c:v>
                </c:pt>
                <c:pt idx="77">
                  <c:v>1.8062409913213495</c:v>
                </c:pt>
                <c:pt idx="78">
                  <c:v>1.7738251234879727</c:v>
                </c:pt>
                <c:pt idx="79">
                  <c:v>1.7536177294772202</c:v>
                </c:pt>
                <c:pt idx="80">
                  <c:v>1.753721402508883</c:v>
                </c:pt>
                <c:pt idx="81">
                  <c:v>1.729752559564703</c:v>
                </c:pt>
                <c:pt idx="82">
                  <c:v>1.737312882557084</c:v>
                </c:pt>
                <c:pt idx="83">
                  <c:v>1.7848407725202049</c:v>
                </c:pt>
                <c:pt idx="84">
                  <c:v>1.7763126540798719</c:v>
                </c:pt>
                <c:pt idx="85">
                  <c:v>1.7478175929712927</c:v>
                </c:pt>
                <c:pt idx="86">
                  <c:v>1.738187390144784</c:v>
                </c:pt>
                <c:pt idx="87">
                  <c:v>1.7424347564593397</c:v>
                </c:pt>
                <c:pt idx="88">
                  <c:v>1.7382234154494223</c:v>
                </c:pt>
                <c:pt idx="89">
                  <c:v>1.7368644628173759</c:v>
                </c:pt>
                <c:pt idx="90">
                  <c:v>1.7366027557757451</c:v>
                </c:pt>
                <c:pt idx="91">
                  <c:v>1.7479702032179614</c:v>
                </c:pt>
                <c:pt idx="92">
                  <c:v>1.7603550504568288</c:v>
                </c:pt>
                <c:pt idx="93">
                  <c:v>1.7337230801513746</c:v>
                </c:pt>
                <c:pt idx="94">
                  <c:v>1.7438946817791867</c:v>
                </c:pt>
                <c:pt idx="95">
                  <c:v>1.7328139718643862</c:v>
                </c:pt>
                <c:pt idx="96">
                  <c:v>1.7440103521033938</c:v>
                </c:pt>
                <c:pt idx="97">
                  <c:v>1.7425008216164648</c:v>
                </c:pt>
                <c:pt idx="98">
                  <c:v>1.7726031321989277</c:v>
                </c:pt>
                <c:pt idx="99">
                  <c:v>1.7536949199919285</c:v>
                </c:pt>
                <c:pt idx="100">
                  <c:v>1.7478995114452214</c:v>
                </c:pt>
                <c:pt idx="101">
                  <c:v>1.7480529278970376</c:v>
                </c:pt>
                <c:pt idx="102">
                  <c:v>1.7494864866823265</c:v>
                </c:pt>
                <c:pt idx="103">
                  <c:v>1.7460544722436959</c:v>
                </c:pt>
                <c:pt idx="104">
                  <c:v>1.7304002712633471</c:v>
                </c:pt>
                <c:pt idx="105">
                  <c:v>1.7423219747216556</c:v>
                </c:pt>
                <c:pt idx="106">
                  <c:v>1.7369395804932204</c:v>
                </c:pt>
                <c:pt idx="107">
                  <c:v>1.7290393066645566</c:v>
                </c:pt>
                <c:pt idx="108">
                  <c:v>1.7433089261438941</c:v>
                </c:pt>
                <c:pt idx="109">
                  <c:v>1.741216618299507</c:v>
                </c:pt>
                <c:pt idx="110">
                  <c:v>1.7441859509606195</c:v>
                </c:pt>
                <c:pt idx="111">
                  <c:v>1.7470594864412441</c:v>
                </c:pt>
                <c:pt idx="112">
                  <c:v>1.7284737217777622</c:v>
                </c:pt>
                <c:pt idx="113">
                  <c:v>1.7436592610235893</c:v>
                </c:pt>
                <c:pt idx="114">
                  <c:v>1.7419607985912502</c:v>
                </c:pt>
                <c:pt idx="115">
                  <c:v>1.7526825458988091</c:v>
                </c:pt>
                <c:pt idx="116">
                  <c:v>1.7286727232126053</c:v>
                </c:pt>
                <c:pt idx="117">
                  <c:v>1.7436130514269983</c:v>
                </c:pt>
                <c:pt idx="118">
                  <c:v>1.7316798228114401</c:v>
                </c:pt>
                <c:pt idx="119">
                  <c:v>1.7344512905712697</c:v>
                </c:pt>
                <c:pt idx="120">
                  <c:v>1.7357602278133595</c:v>
                </c:pt>
                <c:pt idx="121">
                  <c:v>1.7226181603208504</c:v>
                </c:pt>
                <c:pt idx="122">
                  <c:v>1.7078568922393649</c:v>
                </c:pt>
                <c:pt idx="123">
                  <c:v>1.7020851777331103</c:v>
                </c:pt>
                <c:pt idx="124">
                  <c:v>1.6815362472996411</c:v>
                </c:pt>
                <c:pt idx="125">
                  <c:v>1.6952418115574281</c:v>
                </c:pt>
                <c:pt idx="126">
                  <c:v>1.6742728504408011</c:v>
                </c:pt>
                <c:pt idx="127">
                  <c:v>1.7116252044136855</c:v>
                </c:pt>
                <c:pt idx="128">
                  <c:v>1.7102222066626225</c:v>
                </c:pt>
                <c:pt idx="129">
                  <c:v>1.7342008183038784</c:v>
                </c:pt>
                <c:pt idx="130">
                  <c:v>1.7230041646809451</c:v>
                </c:pt>
                <c:pt idx="131">
                  <c:v>1.728381995320285</c:v>
                </c:pt>
                <c:pt idx="132">
                  <c:v>1.7336144566201603</c:v>
                </c:pt>
                <c:pt idx="133">
                  <c:v>1.7337937108941863</c:v>
                </c:pt>
                <c:pt idx="134">
                  <c:v>1.7183219808036707</c:v>
                </c:pt>
                <c:pt idx="135">
                  <c:v>1.7087025760927745</c:v>
                </c:pt>
                <c:pt idx="136">
                  <c:v>1.717891664265593</c:v>
                </c:pt>
                <c:pt idx="137">
                  <c:v>1.7263097424140985</c:v>
                </c:pt>
                <c:pt idx="138">
                  <c:v>1.7132842196571112</c:v>
                </c:pt>
                <c:pt idx="139">
                  <c:v>1.7161693936356943</c:v>
                </c:pt>
                <c:pt idx="140">
                  <c:v>1.7198625578036009</c:v>
                </c:pt>
                <c:pt idx="141">
                  <c:v>1.7060237949875641</c:v>
                </c:pt>
                <c:pt idx="142">
                  <c:v>1.7187199290682378</c:v>
                </c:pt>
                <c:pt idx="143">
                  <c:v>1.7044006329600581</c:v>
                </c:pt>
                <c:pt idx="144">
                  <c:v>1.7024747303134629</c:v>
                </c:pt>
                <c:pt idx="145">
                  <c:v>1.706657190197252</c:v>
                </c:pt>
                <c:pt idx="146">
                  <c:v>1.7268553294004712</c:v>
                </c:pt>
                <c:pt idx="147">
                  <c:v>1.7082836739756644</c:v>
                </c:pt>
                <c:pt idx="148">
                  <c:v>1.7115712773174385</c:v>
                </c:pt>
                <c:pt idx="149">
                  <c:v>1.708261295888263</c:v>
                </c:pt>
                <c:pt idx="150">
                  <c:v>1.701615770157386</c:v>
                </c:pt>
                <c:pt idx="151">
                  <c:v>1.7109670706336515</c:v>
                </c:pt>
                <c:pt idx="152">
                  <c:v>1.7154702710485368</c:v>
                </c:pt>
                <c:pt idx="153">
                  <c:v>1.7128146600903762</c:v>
                </c:pt>
                <c:pt idx="154">
                  <c:v>1.752344863494403</c:v>
                </c:pt>
                <c:pt idx="155">
                  <c:v>1.7478153761240942</c:v>
                </c:pt>
                <c:pt idx="156">
                  <c:v>1.7231005830907413</c:v>
                </c:pt>
                <c:pt idx="157">
                  <c:v>1.7217806874269685</c:v>
                </c:pt>
                <c:pt idx="158">
                  <c:v>1.7131993953701221</c:v>
                </c:pt>
                <c:pt idx="159">
                  <c:v>1.7378891055861285</c:v>
                </c:pt>
                <c:pt idx="160">
                  <c:v>1.7167965478656326</c:v>
                </c:pt>
                <c:pt idx="161">
                  <c:v>1.7091116675781215</c:v>
                </c:pt>
                <c:pt idx="162">
                  <c:v>1.7026518829204147</c:v>
                </c:pt>
                <c:pt idx="163">
                  <c:v>1.7060362600692893</c:v>
                </c:pt>
                <c:pt idx="164">
                  <c:v>1.7064967567163931</c:v>
                </c:pt>
                <c:pt idx="165">
                  <c:v>1.7066059812281413</c:v>
                </c:pt>
                <c:pt idx="166">
                  <c:v>1.6957077285057125</c:v>
                </c:pt>
                <c:pt idx="167">
                  <c:v>1.7153460831724052</c:v>
                </c:pt>
                <c:pt idx="168">
                  <c:v>1.7219976773728156</c:v>
                </c:pt>
                <c:pt idx="169">
                  <c:v>1.7032136404854001</c:v>
                </c:pt>
                <c:pt idx="170">
                  <c:v>1.7175259277984989</c:v>
                </c:pt>
                <c:pt idx="171">
                  <c:v>1.7069975826475881</c:v>
                </c:pt>
                <c:pt idx="172">
                  <c:v>1.7075088659278257</c:v>
                </c:pt>
                <c:pt idx="173">
                  <c:v>1.6988609759311968</c:v>
                </c:pt>
                <c:pt idx="174">
                  <c:v>1.7016280260424437</c:v>
                </c:pt>
                <c:pt idx="175">
                  <c:v>1.699018670894022</c:v>
                </c:pt>
                <c:pt idx="176">
                  <c:v>1.7179869903014413</c:v>
                </c:pt>
                <c:pt idx="177">
                  <c:v>1.6888824532831257</c:v>
                </c:pt>
                <c:pt idx="178">
                  <c:v>1.697426205085014</c:v>
                </c:pt>
                <c:pt idx="179">
                  <c:v>1.7214870664829023</c:v>
                </c:pt>
                <c:pt idx="180">
                  <c:v>1.7104717638960072</c:v>
                </c:pt>
                <c:pt idx="181">
                  <c:v>1.6976609634309434</c:v>
                </c:pt>
                <c:pt idx="182">
                  <c:v>1.7168209008986821</c:v>
                </c:pt>
                <c:pt idx="183">
                  <c:v>1.7123683016920637</c:v>
                </c:pt>
                <c:pt idx="184">
                  <c:v>1.7123455655436213</c:v>
                </c:pt>
                <c:pt idx="185">
                  <c:v>1.7065012843230174</c:v>
                </c:pt>
                <c:pt idx="186">
                  <c:v>1.7212895858002457</c:v>
                </c:pt>
                <c:pt idx="187">
                  <c:v>1.7029634023392091</c:v>
                </c:pt>
                <c:pt idx="188">
                  <c:v>1.7164551040738119</c:v>
                </c:pt>
                <c:pt idx="189">
                  <c:v>1.7097983316282686</c:v>
                </c:pt>
                <c:pt idx="190">
                  <c:v>1.7148783394082836</c:v>
                </c:pt>
                <c:pt idx="191">
                  <c:v>1.7173044577764527</c:v>
                </c:pt>
                <c:pt idx="192">
                  <c:v>1.7162444869339855</c:v>
                </c:pt>
                <c:pt idx="193">
                  <c:v>1.70759220803407</c:v>
                </c:pt>
                <c:pt idx="194">
                  <c:v>1.6970571205692944</c:v>
                </c:pt>
                <c:pt idx="195">
                  <c:v>1.6992006106079265</c:v>
                </c:pt>
                <c:pt idx="196">
                  <c:v>1.7142832141415476</c:v>
                </c:pt>
                <c:pt idx="197">
                  <c:v>1.7183477617457086</c:v>
                </c:pt>
                <c:pt idx="198">
                  <c:v>1.7303996366270804</c:v>
                </c:pt>
                <c:pt idx="199">
                  <c:v>1.7214269876860209</c:v>
                </c:pt>
                <c:pt idx="200">
                  <c:v>1.7280188758852695</c:v>
                </c:pt>
                <c:pt idx="201">
                  <c:v>1.72812141253721</c:v>
                </c:pt>
                <c:pt idx="202">
                  <c:v>1.72324469361627</c:v>
                </c:pt>
                <c:pt idx="203">
                  <c:v>1.7302227636914436</c:v>
                </c:pt>
                <c:pt idx="204">
                  <c:v>1.7744973304791809</c:v>
                </c:pt>
                <c:pt idx="205">
                  <c:v>1.7274488333470774</c:v>
                </c:pt>
                <c:pt idx="206">
                  <c:v>1.7393958150578872</c:v>
                </c:pt>
                <c:pt idx="207">
                  <c:v>1.7343768241154138</c:v>
                </c:pt>
                <c:pt idx="208">
                  <c:v>1.7391434572192817</c:v>
                </c:pt>
                <c:pt idx="209">
                  <c:v>1.7314303793018597</c:v>
                </c:pt>
                <c:pt idx="210">
                  <c:v>1.7310564823662384</c:v>
                </c:pt>
                <c:pt idx="211">
                  <c:v>1.7344624073538017</c:v>
                </c:pt>
                <c:pt idx="212">
                  <c:v>1.7358135839622628</c:v>
                </c:pt>
                <c:pt idx="213">
                  <c:v>1.7314284796421873</c:v>
                </c:pt>
                <c:pt idx="214">
                  <c:v>1.7442141502186512</c:v>
                </c:pt>
                <c:pt idx="215">
                  <c:v>1.7267519978670092</c:v>
                </c:pt>
                <c:pt idx="216">
                  <c:v>1.7237512594247462</c:v>
                </c:pt>
                <c:pt idx="217">
                  <c:v>1.7343698904955227</c:v>
                </c:pt>
                <c:pt idx="218">
                  <c:v>1.7323546100457223</c:v>
                </c:pt>
                <c:pt idx="219">
                  <c:v>1.7219459101684365</c:v>
                </c:pt>
                <c:pt idx="220">
                  <c:v>1.7290023181037026</c:v>
                </c:pt>
                <c:pt idx="221">
                  <c:v>1.7322870819852538</c:v>
                </c:pt>
                <c:pt idx="222">
                  <c:v>1.7273200470258347</c:v>
                </c:pt>
                <c:pt idx="223">
                  <c:v>1.7256011447098658</c:v>
                </c:pt>
                <c:pt idx="224">
                  <c:v>1.7367526745429491</c:v>
                </c:pt>
                <c:pt idx="225">
                  <c:v>1.7385549249206136</c:v>
                </c:pt>
                <c:pt idx="226">
                  <c:v>1.7578694996217736</c:v>
                </c:pt>
                <c:pt idx="227">
                  <c:v>1.7748362238500039</c:v>
                </c:pt>
                <c:pt idx="228">
                  <c:v>1.7693043555863222</c:v>
                </c:pt>
                <c:pt idx="229">
                  <c:v>1.7577522954531632</c:v>
                </c:pt>
                <c:pt idx="230">
                  <c:v>1.7625477868891479</c:v>
                </c:pt>
                <c:pt idx="231">
                  <c:v>1.8074964498069612</c:v>
                </c:pt>
                <c:pt idx="232">
                  <c:v>1.7896681217796211</c:v>
                </c:pt>
                <c:pt idx="233">
                  <c:v>1.7839733750390396</c:v>
                </c:pt>
                <c:pt idx="234">
                  <c:v>1.7734870014620447</c:v>
                </c:pt>
                <c:pt idx="235">
                  <c:v>1.7818603526370631</c:v>
                </c:pt>
                <c:pt idx="236">
                  <c:v>1.7882341436929294</c:v>
                </c:pt>
                <c:pt idx="237">
                  <c:v>1.7852091777634886</c:v>
                </c:pt>
                <c:pt idx="238">
                  <c:v>1.7876945691426669</c:v>
                </c:pt>
                <c:pt idx="239">
                  <c:v>1.779594714210631</c:v>
                </c:pt>
                <c:pt idx="240">
                  <c:v>1.7982748258521666</c:v>
                </c:pt>
                <c:pt idx="241">
                  <c:v>1.7987571067876502</c:v>
                </c:pt>
                <c:pt idx="242">
                  <c:v>1.7847521400873108</c:v>
                </c:pt>
                <c:pt idx="243">
                  <c:v>1.7982190182071909</c:v>
                </c:pt>
                <c:pt idx="244">
                  <c:v>1.7906403998457334</c:v>
                </c:pt>
                <c:pt idx="245">
                  <c:v>1.7913289548222111</c:v>
                </c:pt>
                <c:pt idx="246">
                  <c:v>1.7950398098383415</c:v>
                </c:pt>
                <c:pt idx="247">
                  <c:v>1.7890209989678234</c:v>
                </c:pt>
                <c:pt idx="248">
                  <c:v>1.7850065925350438</c:v>
                </c:pt>
                <c:pt idx="249">
                  <c:v>1.802920979582241</c:v>
                </c:pt>
                <c:pt idx="250">
                  <c:v>1.7269060383298898</c:v>
                </c:pt>
                <c:pt idx="251">
                  <c:v>1.7262106091900937</c:v>
                </c:pt>
                <c:pt idx="252">
                  <c:v>1.740547961103692</c:v>
                </c:pt>
                <c:pt idx="253">
                  <c:v>1.7313713129850394</c:v>
                </c:pt>
                <c:pt idx="254">
                  <c:v>1.7353482194513907</c:v>
                </c:pt>
                <c:pt idx="255">
                  <c:v>1.7307332290902226</c:v>
                </c:pt>
                <c:pt idx="256">
                  <c:v>1.7274067259825692</c:v>
                </c:pt>
                <c:pt idx="257">
                  <c:v>1.7372195062289775</c:v>
                </c:pt>
                <c:pt idx="258">
                  <c:v>1.7697132899515278</c:v>
                </c:pt>
                <c:pt idx="259">
                  <c:v>1.7776872534456418</c:v>
                </c:pt>
                <c:pt idx="260">
                  <c:v>1.859855663484743</c:v>
                </c:pt>
                <c:pt idx="261">
                  <c:v>1.7725290904091904</c:v>
                </c:pt>
                <c:pt idx="262">
                  <c:v>1.786664270565737</c:v>
                </c:pt>
                <c:pt idx="263">
                  <c:v>1.7622679713186256</c:v>
                </c:pt>
                <c:pt idx="264">
                  <c:v>1.7483036918438246</c:v>
                </c:pt>
                <c:pt idx="265">
                  <c:v>1.7352770897399192</c:v>
                </c:pt>
                <c:pt idx="266">
                  <c:v>1.7446265759504243</c:v>
                </c:pt>
                <c:pt idx="267">
                  <c:v>1.7337395046793063</c:v>
                </c:pt>
                <c:pt idx="268">
                  <c:v>1.737358471157523</c:v>
                </c:pt>
                <c:pt idx="269">
                  <c:v>1.7374777679854438</c:v>
                </c:pt>
                <c:pt idx="270">
                  <c:v>1.7371574783024741</c:v>
                </c:pt>
                <c:pt idx="271">
                  <c:v>1.723398692366432</c:v>
                </c:pt>
                <c:pt idx="272">
                  <c:v>1.7378007831195896</c:v>
                </c:pt>
                <c:pt idx="273">
                  <c:v>1.7358092802734648</c:v>
                </c:pt>
                <c:pt idx="274">
                  <c:v>1.7517111412733282</c:v>
                </c:pt>
                <c:pt idx="275">
                  <c:v>1.7199386146611104</c:v>
                </c:pt>
                <c:pt idx="276">
                  <c:v>1.7481624695899185</c:v>
                </c:pt>
                <c:pt idx="277">
                  <c:v>1.7337280355044298</c:v>
                </c:pt>
                <c:pt idx="278">
                  <c:v>1.7337824333035872</c:v>
                </c:pt>
                <c:pt idx="279">
                  <c:v>1.735874416741094</c:v>
                </c:pt>
                <c:pt idx="280">
                  <c:v>1.7655048773783641</c:v>
                </c:pt>
                <c:pt idx="281">
                  <c:v>1.7405042658730341</c:v>
                </c:pt>
                <c:pt idx="282">
                  <c:v>1.7420981293541768</c:v>
                </c:pt>
                <c:pt idx="283">
                  <c:v>1.7545880944857426</c:v>
                </c:pt>
                <c:pt idx="284">
                  <c:v>1.7574408827717944</c:v>
                </c:pt>
                <c:pt idx="285">
                  <c:v>1.8328088903928947</c:v>
                </c:pt>
                <c:pt idx="286">
                  <c:v>1.8933648993438024</c:v>
                </c:pt>
                <c:pt idx="287">
                  <c:v>1.7722254318956661</c:v>
                </c:pt>
              </c:numCache>
            </c:numRef>
          </c:val>
          <c:smooth val="0"/>
        </c:ser>
        <c:dLbls>
          <c:showLegendKey val="0"/>
          <c:showVal val="0"/>
          <c:showCatName val="0"/>
          <c:showSerName val="0"/>
          <c:showPercent val="0"/>
          <c:showBubbleSize val="0"/>
        </c:dLbls>
        <c:smooth val="0"/>
        <c:axId val="393401040"/>
        <c:axId val="393401432"/>
      </c:lineChart>
      <c:catAx>
        <c:axId val="393401040"/>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93401432"/>
        <c:crosses val="autoZero"/>
        <c:auto val="1"/>
        <c:lblAlgn val="ctr"/>
        <c:lblOffset val="100"/>
        <c:noMultiLvlLbl val="0"/>
      </c:catAx>
      <c:valAx>
        <c:axId val="393401432"/>
        <c:scaling>
          <c:orientation val="minMax"/>
          <c:max val="2"/>
          <c:min val="1"/>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9340104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CE5438-A1C8-44A0-B9C8-869A338B404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0D81320-A21F-4F5C-B00B-6309FA6650C6}">
      <dgm:prSet custT="1"/>
      <dgm:spPr>
        <a:solidFill>
          <a:srgbClr val="1A4BA9"/>
        </a:solidFill>
        <a:ln>
          <a:solidFill>
            <a:srgbClr val="1A4BA9"/>
          </a:solidFill>
        </a:ln>
      </dgm:spPr>
      <dgm:t>
        <a:bodyPr/>
        <a:lstStyle/>
        <a:p>
          <a:pPr rtl="0"/>
          <a:r>
            <a:rPr lang="en-US" sz="2800" b="1" baseline="0" dirty="0" smtClean="0">
              <a:latin typeface="+mj-lt"/>
            </a:rPr>
            <a:t>Conclusions</a:t>
          </a:r>
          <a:endParaRPr lang="en-US" sz="2800" b="1" baseline="0" dirty="0">
            <a:latin typeface="+mj-lt"/>
          </a:endParaRPr>
        </a:p>
      </dgm:t>
    </dgm:pt>
    <dgm:pt modelId="{ECFF0FA3-2D7E-462E-92D0-5D9062D70144}" type="parTrans" cxnId="{789AC518-8B45-4228-808A-D3AA2B98910F}">
      <dgm:prSet/>
      <dgm:spPr/>
      <dgm:t>
        <a:bodyPr/>
        <a:lstStyle/>
        <a:p>
          <a:endParaRPr lang="en-US"/>
        </a:p>
      </dgm:t>
    </dgm:pt>
    <dgm:pt modelId="{5C88AB15-CB6B-4A67-809A-CEF0AA32D711}" type="sibTrans" cxnId="{789AC518-8B45-4228-808A-D3AA2B98910F}">
      <dgm:prSet/>
      <dgm:spPr/>
      <dgm:t>
        <a:bodyPr/>
        <a:lstStyle/>
        <a:p>
          <a:endParaRPr lang="en-US"/>
        </a:p>
      </dgm:t>
    </dgm:pt>
    <dgm:pt modelId="{916A01E8-95E7-407C-BC45-CE673AA1D12F}" type="pres">
      <dgm:prSet presAssocID="{51CE5438-A1C8-44A0-B9C8-869A338B4048}" presName="linear" presStyleCnt="0">
        <dgm:presLayoutVars>
          <dgm:animLvl val="lvl"/>
          <dgm:resizeHandles val="exact"/>
        </dgm:presLayoutVars>
      </dgm:prSet>
      <dgm:spPr/>
      <dgm:t>
        <a:bodyPr/>
        <a:lstStyle/>
        <a:p>
          <a:endParaRPr lang="en-US"/>
        </a:p>
      </dgm:t>
    </dgm:pt>
    <dgm:pt modelId="{43A54F3B-88A7-4A25-BBF9-0D9CEB0F605C}" type="pres">
      <dgm:prSet presAssocID="{20D81320-A21F-4F5C-B00B-6309FA6650C6}" presName="parentText" presStyleLbl="node1" presStyleIdx="0" presStyleCnt="1" custLinFactY="-33789" custLinFactNeighborY="-100000">
        <dgm:presLayoutVars>
          <dgm:chMax val="0"/>
          <dgm:bulletEnabled val="1"/>
        </dgm:presLayoutVars>
      </dgm:prSet>
      <dgm:spPr>
        <a:prstGeom prst="rect">
          <a:avLst/>
        </a:prstGeom>
      </dgm:spPr>
      <dgm:t>
        <a:bodyPr/>
        <a:lstStyle/>
        <a:p>
          <a:endParaRPr lang="en-US"/>
        </a:p>
      </dgm:t>
    </dgm:pt>
  </dgm:ptLst>
  <dgm:cxnLst>
    <dgm:cxn modelId="{A7D58365-8542-457E-831E-9B864C4D7266}" type="presOf" srcId="{20D81320-A21F-4F5C-B00B-6309FA6650C6}" destId="{43A54F3B-88A7-4A25-BBF9-0D9CEB0F605C}" srcOrd="0" destOrd="0" presId="urn:microsoft.com/office/officeart/2005/8/layout/vList2"/>
    <dgm:cxn modelId="{DE4CA499-978D-4DFE-964B-A80CBE28A826}" type="presOf" srcId="{51CE5438-A1C8-44A0-B9C8-869A338B4048}" destId="{916A01E8-95E7-407C-BC45-CE673AA1D12F}" srcOrd="0" destOrd="0" presId="urn:microsoft.com/office/officeart/2005/8/layout/vList2"/>
    <dgm:cxn modelId="{789AC518-8B45-4228-808A-D3AA2B98910F}" srcId="{51CE5438-A1C8-44A0-B9C8-869A338B4048}" destId="{20D81320-A21F-4F5C-B00B-6309FA6650C6}" srcOrd="0" destOrd="0" parTransId="{ECFF0FA3-2D7E-462E-92D0-5D9062D70144}" sibTransId="{5C88AB15-CB6B-4A67-809A-CEF0AA32D711}"/>
    <dgm:cxn modelId="{BD7F2F9C-E29C-4285-BF8F-17B746285944}" type="presParOf" srcId="{916A01E8-95E7-407C-BC45-CE673AA1D12F}" destId="{43A54F3B-88A7-4A25-BBF9-0D9CEB0F605C}"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A54F3B-88A7-4A25-BBF9-0D9CEB0F605C}">
      <dsp:nvSpPr>
        <dsp:cNvPr id="0" name=""/>
        <dsp:cNvSpPr/>
      </dsp:nvSpPr>
      <dsp:spPr>
        <a:xfrm>
          <a:off x="0" y="0"/>
          <a:ext cx="6792686" cy="711360"/>
        </a:xfrm>
        <a:prstGeom prst="rect">
          <a:avLst/>
        </a:prstGeom>
        <a:solidFill>
          <a:srgbClr val="1A4BA9"/>
        </a:solidFill>
        <a:ln w="25400" cap="flat" cmpd="sng" algn="ctr">
          <a:solidFill>
            <a:srgbClr val="1A4BA9"/>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b="1" kern="1200" baseline="0" dirty="0" smtClean="0">
              <a:latin typeface="+mj-lt"/>
            </a:rPr>
            <a:t>Conclusions</a:t>
          </a:r>
          <a:endParaRPr lang="en-US" sz="2800" b="1" kern="1200" baseline="0" dirty="0">
            <a:latin typeface="+mj-lt"/>
          </a:endParaRPr>
        </a:p>
      </dsp:txBody>
      <dsp:txXfrm>
        <a:off x="0" y="0"/>
        <a:ext cx="6792686" cy="71136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0.54717</cdr:x>
      <cdr:y>0.02326</cdr:y>
    </cdr:from>
    <cdr:to>
      <cdr:x>0.70888</cdr:x>
      <cdr:y>0.16282</cdr:y>
    </cdr:to>
    <cdr:sp macro="" textlink="">
      <cdr:nvSpPr>
        <cdr:cNvPr id="2" name="TextBox 1"/>
        <cdr:cNvSpPr txBox="1"/>
      </cdr:nvSpPr>
      <cdr:spPr>
        <a:xfrm xmlns:a="http://schemas.openxmlformats.org/drawingml/2006/main">
          <a:off x="3609801" y="76201"/>
          <a:ext cx="1066800" cy="4572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800" dirty="0" smtClean="0"/>
            <a:t>Fig. 4</a:t>
          </a:r>
          <a:endParaRPr lang="en-US" sz="18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8A27B708-2555-834C-97B8-35CDF758D659}" type="datetimeFigureOut">
              <a:rPr lang="en-US" smtClean="0"/>
              <a:t>9/26/2018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C2314C12-B17B-E54E-8510-11A7CCA69E63}" type="slidenum">
              <a:rPr lang="en-US" smtClean="0"/>
              <a:t>‹#›</a:t>
            </a:fld>
            <a:endParaRPr lang="en-US"/>
          </a:p>
        </p:txBody>
      </p:sp>
    </p:spTree>
    <p:extLst>
      <p:ext uri="{BB962C8B-B14F-4D97-AF65-F5344CB8AC3E}">
        <p14:creationId xmlns:p14="http://schemas.microsoft.com/office/powerpoint/2010/main" val="342335515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2&quot; x 48&quot; Poster">
    <p:spTree>
      <p:nvGrpSpPr>
        <p:cNvPr id="1" name=""/>
        <p:cNvGrpSpPr/>
        <p:nvPr/>
      </p:nvGrpSpPr>
      <p:grpSpPr>
        <a:xfrm>
          <a:off x="0" y="0"/>
          <a:ext cx="0" cy="0"/>
          <a:chOff x="0" y="0"/>
          <a:chExt cx="0" cy="0"/>
        </a:xfrm>
      </p:grpSpPr>
      <p:sp>
        <p:nvSpPr>
          <p:cNvPr id="20" name="Title 19"/>
          <p:cNvSpPr>
            <a:spLocks noGrp="1"/>
          </p:cNvSpPr>
          <p:nvPr>
            <p:ph type="title" hasCustomPrompt="1"/>
          </p:nvPr>
        </p:nvSpPr>
        <p:spPr>
          <a:xfrm>
            <a:off x="348343" y="355600"/>
            <a:ext cx="21248914" cy="1955800"/>
          </a:xfrm>
          <a:prstGeom prst="rect">
            <a:avLst/>
          </a:prstGeom>
          <a:solidFill>
            <a:srgbClr val="01014B"/>
          </a:solidFill>
          <a:ln>
            <a:solidFill>
              <a:srgbClr val="01014B"/>
            </a:solidFill>
          </a:ln>
        </p:spPr>
        <p:txBody>
          <a:bodyPr vert="horz" lIns="105503" tIns="52752" rIns="105503" bIns="52752" anchor="ctr" anchorCtr="1"/>
          <a:lstStyle>
            <a:lvl1pPr>
              <a:defRPr sz="4200" b="1">
                <a:solidFill>
                  <a:schemeClr val="bg1"/>
                </a:solidFill>
                <a:latin typeface="Arial"/>
                <a:cs typeface="Arial"/>
              </a:defRPr>
            </a:lvl1pPr>
          </a:lstStyle>
          <a:p>
            <a:r>
              <a:rPr lang="en-US" dirty="0" smtClean="0"/>
              <a:t>Poster Presentation Title</a:t>
            </a:r>
            <a:br>
              <a:rPr lang="en-US" dirty="0" smtClean="0"/>
            </a:br>
            <a:r>
              <a:rPr lang="en-US" sz="2800" b="1" dirty="0" smtClean="0">
                <a:solidFill>
                  <a:schemeClr val="bg1"/>
                </a:solidFill>
                <a:latin typeface="Arial" pitchFamily="34" charset="0"/>
                <a:cs typeface="Arial" pitchFamily="34" charset="0"/>
              </a:rPr>
              <a:t>List Author Name(s)</a:t>
            </a:r>
            <a:br>
              <a:rPr lang="en-US" sz="2800" b="1" dirty="0" smtClean="0">
                <a:solidFill>
                  <a:schemeClr val="bg1"/>
                </a:solidFill>
                <a:latin typeface="Arial" pitchFamily="34" charset="0"/>
                <a:cs typeface="Arial" pitchFamily="34" charset="0"/>
              </a:rPr>
            </a:br>
            <a:r>
              <a:rPr lang="en-US" sz="2800" b="1" dirty="0" smtClean="0">
                <a:solidFill>
                  <a:schemeClr val="bg1"/>
                </a:solidFill>
                <a:latin typeface="Arial" pitchFamily="34" charset="0"/>
                <a:cs typeface="Arial" pitchFamily="34" charset="0"/>
              </a:rPr>
              <a:t>List Affiliated Institutions</a:t>
            </a:r>
            <a:endParaRPr lang="en-US" dirty="0"/>
          </a:p>
        </p:txBody>
      </p:sp>
      <p:sp>
        <p:nvSpPr>
          <p:cNvPr id="22" name="Text Placeholder 21"/>
          <p:cNvSpPr>
            <a:spLocks noGrp="1"/>
          </p:cNvSpPr>
          <p:nvPr>
            <p:ph type="body" sz="quarter" idx="10" hasCustomPrompt="1"/>
          </p:nvPr>
        </p:nvSpPr>
        <p:spPr>
          <a:xfrm>
            <a:off x="348343" y="2489200"/>
            <a:ext cx="6792686" cy="622300"/>
          </a:xfrm>
          <a:prstGeom prst="rect">
            <a:avLst/>
          </a:prstGeom>
          <a:solidFill>
            <a:srgbClr val="01014B"/>
          </a:solidFill>
          <a:ln>
            <a:solidFill>
              <a:srgbClr val="01014B"/>
            </a:solidFill>
          </a:ln>
        </p:spPr>
        <p:txBody>
          <a:bodyPr vert="horz" lIns="105503" tIns="52752" rIns="105503" bIns="52752"/>
          <a:lstStyle>
            <a:lvl1pPr marL="0" indent="0">
              <a:buNone/>
              <a:defRPr sz="2800" b="1" baseline="0">
                <a:solidFill>
                  <a:schemeClr val="bg1"/>
                </a:solidFill>
                <a:latin typeface="Arial"/>
                <a:cs typeface="Arial"/>
              </a:defRPr>
            </a:lvl1pPr>
          </a:lstStyle>
          <a:p>
            <a:pPr lvl="0"/>
            <a:r>
              <a:rPr lang="en-US" sz="2800" dirty="0" smtClean="0"/>
              <a:t>Abstract or Introduction</a:t>
            </a:r>
            <a:endParaRPr lang="en-US" dirty="0"/>
          </a:p>
        </p:txBody>
      </p:sp>
      <p:sp>
        <p:nvSpPr>
          <p:cNvPr id="24" name="Text Placeholder 23"/>
          <p:cNvSpPr>
            <a:spLocks noGrp="1"/>
          </p:cNvSpPr>
          <p:nvPr>
            <p:ph type="body" sz="quarter" idx="11" hasCustomPrompt="1"/>
          </p:nvPr>
        </p:nvSpPr>
        <p:spPr>
          <a:xfrm>
            <a:off x="348343" y="3289300"/>
            <a:ext cx="6792686" cy="5067300"/>
          </a:xfrm>
          <a:prstGeom prst="rect">
            <a:avLst/>
          </a:prstGeom>
        </p:spPr>
        <p:txBody>
          <a:bodyPr vert="horz" lIns="105503" tIns="52752" rIns="105503" bIns="52752"/>
          <a:lstStyle>
            <a:lvl1pPr marL="0" indent="0">
              <a:buNone/>
              <a:defRPr sz="1800" baseline="0"/>
            </a:lvl1pPr>
            <a:lvl2pPr marL="267422" indent="0">
              <a:buNone/>
              <a:defRPr sz="1800" baseline="0"/>
            </a:lvl2pPr>
            <a:lvl3pPr marL="520191" indent="0">
              <a:buNone/>
              <a:defRPr sz="1800" baseline="0"/>
            </a:lvl3pPr>
            <a:lvl4pPr>
              <a:defRPr sz="1800"/>
            </a:lvl4pPr>
            <a:lvl5pPr>
              <a:defRPr sz="1800"/>
            </a:lvl5pPr>
          </a:lstStyle>
          <a:p>
            <a:pPr lvl="0"/>
            <a:r>
              <a:rPr lang="en-US" dirty="0" smtClean="0"/>
              <a:t>Any element of this template (colors, fonts, layouts, etc.) can be edited to suit your needs. To change the color of a title bar: right click the text box, select format shape, edit the “Fill” and “Line” your desired specifications.</a:t>
            </a:r>
          </a:p>
        </p:txBody>
      </p:sp>
      <p:sp>
        <p:nvSpPr>
          <p:cNvPr id="25" name="Text Placeholder 21"/>
          <p:cNvSpPr>
            <a:spLocks noGrp="1"/>
          </p:cNvSpPr>
          <p:nvPr>
            <p:ph type="body" sz="quarter" idx="12" hasCustomPrompt="1"/>
          </p:nvPr>
        </p:nvSpPr>
        <p:spPr>
          <a:xfrm>
            <a:off x="348343" y="8534400"/>
            <a:ext cx="6792686" cy="622300"/>
          </a:xfrm>
          <a:prstGeom prst="rect">
            <a:avLst/>
          </a:prstGeom>
          <a:solidFill>
            <a:srgbClr val="01014B"/>
          </a:solidFill>
          <a:ln>
            <a:solidFill>
              <a:srgbClr val="01014B"/>
            </a:solidFill>
          </a:ln>
        </p:spPr>
        <p:txBody>
          <a:bodyPr vert="horz" lIns="105503" tIns="52752" rIns="105503" bIns="52752"/>
          <a:lstStyle>
            <a:lvl1pPr marL="0" indent="0">
              <a:buNone/>
              <a:defRPr sz="2800" b="1" baseline="0">
                <a:solidFill>
                  <a:schemeClr val="bg1"/>
                </a:solidFill>
                <a:latin typeface="Arial"/>
                <a:cs typeface="Arial"/>
              </a:defRPr>
            </a:lvl1pPr>
          </a:lstStyle>
          <a:p>
            <a:pPr lvl="0"/>
            <a:r>
              <a:rPr lang="en-US" sz="2800" dirty="0" smtClean="0"/>
              <a:t>Objectives</a:t>
            </a:r>
            <a:endParaRPr lang="en-US" dirty="0"/>
          </a:p>
        </p:txBody>
      </p:sp>
      <p:sp>
        <p:nvSpPr>
          <p:cNvPr id="26" name="Text Placeholder 23"/>
          <p:cNvSpPr>
            <a:spLocks noGrp="1"/>
          </p:cNvSpPr>
          <p:nvPr>
            <p:ph type="body" sz="quarter" idx="13" hasCustomPrompt="1"/>
          </p:nvPr>
        </p:nvSpPr>
        <p:spPr>
          <a:xfrm>
            <a:off x="348343" y="9334500"/>
            <a:ext cx="6792686" cy="4267200"/>
          </a:xfrm>
          <a:prstGeom prst="rect">
            <a:avLst/>
          </a:prstGeom>
        </p:spPr>
        <p:txBody>
          <a:bodyPr vert="horz" lIns="105503" tIns="52752" rIns="105503" bIns="52752"/>
          <a:lstStyle>
            <a:lvl1pPr marL="0" marR="0" indent="0" algn="l" defTabSz="2351144" rtl="0" eaLnBrk="1" fontAlgn="auto" latinLnBrk="0" hangingPunct="1">
              <a:lnSpc>
                <a:spcPct val="100000"/>
              </a:lnSpc>
              <a:spcBef>
                <a:spcPct val="20000"/>
              </a:spcBef>
              <a:spcAft>
                <a:spcPts val="0"/>
              </a:spcAft>
              <a:buClrTx/>
              <a:buSzTx/>
              <a:buFont typeface="Arial" pitchFamily="34" charset="0"/>
              <a:buNone/>
              <a:tabLst/>
              <a:defRPr sz="1800"/>
            </a:lvl1pPr>
            <a:lvl2pPr>
              <a:defRPr sz="1800"/>
            </a:lvl2pPr>
            <a:lvl3pPr>
              <a:defRPr sz="1800"/>
            </a:lvl3pPr>
            <a:lvl4pPr>
              <a:defRPr sz="1800"/>
            </a:lvl4pPr>
            <a:lvl5pPr>
              <a:defRPr sz="1800"/>
            </a:lvl5pPr>
          </a:lstStyle>
          <a:p>
            <a:pPr marL="0" marR="0" lvl="0" indent="0" algn="l" defTabSz="2351144" rtl="0" eaLnBrk="1" fontAlgn="auto" latinLnBrk="0" hangingPunct="1">
              <a:lnSpc>
                <a:spcPct val="100000"/>
              </a:lnSpc>
              <a:spcBef>
                <a:spcPct val="20000"/>
              </a:spcBef>
              <a:spcAft>
                <a:spcPts val="0"/>
              </a:spcAft>
              <a:buClrTx/>
              <a:buSzTx/>
              <a:buFont typeface="Arial" pitchFamily="34" charset="0"/>
              <a:buNone/>
              <a:tabLst/>
              <a:defRPr/>
            </a:pPr>
            <a:r>
              <a:rPr lang="en-US" dirty="0" smtClean="0"/>
              <a:t>To change the color of a title bar: right click the text box, select format shape, edit the “Fill” and “Line” your desired specifications.</a:t>
            </a:r>
          </a:p>
        </p:txBody>
      </p:sp>
      <p:sp>
        <p:nvSpPr>
          <p:cNvPr id="27" name="Text Placeholder 21"/>
          <p:cNvSpPr>
            <a:spLocks noGrp="1"/>
          </p:cNvSpPr>
          <p:nvPr>
            <p:ph type="body" sz="quarter" idx="14" hasCustomPrompt="1"/>
          </p:nvPr>
        </p:nvSpPr>
        <p:spPr>
          <a:xfrm>
            <a:off x="348343" y="13779500"/>
            <a:ext cx="6792686" cy="622300"/>
          </a:xfrm>
          <a:prstGeom prst="rect">
            <a:avLst/>
          </a:prstGeom>
          <a:solidFill>
            <a:srgbClr val="01014B"/>
          </a:solidFill>
          <a:ln>
            <a:solidFill>
              <a:srgbClr val="01014B"/>
            </a:solidFill>
          </a:ln>
        </p:spPr>
        <p:txBody>
          <a:bodyPr vert="horz" lIns="105503" tIns="52752" rIns="105503" bIns="52752"/>
          <a:lstStyle>
            <a:lvl1pPr marL="0" indent="0">
              <a:buNone/>
              <a:defRPr sz="2800" b="1" baseline="0">
                <a:solidFill>
                  <a:schemeClr val="bg1"/>
                </a:solidFill>
                <a:latin typeface="Arial"/>
                <a:cs typeface="Arial"/>
              </a:defRPr>
            </a:lvl1pPr>
          </a:lstStyle>
          <a:p>
            <a:pPr lvl="0"/>
            <a:r>
              <a:rPr lang="en-US" sz="2800" dirty="0" smtClean="0"/>
              <a:t>Methods</a:t>
            </a:r>
            <a:endParaRPr lang="en-US" dirty="0"/>
          </a:p>
        </p:txBody>
      </p:sp>
      <p:sp>
        <p:nvSpPr>
          <p:cNvPr id="28" name="Text Placeholder 23"/>
          <p:cNvSpPr>
            <a:spLocks noGrp="1"/>
          </p:cNvSpPr>
          <p:nvPr>
            <p:ph type="body" sz="quarter" idx="15" hasCustomPrompt="1"/>
          </p:nvPr>
        </p:nvSpPr>
        <p:spPr>
          <a:xfrm>
            <a:off x="348343" y="14579600"/>
            <a:ext cx="6792686" cy="4267200"/>
          </a:xfrm>
          <a:prstGeom prst="rect">
            <a:avLst/>
          </a:prstGeom>
        </p:spPr>
        <p:txBody>
          <a:bodyPr vert="horz" lIns="105503" tIns="52752" rIns="105503" bIns="52752"/>
          <a:lstStyle>
            <a:lvl1pPr marL="0" marR="0" indent="0" algn="l" defTabSz="2351144" rtl="0" eaLnBrk="1" fontAlgn="auto" latinLnBrk="0" hangingPunct="1">
              <a:lnSpc>
                <a:spcPct val="100000"/>
              </a:lnSpc>
              <a:spcBef>
                <a:spcPct val="20000"/>
              </a:spcBef>
              <a:spcAft>
                <a:spcPts val="0"/>
              </a:spcAft>
              <a:buClrTx/>
              <a:buSzTx/>
              <a:buFont typeface="Arial" pitchFamily="34" charset="0"/>
              <a:buNone/>
              <a:tabLst/>
              <a:defRPr sz="1800"/>
            </a:lvl1pPr>
            <a:lvl2pPr>
              <a:defRPr sz="1800"/>
            </a:lvl2pPr>
            <a:lvl3pPr>
              <a:defRPr sz="1800"/>
            </a:lvl3pPr>
            <a:lvl4pPr>
              <a:defRPr sz="1800"/>
            </a:lvl4pPr>
            <a:lvl5pPr>
              <a:defRPr sz="1800"/>
            </a:lvl5pPr>
          </a:lstStyle>
          <a:p>
            <a:pPr marL="0" marR="0" lvl="0" indent="0" algn="l" defTabSz="2351144" rtl="0" eaLnBrk="1" fontAlgn="auto" latinLnBrk="0" hangingPunct="1">
              <a:lnSpc>
                <a:spcPct val="100000"/>
              </a:lnSpc>
              <a:spcBef>
                <a:spcPct val="20000"/>
              </a:spcBef>
              <a:spcAft>
                <a:spcPts val="0"/>
              </a:spcAft>
              <a:buClrTx/>
              <a:buSzTx/>
              <a:buFont typeface="Arial" pitchFamily="34" charset="0"/>
              <a:buNone/>
              <a:tabLst/>
              <a:defRPr/>
            </a:pPr>
            <a:r>
              <a:rPr lang="en-US" dirty="0" smtClean="0"/>
              <a:t>Copy and paste title bars and text boxes to create additional sections.</a:t>
            </a:r>
          </a:p>
        </p:txBody>
      </p:sp>
      <p:sp>
        <p:nvSpPr>
          <p:cNvPr id="29" name="Text Placeholder 21"/>
          <p:cNvSpPr>
            <a:spLocks noGrp="1"/>
          </p:cNvSpPr>
          <p:nvPr>
            <p:ph type="body" sz="quarter" idx="16" hasCustomPrompt="1"/>
          </p:nvPr>
        </p:nvSpPr>
        <p:spPr>
          <a:xfrm>
            <a:off x="7576457" y="2489200"/>
            <a:ext cx="6792686" cy="622300"/>
          </a:xfrm>
          <a:prstGeom prst="rect">
            <a:avLst/>
          </a:prstGeom>
          <a:solidFill>
            <a:srgbClr val="01014B"/>
          </a:solidFill>
          <a:ln>
            <a:solidFill>
              <a:srgbClr val="01014B"/>
            </a:solidFill>
          </a:ln>
        </p:spPr>
        <p:txBody>
          <a:bodyPr vert="horz" lIns="105503" tIns="52752" rIns="105503" bIns="52752"/>
          <a:lstStyle>
            <a:lvl1pPr marL="0" indent="0">
              <a:buNone/>
              <a:defRPr sz="2800" b="1" baseline="0">
                <a:solidFill>
                  <a:schemeClr val="bg1"/>
                </a:solidFill>
                <a:latin typeface="Arial"/>
                <a:cs typeface="Arial"/>
              </a:defRPr>
            </a:lvl1pPr>
          </a:lstStyle>
          <a:p>
            <a:pPr lvl="0"/>
            <a:r>
              <a:rPr lang="en-US" sz="2800" dirty="0" smtClean="0"/>
              <a:t>Results</a:t>
            </a:r>
            <a:endParaRPr lang="en-US" dirty="0"/>
          </a:p>
        </p:txBody>
      </p:sp>
      <p:sp>
        <p:nvSpPr>
          <p:cNvPr id="30" name="Text Placeholder 23"/>
          <p:cNvSpPr>
            <a:spLocks noGrp="1"/>
          </p:cNvSpPr>
          <p:nvPr>
            <p:ph type="body" sz="quarter" idx="17"/>
          </p:nvPr>
        </p:nvSpPr>
        <p:spPr>
          <a:xfrm>
            <a:off x="14804571" y="14579600"/>
            <a:ext cx="6792686" cy="4267200"/>
          </a:xfrm>
          <a:prstGeom prst="rect">
            <a:avLst/>
          </a:prstGeom>
        </p:spPr>
        <p:txBody>
          <a:bodyPr vert="horz" lIns="105503" tIns="52752" rIns="105503" bIns="52752"/>
          <a:lstStyle>
            <a:lvl1pPr>
              <a:defRPr sz="1800"/>
            </a:lvl1pPr>
            <a:lvl2pPr>
              <a:defRPr sz="1800"/>
            </a:lvl2pPr>
            <a:lvl3pPr>
              <a:defRPr sz="18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1" name="Text Placeholder 21"/>
          <p:cNvSpPr>
            <a:spLocks noGrp="1"/>
          </p:cNvSpPr>
          <p:nvPr>
            <p:ph type="body" sz="quarter" idx="18" hasCustomPrompt="1"/>
          </p:nvPr>
        </p:nvSpPr>
        <p:spPr>
          <a:xfrm>
            <a:off x="14804571" y="2489200"/>
            <a:ext cx="6792686" cy="622300"/>
          </a:xfrm>
          <a:prstGeom prst="rect">
            <a:avLst/>
          </a:prstGeom>
          <a:solidFill>
            <a:srgbClr val="01014B"/>
          </a:solidFill>
          <a:ln>
            <a:solidFill>
              <a:srgbClr val="01014B"/>
            </a:solidFill>
          </a:ln>
        </p:spPr>
        <p:txBody>
          <a:bodyPr vert="horz" lIns="105503" tIns="52752" rIns="105503" bIns="52752"/>
          <a:lstStyle>
            <a:lvl1pPr marL="0" indent="0">
              <a:buNone/>
              <a:defRPr sz="2800" b="1" baseline="0">
                <a:solidFill>
                  <a:schemeClr val="bg1"/>
                </a:solidFill>
                <a:latin typeface="Arial"/>
                <a:cs typeface="Arial"/>
              </a:defRPr>
            </a:lvl1pPr>
          </a:lstStyle>
          <a:p>
            <a:pPr lvl="0"/>
            <a:r>
              <a:rPr lang="en-US" sz="2800" dirty="0" smtClean="0"/>
              <a:t>Conclusion</a:t>
            </a:r>
            <a:endParaRPr lang="en-US" dirty="0"/>
          </a:p>
        </p:txBody>
      </p:sp>
      <p:sp>
        <p:nvSpPr>
          <p:cNvPr id="32" name="Text Placeholder 23"/>
          <p:cNvSpPr>
            <a:spLocks noGrp="1"/>
          </p:cNvSpPr>
          <p:nvPr>
            <p:ph type="body" sz="quarter" idx="19"/>
          </p:nvPr>
        </p:nvSpPr>
        <p:spPr>
          <a:xfrm>
            <a:off x="14804571" y="3289300"/>
            <a:ext cx="6792686" cy="10312400"/>
          </a:xfrm>
          <a:prstGeom prst="rect">
            <a:avLst/>
          </a:prstGeom>
        </p:spPr>
        <p:txBody>
          <a:bodyPr vert="horz" lIns="105503" tIns="52752" rIns="105503" bIns="52752"/>
          <a:lstStyle>
            <a:lvl1pPr>
              <a:defRPr sz="1800"/>
            </a:lvl1pPr>
            <a:lvl2pPr>
              <a:defRPr sz="1800"/>
            </a:lvl2pPr>
            <a:lvl3pPr>
              <a:defRPr sz="18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3" name="Text Placeholder 21"/>
          <p:cNvSpPr>
            <a:spLocks noGrp="1"/>
          </p:cNvSpPr>
          <p:nvPr>
            <p:ph type="body" sz="quarter" idx="20" hasCustomPrompt="1"/>
          </p:nvPr>
        </p:nvSpPr>
        <p:spPr>
          <a:xfrm>
            <a:off x="14804571" y="13779500"/>
            <a:ext cx="6792686" cy="622300"/>
          </a:xfrm>
          <a:prstGeom prst="rect">
            <a:avLst/>
          </a:prstGeom>
          <a:solidFill>
            <a:srgbClr val="01014B"/>
          </a:solidFill>
          <a:ln>
            <a:solidFill>
              <a:srgbClr val="01014B"/>
            </a:solidFill>
          </a:ln>
        </p:spPr>
        <p:txBody>
          <a:bodyPr vert="horz" lIns="105503" tIns="52752" rIns="105503" bIns="52752"/>
          <a:lstStyle>
            <a:lvl1pPr marL="0" indent="0">
              <a:buNone/>
              <a:defRPr sz="2800" b="1" baseline="0">
                <a:solidFill>
                  <a:schemeClr val="bg1"/>
                </a:solidFill>
                <a:latin typeface="Arial"/>
                <a:cs typeface="Arial"/>
              </a:defRPr>
            </a:lvl1pPr>
          </a:lstStyle>
          <a:p>
            <a:pPr lvl="0"/>
            <a:r>
              <a:rPr lang="en-US" sz="2800" dirty="0" smtClean="0"/>
              <a:t>References</a:t>
            </a:r>
            <a:endParaRPr lang="en-US" dirty="0"/>
          </a:p>
        </p:txBody>
      </p:sp>
      <p:sp>
        <p:nvSpPr>
          <p:cNvPr id="34" name="Text Placeholder 23"/>
          <p:cNvSpPr>
            <a:spLocks noGrp="1"/>
          </p:cNvSpPr>
          <p:nvPr>
            <p:ph type="body" sz="quarter" idx="21" hasCustomPrompt="1"/>
          </p:nvPr>
        </p:nvSpPr>
        <p:spPr>
          <a:xfrm>
            <a:off x="7576457" y="3289300"/>
            <a:ext cx="6792686" cy="15557500"/>
          </a:xfrm>
          <a:prstGeom prst="rect">
            <a:avLst/>
          </a:prstGeom>
        </p:spPr>
        <p:txBody>
          <a:bodyPr vert="horz" lIns="105503" tIns="52752" rIns="105503" bIns="52752"/>
          <a:lstStyle>
            <a:lvl1pPr marL="0" indent="0">
              <a:buNone/>
              <a:defRPr sz="1800" baseline="0"/>
            </a:lvl1pPr>
            <a:lvl2pPr marL="267422" indent="0">
              <a:buNone/>
              <a:defRPr sz="1800"/>
            </a:lvl2pPr>
            <a:lvl3pPr>
              <a:defRPr sz="1800"/>
            </a:lvl3pPr>
            <a:lvl4pPr>
              <a:defRPr sz="1800"/>
            </a:lvl4pPr>
            <a:lvl5pPr>
              <a:defRPr sz="1800"/>
            </a:lvl5pPr>
          </a:lstStyle>
          <a:p>
            <a:pPr lvl="0"/>
            <a:r>
              <a:rPr lang="en-US" dirty="0" smtClean="0"/>
              <a:t>Remember to save all charts, graphs, and tables as 300DPI images prior to inserting them into your posters. Doing so will ensure the best results when printing your posters.</a:t>
            </a:r>
          </a:p>
        </p:txBody>
      </p:sp>
      <p:sp>
        <p:nvSpPr>
          <p:cNvPr id="36" name="Picture Placeholder 35"/>
          <p:cNvSpPr>
            <a:spLocks noGrp="1"/>
          </p:cNvSpPr>
          <p:nvPr>
            <p:ph type="pic" sz="quarter" idx="22" hasCustomPrompt="1"/>
          </p:nvPr>
        </p:nvSpPr>
        <p:spPr>
          <a:xfrm>
            <a:off x="609600" y="533400"/>
            <a:ext cx="1567543" cy="1600200"/>
          </a:xfrm>
          <a:prstGeom prst="rect">
            <a:avLst/>
          </a:prstGeom>
          <a:solidFill>
            <a:schemeClr val="bg1"/>
          </a:solidFill>
        </p:spPr>
        <p:txBody>
          <a:bodyPr vert="horz" lIns="105503" tIns="52752" rIns="105503" bIns="52752"/>
          <a:lstStyle>
            <a:lvl1pPr marL="0" indent="0">
              <a:buNone/>
              <a:defRPr sz="1400"/>
            </a:lvl1pPr>
          </a:lstStyle>
          <a:p>
            <a:r>
              <a:rPr lang="en-US" dirty="0" smtClean="0"/>
              <a:t>LOGO</a:t>
            </a:r>
            <a:endParaRPr lang="en-US" dirty="0"/>
          </a:p>
        </p:txBody>
      </p:sp>
      <p:sp>
        <p:nvSpPr>
          <p:cNvPr id="37" name="Picture Placeholder 35"/>
          <p:cNvSpPr>
            <a:spLocks noGrp="1"/>
          </p:cNvSpPr>
          <p:nvPr>
            <p:ph type="pic" sz="quarter" idx="23" hasCustomPrompt="1"/>
          </p:nvPr>
        </p:nvSpPr>
        <p:spPr>
          <a:xfrm>
            <a:off x="19855543" y="533400"/>
            <a:ext cx="1567543" cy="1600200"/>
          </a:xfrm>
          <a:prstGeom prst="rect">
            <a:avLst/>
          </a:prstGeom>
          <a:solidFill>
            <a:schemeClr val="bg1"/>
          </a:solidFill>
        </p:spPr>
        <p:txBody>
          <a:bodyPr vert="horz" lIns="105503" tIns="52752" rIns="105503" bIns="52752"/>
          <a:lstStyle>
            <a:lvl1pPr marL="0" indent="0">
              <a:buNone/>
              <a:defRPr sz="1400"/>
            </a:lvl1pPr>
          </a:lstStyle>
          <a:p>
            <a:r>
              <a:rPr lang="en-US" dirty="0" smtClean="0"/>
              <a:t>LOGO</a:t>
            </a:r>
            <a:endParaRPr lang="en-US" dirty="0"/>
          </a:p>
        </p:txBody>
      </p:sp>
      <p:sp>
        <p:nvSpPr>
          <p:cNvPr id="39" name="Chart Placeholder 38"/>
          <p:cNvSpPr>
            <a:spLocks noGrp="1"/>
          </p:cNvSpPr>
          <p:nvPr>
            <p:ph type="chart" sz="quarter" idx="24"/>
          </p:nvPr>
        </p:nvSpPr>
        <p:spPr>
          <a:xfrm>
            <a:off x="8098972" y="9423400"/>
            <a:ext cx="5747657" cy="3911600"/>
          </a:xfrm>
          <a:prstGeom prst="rect">
            <a:avLst/>
          </a:prstGeom>
        </p:spPr>
        <p:txBody>
          <a:bodyPr vert="horz" lIns="105503" tIns="52752" rIns="105503" bIns="52752"/>
          <a:lstStyle>
            <a:lvl1pPr marL="0" indent="0">
              <a:buNone/>
              <a:defRPr sz="1800"/>
            </a:lvl1pPr>
          </a:lstStyle>
          <a:p>
            <a:endParaRPr lang="en-US" dirty="0"/>
          </a:p>
        </p:txBody>
      </p:sp>
      <p:sp>
        <p:nvSpPr>
          <p:cNvPr id="40" name="Chart Placeholder 38"/>
          <p:cNvSpPr>
            <a:spLocks noGrp="1"/>
          </p:cNvSpPr>
          <p:nvPr>
            <p:ph type="chart" sz="quarter" idx="25"/>
          </p:nvPr>
        </p:nvSpPr>
        <p:spPr>
          <a:xfrm>
            <a:off x="8098972" y="14312900"/>
            <a:ext cx="5747657" cy="3911600"/>
          </a:xfrm>
          <a:prstGeom prst="rect">
            <a:avLst/>
          </a:prstGeom>
        </p:spPr>
        <p:txBody>
          <a:bodyPr vert="horz" lIns="105503" tIns="52752" rIns="105503" bIns="52752"/>
          <a:lstStyle>
            <a:lvl1pPr marL="0" indent="0">
              <a:buNone/>
              <a:defRPr sz="1800"/>
            </a:lvl1pPr>
          </a:lstStyle>
          <a:p>
            <a:endParaRPr lang="en-US" dirty="0"/>
          </a:p>
        </p:txBody>
      </p:sp>
      <p:pic>
        <p:nvPicPr>
          <p:cNvPr id="2" name="Picture 1" descr="Logo.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269200" y="18906744"/>
            <a:ext cx="1371600" cy="219456"/>
          </a:xfrm>
          <a:prstGeom prst="rect">
            <a:avLst/>
          </a:prstGeom>
        </p:spPr>
      </p:pic>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2351144" rtl="0" eaLnBrk="1" latinLnBrk="0" hangingPunct="1">
        <a:spcBef>
          <a:spcPct val="0"/>
        </a:spcBef>
        <a:buNone/>
        <a:defRPr sz="11300" kern="1200">
          <a:solidFill>
            <a:schemeClr val="tx1"/>
          </a:solidFill>
          <a:latin typeface="+mj-lt"/>
          <a:ea typeface="+mj-ea"/>
          <a:cs typeface="+mj-cs"/>
        </a:defRPr>
      </a:lvl1pPr>
    </p:titleStyle>
    <p:bodyStyle>
      <a:lvl1pPr marL="881680" indent="-881680" algn="l" defTabSz="2351144" rtl="0" eaLnBrk="1" latinLnBrk="0" hangingPunct="1">
        <a:spcBef>
          <a:spcPct val="20000"/>
        </a:spcBef>
        <a:buFont typeface="Arial" pitchFamily="34" charset="0"/>
        <a:buChar char="•"/>
        <a:defRPr sz="8200" kern="1200">
          <a:solidFill>
            <a:schemeClr val="tx1"/>
          </a:solidFill>
          <a:latin typeface="+mn-lt"/>
          <a:ea typeface="+mn-ea"/>
          <a:cs typeface="+mn-cs"/>
        </a:defRPr>
      </a:lvl1pPr>
      <a:lvl2pPr marL="1910305" indent="-734733" algn="l" defTabSz="2351144" rtl="0" eaLnBrk="1" latinLnBrk="0" hangingPunct="1">
        <a:spcBef>
          <a:spcPct val="20000"/>
        </a:spcBef>
        <a:buFont typeface="Arial" pitchFamily="34" charset="0"/>
        <a:buChar char="–"/>
        <a:defRPr sz="7200" kern="1200">
          <a:solidFill>
            <a:schemeClr val="tx1"/>
          </a:solidFill>
          <a:latin typeface="+mn-lt"/>
          <a:ea typeface="+mn-ea"/>
          <a:cs typeface="+mn-cs"/>
        </a:defRPr>
      </a:lvl2pPr>
      <a:lvl3pPr marL="2938932" indent="-587786" algn="l" defTabSz="2351144" rtl="0" eaLnBrk="1" latinLnBrk="0" hangingPunct="1">
        <a:spcBef>
          <a:spcPct val="20000"/>
        </a:spcBef>
        <a:buFont typeface="Arial" pitchFamily="34" charset="0"/>
        <a:buChar char="•"/>
        <a:defRPr sz="6100" kern="1200">
          <a:solidFill>
            <a:schemeClr val="tx1"/>
          </a:solidFill>
          <a:latin typeface="+mn-lt"/>
          <a:ea typeface="+mn-ea"/>
          <a:cs typeface="+mn-cs"/>
        </a:defRPr>
      </a:lvl3pPr>
      <a:lvl4pPr marL="4114504" indent="-587786" algn="l" defTabSz="2351144" rtl="0" eaLnBrk="1" latinLnBrk="0" hangingPunct="1">
        <a:spcBef>
          <a:spcPct val="20000"/>
        </a:spcBef>
        <a:buFont typeface="Arial" pitchFamily="34" charset="0"/>
        <a:buChar char="–"/>
        <a:defRPr sz="5200" kern="1200">
          <a:solidFill>
            <a:schemeClr val="tx1"/>
          </a:solidFill>
          <a:latin typeface="+mn-lt"/>
          <a:ea typeface="+mn-ea"/>
          <a:cs typeface="+mn-cs"/>
        </a:defRPr>
      </a:lvl4pPr>
      <a:lvl5pPr marL="5290076" indent="-587786" algn="l" defTabSz="2351144" rtl="0" eaLnBrk="1" latinLnBrk="0" hangingPunct="1">
        <a:spcBef>
          <a:spcPct val="20000"/>
        </a:spcBef>
        <a:buFont typeface="Arial" pitchFamily="34" charset="0"/>
        <a:buChar char="»"/>
        <a:defRPr sz="5200" kern="1200">
          <a:solidFill>
            <a:schemeClr val="tx1"/>
          </a:solidFill>
          <a:latin typeface="+mn-lt"/>
          <a:ea typeface="+mn-ea"/>
          <a:cs typeface="+mn-cs"/>
        </a:defRPr>
      </a:lvl5pPr>
      <a:lvl6pPr marL="6465648" indent="-587786" algn="l" defTabSz="2351144" rtl="0" eaLnBrk="1" latinLnBrk="0" hangingPunct="1">
        <a:spcBef>
          <a:spcPct val="20000"/>
        </a:spcBef>
        <a:buFont typeface="Arial" pitchFamily="34" charset="0"/>
        <a:buChar char="•"/>
        <a:defRPr sz="5200" kern="1200">
          <a:solidFill>
            <a:schemeClr val="tx1"/>
          </a:solidFill>
          <a:latin typeface="+mn-lt"/>
          <a:ea typeface="+mn-ea"/>
          <a:cs typeface="+mn-cs"/>
        </a:defRPr>
      </a:lvl6pPr>
      <a:lvl7pPr marL="7641220" indent="-587786" algn="l" defTabSz="2351144" rtl="0" eaLnBrk="1" latinLnBrk="0" hangingPunct="1">
        <a:spcBef>
          <a:spcPct val="20000"/>
        </a:spcBef>
        <a:buFont typeface="Arial" pitchFamily="34" charset="0"/>
        <a:buChar char="•"/>
        <a:defRPr sz="5200" kern="1200">
          <a:solidFill>
            <a:schemeClr val="tx1"/>
          </a:solidFill>
          <a:latin typeface="+mn-lt"/>
          <a:ea typeface="+mn-ea"/>
          <a:cs typeface="+mn-cs"/>
        </a:defRPr>
      </a:lvl7pPr>
      <a:lvl8pPr marL="8816794" indent="-587786" algn="l" defTabSz="2351144" rtl="0" eaLnBrk="1" latinLnBrk="0" hangingPunct="1">
        <a:spcBef>
          <a:spcPct val="20000"/>
        </a:spcBef>
        <a:buFont typeface="Arial" pitchFamily="34" charset="0"/>
        <a:buChar char="•"/>
        <a:defRPr sz="5200" kern="1200">
          <a:solidFill>
            <a:schemeClr val="tx1"/>
          </a:solidFill>
          <a:latin typeface="+mn-lt"/>
          <a:ea typeface="+mn-ea"/>
          <a:cs typeface="+mn-cs"/>
        </a:defRPr>
      </a:lvl8pPr>
      <a:lvl9pPr marL="9992366" indent="-587786" algn="l" defTabSz="2351144" rtl="0" eaLnBrk="1" latinLnBrk="0" hangingPunct="1">
        <a:spcBef>
          <a:spcPct val="20000"/>
        </a:spcBef>
        <a:buFont typeface="Arial" pitchFamily="34" charset="0"/>
        <a:buChar char="•"/>
        <a:defRPr sz="5200" kern="1200">
          <a:solidFill>
            <a:schemeClr val="tx1"/>
          </a:solidFill>
          <a:latin typeface="+mn-lt"/>
          <a:ea typeface="+mn-ea"/>
          <a:cs typeface="+mn-cs"/>
        </a:defRPr>
      </a:lvl9pPr>
    </p:bodyStyle>
    <p:otherStyle>
      <a:defPPr>
        <a:defRPr lang="en-US"/>
      </a:defPPr>
      <a:lvl1pPr marL="0" algn="l" defTabSz="2351144" rtl="0" eaLnBrk="1" latinLnBrk="0" hangingPunct="1">
        <a:defRPr sz="4600" kern="1200">
          <a:solidFill>
            <a:schemeClr val="tx1"/>
          </a:solidFill>
          <a:latin typeface="+mn-lt"/>
          <a:ea typeface="+mn-ea"/>
          <a:cs typeface="+mn-cs"/>
        </a:defRPr>
      </a:lvl1pPr>
      <a:lvl2pPr marL="1175572" algn="l" defTabSz="2351144" rtl="0" eaLnBrk="1" latinLnBrk="0" hangingPunct="1">
        <a:defRPr sz="4600" kern="1200">
          <a:solidFill>
            <a:schemeClr val="tx1"/>
          </a:solidFill>
          <a:latin typeface="+mn-lt"/>
          <a:ea typeface="+mn-ea"/>
          <a:cs typeface="+mn-cs"/>
        </a:defRPr>
      </a:lvl2pPr>
      <a:lvl3pPr marL="2351144" algn="l" defTabSz="2351144" rtl="0" eaLnBrk="1" latinLnBrk="0" hangingPunct="1">
        <a:defRPr sz="4600" kern="1200">
          <a:solidFill>
            <a:schemeClr val="tx1"/>
          </a:solidFill>
          <a:latin typeface="+mn-lt"/>
          <a:ea typeface="+mn-ea"/>
          <a:cs typeface="+mn-cs"/>
        </a:defRPr>
      </a:lvl3pPr>
      <a:lvl4pPr marL="3526718" algn="l" defTabSz="2351144" rtl="0" eaLnBrk="1" latinLnBrk="0" hangingPunct="1">
        <a:defRPr sz="4600" kern="1200">
          <a:solidFill>
            <a:schemeClr val="tx1"/>
          </a:solidFill>
          <a:latin typeface="+mn-lt"/>
          <a:ea typeface="+mn-ea"/>
          <a:cs typeface="+mn-cs"/>
        </a:defRPr>
      </a:lvl4pPr>
      <a:lvl5pPr marL="4702290" algn="l" defTabSz="2351144" rtl="0" eaLnBrk="1" latinLnBrk="0" hangingPunct="1">
        <a:defRPr sz="4600" kern="1200">
          <a:solidFill>
            <a:schemeClr val="tx1"/>
          </a:solidFill>
          <a:latin typeface="+mn-lt"/>
          <a:ea typeface="+mn-ea"/>
          <a:cs typeface="+mn-cs"/>
        </a:defRPr>
      </a:lvl5pPr>
      <a:lvl6pPr marL="5877862" algn="l" defTabSz="2351144" rtl="0" eaLnBrk="1" latinLnBrk="0" hangingPunct="1">
        <a:defRPr sz="4600" kern="1200">
          <a:solidFill>
            <a:schemeClr val="tx1"/>
          </a:solidFill>
          <a:latin typeface="+mn-lt"/>
          <a:ea typeface="+mn-ea"/>
          <a:cs typeface="+mn-cs"/>
        </a:defRPr>
      </a:lvl6pPr>
      <a:lvl7pPr marL="7053434" algn="l" defTabSz="2351144" rtl="0" eaLnBrk="1" latinLnBrk="0" hangingPunct="1">
        <a:defRPr sz="4600" kern="1200">
          <a:solidFill>
            <a:schemeClr val="tx1"/>
          </a:solidFill>
          <a:latin typeface="+mn-lt"/>
          <a:ea typeface="+mn-ea"/>
          <a:cs typeface="+mn-cs"/>
        </a:defRPr>
      </a:lvl7pPr>
      <a:lvl8pPr marL="8229007" algn="l" defTabSz="2351144" rtl="0" eaLnBrk="1" latinLnBrk="0" hangingPunct="1">
        <a:defRPr sz="4600" kern="1200">
          <a:solidFill>
            <a:schemeClr val="tx1"/>
          </a:solidFill>
          <a:latin typeface="+mn-lt"/>
          <a:ea typeface="+mn-ea"/>
          <a:cs typeface="+mn-cs"/>
        </a:defRPr>
      </a:lvl8pPr>
      <a:lvl9pPr marL="9404580" algn="l" defTabSz="2351144" rtl="0" eaLnBrk="1" latinLnBrk="0" hangingPunct="1">
        <a:defRPr sz="4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chart" Target="../charts/chart4.xml"/><Relationship Id="rId2" Type="http://schemas.openxmlformats.org/officeDocument/2006/relationships/hyperlink" Target="http://www.cmasecenter.org/" TargetMode="External"/><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openxmlformats.org/officeDocument/2006/relationships/chart" Target="../charts/chart3.xml"/><Relationship Id="rId5" Type="http://schemas.openxmlformats.org/officeDocument/2006/relationships/diagramQuickStyle" Target="../diagrams/quickStyle1.xml"/><Relationship Id="rId10" Type="http://schemas.openxmlformats.org/officeDocument/2006/relationships/chart" Target="../charts/chart2.xml"/><Relationship Id="rId4" Type="http://schemas.openxmlformats.org/officeDocument/2006/relationships/diagramLayout" Target="../diagrams/layout1.xml"/><Relationship Id="rId9"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1A4BA9"/>
          </a:solidFill>
          <a:ln>
            <a:solidFill>
              <a:srgbClr val="09306B"/>
            </a:solidFill>
          </a:ln>
        </p:spPr>
        <p:txBody>
          <a:bodyPr/>
          <a:lstStyle/>
          <a:p>
            <a:r>
              <a:rPr lang="en-US" sz="4000" dirty="0" smtClean="0"/>
              <a:t>CMAQ 5.2.1 PARALLEL PERFORMANCE WITH MPI AND </a:t>
            </a:r>
            <a:r>
              <a:rPr lang="en-US" sz="4000" dirty="0" err="1" smtClean="0"/>
              <a:t>OpenMP</a:t>
            </a:r>
            <a:r>
              <a:rPr lang="en-US" sz="4000" dirty="0" smtClean="0"/>
              <a:t/>
            </a:r>
            <a:br>
              <a:rPr lang="en-US" sz="4000" dirty="0" smtClean="0"/>
            </a:br>
            <a:r>
              <a:rPr lang="en-US" sz="4000" dirty="0"/>
              <a:t>George Delic, Ph.D</a:t>
            </a:r>
            <a:r>
              <a:rPr lang="en-US" sz="4000" dirty="0" smtClean="0"/>
              <a:t>., </a:t>
            </a:r>
            <a:r>
              <a:rPr lang="en-US" sz="4000" dirty="0" err="1"/>
              <a:t>HiPERiSM</a:t>
            </a:r>
            <a:r>
              <a:rPr lang="en-US" sz="4000" dirty="0"/>
              <a:t> Consulting, LLC</a:t>
            </a:r>
          </a:p>
        </p:txBody>
      </p:sp>
      <p:sp>
        <p:nvSpPr>
          <p:cNvPr id="3" name="Text Placeholder 2"/>
          <p:cNvSpPr>
            <a:spLocks noGrp="1"/>
          </p:cNvSpPr>
          <p:nvPr>
            <p:ph type="body" sz="quarter" idx="10"/>
          </p:nvPr>
        </p:nvSpPr>
        <p:spPr>
          <a:solidFill>
            <a:srgbClr val="1A4BA9"/>
          </a:solidFill>
          <a:ln>
            <a:solidFill>
              <a:srgbClr val="09306B"/>
            </a:solidFill>
          </a:ln>
        </p:spPr>
        <p:txBody>
          <a:bodyPr/>
          <a:lstStyle/>
          <a:p>
            <a:r>
              <a:rPr lang="en-US" dirty="0" smtClean="0">
                <a:latin typeface="+mj-lt"/>
              </a:rPr>
              <a:t>Introduction</a:t>
            </a:r>
            <a:endParaRPr lang="en-US" dirty="0">
              <a:latin typeface="+mj-lt"/>
            </a:endParaRPr>
          </a:p>
        </p:txBody>
      </p:sp>
      <p:sp>
        <p:nvSpPr>
          <p:cNvPr id="4" name="Text Placeholder 3"/>
          <p:cNvSpPr>
            <a:spLocks noGrp="1"/>
          </p:cNvSpPr>
          <p:nvPr>
            <p:ph type="body" sz="quarter" idx="11"/>
          </p:nvPr>
        </p:nvSpPr>
        <p:spPr>
          <a:xfrm>
            <a:off x="348343" y="3289300"/>
            <a:ext cx="6792686" cy="1518960"/>
          </a:xfrm>
        </p:spPr>
        <p:txBody>
          <a:bodyPr/>
          <a:lstStyle/>
          <a:p>
            <a:r>
              <a:rPr lang="en-US" dirty="0" smtClean="0"/>
              <a:t>This </a:t>
            </a:r>
            <a:r>
              <a:rPr lang="en-US" dirty="0"/>
              <a:t>presentation reports on implementation of the parallel sparse matrix solver, </a:t>
            </a:r>
            <a:r>
              <a:rPr lang="en-US" dirty="0" err="1"/>
              <a:t>FSparse</a:t>
            </a:r>
            <a:r>
              <a:rPr lang="en-US" dirty="0"/>
              <a:t>, in the Chemistry Transport Model (CTM) in CMAQ [1]. This release is </a:t>
            </a:r>
            <a:r>
              <a:rPr lang="en-US" dirty="0" smtClean="0"/>
              <a:t>v6.3 </a:t>
            </a:r>
            <a:r>
              <a:rPr lang="en-US" dirty="0"/>
              <a:t>and is a major redesign. It is applicable in the CMAQ version that uses either the </a:t>
            </a:r>
            <a:r>
              <a:rPr lang="en-US" dirty="0" err="1"/>
              <a:t>Rosenbrock</a:t>
            </a:r>
            <a:r>
              <a:rPr lang="en-US" dirty="0"/>
              <a:t> (ROS3) or SMV Gear (GEAR) [2] algorithms in the CTM</a:t>
            </a:r>
            <a:r>
              <a:rPr lang="en-US" dirty="0" smtClean="0"/>
              <a:t>.</a:t>
            </a:r>
            <a:endParaRPr lang="en-US" dirty="0"/>
          </a:p>
        </p:txBody>
      </p:sp>
      <p:sp>
        <p:nvSpPr>
          <p:cNvPr id="5" name="Text Placeholder 4"/>
          <p:cNvSpPr>
            <a:spLocks noGrp="1"/>
          </p:cNvSpPr>
          <p:nvPr>
            <p:ph type="body" sz="quarter" idx="12"/>
          </p:nvPr>
        </p:nvSpPr>
        <p:spPr>
          <a:xfrm>
            <a:off x="424770" y="4786541"/>
            <a:ext cx="6792686" cy="584200"/>
          </a:xfrm>
          <a:solidFill>
            <a:srgbClr val="1A4BA9"/>
          </a:solidFill>
          <a:ln>
            <a:solidFill>
              <a:srgbClr val="09306B"/>
            </a:solidFill>
          </a:ln>
        </p:spPr>
        <p:txBody>
          <a:bodyPr/>
          <a:lstStyle/>
          <a:p>
            <a:r>
              <a:rPr lang="en-US" dirty="0" smtClean="0"/>
              <a:t>Test Bed Environment</a:t>
            </a:r>
            <a:endParaRPr lang="en-US" dirty="0"/>
          </a:p>
          <a:p>
            <a:endParaRPr lang="en-US" dirty="0"/>
          </a:p>
        </p:txBody>
      </p:sp>
      <p:sp>
        <p:nvSpPr>
          <p:cNvPr id="6" name="Text Placeholder 5"/>
          <p:cNvSpPr>
            <a:spLocks noGrp="1"/>
          </p:cNvSpPr>
          <p:nvPr>
            <p:ph type="body" sz="quarter" idx="13"/>
          </p:nvPr>
        </p:nvSpPr>
        <p:spPr>
          <a:xfrm>
            <a:off x="348343" y="5416904"/>
            <a:ext cx="6792686" cy="1684943"/>
          </a:xfrm>
        </p:spPr>
        <p:txBody>
          <a:bodyPr/>
          <a:lstStyle/>
          <a:p>
            <a:r>
              <a:rPr lang="en-US" dirty="0"/>
              <a:t>The hardware systems chosen were the platforms at </a:t>
            </a:r>
            <a:r>
              <a:rPr lang="en-US" dirty="0" err="1"/>
              <a:t>HiPERiSM</a:t>
            </a:r>
            <a:r>
              <a:rPr lang="en-US" dirty="0"/>
              <a:t> Consulting, </a:t>
            </a:r>
            <a:r>
              <a:rPr lang="en-US" dirty="0" smtClean="0"/>
              <a:t>LLC. This heterogeneous cluster consists of 128 cores across two nodes with dual Intel </a:t>
            </a:r>
            <a:r>
              <a:rPr lang="en-US" dirty="0"/>
              <a:t>E5v3 </a:t>
            </a:r>
            <a:r>
              <a:rPr lang="en-US" dirty="0" smtClean="0"/>
              <a:t>CPUs (16 </a:t>
            </a:r>
            <a:r>
              <a:rPr lang="en-US" dirty="0"/>
              <a:t>cores </a:t>
            </a:r>
            <a:r>
              <a:rPr lang="en-US" dirty="0" smtClean="0"/>
              <a:t>each), and  eight nodes on an HP blade server populated with dual E5640 CPUs (4 cores each). This </a:t>
            </a:r>
            <a:r>
              <a:rPr lang="en-US" dirty="0"/>
              <a:t>report implemented the Intel Parallel Studio® suite (release </a:t>
            </a:r>
            <a:r>
              <a:rPr lang="en-US" dirty="0" smtClean="0"/>
              <a:t>17.6) and Portland CDK (release 18.1). </a:t>
            </a:r>
          </a:p>
        </p:txBody>
      </p:sp>
      <p:sp>
        <p:nvSpPr>
          <p:cNvPr id="7" name="Text Placeholder 6"/>
          <p:cNvSpPr>
            <a:spLocks noGrp="1"/>
          </p:cNvSpPr>
          <p:nvPr>
            <p:ph type="body" sz="quarter" idx="14"/>
          </p:nvPr>
        </p:nvSpPr>
        <p:spPr>
          <a:xfrm>
            <a:off x="338818" y="7148010"/>
            <a:ext cx="6792686" cy="562481"/>
          </a:xfrm>
          <a:solidFill>
            <a:srgbClr val="1A4BA9"/>
          </a:solidFill>
          <a:ln>
            <a:solidFill>
              <a:srgbClr val="09306B"/>
            </a:solidFill>
          </a:ln>
        </p:spPr>
        <p:txBody>
          <a:bodyPr/>
          <a:lstStyle/>
          <a:p>
            <a:r>
              <a:rPr lang="en-US" dirty="0" smtClean="0">
                <a:latin typeface="+mj-lt"/>
              </a:rPr>
              <a:t>Profile of CMAQ processes</a:t>
            </a:r>
            <a:endParaRPr lang="en-US" dirty="0">
              <a:latin typeface="+mj-lt"/>
            </a:endParaRPr>
          </a:p>
        </p:txBody>
      </p:sp>
      <p:sp>
        <p:nvSpPr>
          <p:cNvPr id="8" name="Text Placeholder 7"/>
          <p:cNvSpPr>
            <a:spLocks noGrp="1"/>
          </p:cNvSpPr>
          <p:nvPr>
            <p:ph type="body" sz="quarter" idx="15"/>
          </p:nvPr>
        </p:nvSpPr>
        <p:spPr>
          <a:xfrm>
            <a:off x="338818" y="7782584"/>
            <a:ext cx="6792686" cy="2034523"/>
          </a:xfrm>
        </p:spPr>
        <p:txBody>
          <a:bodyPr/>
          <a:lstStyle/>
          <a:p>
            <a:r>
              <a:rPr lang="en-US" dirty="0"/>
              <a:t>For a profile of where time is consumed </a:t>
            </a:r>
            <a:r>
              <a:rPr lang="en-US" dirty="0" smtClean="0"/>
              <a:t>Fig.1 </a:t>
            </a:r>
            <a:r>
              <a:rPr lang="en-US" dirty="0"/>
              <a:t>compares the fraction of total wall clock time expended in the dominant science processes in </a:t>
            </a:r>
            <a:r>
              <a:rPr lang="en-US" dirty="0" smtClean="0"/>
              <a:t>CMAQ for one MPI process. </a:t>
            </a:r>
            <a:r>
              <a:rPr lang="en-US" dirty="0"/>
              <a:t>The CHEM process is the Gear (GEAR) version of the CTM. The EPA version is compared with the </a:t>
            </a:r>
            <a:r>
              <a:rPr lang="en-US" dirty="0" err="1"/>
              <a:t>FSparse</a:t>
            </a:r>
            <a:r>
              <a:rPr lang="en-US" dirty="0"/>
              <a:t> threaded version for 8, 12, and 16 </a:t>
            </a:r>
            <a:r>
              <a:rPr lang="en-US" dirty="0" err="1"/>
              <a:t>OpenMP</a:t>
            </a:r>
            <a:r>
              <a:rPr lang="en-US" dirty="0"/>
              <a:t> threads, as identified in the legend. As the fraction of time in CHEM decreases the fraction of time in the other science processes increases</a:t>
            </a:r>
            <a:r>
              <a:rPr lang="en-US" dirty="0" smtClean="0"/>
              <a:t>.</a:t>
            </a:r>
          </a:p>
        </p:txBody>
      </p:sp>
      <p:sp>
        <p:nvSpPr>
          <p:cNvPr id="9" name="Text Placeholder 8"/>
          <p:cNvSpPr>
            <a:spLocks noGrp="1"/>
          </p:cNvSpPr>
          <p:nvPr>
            <p:ph type="body" sz="quarter" idx="16"/>
          </p:nvPr>
        </p:nvSpPr>
        <p:spPr>
          <a:solidFill>
            <a:srgbClr val="1A4BA9"/>
          </a:solidFill>
          <a:ln>
            <a:solidFill>
              <a:srgbClr val="09306B"/>
            </a:solidFill>
          </a:ln>
        </p:spPr>
        <p:txBody>
          <a:bodyPr/>
          <a:lstStyle/>
          <a:p>
            <a:r>
              <a:rPr lang="en-US" dirty="0" smtClean="0">
                <a:latin typeface="+mj-lt"/>
              </a:rPr>
              <a:t>Results</a:t>
            </a:r>
            <a:endParaRPr lang="en-US" dirty="0">
              <a:latin typeface="+mj-lt"/>
            </a:endParaRPr>
          </a:p>
        </p:txBody>
      </p:sp>
      <p:sp>
        <p:nvSpPr>
          <p:cNvPr id="10" name="Text Placeholder 9"/>
          <p:cNvSpPr>
            <a:spLocks noGrp="1"/>
          </p:cNvSpPr>
          <p:nvPr>
            <p:ph type="body" sz="quarter" idx="17"/>
          </p:nvPr>
        </p:nvSpPr>
        <p:spPr>
          <a:xfrm>
            <a:off x="14804571" y="17678400"/>
            <a:ext cx="6792686" cy="1168400"/>
          </a:xfrm>
        </p:spPr>
        <p:txBody>
          <a:bodyPr/>
          <a:lstStyle/>
          <a:p>
            <a:pPr marL="0" indent="0">
              <a:buNone/>
            </a:pPr>
            <a:r>
              <a:rPr lang="en-US" dirty="0"/>
              <a:t>[1</a:t>
            </a:r>
            <a:r>
              <a:rPr lang="en-US" dirty="0" smtClean="0"/>
              <a:t>] </a:t>
            </a:r>
            <a:r>
              <a:rPr lang="en-US" dirty="0" err="1"/>
              <a:t>Delic</a:t>
            </a:r>
            <a:r>
              <a:rPr lang="en-US" dirty="0"/>
              <a:t>, G., 2016: see presentation at the Annual CMAS meeting ( </a:t>
            </a:r>
            <a:r>
              <a:rPr lang="en-US" u="sng" dirty="0">
                <a:hlinkClick r:id="rId2"/>
              </a:rPr>
              <a:t>http://www.cmasecenter.org</a:t>
            </a:r>
            <a:r>
              <a:rPr lang="en-US" dirty="0"/>
              <a:t> </a:t>
            </a:r>
            <a:r>
              <a:rPr lang="en-US" dirty="0" smtClean="0"/>
              <a:t>).</a:t>
            </a:r>
          </a:p>
          <a:p>
            <a:pPr marL="0" indent="0">
              <a:buNone/>
            </a:pPr>
            <a:r>
              <a:rPr lang="en-US" dirty="0" smtClean="0"/>
              <a:t>[</a:t>
            </a:r>
            <a:r>
              <a:rPr lang="en-US" dirty="0"/>
              <a:t>2</a:t>
            </a:r>
            <a:r>
              <a:rPr lang="en-US" dirty="0" smtClean="0"/>
              <a:t>] </a:t>
            </a:r>
            <a:r>
              <a:rPr lang="en-US" dirty="0"/>
              <a:t>Jacobson, M. and Turco, R.P., (1994), Atmos. Environ. 28, 273-284.</a:t>
            </a:r>
          </a:p>
        </p:txBody>
      </p:sp>
      <p:sp>
        <p:nvSpPr>
          <p:cNvPr id="11" name="Text Placeholder 10"/>
          <p:cNvSpPr>
            <a:spLocks noGrp="1"/>
          </p:cNvSpPr>
          <p:nvPr>
            <p:ph type="body" sz="quarter" idx="18"/>
          </p:nvPr>
        </p:nvSpPr>
        <p:spPr>
          <a:solidFill>
            <a:srgbClr val="1A4BA9"/>
          </a:solidFill>
          <a:ln>
            <a:solidFill>
              <a:srgbClr val="09306B"/>
            </a:solidFill>
          </a:ln>
        </p:spPr>
        <p:txBody>
          <a:bodyPr/>
          <a:lstStyle/>
          <a:p>
            <a:r>
              <a:rPr lang="en-US" dirty="0" smtClean="0">
                <a:latin typeface="+mj-lt"/>
              </a:rPr>
              <a:t>Key Observations</a:t>
            </a:r>
            <a:endParaRPr lang="en-US" dirty="0">
              <a:latin typeface="+mj-lt"/>
            </a:endParaRPr>
          </a:p>
          <a:p>
            <a:endParaRPr lang="en-US" dirty="0"/>
          </a:p>
        </p:txBody>
      </p:sp>
      <p:sp>
        <p:nvSpPr>
          <p:cNvPr id="12" name="Text Placeholder 11"/>
          <p:cNvSpPr>
            <a:spLocks noGrp="1"/>
          </p:cNvSpPr>
          <p:nvPr>
            <p:ph type="body" sz="quarter" idx="19"/>
          </p:nvPr>
        </p:nvSpPr>
        <p:spPr>
          <a:xfrm>
            <a:off x="14804571" y="3289300"/>
            <a:ext cx="6792686" cy="9359900"/>
          </a:xfrm>
        </p:spPr>
        <p:txBody>
          <a:bodyPr/>
          <a:lstStyle/>
          <a:p>
            <a:pPr marL="0" lvl="0" indent="0">
              <a:buNone/>
            </a:pPr>
            <a:r>
              <a:rPr lang="en-US" sz="2000" i="1" dirty="0" smtClean="0"/>
              <a:t>MPI communication</a:t>
            </a:r>
            <a:endParaRPr lang="en-US" sz="2000" dirty="0"/>
          </a:p>
          <a:p>
            <a:pPr marL="512064" lvl="0" indent="-457200">
              <a:spcBef>
                <a:spcPts val="400"/>
              </a:spcBef>
            </a:pPr>
            <a:r>
              <a:rPr lang="en-US" dirty="0"/>
              <a:t>MPI communication time tends to compete with, or exceed, computation time.</a:t>
            </a:r>
          </a:p>
          <a:p>
            <a:pPr marL="512064" lvl="0" indent="-457200">
              <a:spcBef>
                <a:spcPts val="400"/>
              </a:spcBef>
            </a:pPr>
            <a:r>
              <a:rPr lang="en-US" dirty="0"/>
              <a:t>MPI scaling increases with process count</a:t>
            </a:r>
          </a:p>
          <a:p>
            <a:pPr marL="512064" lvl="0" indent="-457200">
              <a:spcBef>
                <a:spcPts val="400"/>
              </a:spcBef>
            </a:pPr>
            <a:r>
              <a:rPr lang="en-US" dirty="0"/>
              <a:t>Corresponding to this MPI parallel efficiency </a:t>
            </a:r>
            <a:r>
              <a:rPr lang="en-US" dirty="0" smtClean="0"/>
              <a:t>decreases</a:t>
            </a:r>
          </a:p>
          <a:p>
            <a:pPr marL="0" lvl="0" indent="0">
              <a:buNone/>
            </a:pPr>
            <a:r>
              <a:rPr lang="en-US" sz="2000" i="1" dirty="0" smtClean="0"/>
              <a:t>Computation</a:t>
            </a:r>
          </a:p>
          <a:p>
            <a:pPr marL="512064" lvl="0" indent="-457200"/>
            <a:r>
              <a:rPr lang="en-US" dirty="0"/>
              <a:t>CHEM is by far the dominant science process in CMAQ computation </a:t>
            </a:r>
            <a:r>
              <a:rPr lang="en-US" dirty="0" smtClean="0"/>
              <a:t>time (Fig. 1)</a:t>
            </a:r>
            <a:endParaRPr lang="en-US" dirty="0"/>
          </a:p>
          <a:p>
            <a:pPr marL="512064" lvl="0" indent="-457200"/>
            <a:r>
              <a:rPr lang="en-US" dirty="0"/>
              <a:t>Scalar computation time dominates, or competes with, </a:t>
            </a:r>
            <a:r>
              <a:rPr lang="en-US" dirty="0" err="1"/>
              <a:t>OpenMP</a:t>
            </a:r>
            <a:r>
              <a:rPr lang="en-US" dirty="0"/>
              <a:t> computation </a:t>
            </a:r>
            <a:r>
              <a:rPr lang="en-US" dirty="0" smtClean="0"/>
              <a:t>time (Fig. 3)</a:t>
            </a:r>
            <a:endParaRPr lang="en-US" dirty="0"/>
          </a:p>
          <a:p>
            <a:pPr marL="512064" lvl="0" indent="-457200"/>
            <a:r>
              <a:rPr lang="en-US" dirty="0"/>
              <a:t>The scalar computation fraction (of total time) dominates whenever the MPI communication fraction is greater than 12%</a:t>
            </a:r>
          </a:p>
          <a:p>
            <a:pPr marL="512064" lvl="0" indent="-457200"/>
            <a:r>
              <a:rPr lang="en-US" dirty="0"/>
              <a:t>The </a:t>
            </a:r>
            <a:r>
              <a:rPr lang="en-US" dirty="0" err="1"/>
              <a:t>OpenMP</a:t>
            </a:r>
            <a:r>
              <a:rPr lang="en-US" dirty="0"/>
              <a:t> computation fraction dominates when the MPI communication fraction is less than 12% </a:t>
            </a:r>
            <a:endParaRPr lang="en-US" sz="2000" dirty="0"/>
          </a:p>
          <a:p>
            <a:pPr marL="0" lvl="0" indent="0">
              <a:buNone/>
            </a:pPr>
            <a:r>
              <a:rPr lang="en-US" sz="2000" i="1" dirty="0" smtClean="0"/>
              <a:t>Hybrid parallel algorithm</a:t>
            </a:r>
            <a:endParaRPr lang="en-US" sz="2000" dirty="0"/>
          </a:p>
          <a:p>
            <a:pPr marL="512064" lvl="0" indent="-457200"/>
            <a:r>
              <a:rPr lang="en-US" dirty="0"/>
              <a:t>Thread </a:t>
            </a:r>
            <a:r>
              <a:rPr lang="en-US"/>
              <a:t>speedup </a:t>
            </a:r>
            <a:r>
              <a:rPr lang="en-US" smtClean="0"/>
              <a:t>reaches </a:t>
            </a:r>
            <a:r>
              <a:rPr lang="en-US" dirty="0"/>
              <a:t>1.42 with 8 </a:t>
            </a:r>
            <a:r>
              <a:rPr lang="en-US" dirty="0" smtClean="0"/>
              <a:t>threads (Fig. 2)</a:t>
            </a:r>
            <a:endParaRPr lang="en-US" dirty="0"/>
          </a:p>
          <a:p>
            <a:pPr marL="512064" lvl="0" indent="-457200"/>
            <a:r>
              <a:rPr lang="en-US" dirty="0"/>
              <a:t>Hybrid </a:t>
            </a:r>
            <a:r>
              <a:rPr lang="en-US" dirty="0" err="1"/>
              <a:t>MPI+OpenMP</a:t>
            </a:r>
            <a:r>
              <a:rPr lang="en-US" dirty="0"/>
              <a:t> algorithms that offer more on-node compute intensity as the number of available threads </a:t>
            </a:r>
            <a:r>
              <a:rPr lang="en-US" dirty="0" smtClean="0"/>
              <a:t>rises  (in Fig. 4 </a:t>
            </a:r>
            <a:r>
              <a:rPr lang="en-US" dirty="0"/>
              <a:t>n</a:t>
            </a:r>
            <a:r>
              <a:rPr lang="en-US" dirty="0" smtClean="0"/>
              <a:t>ote </a:t>
            </a:r>
            <a:r>
              <a:rPr lang="en-US" dirty="0"/>
              <a:t>the 1.5 times performance boost with 16 </a:t>
            </a:r>
            <a:r>
              <a:rPr lang="en-US" dirty="0" smtClean="0"/>
              <a:t>vs 8 threads)</a:t>
            </a:r>
          </a:p>
          <a:p>
            <a:pPr marL="54864" lvl="0" indent="0">
              <a:buNone/>
            </a:pPr>
            <a:endParaRPr lang="en-US" dirty="0"/>
          </a:p>
          <a:p>
            <a:pPr marL="0" indent="0">
              <a:buNone/>
            </a:pPr>
            <a:r>
              <a:rPr lang="en-US" dirty="0"/>
              <a:t>Fig. </a:t>
            </a:r>
            <a:r>
              <a:rPr lang="en-US" dirty="0" smtClean="0"/>
              <a:t>4</a:t>
            </a:r>
            <a:r>
              <a:rPr lang="en-US" dirty="0"/>
              <a:t>:</a:t>
            </a:r>
            <a:r>
              <a:rPr lang="en-US" dirty="0" smtClean="0"/>
              <a:t> </a:t>
            </a:r>
            <a:r>
              <a:rPr lang="en-US" dirty="0"/>
              <a:t>Parallel thread speedup over the standard U.S. EPA model using the Intel compiler in 288 calls to CHEM with GEAR solver for 8, 12 and 16 threads, for NP=1 MPI process in the 24 hour episode.</a:t>
            </a:r>
          </a:p>
          <a:p>
            <a:pPr marL="0" indent="0">
              <a:buNone/>
            </a:pPr>
            <a:endParaRPr lang="en-US" dirty="0"/>
          </a:p>
          <a:p>
            <a:pPr marL="0" indent="0">
              <a:buNone/>
            </a:pPr>
            <a:endParaRPr lang="en-US" dirty="0"/>
          </a:p>
        </p:txBody>
      </p:sp>
      <p:sp>
        <p:nvSpPr>
          <p:cNvPr id="13" name="Text Placeholder 12"/>
          <p:cNvSpPr>
            <a:spLocks noGrp="1"/>
          </p:cNvSpPr>
          <p:nvPr>
            <p:ph type="body" sz="quarter" idx="20"/>
          </p:nvPr>
        </p:nvSpPr>
        <p:spPr>
          <a:xfrm>
            <a:off x="14804571" y="17068800"/>
            <a:ext cx="6792686" cy="609600"/>
          </a:xfrm>
          <a:solidFill>
            <a:srgbClr val="1A4BA9"/>
          </a:solidFill>
          <a:ln>
            <a:solidFill>
              <a:srgbClr val="09306B"/>
            </a:solidFill>
          </a:ln>
        </p:spPr>
        <p:txBody>
          <a:bodyPr/>
          <a:lstStyle/>
          <a:p>
            <a:r>
              <a:rPr lang="en-US" dirty="0" smtClean="0">
                <a:latin typeface="+mj-lt"/>
              </a:rPr>
              <a:t>References</a:t>
            </a:r>
            <a:endParaRPr lang="en-US" dirty="0">
              <a:latin typeface="+mj-lt"/>
            </a:endParaRPr>
          </a:p>
        </p:txBody>
      </p:sp>
      <p:sp>
        <p:nvSpPr>
          <p:cNvPr id="14" name="Text Placeholder 13"/>
          <p:cNvSpPr>
            <a:spLocks noGrp="1"/>
          </p:cNvSpPr>
          <p:nvPr>
            <p:ph type="body" sz="quarter" idx="21"/>
          </p:nvPr>
        </p:nvSpPr>
        <p:spPr/>
        <p:txBody>
          <a:bodyPr/>
          <a:lstStyle/>
          <a:p>
            <a:r>
              <a:rPr lang="en-US" dirty="0"/>
              <a:t>Figure </a:t>
            </a:r>
            <a:r>
              <a:rPr lang="en-US" dirty="0" smtClean="0"/>
              <a:t>1: Fraction </a:t>
            </a:r>
            <a:r>
              <a:rPr lang="en-US" dirty="0"/>
              <a:t>of wall clock time (percent) by science process for the </a:t>
            </a:r>
            <a:r>
              <a:rPr lang="en-US" dirty="0" err="1"/>
              <a:t>FSparse</a:t>
            </a:r>
            <a:r>
              <a:rPr lang="en-US" dirty="0"/>
              <a:t> GEAR version of CMAQ for NP=1 and </a:t>
            </a:r>
            <a:r>
              <a:rPr lang="en-US" dirty="0" err="1"/>
              <a:t>OpenMP</a:t>
            </a:r>
            <a:r>
              <a:rPr lang="en-US" dirty="0"/>
              <a:t> thread counts of 8, 12, and 16</a:t>
            </a:r>
            <a:r>
              <a:rPr lang="en-US" dirty="0" smtClean="0"/>
              <a:t>.</a:t>
            </a:r>
            <a:endParaRPr lang="en-US" sz="800" dirty="0"/>
          </a:p>
          <a:p>
            <a:r>
              <a:rPr lang="en-US" dirty="0" smtClean="0"/>
              <a:t>Figure 2: This </a:t>
            </a:r>
            <a:r>
              <a:rPr lang="en-US" dirty="0"/>
              <a:t>shows </a:t>
            </a:r>
            <a:r>
              <a:rPr lang="en-US" dirty="0" err="1"/>
              <a:t>OpenMP</a:t>
            </a:r>
            <a:r>
              <a:rPr lang="en-US" dirty="0"/>
              <a:t> speedup with 8 threads for the GEAR solver in the thread parallel version over the standard U.S. EPA model using the Intel compiler for various combinations of nodes.</a:t>
            </a:r>
            <a:endParaRPr lang="en-US" sz="800" dirty="0" smtClean="0"/>
          </a:p>
          <a:p>
            <a:r>
              <a:rPr lang="en-US" dirty="0"/>
              <a:t>Figure </a:t>
            </a:r>
            <a:r>
              <a:rPr lang="en-US" dirty="0" smtClean="0"/>
              <a:t>3</a:t>
            </a:r>
            <a:r>
              <a:rPr lang="en-US" dirty="0"/>
              <a:t>: For the 8 thread </a:t>
            </a:r>
            <a:r>
              <a:rPr lang="en-US" dirty="0" err="1"/>
              <a:t>FSparse</a:t>
            </a:r>
            <a:r>
              <a:rPr lang="en-US" dirty="0"/>
              <a:t> version of CMAQ this compares the fraction of total time (percent) spent in MPI message passing, </a:t>
            </a:r>
            <a:r>
              <a:rPr lang="en-US" dirty="0" err="1"/>
              <a:t>OpenMP</a:t>
            </a:r>
            <a:r>
              <a:rPr lang="en-US" dirty="0"/>
              <a:t> computation region, and scalar computation region with the Intel compiler for various combinations of nodes</a:t>
            </a:r>
            <a:r>
              <a:rPr lang="en-US" dirty="0" smtClean="0"/>
              <a:t>.</a:t>
            </a:r>
          </a:p>
          <a:p>
            <a:endParaRPr lang="en-US" dirty="0"/>
          </a:p>
          <a:p>
            <a:endParaRPr lang="en-US" dirty="0" smtClean="0"/>
          </a:p>
          <a:p>
            <a:endParaRPr lang="en-US" dirty="0" smtClean="0"/>
          </a:p>
          <a:p>
            <a:endParaRPr lang="en-US" dirty="0"/>
          </a:p>
        </p:txBody>
      </p:sp>
      <p:graphicFrame>
        <p:nvGraphicFramePr>
          <p:cNvPr id="29" name="Diagram 28"/>
          <p:cNvGraphicFramePr/>
          <p:nvPr>
            <p:extLst>
              <p:ext uri="{D42A27DB-BD31-4B8C-83A1-F6EECF244321}">
                <p14:modId xmlns:p14="http://schemas.microsoft.com/office/powerpoint/2010/main" val="1455115275"/>
              </p:ext>
            </p:extLst>
          </p:nvPr>
        </p:nvGraphicFramePr>
        <p:xfrm>
          <a:off x="14804571" y="13699868"/>
          <a:ext cx="6792686" cy="7230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0" name="TextBox 29"/>
          <p:cNvSpPr txBox="1"/>
          <p:nvPr/>
        </p:nvSpPr>
        <p:spPr>
          <a:xfrm>
            <a:off x="14880997" y="14422913"/>
            <a:ext cx="6828745" cy="2585323"/>
          </a:xfrm>
          <a:prstGeom prst="rect">
            <a:avLst/>
          </a:prstGeom>
          <a:noFill/>
        </p:spPr>
        <p:txBody>
          <a:bodyPr wrap="square" rtlCol="0">
            <a:spAutoFit/>
          </a:bodyPr>
          <a:lstStyle/>
          <a:p>
            <a:r>
              <a:rPr lang="en-US" sz="1800" dirty="0"/>
              <a:t>This report has described an analysis of CMAQ 5.2.1 behavior in the standard U.S. EPA release and a new thread parallel version of CMAQ suitable for the </a:t>
            </a:r>
            <a:r>
              <a:rPr lang="en-US" sz="1800" dirty="0" err="1"/>
              <a:t>Rosenbrock</a:t>
            </a:r>
            <a:r>
              <a:rPr lang="en-US" sz="1800" dirty="0"/>
              <a:t> and Gear solvers. In this version (v6.3) subroutines common to both algorithms have been successfully developed and </a:t>
            </a:r>
            <a:r>
              <a:rPr lang="en-US" sz="1800" dirty="0" smtClean="0"/>
              <a:t>tested in the Gear case.</a:t>
            </a:r>
          </a:p>
          <a:p>
            <a:endParaRPr lang="en-US" sz="1800" dirty="0"/>
          </a:p>
          <a:p>
            <a:r>
              <a:rPr lang="en-US" sz="1800" dirty="0"/>
              <a:t>The new </a:t>
            </a:r>
            <a:r>
              <a:rPr lang="en-US" sz="1800" dirty="0" err="1"/>
              <a:t>FSparse</a:t>
            </a:r>
            <a:r>
              <a:rPr lang="en-US" sz="1800" dirty="0"/>
              <a:t> version of CMAQ offers layers of parallelism not available in the standard U.S. EPA release and is portable across multi- and many-core hardware and compilers that support thread parallelism.</a:t>
            </a:r>
          </a:p>
        </p:txBody>
      </p:sp>
      <p:pic>
        <p:nvPicPr>
          <p:cNvPr id="33" name="Picture Placeholder 32"/>
          <p:cNvPicPr>
            <a:picLocks noGrp="1" noChangeAspect="1"/>
          </p:cNvPicPr>
          <p:nvPr>
            <p:ph type="pic" sz="quarter" idx="22"/>
          </p:nvPr>
        </p:nvPicPr>
        <p:blipFill>
          <a:blip r:embed="rId8" cstate="print">
            <a:extLst>
              <a:ext uri="{28A0092B-C50C-407E-A947-70E740481C1C}">
                <a14:useLocalDpi xmlns:a14="http://schemas.microsoft.com/office/drawing/2010/main" val="0"/>
              </a:ext>
            </a:extLst>
          </a:blip>
          <a:srcRect t="10807" b="10807"/>
          <a:stretch>
            <a:fillRect/>
          </a:stretch>
        </p:blipFill>
        <p:spPr>
          <a:xfrm>
            <a:off x="533400" y="533400"/>
            <a:ext cx="1567543" cy="1600200"/>
          </a:xfrm>
        </p:spPr>
      </p:pic>
      <p:sp>
        <p:nvSpPr>
          <p:cNvPr id="34" name="TextBox 33"/>
          <p:cNvSpPr txBox="1"/>
          <p:nvPr/>
        </p:nvSpPr>
        <p:spPr>
          <a:xfrm>
            <a:off x="13560879" y="6965434"/>
            <a:ext cx="961118" cy="369332"/>
          </a:xfrm>
          <a:prstGeom prst="rect">
            <a:avLst/>
          </a:prstGeom>
          <a:noFill/>
        </p:spPr>
        <p:txBody>
          <a:bodyPr wrap="square" rtlCol="0">
            <a:spAutoFit/>
          </a:bodyPr>
          <a:lstStyle/>
          <a:p>
            <a:r>
              <a:rPr lang="en-US" sz="1800" dirty="0" smtClean="0"/>
              <a:t>Fig. 1</a:t>
            </a:r>
            <a:endParaRPr lang="en-US" sz="1800" dirty="0"/>
          </a:p>
        </p:txBody>
      </p:sp>
      <p:sp>
        <p:nvSpPr>
          <p:cNvPr id="35" name="TextBox 34"/>
          <p:cNvSpPr txBox="1"/>
          <p:nvPr/>
        </p:nvSpPr>
        <p:spPr>
          <a:xfrm>
            <a:off x="12649200" y="10644188"/>
            <a:ext cx="1196975" cy="369332"/>
          </a:xfrm>
          <a:prstGeom prst="rect">
            <a:avLst/>
          </a:prstGeom>
          <a:noFill/>
        </p:spPr>
        <p:txBody>
          <a:bodyPr wrap="square" rtlCol="0">
            <a:spAutoFit/>
          </a:bodyPr>
          <a:lstStyle/>
          <a:p>
            <a:r>
              <a:rPr lang="en-US" sz="1800" dirty="0" smtClean="0"/>
              <a:t>Fig. 2</a:t>
            </a:r>
            <a:endParaRPr lang="en-US" sz="1800" dirty="0"/>
          </a:p>
        </p:txBody>
      </p:sp>
      <p:sp>
        <p:nvSpPr>
          <p:cNvPr id="36" name="TextBox 35"/>
          <p:cNvSpPr txBox="1"/>
          <p:nvPr/>
        </p:nvSpPr>
        <p:spPr>
          <a:xfrm>
            <a:off x="13182600" y="14782800"/>
            <a:ext cx="914400" cy="369332"/>
          </a:xfrm>
          <a:prstGeom prst="rect">
            <a:avLst/>
          </a:prstGeom>
          <a:noFill/>
        </p:spPr>
        <p:txBody>
          <a:bodyPr wrap="square" rtlCol="0">
            <a:spAutoFit/>
          </a:bodyPr>
          <a:lstStyle/>
          <a:p>
            <a:r>
              <a:rPr lang="en-US" sz="1800" dirty="0" smtClean="0"/>
              <a:t>Fig. 3</a:t>
            </a:r>
            <a:endParaRPr lang="en-US" sz="1800" dirty="0"/>
          </a:p>
        </p:txBody>
      </p:sp>
      <p:sp>
        <p:nvSpPr>
          <p:cNvPr id="16" name="Rectangle 2"/>
          <p:cNvSpPr>
            <a:spLocks noChangeArrowheads="1"/>
          </p:cNvSpPr>
          <p:nvPr/>
        </p:nvSpPr>
        <p:spPr bwMode="auto">
          <a:xfrm>
            <a:off x="0" y="0"/>
            <a:ext cx="21945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8" name="Rectangle 4"/>
          <p:cNvSpPr>
            <a:spLocks noChangeArrowheads="1"/>
          </p:cNvSpPr>
          <p:nvPr/>
        </p:nvSpPr>
        <p:spPr bwMode="auto">
          <a:xfrm>
            <a:off x="152400" y="152400"/>
            <a:ext cx="21945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0" name="Rectangle 6"/>
          <p:cNvSpPr>
            <a:spLocks noChangeArrowheads="1"/>
          </p:cNvSpPr>
          <p:nvPr/>
        </p:nvSpPr>
        <p:spPr bwMode="auto">
          <a:xfrm>
            <a:off x="304800" y="304800"/>
            <a:ext cx="21945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7" name="Chart Placeholder 14"/>
          <p:cNvSpPr txBox="1">
            <a:spLocks/>
          </p:cNvSpPr>
          <p:nvPr/>
        </p:nvSpPr>
        <p:spPr>
          <a:xfrm>
            <a:off x="8091261" y="7620000"/>
            <a:ext cx="5747657" cy="3911600"/>
          </a:xfrm>
          <a:prstGeom prst="rect">
            <a:avLst/>
          </a:prstGeom>
        </p:spPr>
      </p:sp>
      <p:sp>
        <p:nvSpPr>
          <p:cNvPr id="24" name="Rectangle 20"/>
          <p:cNvSpPr>
            <a:spLocks noChangeArrowheads="1"/>
          </p:cNvSpPr>
          <p:nvPr/>
        </p:nvSpPr>
        <p:spPr bwMode="auto">
          <a:xfrm>
            <a:off x="9545638" y="10630934"/>
            <a:ext cx="4836996" cy="4704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31" name="Text Placeholder 6"/>
          <p:cNvSpPr txBox="1">
            <a:spLocks/>
          </p:cNvSpPr>
          <p:nvPr/>
        </p:nvSpPr>
        <p:spPr>
          <a:xfrm>
            <a:off x="345564" y="9817107"/>
            <a:ext cx="6792686" cy="546093"/>
          </a:xfrm>
          <a:prstGeom prst="rect">
            <a:avLst/>
          </a:prstGeom>
          <a:solidFill>
            <a:srgbClr val="1A4BA9"/>
          </a:solidFill>
          <a:ln>
            <a:solidFill>
              <a:srgbClr val="09306B"/>
            </a:solidFill>
          </a:ln>
        </p:spPr>
        <p:txBody>
          <a:bodyPr vert="horz" lIns="105503" tIns="52752" rIns="105503" bIns="52752"/>
          <a:lstStyle>
            <a:lvl1pPr marL="0" indent="0" algn="l" defTabSz="2351144" rtl="0" eaLnBrk="1" latinLnBrk="0" hangingPunct="1">
              <a:spcBef>
                <a:spcPct val="20000"/>
              </a:spcBef>
              <a:buFont typeface="Arial" pitchFamily="34" charset="0"/>
              <a:buNone/>
              <a:defRPr sz="2800" b="1" kern="1200" baseline="0">
                <a:solidFill>
                  <a:schemeClr val="bg1"/>
                </a:solidFill>
                <a:latin typeface="Arial"/>
                <a:ea typeface="+mn-ea"/>
                <a:cs typeface="Arial"/>
              </a:defRPr>
            </a:lvl1pPr>
            <a:lvl2pPr marL="1910305" indent="-734733" algn="l" defTabSz="2351144" rtl="0" eaLnBrk="1" latinLnBrk="0" hangingPunct="1">
              <a:spcBef>
                <a:spcPct val="20000"/>
              </a:spcBef>
              <a:buFont typeface="Arial" pitchFamily="34" charset="0"/>
              <a:buChar char="–"/>
              <a:defRPr sz="7200" kern="1200">
                <a:solidFill>
                  <a:schemeClr val="tx1"/>
                </a:solidFill>
                <a:latin typeface="+mn-lt"/>
                <a:ea typeface="+mn-ea"/>
                <a:cs typeface="+mn-cs"/>
              </a:defRPr>
            </a:lvl2pPr>
            <a:lvl3pPr marL="2938932" indent="-587786" algn="l" defTabSz="2351144" rtl="0" eaLnBrk="1" latinLnBrk="0" hangingPunct="1">
              <a:spcBef>
                <a:spcPct val="20000"/>
              </a:spcBef>
              <a:buFont typeface="Arial" pitchFamily="34" charset="0"/>
              <a:buChar char="•"/>
              <a:defRPr sz="6100" kern="1200">
                <a:solidFill>
                  <a:schemeClr val="tx1"/>
                </a:solidFill>
                <a:latin typeface="+mn-lt"/>
                <a:ea typeface="+mn-ea"/>
                <a:cs typeface="+mn-cs"/>
              </a:defRPr>
            </a:lvl3pPr>
            <a:lvl4pPr marL="4114504" indent="-587786" algn="l" defTabSz="2351144" rtl="0" eaLnBrk="1" latinLnBrk="0" hangingPunct="1">
              <a:spcBef>
                <a:spcPct val="20000"/>
              </a:spcBef>
              <a:buFont typeface="Arial" pitchFamily="34" charset="0"/>
              <a:buChar char="–"/>
              <a:defRPr sz="5200" kern="1200">
                <a:solidFill>
                  <a:schemeClr val="tx1"/>
                </a:solidFill>
                <a:latin typeface="+mn-lt"/>
                <a:ea typeface="+mn-ea"/>
                <a:cs typeface="+mn-cs"/>
              </a:defRPr>
            </a:lvl4pPr>
            <a:lvl5pPr marL="5290076" indent="-587786" algn="l" defTabSz="2351144" rtl="0" eaLnBrk="1" latinLnBrk="0" hangingPunct="1">
              <a:spcBef>
                <a:spcPct val="20000"/>
              </a:spcBef>
              <a:buFont typeface="Arial" pitchFamily="34" charset="0"/>
              <a:buChar char="»"/>
              <a:defRPr sz="5200" kern="1200">
                <a:solidFill>
                  <a:schemeClr val="tx1"/>
                </a:solidFill>
                <a:latin typeface="+mn-lt"/>
                <a:ea typeface="+mn-ea"/>
                <a:cs typeface="+mn-cs"/>
              </a:defRPr>
            </a:lvl5pPr>
            <a:lvl6pPr marL="6465648" indent="-587786" algn="l" defTabSz="2351144" rtl="0" eaLnBrk="1" latinLnBrk="0" hangingPunct="1">
              <a:spcBef>
                <a:spcPct val="20000"/>
              </a:spcBef>
              <a:buFont typeface="Arial" pitchFamily="34" charset="0"/>
              <a:buChar char="•"/>
              <a:defRPr sz="5200" kern="1200">
                <a:solidFill>
                  <a:schemeClr val="tx1"/>
                </a:solidFill>
                <a:latin typeface="+mn-lt"/>
                <a:ea typeface="+mn-ea"/>
                <a:cs typeface="+mn-cs"/>
              </a:defRPr>
            </a:lvl6pPr>
            <a:lvl7pPr marL="7641220" indent="-587786" algn="l" defTabSz="2351144" rtl="0" eaLnBrk="1" latinLnBrk="0" hangingPunct="1">
              <a:spcBef>
                <a:spcPct val="20000"/>
              </a:spcBef>
              <a:buFont typeface="Arial" pitchFamily="34" charset="0"/>
              <a:buChar char="•"/>
              <a:defRPr sz="5200" kern="1200">
                <a:solidFill>
                  <a:schemeClr val="tx1"/>
                </a:solidFill>
                <a:latin typeface="+mn-lt"/>
                <a:ea typeface="+mn-ea"/>
                <a:cs typeface="+mn-cs"/>
              </a:defRPr>
            </a:lvl7pPr>
            <a:lvl8pPr marL="8816794" indent="-587786" algn="l" defTabSz="2351144" rtl="0" eaLnBrk="1" latinLnBrk="0" hangingPunct="1">
              <a:spcBef>
                <a:spcPct val="20000"/>
              </a:spcBef>
              <a:buFont typeface="Arial" pitchFamily="34" charset="0"/>
              <a:buChar char="•"/>
              <a:defRPr sz="5200" kern="1200">
                <a:solidFill>
                  <a:schemeClr val="tx1"/>
                </a:solidFill>
                <a:latin typeface="+mn-lt"/>
                <a:ea typeface="+mn-ea"/>
                <a:cs typeface="+mn-cs"/>
              </a:defRPr>
            </a:lvl8pPr>
            <a:lvl9pPr marL="9992366" indent="-587786" algn="l" defTabSz="2351144" rtl="0" eaLnBrk="1" latinLnBrk="0" hangingPunct="1">
              <a:spcBef>
                <a:spcPct val="20000"/>
              </a:spcBef>
              <a:buFont typeface="Arial" pitchFamily="34" charset="0"/>
              <a:buChar char="•"/>
              <a:defRPr sz="5200" kern="1200">
                <a:solidFill>
                  <a:schemeClr val="tx1"/>
                </a:solidFill>
                <a:latin typeface="+mn-lt"/>
                <a:ea typeface="+mn-ea"/>
                <a:cs typeface="+mn-cs"/>
              </a:defRPr>
            </a:lvl9pPr>
          </a:lstStyle>
          <a:p>
            <a:r>
              <a:rPr lang="en-US" dirty="0" err="1" smtClean="0">
                <a:latin typeface="+mj-lt"/>
              </a:rPr>
              <a:t>FSparse</a:t>
            </a:r>
            <a:r>
              <a:rPr lang="en-US" dirty="0" smtClean="0">
                <a:latin typeface="+mj-lt"/>
              </a:rPr>
              <a:t> CMAQ thread speedup</a:t>
            </a:r>
            <a:endParaRPr lang="en-US" dirty="0">
              <a:latin typeface="+mj-lt"/>
            </a:endParaRPr>
          </a:p>
        </p:txBody>
      </p:sp>
      <p:sp>
        <p:nvSpPr>
          <p:cNvPr id="19" name="TextBox 18"/>
          <p:cNvSpPr txBox="1"/>
          <p:nvPr/>
        </p:nvSpPr>
        <p:spPr>
          <a:xfrm>
            <a:off x="353507" y="10508621"/>
            <a:ext cx="6625656" cy="2585323"/>
          </a:xfrm>
          <a:prstGeom prst="rect">
            <a:avLst/>
          </a:prstGeom>
          <a:noFill/>
        </p:spPr>
        <p:txBody>
          <a:bodyPr wrap="square" rtlCol="0">
            <a:spAutoFit/>
          </a:bodyPr>
          <a:lstStyle/>
          <a:p>
            <a:r>
              <a:rPr lang="en-US" sz="1800" dirty="0"/>
              <a:t>Fig. </a:t>
            </a:r>
            <a:r>
              <a:rPr lang="en-US" sz="1800" dirty="0" smtClean="0"/>
              <a:t>2 </a:t>
            </a:r>
            <a:r>
              <a:rPr lang="en-US" sz="1800" dirty="0"/>
              <a:t>shows </a:t>
            </a:r>
            <a:r>
              <a:rPr lang="en-US" sz="1800" dirty="0" smtClean="0"/>
              <a:t>the </a:t>
            </a:r>
            <a:r>
              <a:rPr lang="en-US" sz="1800" dirty="0"/>
              <a:t>speedup of the </a:t>
            </a:r>
            <a:r>
              <a:rPr lang="en-US" sz="1800" dirty="0" err="1"/>
              <a:t>OpenMP</a:t>
            </a:r>
            <a:r>
              <a:rPr lang="en-US" sz="1800" dirty="0"/>
              <a:t> version over the EPA </a:t>
            </a:r>
            <a:r>
              <a:rPr lang="en-US" sz="1800" dirty="0" smtClean="0"/>
              <a:t>release which peaks at 1.42. </a:t>
            </a:r>
            <a:r>
              <a:rPr lang="en-US" sz="1800" dirty="0"/>
              <a:t>T</a:t>
            </a:r>
            <a:r>
              <a:rPr lang="en-US" sz="1800" dirty="0" smtClean="0"/>
              <a:t>he </a:t>
            </a:r>
            <a:r>
              <a:rPr lang="en-US" sz="1800" dirty="0"/>
              <a:t>horizontal axis shows the number of MPI processes, and the multiple values are for differing combinations of participating nodes of the cluster. Variability for any fixed value of NP is determined by how many processes are resident on the </a:t>
            </a:r>
            <a:r>
              <a:rPr lang="en-US" sz="1800" dirty="0" smtClean="0"/>
              <a:t>two fastest nodes, </a:t>
            </a:r>
            <a:r>
              <a:rPr lang="en-US" sz="1800" dirty="0"/>
              <a:t>versus the number on the </a:t>
            </a:r>
            <a:r>
              <a:rPr lang="en-US" sz="1800" dirty="0" smtClean="0"/>
              <a:t>eight blade nodes. </a:t>
            </a:r>
            <a:r>
              <a:rPr lang="en-US" sz="1800" dirty="0" smtClean="0">
                <a:latin typeface="Times New Roman" panose="02020603050405020304" pitchFamily="18" charset="0"/>
              </a:rPr>
              <a:t>Grid cells are partitioned into blocks of size 50 and these blocks are distributed to threads in a thread team in the </a:t>
            </a:r>
            <a:r>
              <a:rPr lang="en-US" sz="1800" dirty="0" err="1" smtClean="0">
                <a:latin typeface="Times New Roman" panose="02020603050405020304" pitchFamily="18" charset="0"/>
              </a:rPr>
              <a:t>OpenMP</a:t>
            </a:r>
            <a:r>
              <a:rPr lang="en-US" sz="1800" dirty="0" smtClean="0">
                <a:latin typeface="Times New Roman" panose="02020603050405020304" pitchFamily="18" charset="0"/>
              </a:rPr>
              <a:t> version (which is limited to 8 per MPI process).</a:t>
            </a:r>
            <a:endParaRPr lang="en-US" sz="1800" dirty="0">
              <a:latin typeface="Times New Roman" panose="02020603050405020304" pitchFamily="18" charset="0"/>
            </a:endParaRPr>
          </a:p>
        </p:txBody>
      </p:sp>
      <p:sp>
        <p:nvSpPr>
          <p:cNvPr id="38" name="Text Placeholder 6"/>
          <p:cNvSpPr txBox="1">
            <a:spLocks/>
          </p:cNvSpPr>
          <p:nvPr/>
        </p:nvSpPr>
        <p:spPr>
          <a:xfrm>
            <a:off x="246114" y="13078460"/>
            <a:ext cx="6792686" cy="560843"/>
          </a:xfrm>
          <a:prstGeom prst="rect">
            <a:avLst/>
          </a:prstGeom>
          <a:solidFill>
            <a:srgbClr val="1A4BA9"/>
          </a:solidFill>
          <a:ln>
            <a:solidFill>
              <a:srgbClr val="09306B"/>
            </a:solidFill>
          </a:ln>
        </p:spPr>
        <p:txBody>
          <a:bodyPr vert="horz" lIns="105503" tIns="52752" rIns="105503" bIns="52752"/>
          <a:lstStyle>
            <a:lvl1pPr marL="0" indent="0" algn="l" defTabSz="2351144" rtl="0" eaLnBrk="1" latinLnBrk="0" hangingPunct="1">
              <a:spcBef>
                <a:spcPct val="20000"/>
              </a:spcBef>
              <a:buFont typeface="Arial" pitchFamily="34" charset="0"/>
              <a:buNone/>
              <a:defRPr sz="2800" b="1" kern="1200" baseline="0">
                <a:solidFill>
                  <a:schemeClr val="bg1"/>
                </a:solidFill>
                <a:latin typeface="Arial"/>
                <a:ea typeface="+mn-ea"/>
                <a:cs typeface="Arial"/>
              </a:defRPr>
            </a:lvl1pPr>
            <a:lvl2pPr marL="1910305" indent="-734733" algn="l" defTabSz="2351144" rtl="0" eaLnBrk="1" latinLnBrk="0" hangingPunct="1">
              <a:spcBef>
                <a:spcPct val="20000"/>
              </a:spcBef>
              <a:buFont typeface="Arial" pitchFamily="34" charset="0"/>
              <a:buChar char="–"/>
              <a:defRPr sz="7200" kern="1200">
                <a:solidFill>
                  <a:schemeClr val="tx1"/>
                </a:solidFill>
                <a:latin typeface="+mn-lt"/>
                <a:ea typeface="+mn-ea"/>
                <a:cs typeface="+mn-cs"/>
              </a:defRPr>
            </a:lvl2pPr>
            <a:lvl3pPr marL="2938932" indent="-587786" algn="l" defTabSz="2351144" rtl="0" eaLnBrk="1" latinLnBrk="0" hangingPunct="1">
              <a:spcBef>
                <a:spcPct val="20000"/>
              </a:spcBef>
              <a:buFont typeface="Arial" pitchFamily="34" charset="0"/>
              <a:buChar char="•"/>
              <a:defRPr sz="6100" kern="1200">
                <a:solidFill>
                  <a:schemeClr val="tx1"/>
                </a:solidFill>
                <a:latin typeface="+mn-lt"/>
                <a:ea typeface="+mn-ea"/>
                <a:cs typeface="+mn-cs"/>
              </a:defRPr>
            </a:lvl3pPr>
            <a:lvl4pPr marL="4114504" indent="-587786" algn="l" defTabSz="2351144" rtl="0" eaLnBrk="1" latinLnBrk="0" hangingPunct="1">
              <a:spcBef>
                <a:spcPct val="20000"/>
              </a:spcBef>
              <a:buFont typeface="Arial" pitchFamily="34" charset="0"/>
              <a:buChar char="–"/>
              <a:defRPr sz="5200" kern="1200">
                <a:solidFill>
                  <a:schemeClr val="tx1"/>
                </a:solidFill>
                <a:latin typeface="+mn-lt"/>
                <a:ea typeface="+mn-ea"/>
                <a:cs typeface="+mn-cs"/>
              </a:defRPr>
            </a:lvl4pPr>
            <a:lvl5pPr marL="5290076" indent="-587786" algn="l" defTabSz="2351144" rtl="0" eaLnBrk="1" latinLnBrk="0" hangingPunct="1">
              <a:spcBef>
                <a:spcPct val="20000"/>
              </a:spcBef>
              <a:buFont typeface="Arial" pitchFamily="34" charset="0"/>
              <a:buChar char="»"/>
              <a:defRPr sz="5200" kern="1200">
                <a:solidFill>
                  <a:schemeClr val="tx1"/>
                </a:solidFill>
                <a:latin typeface="+mn-lt"/>
                <a:ea typeface="+mn-ea"/>
                <a:cs typeface="+mn-cs"/>
              </a:defRPr>
            </a:lvl5pPr>
            <a:lvl6pPr marL="6465648" indent="-587786" algn="l" defTabSz="2351144" rtl="0" eaLnBrk="1" latinLnBrk="0" hangingPunct="1">
              <a:spcBef>
                <a:spcPct val="20000"/>
              </a:spcBef>
              <a:buFont typeface="Arial" pitchFamily="34" charset="0"/>
              <a:buChar char="•"/>
              <a:defRPr sz="5200" kern="1200">
                <a:solidFill>
                  <a:schemeClr val="tx1"/>
                </a:solidFill>
                <a:latin typeface="+mn-lt"/>
                <a:ea typeface="+mn-ea"/>
                <a:cs typeface="+mn-cs"/>
              </a:defRPr>
            </a:lvl6pPr>
            <a:lvl7pPr marL="7641220" indent="-587786" algn="l" defTabSz="2351144" rtl="0" eaLnBrk="1" latinLnBrk="0" hangingPunct="1">
              <a:spcBef>
                <a:spcPct val="20000"/>
              </a:spcBef>
              <a:buFont typeface="Arial" pitchFamily="34" charset="0"/>
              <a:buChar char="•"/>
              <a:defRPr sz="5200" kern="1200">
                <a:solidFill>
                  <a:schemeClr val="tx1"/>
                </a:solidFill>
                <a:latin typeface="+mn-lt"/>
                <a:ea typeface="+mn-ea"/>
                <a:cs typeface="+mn-cs"/>
              </a:defRPr>
            </a:lvl7pPr>
            <a:lvl8pPr marL="8816794" indent="-587786" algn="l" defTabSz="2351144" rtl="0" eaLnBrk="1" latinLnBrk="0" hangingPunct="1">
              <a:spcBef>
                <a:spcPct val="20000"/>
              </a:spcBef>
              <a:buFont typeface="Arial" pitchFamily="34" charset="0"/>
              <a:buChar char="•"/>
              <a:defRPr sz="5200" kern="1200">
                <a:solidFill>
                  <a:schemeClr val="tx1"/>
                </a:solidFill>
                <a:latin typeface="+mn-lt"/>
                <a:ea typeface="+mn-ea"/>
                <a:cs typeface="+mn-cs"/>
              </a:defRPr>
            </a:lvl8pPr>
            <a:lvl9pPr marL="9992366" indent="-587786" algn="l" defTabSz="2351144" rtl="0" eaLnBrk="1" latinLnBrk="0" hangingPunct="1">
              <a:spcBef>
                <a:spcPct val="20000"/>
              </a:spcBef>
              <a:buFont typeface="Arial" pitchFamily="34" charset="0"/>
              <a:buChar char="•"/>
              <a:defRPr sz="5200" kern="1200">
                <a:solidFill>
                  <a:schemeClr val="tx1"/>
                </a:solidFill>
                <a:latin typeface="+mn-lt"/>
                <a:ea typeface="+mn-ea"/>
                <a:cs typeface="+mn-cs"/>
              </a:defRPr>
            </a:lvl9pPr>
          </a:lstStyle>
          <a:p>
            <a:r>
              <a:rPr lang="en-US" dirty="0" smtClean="0">
                <a:latin typeface="+mj-lt"/>
              </a:rPr>
              <a:t>Computation vs communication</a:t>
            </a:r>
            <a:endParaRPr lang="en-US" dirty="0">
              <a:latin typeface="+mj-lt"/>
            </a:endParaRPr>
          </a:p>
        </p:txBody>
      </p:sp>
      <p:sp>
        <p:nvSpPr>
          <p:cNvPr id="22" name="TextBox 21"/>
          <p:cNvSpPr txBox="1"/>
          <p:nvPr/>
        </p:nvSpPr>
        <p:spPr>
          <a:xfrm>
            <a:off x="338818" y="13699869"/>
            <a:ext cx="6682524" cy="2585323"/>
          </a:xfrm>
          <a:prstGeom prst="rect">
            <a:avLst/>
          </a:prstGeom>
          <a:noFill/>
        </p:spPr>
        <p:txBody>
          <a:bodyPr wrap="square" rtlCol="0">
            <a:spAutoFit/>
          </a:bodyPr>
          <a:lstStyle/>
          <a:p>
            <a:r>
              <a:rPr lang="en-US" sz="1800" dirty="0"/>
              <a:t>Intel trace tools allow instrumentation that measures the fraction of run time expended in MPI message passing versus computation. In the latter case trace instrumentation also separates scalar and thread parallel computation fractions. Fig. 3</a:t>
            </a:r>
            <a:r>
              <a:rPr lang="en-US" sz="1800" dirty="0" smtClean="0"/>
              <a:t> </a:t>
            </a:r>
            <a:r>
              <a:rPr lang="en-US" sz="1800" dirty="0"/>
              <a:t>shows this summary for the </a:t>
            </a:r>
            <a:r>
              <a:rPr lang="en-US" sz="1800" dirty="0" err="1"/>
              <a:t>FSparse</a:t>
            </a:r>
            <a:r>
              <a:rPr lang="en-US" sz="1800" dirty="0"/>
              <a:t> version of CMAQ. </a:t>
            </a:r>
            <a:r>
              <a:rPr lang="en-US" sz="1800" dirty="0" smtClean="0"/>
              <a:t>More than 20% of </a:t>
            </a:r>
            <a:r>
              <a:rPr lang="en-US" sz="1800" dirty="0"/>
              <a:t>the </a:t>
            </a:r>
            <a:r>
              <a:rPr lang="en-US" sz="1800"/>
              <a:t>time </a:t>
            </a:r>
            <a:r>
              <a:rPr lang="en-US" sz="1800" smtClean="0"/>
              <a:t>is spent </a:t>
            </a:r>
            <a:r>
              <a:rPr lang="en-US" sz="1800" dirty="0"/>
              <a:t>in MPI message passing at larger NP values. The exceptions are for cases when MPI processes reside on the fastest nodes where MPI communication is predominantly via on-node memory, and not the interconnect fabric.</a:t>
            </a:r>
            <a:endParaRPr lang="en-US" sz="1800" dirty="0">
              <a:latin typeface="Times New Roman" panose="02020603050405020304" pitchFamily="18" charset="0"/>
            </a:endParaRPr>
          </a:p>
        </p:txBody>
      </p:sp>
      <p:sp>
        <p:nvSpPr>
          <p:cNvPr id="39" name="Text Placeholder 6"/>
          <p:cNvSpPr txBox="1">
            <a:spLocks/>
          </p:cNvSpPr>
          <p:nvPr/>
        </p:nvSpPr>
        <p:spPr>
          <a:xfrm>
            <a:off x="262904" y="16209142"/>
            <a:ext cx="6792686" cy="554858"/>
          </a:xfrm>
          <a:prstGeom prst="rect">
            <a:avLst/>
          </a:prstGeom>
          <a:solidFill>
            <a:srgbClr val="1A4BA9"/>
          </a:solidFill>
          <a:ln>
            <a:solidFill>
              <a:srgbClr val="09306B"/>
            </a:solidFill>
          </a:ln>
        </p:spPr>
        <p:txBody>
          <a:bodyPr vert="horz" lIns="105503" tIns="52752" rIns="105503" bIns="52752"/>
          <a:lstStyle>
            <a:lvl1pPr marL="0" indent="0" algn="l" defTabSz="2351144" rtl="0" eaLnBrk="1" latinLnBrk="0" hangingPunct="1">
              <a:spcBef>
                <a:spcPct val="20000"/>
              </a:spcBef>
              <a:buFont typeface="Arial" pitchFamily="34" charset="0"/>
              <a:buNone/>
              <a:defRPr sz="2800" b="1" kern="1200" baseline="0">
                <a:solidFill>
                  <a:schemeClr val="bg1"/>
                </a:solidFill>
                <a:latin typeface="Arial"/>
                <a:ea typeface="+mn-ea"/>
                <a:cs typeface="Arial"/>
              </a:defRPr>
            </a:lvl1pPr>
            <a:lvl2pPr marL="1910305" indent="-734733" algn="l" defTabSz="2351144" rtl="0" eaLnBrk="1" latinLnBrk="0" hangingPunct="1">
              <a:spcBef>
                <a:spcPct val="20000"/>
              </a:spcBef>
              <a:buFont typeface="Arial" pitchFamily="34" charset="0"/>
              <a:buChar char="–"/>
              <a:defRPr sz="7200" kern="1200">
                <a:solidFill>
                  <a:schemeClr val="tx1"/>
                </a:solidFill>
                <a:latin typeface="+mn-lt"/>
                <a:ea typeface="+mn-ea"/>
                <a:cs typeface="+mn-cs"/>
              </a:defRPr>
            </a:lvl2pPr>
            <a:lvl3pPr marL="2938932" indent="-587786" algn="l" defTabSz="2351144" rtl="0" eaLnBrk="1" latinLnBrk="0" hangingPunct="1">
              <a:spcBef>
                <a:spcPct val="20000"/>
              </a:spcBef>
              <a:buFont typeface="Arial" pitchFamily="34" charset="0"/>
              <a:buChar char="•"/>
              <a:defRPr sz="6100" kern="1200">
                <a:solidFill>
                  <a:schemeClr val="tx1"/>
                </a:solidFill>
                <a:latin typeface="+mn-lt"/>
                <a:ea typeface="+mn-ea"/>
                <a:cs typeface="+mn-cs"/>
              </a:defRPr>
            </a:lvl3pPr>
            <a:lvl4pPr marL="4114504" indent="-587786" algn="l" defTabSz="2351144" rtl="0" eaLnBrk="1" latinLnBrk="0" hangingPunct="1">
              <a:spcBef>
                <a:spcPct val="20000"/>
              </a:spcBef>
              <a:buFont typeface="Arial" pitchFamily="34" charset="0"/>
              <a:buChar char="–"/>
              <a:defRPr sz="5200" kern="1200">
                <a:solidFill>
                  <a:schemeClr val="tx1"/>
                </a:solidFill>
                <a:latin typeface="+mn-lt"/>
                <a:ea typeface="+mn-ea"/>
                <a:cs typeface="+mn-cs"/>
              </a:defRPr>
            </a:lvl4pPr>
            <a:lvl5pPr marL="5290076" indent="-587786" algn="l" defTabSz="2351144" rtl="0" eaLnBrk="1" latinLnBrk="0" hangingPunct="1">
              <a:spcBef>
                <a:spcPct val="20000"/>
              </a:spcBef>
              <a:buFont typeface="Arial" pitchFamily="34" charset="0"/>
              <a:buChar char="»"/>
              <a:defRPr sz="5200" kern="1200">
                <a:solidFill>
                  <a:schemeClr val="tx1"/>
                </a:solidFill>
                <a:latin typeface="+mn-lt"/>
                <a:ea typeface="+mn-ea"/>
                <a:cs typeface="+mn-cs"/>
              </a:defRPr>
            </a:lvl5pPr>
            <a:lvl6pPr marL="6465648" indent="-587786" algn="l" defTabSz="2351144" rtl="0" eaLnBrk="1" latinLnBrk="0" hangingPunct="1">
              <a:spcBef>
                <a:spcPct val="20000"/>
              </a:spcBef>
              <a:buFont typeface="Arial" pitchFamily="34" charset="0"/>
              <a:buChar char="•"/>
              <a:defRPr sz="5200" kern="1200">
                <a:solidFill>
                  <a:schemeClr val="tx1"/>
                </a:solidFill>
                <a:latin typeface="+mn-lt"/>
                <a:ea typeface="+mn-ea"/>
                <a:cs typeface="+mn-cs"/>
              </a:defRPr>
            </a:lvl6pPr>
            <a:lvl7pPr marL="7641220" indent="-587786" algn="l" defTabSz="2351144" rtl="0" eaLnBrk="1" latinLnBrk="0" hangingPunct="1">
              <a:spcBef>
                <a:spcPct val="20000"/>
              </a:spcBef>
              <a:buFont typeface="Arial" pitchFamily="34" charset="0"/>
              <a:buChar char="•"/>
              <a:defRPr sz="5200" kern="1200">
                <a:solidFill>
                  <a:schemeClr val="tx1"/>
                </a:solidFill>
                <a:latin typeface="+mn-lt"/>
                <a:ea typeface="+mn-ea"/>
                <a:cs typeface="+mn-cs"/>
              </a:defRPr>
            </a:lvl7pPr>
            <a:lvl8pPr marL="8816794" indent="-587786" algn="l" defTabSz="2351144" rtl="0" eaLnBrk="1" latinLnBrk="0" hangingPunct="1">
              <a:spcBef>
                <a:spcPct val="20000"/>
              </a:spcBef>
              <a:buFont typeface="Arial" pitchFamily="34" charset="0"/>
              <a:buChar char="•"/>
              <a:defRPr sz="5200" kern="1200">
                <a:solidFill>
                  <a:schemeClr val="tx1"/>
                </a:solidFill>
                <a:latin typeface="+mn-lt"/>
                <a:ea typeface="+mn-ea"/>
                <a:cs typeface="+mn-cs"/>
              </a:defRPr>
            </a:lvl8pPr>
            <a:lvl9pPr marL="9992366" indent="-587786" algn="l" defTabSz="2351144" rtl="0" eaLnBrk="1" latinLnBrk="0" hangingPunct="1">
              <a:spcBef>
                <a:spcPct val="20000"/>
              </a:spcBef>
              <a:buFont typeface="Arial" pitchFamily="34" charset="0"/>
              <a:buChar char="•"/>
              <a:defRPr sz="5200" kern="1200">
                <a:solidFill>
                  <a:schemeClr val="tx1"/>
                </a:solidFill>
                <a:latin typeface="+mn-lt"/>
                <a:ea typeface="+mn-ea"/>
                <a:cs typeface="+mn-cs"/>
              </a:defRPr>
            </a:lvl9pPr>
          </a:lstStyle>
          <a:p>
            <a:r>
              <a:rPr lang="en-US" dirty="0" smtClean="0">
                <a:latin typeface="+mj-lt"/>
              </a:rPr>
              <a:t>Numerical issues</a:t>
            </a:r>
            <a:endParaRPr lang="en-US" dirty="0">
              <a:latin typeface="+mj-lt"/>
            </a:endParaRPr>
          </a:p>
        </p:txBody>
      </p:sp>
      <p:sp>
        <p:nvSpPr>
          <p:cNvPr id="25" name="TextBox 24"/>
          <p:cNvSpPr txBox="1"/>
          <p:nvPr/>
        </p:nvSpPr>
        <p:spPr>
          <a:xfrm>
            <a:off x="264493" y="16764000"/>
            <a:ext cx="6714670" cy="1477328"/>
          </a:xfrm>
          <a:prstGeom prst="rect">
            <a:avLst/>
          </a:prstGeom>
          <a:noFill/>
        </p:spPr>
        <p:txBody>
          <a:bodyPr wrap="square" rtlCol="0">
            <a:spAutoFit/>
          </a:bodyPr>
          <a:lstStyle/>
          <a:p>
            <a:r>
              <a:rPr lang="en-US" sz="1800" dirty="0"/>
              <a:t>Concentration values for 11 selected species (O3, NOx, </a:t>
            </a:r>
            <a:r>
              <a:rPr lang="en-US" sz="1800" dirty="0" err="1"/>
              <a:t>etc</a:t>
            </a:r>
            <a:r>
              <a:rPr lang="en-US" sz="1800" dirty="0"/>
              <a:t>) were compared for the entire domain and all 24 time steps. Examples of such a comparison </a:t>
            </a:r>
            <a:r>
              <a:rPr lang="en-US" sz="1800" dirty="0" smtClean="0"/>
              <a:t>is </a:t>
            </a:r>
            <a:r>
              <a:rPr lang="en-US" sz="1800" dirty="0"/>
              <a:t>the difference in predicted concentrations. To within the tolerances required in GEAR (ATOL=1.0e-09, RTOL=1.0E-03), agreement was observed</a:t>
            </a:r>
            <a:r>
              <a:rPr lang="en-US" sz="1800" dirty="0" smtClean="0"/>
              <a:t>.</a:t>
            </a:r>
            <a:endParaRPr lang="en-US" sz="1800" dirty="0"/>
          </a:p>
        </p:txBody>
      </p:sp>
      <p:graphicFrame>
        <p:nvGraphicFramePr>
          <p:cNvPr id="40" name="Chart 39"/>
          <p:cNvGraphicFramePr>
            <a:graphicFrameLocks noGrp="1"/>
          </p:cNvGraphicFramePr>
          <p:nvPr>
            <p:extLst>
              <p:ext uri="{D42A27DB-BD31-4B8C-83A1-F6EECF244321}">
                <p14:modId xmlns:p14="http://schemas.microsoft.com/office/powerpoint/2010/main" val="2214334502"/>
              </p:ext>
            </p:extLst>
          </p:nvPr>
        </p:nvGraphicFramePr>
        <p:xfrm>
          <a:off x="7460738" y="11026774"/>
          <a:ext cx="7190980" cy="3698360"/>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44" name="Chart 43"/>
          <p:cNvGraphicFramePr>
            <a:graphicFrameLocks noGrp="1"/>
          </p:cNvGraphicFramePr>
          <p:nvPr>
            <p:extLst>
              <p:ext uri="{D42A27DB-BD31-4B8C-83A1-F6EECF244321}">
                <p14:modId xmlns:p14="http://schemas.microsoft.com/office/powerpoint/2010/main" val="303075527"/>
              </p:ext>
            </p:extLst>
          </p:nvPr>
        </p:nvGraphicFramePr>
        <p:xfrm>
          <a:off x="7414590" y="15105338"/>
          <a:ext cx="7107407" cy="4002727"/>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45" name="Chart 44"/>
          <p:cNvGraphicFramePr>
            <a:graphicFrameLocks noGrp="1"/>
          </p:cNvGraphicFramePr>
          <p:nvPr>
            <p:extLst>
              <p:ext uri="{D42A27DB-BD31-4B8C-83A1-F6EECF244321}">
                <p14:modId xmlns:p14="http://schemas.microsoft.com/office/powerpoint/2010/main" val="1795981229"/>
              </p:ext>
            </p:extLst>
          </p:nvPr>
        </p:nvGraphicFramePr>
        <p:xfrm>
          <a:off x="7460738" y="6451660"/>
          <a:ext cx="7061259" cy="4056961"/>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46" name="Chart 45"/>
          <p:cNvGraphicFramePr>
            <a:graphicFrameLocks noGrp="1"/>
          </p:cNvGraphicFramePr>
          <p:nvPr>
            <p:extLst>
              <p:ext uri="{D42A27DB-BD31-4B8C-83A1-F6EECF244321}">
                <p14:modId xmlns:p14="http://schemas.microsoft.com/office/powerpoint/2010/main" val="2714884478"/>
              </p:ext>
            </p:extLst>
          </p:nvPr>
        </p:nvGraphicFramePr>
        <p:xfrm>
          <a:off x="14906799" y="10363200"/>
          <a:ext cx="6597196" cy="3276103"/>
        </p:xfrm>
        <a:graphic>
          <a:graphicData uri="http://schemas.openxmlformats.org/drawingml/2006/chart">
            <c:chart xmlns:c="http://schemas.openxmlformats.org/drawingml/2006/chart" xmlns:r="http://schemas.openxmlformats.org/officeDocument/2006/relationships" r:id="rId12"/>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778</TotalTime>
  <Words>963</Words>
  <Application>Microsoft Office PowerPoint</Application>
  <PresentationFormat>Custom</PresentationFormat>
  <Paragraphs>45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CMAQ 5.2.1 PARALLEL PERFORMANCE WITH MPI AND OpenMP George Delic, Ph.D., HiPERiSM Consulting, LLC</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Daniel Viens</dc:creator>
  <cp:lastModifiedBy>george</cp:lastModifiedBy>
  <cp:revision>157</cp:revision>
  <cp:lastPrinted>2018-09-21T16:04:34Z</cp:lastPrinted>
  <dcterms:created xsi:type="dcterms:W3CDTF">2013-01-28T22:40:39Z</dcterms:created>
  <dcterms:modified xsi:type="dcterms:W3CDTF">2018-09-26T21:27:49Z</dcterms:modified>
</cp:coreProperties>
</file>