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285" r:id="rId2"/>
    <p:sldId id="304" r:id="rId3"/>
    <p:sldId id="680" r:id="rId4"/>
    <p:sldId id="257" r:id="rId5"/>
    <p:sldId id="264" r:id="rId6"/>
    <p:sldId id="278" r:id="rId7"/>
    <p:sldId id="272" r:id="rId8"/>
    <p:sldId id="681" r:id="rId9"/>
    <p:sldId id="682" r:id="rId10"/>
    <p:sldId id="683" r:id="rId11"/>
    <p:sldId id="684" r:id="rId12"/>
    <p:sldId id="685" r:id="rId13"/>
    <p:sldId id="692" r:id="rId14"/>
    <p:sldId id="701" r:id="rId15"/>
    <p:sldId id="668" r:id="rId16"/>
    <p:sldId id="711" r:id="rId17"/>
    <p:sldId id="731" r:id="rId18"/>
    <p:sldId id="708" r:id="rId19"/>
    <p:sldId id="713" r:id="rId20"/>
    <p:sldId id="732" r:id="rId21"/>
    <p:sldId id="733" r:id="rId22"/>
    <p:sldId id="293" r:id="rId23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ek, Bok Haeng" initials="BBH" lastIdx="1" clrIdx="0">
    <p:extLst/>
  </p:cmAuthor>
  <p:cmAuthor id="2" name="Baek, Bok Haeng" initials="BBH [2]" lastIdx="1" clrIdx="1">
    <p:extLst/>
  </p:cmAuthor>
  <p:cmAuthor id="3" name="Baek, Bok Haeng" initials="BBH [3]" lastIdx="1" clrIdx="2">
    <p:extLst/>
  </p:cmAuthor>
  <p:cmAuthor id="4" name="Baek, Bok Haeng" initials="BBH [4]" lastIdx="1" clrIdx="3">
    <p:extLst/>
  </p:cmAuthor>
  <p:cmAuthor id="5" name="Baek, Bok Haeng" initials="BBH [5]" lastIdx="0" clrIdx="4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20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85"/>
    <p:restoredTop sz="95994"/>
  </p:normalViewPr>
  <p:slideViewPr>
    <p:cSldViewPr snapToGrid="0" snapToObjects="1">
      <p:cViewPr varScale="1">
        <p:scale>
          <a:sx n="74" d="100"/>
          <a:sy n="74" d="100"/>
        </p:scale>
        <p:origin x="12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ek, Bok Haeng" userId="940f12d3-58d8-4e09-8f86-8600715c21a0" providerId="ADAL" clId="{EA0AECDF-A0F4-9B4A-8C88-0FC6CE3F5450}"/>
    <pc:docChg chg="undo redo custSel addSld delSld modSld sldOrd modMainMaster">
      <pc:chgData name="Baek, Bok Haeng" userId="940f12d3-58d8-4e09-8f86-8600715c21a0" providerId="ADAL" clId="{EA0AECDF-A0F4-9B4A-8C88-0FC6CE3F5450}" dt="2018-10-24T05:02:42.077" v="9099" actId="404"/>
      <pc:docMkLst>
        <pc:docMk/>
      </pc:docMkLst>
      <pc:sldChg chg="addSp delSp modSp">
        <pc:chgData name="Baek, Bok Haeng" userId="940f12d3-58d8-4e09-8f86-8600715c21a0" providerId="ADAL" clId="{EA0AECDF-A0F4-9B4A-8C88-0FC6CE3F5450}" dt="2018-10-24T04:55:42.295" v="8975" actId="14100"/>
        <pc:sldMkLst>
          <pc:docMk/>
          <pc:sldMk cId="981521599" sldId="257"/>
        </pc:sldMkLst>
        <pc:spChg chg="mod">
          <ac:chgData name="Baek, Bok Haeng" userId="940f12d3-58d8-4e09-8f86-8600715c21a0" providerId="ADAL" clId="{EA0AECDF-A0F4-9B4A-8C88-0FC6CE3F5450}" dt="2018-10-24T03:45:35.509" v="7911" actId="1076"/>
          <ac:spMkLst>
            <pc:docMk/>
            <pc:sldMk cId="981521599" sldId="257"/>
            <ac:spMk id="2" creationId="{00000000-0000-0000-0000-000000000000}"/>
          </ac:spMkLst>
        </pc:spChg>
        <pc:spChg chg="mod">
          <ac:chgData name="Baek, Bok Haeng" userId="940f12d3-58d8-4e09-8f86-8600715c21a0" providerId="ADAL" clId="{EA0AECDF-A0F4-9B4A-8C88-0FC6CE3F5450}" dt="2018-10-24T04:55:42.295" v="8975" actId="14100"/>
          <ac:spMkLst>
            <pc:docMk/>
            <pc:sldMk cId="981521599" sldId="257"/>
            <ac:spMk id="3" creationId="{00000000-0000-0000-0000-000000000000}"/>
          </ac:spMkLst>
        </pc:spChg>
        <pc:picChg chg="add del mod">
          <ac:chgData name="Baek, Bok Haeng" userId="940f12d3-58d8-4e09-8f86-8600715c21a0" providerId="ADAL" clId="{EA0AECDF-A0F4-9B4A-8C88-0FC6CE3F5450}" dt="2018-10-21T14:29:41.037" v="701"/>
          <ac:picMkLst>
            <pc:docMk/>
            <pc:sldMk cId="981521599" sldId="257"/>
            <ac:picMk id="4" creationId="{55024C72-32AE-3844-8EC9-8BD8124901A2}"/>
          </ac:picMkLst>
        </pc:picChg>
      </pc:sldChg>
      <pc:sldChg chg="addSp delSp modSp ord">
        <pc:chgData name="Baek, Bok Haeng" userId="940f12d3-58d8-4e09-8f86-8600715c21a0" providerId="ADAL" clId="{EA0AECDF-A0F4-9B4A-8C88-0FC6CE3F5450}" dt="2018-10-24T04:56:05.947" v="8976" actId="20577"/>
        <pc:sldMkLst>
          <pc:docMk/>
          <pc:sldMk cId="1464163083" sldId="264"/>
        </pc:sldMkLst>
        <pc:spChg chg="add del mod">
          <ac:chgData name="Baek, Bok Haeng" userId="940f12d3-58d8-4e09-8f86-8600715c21a0" providerId="ADAL" clId="{EA0AECDF-A0F4-9B4A-8C88-0FC6CE3F5450}" dt="2018-10-21T17:23:52.198" v="2045"/>
          <ac:spMkLst>
            <pc:docMk/>
            <pc:sldMk cId="1464163083" sldId="264"/>
            <ac:spMk id="2" creationId="{24164747-E61B-2541-B3D3-11954C1FC8F7}"/>
          </ac:spMkLst>
        </pc:spChg>
        <pc:spChg chg="add del mod">
          <ac:chgData name="Baek, Bok Haeng" userId="940f12d3-58d8-4e09-8f86-8600715c21a0" providerId="ADAL" clId="{EA0AECDF-A0F4-9B4A-8C88-0FC6CE3F5450}" dt="2018-10-23T15:06:49.990" v="6834" actId="767"/>
          <ac:spMkLst>
            <pc:docMk/>
            <pc:sldMk cId="1464163083" sldId="264"/>
            <ac:spMk id="2" creationId="{288856D1-508E-0E47-8A0E-D3FA717A68C5}"/>
          </ac:spMkLst>
        </pc:spChg>
        <pc:spChg chg="add mod">
          <ac:chgData name="Baek, Bok Haeng" userId="940f12d3-58d8-4e09-8f86-8600715c21a0" providerId="ADAL" clId="{EA0AECDF-A0F4-9B4A-8C88-0FC6CE3F5450}" dt="2018-10-24T03:45:45.577" v="7913" actId="1076"/>
          <ac:spMkLst>
            <pc:docMk/>
            <pc:sldMk cId="1464163083" sldId="264"/>
            <ac:spMk id="6" creationId="{417FC84F-503B-D847-815C-DE99F5383E17}"/>
          </ac:spMkLst>
        </pc:spChg>
        <pc:spChg chg="mod">
          <ac:chgData name="Baek, Bok Haeng" userId="940f12d3-58d8-4e09-8f86-8600715c21a0" providerId="ADAL" clId="{EA0AECDF-A0F4-9B4A-8C88-0FC6CE3F5450}" dt="2018-10-24T04:56:05.947" v="8976" actId="20577"/>
          <ac:spMkLst>
            <pc:docMk/>
            <pc:sldMk cId="1464163083" sldId="264"/>
            <ac:spMk id="10" creationId="{00000000-0000-0000-0000-000000000000}"/>
          </ac:spMkLst>
        </pc:spChg>
        <pc:spChg chg="del">
          <ac:chgData name="Baek, Bok Haeng" userId="940f12d3-58d8-4e09-8f86-8600715c21a0" providerId="ADAL" clId="{EA0AECDF-A0F4-9B4A-8C88-0FC6CE3F5450}" dt="2018-10-21T21:51:26.546" v="4226" actId="478"/>
          <ac:spMkLst>
            <pc:docMk/>
            <pc:sldMk cId="1464163083" sldId="264"/>
            <ac:spMk id="12" creationId="{00000000-0000-0000-0000-000000000000}"/>
          </ac:spMkLst>
        </pc:spChg>
      </pc:sldChg>
      <pc:sldChg chg="addSp delSp modSp ord">
        <pc:chgData name="Baek, Bok Haeng" userId="940f12d3-58d8-4e09-8f86-8600715c21a0" providerId="ADAL" clId="{EA0AECDF-A0F4-9B4A-8C88-0FC6CE3F5450}" dt="2018-10-24T03:50:11.623" v="8035" actId="14100"/>
        <pc:sldMkLst>
          <pc:docMk/>
          <pc:sldMk cId="1614284525" sldId="272"/>
        </pc:sldMkLst>
        <pc:spChg chg="mod">
          <ac:chgData name="Baek, Bok Haeng" userId="940f12d3-58d8-4e09-8f86-8600715c21a0" providerId="ADAL" clId="{EA0AECDF-A0F4-9B4A-8C88-0FC6CE3F5450}" dt="2018-10-24T03:50:11.623" v="8035" actId="14100"/>
          <ac:spMkLst>
            <pc:docMk/>
            <pc:sldMk cId="1614284525" sldId="272"/>
            <ac:spMk id="2" creationId="{00000000-0000-0000-0000-000000000000}"/>
          </ac:spMkLst>
        </pc:spChg>
        <pc:spChg chg="add del mod">
          <ac:chgData name="Baek, Bok Haeng" userId="940f12d3-58d8-4e09-8f86-8600715c21a0" providerId="ADAL" clId="{EA0AECDF-A0F4-9B4A-8C88-0FC6CE3F5450}" dt="2018-10-21T21:50:58.843" v="4223"/>
          <ac:spMkLst>
            <pc:docMk/>
            <pc:sldMk cId="1614284525" sldId="272"/>
            <ac:spMk id="3" creationId="{C290B404-1D93-C042-B31B-AA6F00BC6844}"/>
          </ac:spMkLst>
        </pc:spChg>
        <pc:spChg chg="mod">
          <ac:chgData name="Baek, Bok Haeng" userId="940f12d3-58d8-4e09-8f86-8600715c21a0" providerId="ADAL" clId="{EA0AECDF-A0F4-9B4A-8C88-0FC6CE3F5450}" dt="2018-10-19T15:57:50.460" v="68" actId="20577"/>
          <ac:spMkLst>
            <pc:docMk/>
            <pc:sldMk cId="1614284525" sldId="272"/>
            <ac:spMk id="5" creationId="{00000000-0000-0000-0000-000000000000}"/>
          </ac:spMkLst>
        </pc:spChg>
        <pc:spChg chg="add del mod">
          <ac:chgData name="Baek, Bok Haeng" userId="940f12d3-58d8-4e09-8f86-8600715c21a0" providerId="ADAL" clId="{EA0AECDF-A0F4-9B4A-8C88-0FC6CE3F5450}" dt="2018-10-21T21:51:01.115" v="4225"/>
          <ac:spMkLst>
            <pc:docMk/>
            <pc:sldMk cId="1614284525" sldId="272"/>
            <ac:spMk id="6" creationId="{F713A867-B202-E344-87A8-802DF706C799}"/>
          </ac:spMkLst>
        </pc:spChg>
        <pc:spChg chg="mod">
          <ac:chgData name="Baek, Bok Haeng" userId="940f12d3-58d8-4e09-8f86-8600715c21a0" providerId="ADAL" clId="{EA0AECDF-A0F4-9B4A-8C88-0FC6CE3F5450}" dt="2018-10-21T21:50:21.575" v="4206" actId="20577"/>
          <ac:spMkLst>
            <pc:docMk/>
            <pc:sldMk cId="1614284525" sldId="272"/>
            <ac:spMk id="9" creationId="{00000000-0000-0000-0000-000000000000}"/>
          </ac:spMkLst>
        </pc:spChg>
        <pc:spChg chg="mod">
          <ac:chgData name="Baek, Bok Haeng" userId="940f12d3-58d8-4e09-8f86-8600715c21a0" providerId="ADAL" clId="{EA0AECDF-A0F4-9B4A-8C88-0FC6CE3F5450}" dt="2018-10-21T21:50:56.851" v="4221" actId="403"/>
          <ac:spMkLst>
            <pc:docMk/>
            <pc:sldMk cId="1614284525" sldId="272"/>
            <ac:spMk id="10" creationId="{00000000-0000-0000-0000-000000000000}"/>
          </ac:spMkLst>
        </pc:spChg>
        <pc:spChg chg="mod">
          <ac:chgData name="Baek, Bok Haeng" userId="940f12d3-58d8-4e09-8f86-8600715c21a0" providerId="ADAL" clId="{EA0AECDF-A0F4-9B4A-8C88-0FC6CE3F5450}" dt="2018-10-19T15:59:55.542" v="125" actId="1076"/>
          <ac:spMkLst>
            <pc:docMk/>
            <pc:sldMk cId="1614284525" sldId="272"/>
            <ac:spMk id="14" creationId="{00000000-0000-0000-0000-000000000000}"/>
          </ac:spMkLst>
        </pc:spChg>
        <pc:spChg chg="mod">
          <ac:chgData name="Baek, Bok Haeng" userId="940f12d3-58d8-4e09-8f86-8600715c21a0" providerId="ADAL" clId="{EA0AECDF-A0F4-9B4A-8C88-0FC6CE3F5450}" dt="2018-10-19T15:59:46.077" v="123" actId="692"/>
          <ac:spMkLst>
            <pc:docMk/>
            <pc:sldMk cId="1614284525" sldId="272"/>
            <ac:spMk id="30" creationId="{37BB1F35-7E63-1D4F-9B61-DD651A966FFD}"/>
          </ac:spMkLst>
        </pc:spChg>
        <pc:spChg chg="add mod">
          <ac:chgData name="Baek, Bok Haeng" userId="940f12d3-58d8-4e09-8f86-8600715c21a0" providerId="ADAL" clId="{EA0AECDF-A0F4-9B4A-8C88-0FC6CE3F5450}" dt="2018-10-19T15:59:51.891" v="124" actId="692"/>
          <ac:spMkLst>
            <pc:docMk/>
            <pc:sldMk cId="1614284525" sldId="272"/>
            <ac:spMk id="32" creationId="{582956E4-8180-074A-B47E-C93208A80B6E}"/>
          </ac:spMkLst>
        </pc:spChg>
        <pc:spChg chg="add mod">
          <ac:chgData name="Baek, Bok Haeng" userId="940f12d3-58d8-4e09-8f86-8600715c21a0" providerId="ADAL" clId="{EA0AECDF-A0F4-9B4A-8C88-0FC6CE3F5450}" dt="2018-10-19T15:59:31.323" v="122" actId="1076"/>
          <ac:spMkLst>
            <pc:docMk/>
            <pc:sldMk cId="1614284525" sldId="272"/>
            <ac:spMk id="37" creationId="{C867F2DF-DC63-004E-B92E-3B81C2E32E21}"/>
          </ac:spMkLst>
        </pc:spChg>
        <pc:cxnChg chg="mod">
          <ac:chgData name="Baek, Bok Haeng" userId="940f12d3-58d8-4e09-8f86-8600715c21a0" providerId="ADAL" clId="{EA0AECDF-A0F4-9B4A-8C88-0FC6CE3F5450}" dt="2018-10-19T15:57:10.862" v="44" actId="14100"/>
          <ac:cxnSpMkLst>
            <pc:docMk/>
            <pc:sldMk cId="1614284525" sldId="272"/>
            <ac:cxnSpMk id="31" creationId="{B1E4B3B3-E50F-A349-AD98-A82B0CCA819A}"/>
          </ac:cxnSpMkLst>
        </pc:cxnChg>
        <pc:cxnChg chg="add mod">
          <ac:chgData name="Baek, Bok Haeng" userId="940f12d3-58d8-4e09-8f86-8600715c21a0" providerId="ADAL" clId="{EA0AECDF-A0F4-9B4A-8C88-0FC6CE3F5450}" dt="2018-10-19T15:57:25.091" v="50" actId="1076"/>
          <ac:cxnSpMkLst>
            <pc:docMk/>
            <pc:sldMk cId="1614284525" sldId="272"/>
            <ac:cxnSpMk id="33" creationId="{7A745BBB-9D10-B84C-A2C2-C96CC8A4266A}"/>
          </ac:cxnSpMkLst>
        </pc:cxnChg>
        <pc:cxnChg chg="add mod">
          <ac:chgData name="Baek, Bok Haeng" userId="940f12d3-58d8-4e09-8f86-8600715c21a0" providerId="ADAL" clId="{EA0AECDF-A0F4-9B4A-8C88-0FC6CE3F5450}" dt="2018-10-19T15:59:31.323" v="122" actId="1076"/>
          <ac:cxnSpMkLst>
            <pc:docMk/>
            <pc:sldMk cId="1614284525" sldId="272"/>
            <ac:cxnSpMk id="39" creationId="{C6E31481-FB4D-EC4D-8F7A-F936AD84961B}"/>
          </ac:cxnSpMkLst>
        </pc:cxnChg>
        <pc:cxnChg chg="mod">
          <ac:chgData name="Baek, Bok Haeng" userId="940f12d3-58d8-4e09-8f86-8600715c21a0" providerId="ADAL" clId="{EA0AECDF-A0F4-9B4A-8C88-0FC6CE3F5450}" dt="2018-10-19T15:59:55.542" v="125" actId="1076"/>
          <ac:cxnSpMkLst>
            <pc:docMk/>
            <pc:sldMk cId="1614284525" sldId="272"/>
            <ac:cxnSpMk id="54" creationId="{00000000-0000-0000-0000-000000000000}"/>
          </ac:cxnSpMkLst>
        </pc:cxnChg>
      </pc:sldChg>
      <pc:sldChg chg="addSp delSp modSp ord">
        <pc:chgData name="Baek, Bok Haeng" userId="940f12d3-58d8-4e09-8f86-8600715c21a0" providerId="ADAL" clId="{EA0AECDF-A0F4-9B4A-8C88-0FC6CE3F5450}" dt="2018-10-24T03:49:48.423" v="8032" actId="20577"/>
        <pc:sldMkLst>
          <pc:docMk/>
          <pc:sldMk cId="100559526" sldId="278"/>
        </pc:sldMkLst>
        <pc:spChg chg="add del mod">
          <ac:chgData name="Baek, Bok Haeng" userId="940f12d3-58d8-4e09-8f86-8600715c21a0" providerId="ADAL" clId="{EA0AECDF-A0F4-9B4A-8C88-0FC6CE3F5450}" dt="2018-10-21T17:23:52.198" v="2045"/>
          <ac:spMkLst>
            <pc:docMk/>
            <pc:sldMk cId="100559526" sldId="278"/>
            <ac:spMk id="2" creationId="{C36A3FFB-46EF-A842-B308-95F0E10166F4}"/>
          </ac:spMkLst>
        </pc:spChg>
        <pc:spChg chg="del mod">
          <ac:chgData name="Baek, Bok Haeng" userId="940f12d3-58d8-4e09-8f86-8600715c21a0" providerId="ADAL" clId="{EA0AECDF-A0F4-9B4A-8C88-0FC6CE3F5450}" dt="2018-10-24T03:47:49.444" v="7978" actId="478"/>
          <ac:spMkLst>
            <pc:docMk/>
            <pc:sldMk cId="100559526" sldId="278"/>
            <ac:spMk id="6" creationId="{8B567BE9-5A54-274D-AA46-31A6D7362B6D}"/>
          </ac:spMkLst>
        </pc:spChg>
        <pc:spChg chg="add mod">
          <ac:chgData name="Baek, Bok Haeng" userId="940f12d3-58d8-4e09-8f86-8600715c21a0" providerId="ADAL" clId="{EA0AECDF-A0F4-9B4A-8C88-0FC6CE3F5450}" dt="2018-10-24T03:49:48.423" v="8032" actId="20577"/>
          <ac:spMkLst>
            <pc:docMk/>
            <pc:sldMk cId="100559526" sldId="278"/>
            <ac:spMk id="7" creationId="{E65B666E-33A9-4347-9008-E1DB960E9462}"/>
          </ac:spMkLst>
        </pc:spChg>
        <pc:picChg chg="mod">
          <ac:chgData name="Baek, Bok Haeng" userId="940f12d3-58d8-4e09-8f86-8600715c21a0" providerId="ADAL" clId="{EA0AECDF-A0F4-9B4A-8C88-0FC6CE3F5450}" dt="2018-10-21T21:49:13.104" v="4140" actId="14100"/>
          <ac:picMkLst>
            <pc:docMk/>
            <pc:sldMk cId="100559526" sldId="278"/>
            <ac:picMk id="3" creationId="{00000000-0000-0000-0000-000000000000}"/>
          </ac:picMkLst>
        </pc:picChg>
        <pc:picChg chg="mod">
          <ac:chgData name="Baek, Bok Haeng" userId="940f12d3-58d8-4e09-8f86-8600715c21a0" providerId="ADAL" clId="{EA0AECDF-A0F4-9B4A-8C88-0FC6CE3F5450}" dt="2018-10-21T21:49:19.822" v="4143" actId="14100"/>
          <ac:picMkLst>
            <pc:docMk/>
            <pc:sldMk cId="100559526" sldId="278"/>
            <ac:picMk id="4" creationId="{00000000-0000-0000-0000-000000000000}"/>
          </ac:picMkLst>
        </pc:picChg>
        <pc:picChg chg="mod">
          <ac:chgData name="Baek, Bok Haeng" userId="940f12d3-58d8-4e09-8f86-8600715c21a0" providerId="ADAL" clId="{EA0AECDF-A0F4-9B4A-8C88-0FC6CE3F5450}" dt="2018-10-21T21:49:30.498" v="4145" actId="1076"/>
          <ac:picMkLst>
            <pc:docMk/>
            <pc:sldMk cId="100559526" sldId="278"/>
            <ac:picMk id="5" creationId="{00000000-0000-0000-0000-000000000000}"/>
          </ac:picMkLst>
        </pc:picChg>
      </pc:sldChg>
      <pc:sldChg chg="addSp delSp modSp">
        <pc:chgData name="Baek, Bok Haeng" userId="940f12d3-58d8-4e09-8f86-8600715c21a0" providerId="ADAL" clId="{EA0AECDF-A0F4-9B4A-8C88-0FC6CE3F5450}" dt="2018-10-24T04:37:05.794" v="8971" actId="6549"/>
        <pc:sldMkLst>
          <pc:docMk/>
          <pc:sldMk cId="1007497797" sldId="285"/>
        </pc:sldMkLst>
        <pc:spChg chg="mod">
          <ac:chgData name="Baek, Bok Haeng" userId="940f12d3-58d8-4e09-8f86-8600715c21a0" providerId="ADAL" clId="{EA0AECDF-A0F4-9B4A-8C88-0FC6CE3F5450}" dt="2018-10-24T04:37:05.794" v="8971" actId="6549"/>
          <ac:spMkLst>
            <pc:docMk/>
            <pc:sldMk cId="1007497797" sldId="285"/>
            <ac:spMk id="2" creationId="{982AEF4B-BDBA-A74A-9C63-88797938524D}"/>
          </ac:spMkLst>
        </pc:spChg>
        <pc:spChg chg="mod">
          <ac:chgData name="Baek, Bok Haeng" userId="940f12d3-58d8-4e09-8f86-8600715c21a0" providerId="ADAL" clId="{EA0AECDF-A0F4-9B4A-8C88-0FC6CE3F5450}" dt="2018-10-24T03:44:59.537" v="7909" actId="6549"/>
          <ac:spMkLst>
            <pc:docMk/>
            <pc:sldMk cId="1007497797" sldId="285"/>
            <ac:spMk id="3" creationId="{B79C7553-8926-6C41-8D0B-E76C42641CA8}"/>
          </ac:spMkLst>
        </pc:spChg>
        <pc:spChg chg="add del mod">
          <ac:chgData name="Baek, Bok Haeng" userId="940f12d3-58d8-4e09-8f86-8600715c21a0" providerId="ADAL" clId="{EA0AECDF-A0F4-9B4A-8C88-0FC6CE3F5450}" dt="2018-10-19T16:00:27.559" v="130"/>
          <ac:spMkLst>
            <pc:docMk/>
            <pc:sldMk cId="1007497797" sldId="285"/>
            <ac:spMk id="4" creationId="{7FA76DEE-46E7-CA47-87F3-0CBFE137EC4C}"/>
          </ac:spMkLst>
        </pc:spChg>
        <pc:picChg chg="add del mod">
          <ac:chgData name="Baek, Bok Haeng" userId="940f12d3-58d8-4e09-8f86-8600715c21a0" providerId="ADAL" clId="{EA0AECDF-A0F4-9B4A-8C88-0FC6CE3F5450}" dt="2018-10-21T03:36:49.268" v="246"/>
          <ac:picMkLst>
            <pc:docMk/>
            <pc:sldMk cId="1007497797" sldId="285"/>
            <ac:picMk id="5" creationId="{1568D86D-4900-A843-8D2D-0A5BF9600081}"/>
          </ac:picMkLst>
        </pc:picChg>
        <pc:picChg chg="add del mod">
          <ac:chgData name="Baek, Bok Haeng" userId="940f12d3-58d8-4e09-8f86-8600715c21a0" providerId="ADAL" clId="{EA0AECDF-A0F4-9B4A-8C88-0FC6CE3F5450}" dt="2018-10-19T20:15:55.843" v="136" actId="478"/>
          <ac:picMkLst>
            <pc:docMk/>
            <pc:sldMk cId="1007497797" sldId="285"/>
            <ac:picMk id="6" creationId="{7AA75A4F-330E-7A48-A8FB-5A95E63137CF}"/>
          </ac:picMkLst>
        </pc:picChg>
      </pc:sldChg>
      <pc:sldChg chg="add del">
        <pc:chgData name="Baek, Bok Haeng" userId="940f12d3-58d8-4e09-8f86-8600715c21a0" providerId="ADAL" clId="{EA0AECDF-A0F4-9B4A-8C88-0FC6CE3F5450}" dt="2018-10-24T04:36:05.808" v="8929" actId="2696"/>
        <pc:sldMkLst>
          <pc:docMk/>
          <pc:sldMk cId="618125588" sldId="292"/>
        </pc:sldMkLst>
      </pc:sldChg>
      <pc:sldChg chg="addSp delSp modSp">
        <pc:chgData name="Baek, Bok Haeng" userId="940f12d3-58d8-4e09-8f86-8600715c21a0" providerId="ADAL" clId="{EA0AECDF-A0F4-9B4A-8C88-0FC6CE3F5450}" dt="2018-10-21T17:23:52.198" v="2045"/>
        <pc:sldMkLst>
          <pc:docMk/>
          <pc:sldMk cId="268080763" sldId="293"/>
        </pc:sldMkLst>
        <pc:spChg chg="add del mod">
          <ac:chgData name="Baek, Bok Haeng" userId="940f12d3-58d8-4e09-8f86-8600715c21a0" providerId="ADAL" clId="{EA0AECDF-A0F4-9B4A-8C88-0FC6CE3F5450}" dt="2018-10-21T17:23:52.198" v="2045"/>
          <ac:spMkLst>
            <pc:docMk/>
            <pc:sldMk cId="268080763" sldId="293"/>
            <ac:spMk id="3" creationId="{558FB16F-4B16-214E-B1B6-1BEC1289FCA2}"/>
          </ac:spMkLst>
        </pc:spChg>
      </pc:sldChg>
      <pc:sldChg chg="addSp delSp modSp add ord">
        <pc:chgData name="Baek, Bok Haeng" userId="940f12d3-58d8-4e09-8f86-8600715c21a0" providerId="ADAL" clId="{EA0AECDF-A0F4-9B4A-8C88-0FC6CE3F5450}" dt="2018-10-24T03:45:19.403" v="7910" actId="207"/>
        <pc:sldMkLst>
          <pc:docMk/>
          <pc:sldMk cId="793249318" sldId="304"/>
        </pc:sldMkLst>
        <pc:spChg chg="del mod">
          <ac:chgData name="Baek, Bok Haeng" userId="940f12d3-58d8-4e09-8f86-8600715c21a0" providerId="ADAL" clId="{EA0AECDF-A0F4-9B4A-8C88-0FC6CE3F5450}" dt="2018-10-21T03:46:17.918" v="335" actId="478"/>
          <ac:spMkLst>
            <pc:docMk/>
            <pc:sldMk cId="793249318" sldId="304"/>
            <ac:spMk id="13" creationId="{00000000-0000-0000-0000-000000000000}"/>
          </ac:spMkLst>
        </pc:spChg>
        <pc:spChg chg="add mod">
          <ac:chgData name="Baek, Bok Haeng" userId="940f12d3-58d8-4e09-8f86-8600715c21a0" providerId="ADAL" clId="{EA0AECDF-A0F4-9B4A-8C88-0FC6CE3F5450}" dt="2018-10-21T21:48:23.625" v="4131" actId="20577"/>
          <ac:spMkLst>
            <pc:docMk/>
            <pc:sldMk cId="793249318" sldId="304"/>
            <ac:spMk id="15" creationId="{FE3AE16E-D3C3-FC43-80A3-AFA2D7C2A116}"/>
          </ac:spMkLst>
        </pc:spChg>
        <pc:spChg chg="mod">
          <ac:chgData name="Baek, Bok Haeng" userId="940f12d3-58d8-4e09-8f86-8600715c21a0" providerId="ADAL" clId="{EA0AECDF-A0F4-9B4A-8C88-0FC6CE3F5450}" dt="2018-10-24T03:45:19.403" v="7910" actId="207"/>
          <ac:spMkLst>
            <pc:docMk/>
            <pc:sldMk cId="793249318" sldId="304"/>
            <ac:spMk id="19" creationId="{00000000-0000-0000-0000-000000000000}"/>
          </ac:spMkLst>
        </pc:spChg>
        <pc:spChg chg="del">
          <ac:chgData name="Baek, Bok Haeng" userId="940f12d3-58d8-4e09-8f86-8600715c21a0" providerId="ADAL" clId="{EA0AECDF-A0F4-9B4A-8C88-0FC6CE3F5450}" dt="2018-10-21T17:23:52.198" v="2045"/>
          <ac:spMkLst>
            <pc:docMk/>
            <pc:sldMk cId="793249318" sldId="304"/>
            <ac:spMk id="20" creationId="{00000000-0000-0000-0000-000000000000}"/>
          </ac:spMkLst>
        </pc:spChg>
      </pc:sldChg>
      <pc:sldChg chg="modSp add del ord">
        <pc:chgData name="Baek, Bok Haeng" userId="940f12d3-58d8-4e09-8f86-8600715c21a0" providerId="ADAL" clId="{EA0AECDF-A0F4-9B4A-8C88-0FC6CE3F5450}" dt="2018-10-24T04:34:23.027" v="8856" actId="58"/>
        <pc:sldMkLst>
          <pc:docMk/>
          <pc:sldMk cId="541732448" sldId="668"/>
        </pc:sldMkLst>
        <pc:spChg chg="mod">
          <ac:chgData name="Baek, Bok Haeng" userId="940f12d3-58d8-4e09-8f86-8600715c21a0" providerId="ADAL" clId="{EA0AECDF-A0F4-9B4A-8C88-0FC6CE3F5450}" dt="2018-10-24T04:29:30.849" v="8482" actId="20577"/>
          <ac:spMkLst>
            <pc:docMk/>
            <pc:sldMk cId="541732448" sldId="668"/>
            <ac:spMk id="9" creationId="{00000000-0000-0000-0000-000000000000}"/>
          </ac:spMkLst>
        </pc:spChg>
        <pc:spChg chg="mod">
          <ac:chgData name="Baek, Bok Haeng" userId="940f12d3-58d8-4e09-8f86-8600715c21a0" providerId="ADAL" clId="{EA0AECDF-A0F4-9B4A-8C88-0FC6CE3F5450}" dt="2018-10-24T04:34:23.027" v="8856" actId="58"/>
          <ac:spMkLst>
            <pc:docMk/>
            <pc:sldMk cId="541732448" sldId="668"/>
            <ac:spMk id="43" creationId="{00000000-0000-0000-0000-000000000000}"/>
          </ac:spMkLst>
        </pc:spChg>
      </pc:sldChg>
      <pc:sldChg chg="add del ord">
        <pc:chgData name="Baek, Bok Haeng" userId="940f12d3-58d8-4e09-8f86-8600715c21a0" providerId="ADAL" clId="{EA0AECDF-A0F4-9B4A-8C88-0FC6CE3F5450}" dt="2018-10-23T15:31:10.248" v="7484" actId="2696"/>
        <pc:sldMkLst>
          <pc:docMk/>
          <pc:sldMk cId="604093935" sldId="668"/>
        </pc:sldMkLst>
      </pc:sldChg>
      <pc:sldChg chg="addSp delSp modSp add">
        <pc:chgData name="Baek, Bok Haeng" userId="940f12d3-58d8-4e09-8f86-8600715c21a0" providerId="ADAL" clId="{EA0AECDF-A0F4-9B4A-8C88-0FC6CE3F5450}" dt="2018-10-24T04:19:44.632" v="8345" actId="20577"/>
        <pc:sldMkLst>
          <pc:docMk/>
          <pc:sldMk cId="1824889220" sldId="680"/>
        </pc:sldMkLst>
        <pc:spChg chg="del mod">
          <ac:chgData name="Baek, Bok Haeng" userId="940f12d3-58d8-4e09-8f86-8600715c21a0" providerId="ADAL" clId="{EA0AECDF-A0F4-9B4A-8C88-0FC6CE3F5450}" dt="2018-10-21T17:23:52.198" v="2045"/>
          <ac:spMkLst>
            <pc:docMk/>
            <pc:sldMk cId="1824889220" sldId="680"/>
            <ac:spMk id="2" creationId="{00000000-0000-0000-0000-000000000000}"/>
          </ac:spMkLst>
        </pc:spChg>
        <pc:spChg chg="add mod">
          <ac:chgData name="Baek, Bok Haeng" userId="940f12d3-58d8-4e09-8f86-8600715c21a0" providerId="ADAL" clId="{EA0AECDF-A0F4-9B4A-8C88-0FC6CE3F5450}" dt="2018-10-24T04:19:25.279" v="8309" actId="20577"/>
          <ac:spMkLst>
            <pc:docMk/>
            <pc:sldMk cId="1824889220" sldId="680"/>
            <ac:spMk id="2" creationId="{12260269-519D-8747-8FBE-FE0DF0E5D01B}"/>
          </ac:spMkLst>
        </pc:spChg>
        <pc:spChg chg="add mod">
          <ac:chgData name="Baek, Bok Haeng" userId="940f12d3-58d8-4e09-8f86-8600715c21a0" providerId="ADAL" clId="{EA0AECDF-A0F4-9B4A-8C88-0FC6CE3F5450}" dt="2018-10-24T04:19:44.632" v="8345" actId="20577"/>
          <ac:spMkLst>
            <pc:docMk/>
            <pc:sldMk cId="1824889220" sldId="680"/>
            <ac:spMk id="3" creationId="{A369AB7D-1803-1D40-855C-7AC55CABE0A9}"/>
          </ac:spMkLst>
        </pc:spChg>
        <pc:spChg chg="del">
          <ac:chgData name="Baek, Bok Haeng" userId="940f12d3-58d8-4e09-8f86-8600715c21a0" providerId="ADAL" clId="{EA0AECDF-A0F4-9B4A-8C88-0FC6CE3F5450}" dt="2018-10-21T03:51:08.894" v="380" actId="478"/>
          <ac:spMkLst>
            <pc:docMk/>
            <pc:sldMk cId="1824889220" sldId="680"/>
            <ac:spMk id="6" creationId="{00000000-0000-0000-0000-000000000000}"/>
          </ac:spMkLst>
        </pc:spChg>
        <pc:spChg chg="del">
          <ac:chgData name="Baek, Bok Haeng" userId="940f12d3-58d8-4e09-8f86-8600715c21a0" providerId="ADAL" clId="{EA0AECDF-A0F4-9B4A-8C88-0FC6CE3F5450}" dt="2018-10-21T03:49:54.379" v="378" actId="478"/>
          <ac:spMkLst>
            <pc:docMk/>
            <pc:sldMk cId="1824889220" sldId="680"/>
            <ac:spMk id="17" creationId="{00000000-0000-0000-0000-000000000000}"/>
          </ac:spMkLst>
        </pc:spChg>
        <pc:spChg chg="add mod">
          <ac:chgData name="Baek, Bok Haeng" userId="940f12d3-58d8-4e09-8f86-8600715c21a0" providerId="ADAL" clId="{EA0AECDF-A0F4-9B4A-8C88-0FC6CE3F5450}" dt="2018-10-24T03:45:39.994" v="7912" actId="1076"/>
          <ac:spMkLst>
            <pc:docMk/>
            <pc:sldMk cId="1824889220" sldId="680"/>
            <ac:spMk id="18" creationId="{5E80296B-A3C3-3E42-A246-2F5714A94463}"/>
          </ac:spMkLst>
        </pc:spChg>
        <pc:spChg chg="del">
          <ac:chgData name="Baek, Bok Haeng" userId="940f12d3-58d8-4e09-8f86-8600715c21a0" providerId="ADAL" clId="{EA0AECDF-A0F4-9B4A-8C88-0FC6CE3F5450}" dt="2018-10-21T03:51:57.813" v="451" actId="478"/>
          <ac:spMkLst>
            <pc:docMk/>
            <pc:sldMk cId="1824889220" sldId="680"/>
            <ac:spMk id="49" creationId="{00000000-0000-0000-0000-000000000000}"/>
          </ac:spMkLst>
        </pc:spChg>
        <pc:spChg chg="add del mod">
          <ac:chgData name="Baek, Bok Haeng" userId="940f12d3-58d8-4e09-8f86-8600715c21a0" providerId="ADAL" clId="{EA0AECDF-A0F4-9B4A-8C88-0FC6CE3F5450}" dt="2018-10-21T03:55:16.748" v="665" actId="58"/>
          <ac:spMkLst>
            <pc:docMk/>
            <pc:sldMk cId="1824889220" sldId="680"/>
            <ac:spMk id="50" creationId="{00000000-0000-0000-0000-000000000000}"/>
          </ac:spMkLst>
        </pc:spChg>
        <pc:spChg chg="mod">
          <ac:chgData name="Baek, Bok Haeng" userId="940f12d3-58d8-4e09-8f86-8600715c21a0" providerId="ADAL" clId="{EA0AECDF-A0F4-9B4A-8C88-0FC6CE3F5450}" dt="2018-10-21T03:55:35.219" v="678" actId="207"/>
          <ac:spMkLst>
            <pc:docMk/>
            <pc:sldMk cId="1824889220" sldId="680"/>
            <ac:spMk id="51" creationId="{00000000-0000-0000-0000-000000000000}"/>
          </ac:spMkLst>
        </pc:spChg>
        <pc:picChg chg="mod">
          <ac:chgData name="Baek, Bok Haeng" userId="940f12d3-58d8-4e09-8f86-8600715c21a0" providerId="ADAL" clId="{EA0AECDF-A0F4-9B4A-8C88-0FC6CE3F5450}" dt="2018-10-21T03:52:14.698" v="455" actId="1076"/>
          <ac:picMkLst>
            <pc:docMk/>
            <pc:sldMk cId="1824889220" sldId="680"/>
            <ac:picMk id="40" creationId="{00000000-0000-0000-0000-000000000000}"/>
          </ac:picMkLst>
        </pc:picChg>
        <pc:picChg chg="mod">
          <ac:chgData name="Baek, Bok Haeng" userId="940f12d3-58d8-4e09-8f86-8600715c21a0" providerId="ADAL" clId="{EA0AECDF-A0F4-9B4A-8C88-0FC6CE3F5450}" dt="2018-10-21T03:52:14.698" v="455" actId="1076"/>
          <ac:picMkLst>
            <pc:docMk/>
            <pc:sldMk cId="1824889220" sldId="680"/>
            <ac:picMk id="41" creationId="{00000000-0000-0000-0000-000000000000}"/>
          </ac:picMkLst>
        </pc:picChg>
        <pc:cxnChg chg="mod">
          <ac:chgData name="Baek, Bok Haeng" userId="940f12d3-58d8-4e09-8f86-8600715c21a0" providerId="ADAL" clId="{EA0AECDF-A0F4-9B4A-8C88-0FC6CE3F5450}" dt="2018-10-21T03:52:14.698" v="455" actId="1076"/>
          <ac:cxnSpMkLst>
            <pc:docMk/>
            <pc:sldMk cId="1824889220" sldId="680"/>
            <ac:cxnSpMk id="42" creationId="{00000000-0000-0000-0000-000000000000}"/>
          </ac:cxnSpMkLst>
        </pc:cxnChg>
        <pc:cxnChg chg="mod">
          <ac:chgData name="Baek, Bok Haeng" userId="940f12d3-58d8-4e09-8f86-8600715c21a0" providerId="ADAL" clId="{EA0AECDF-A0F4-9B4A-8C88-0FC6CE3F5450}" dt="2018-10-21T03:52:14.698" v="455" actId="1076"/>
          <ac:cxnSpMkLst>
            <pc:docMk/>
            <pc:sldMk cId="1824889220" sldId="680"/>
            <ac:cxnSpMk id="43" creationId="{00000000-0000-0000-0000-000000000000}"/>
          </ac:cxnSpMkLst>
        </pc:cxnChg>
        <pc:cxnChg chg="mod">
          <ac:chgData name="Baek, Bok Haeng" userId="940f12d3-58d8-4e09-8f86-8600715c21a0" providerId="ADAL" clId="{EA0AECDF-A0F4-9B4A-8C88-0FC6CE3F5450}" dt="2018-10-21T03:52:14.698" v="455" actId="1076"/>
          <ac:cxnSpMkLst>
            <pc:docMk/>
            <pc:sldMk cId="1824889220" sldId="680"/>
            <ac:cxnSpMk id="44" creationId="{00000000-0000-0000-0000-000000000000}"/>
          </ac:cxnSpMkLst>
        </pc:cxnChg>
        <pc:cxnChg chg="mod">
          <ac:chgData name="Baek, Bok Haeng" userId="940f12d3-58d8-4e09-8f86-8600715c21a0" providerId="ADAL" clId="{EA0AECDF-A0F4-9B4A-8C88-0FC6CE3F5450}" dt="2018-10-21T03:52:14.698" v="455" actId="1076"/>
          <ac:cxnSpMkLst>
            <pc:docMk/>
            <pc:sldMk cId="1824889220" sldId="680"/>
            <ac:cxnSpMk id="45" creationId="{00000000-0000-0000-0000-000000000000}"/>
          </ac:cxnSpMkLst>
        </pc:cxnChg>
        <pc:cxnChg chg="mod">
          <ac:chgData name="Baek, Bok Haeng" userId="940f12d3-58d8-4e09-8f86-8600715c21a0" providerId="ADAL" clId="{EA0AECDF-A0F4-9B4A-8C88-0FC6CE3F5450}" dt="2018-10-21T03:52:14.698" v="455" actId="1076"/>
          <ac:cxnSpMkLst>
            <pc:docMk/>
            <pc:sldMk cId="1824889220" sldId="680"/>
            <ac:cxnSpMk id="46" creationId="{00000000-0000-0000-0000-000000000000}"/>
          </ac:cxnSpMkLst>
        </pc:cxnChg>
        <pc:cxnChg chg="mod">
          <ac:chgData name="Baek, Bok Haeng" userId="940f12d3-58d8-4e09-8f86-8600715c21a0" providerId="ADAL" clId="{EA0AECDF-A0F4-9B4A-8C88-0FC6CE3F5450}" dt="2018-10-21T03:52:14.698" v="455" actId="1076"/>
          <ac:cxnSpMkLst>
            <pc:docMk/>
            <pc:sldMk cId="1824889220" sldId="680"/>
            <ac:cxnSpMk id="47" creationId="{00000000-0000-0000-0000-000000000000}"/>
          </ac:cxnSpMkLst>
        </pc:cxnChg>
        <pc:cxnChg chg="mod">
          <ac:chgData name="Baek, Bok Haeng" userId="940f12d3-58d8-4e09-8f86-8600715c21a0" providerId="ADAL" clId="{EA0AECDF-A0F4-9B4A-8C88-0FC6CE3F5450}" dt="2018-10-21T03:52:14.698" v="455" actId="1076"/>
          <ac:cxnSpMkLst>
            <pc:docMk/>
            <pc:sldMk cId="1824889220" sldId="680"/>
            <ac:cxnSpMk id="48" creationId="{00000000-0000-0000-0000-000000000000}"/>
          </ac:cxnSpMkLst>
        </pc:cxnChg>
      </pc:sldChg>
      <pc:sldChg chg="addSp delSp modSp add">
        <pc:chgData name="Baek, Bok Haeng" userId="940f12d3-58d8-4e09-8f86-8600715c21a0" providerId="ADAL" clId="{EA0AECDF-A0F4-9B4A-8C88-0FC6CE3F5450}" dt="2018-10-24T03:50:32.939" v="8043" actId="20577"/>
        <pc:sldMkLst>
          <pc:docMk/>
          <pc:sldMk cId="2052845012" sldId="681"/>
        </pc:sldMkLst>
        <pc:spChg chg="mod">
          <ac:chgData name="Baek, Bok Haeng" userId="940f12d3-58d8-4e09-8f86-8600715c21a0" providerId="ADAL" clId="{EA0AECDF-A0F4-9B4A-8C88-0FC6CE3F5450}" dt="2018-10-24T03:50:32.939" v="8043" actId="20577"/>
          <ac:spMkLst>
            <pc:docMk/>
            <pc:sldMk cId="2052845012" sldId="681"/>
            <ac:spMk id="2" creationId="{DB7FD6DE-ADED-BB4E-B116-8A076E3BEEBD}"/>
          </ac:spMkLst>
        </pc:spChg>
        <pc:spChg chg="add del mod">
          <ac:chgData name="Baek, Bok Haeng" userId="940f12d3-58d8-4e09-8f86-8600715c21a0" providerId="ADAL" clId="{EA0AECDF-A0F4-9B4A-8C88-0FC6CE3F5450}" dt="2018-10-21T14:39:47.271" v="970" actId="20577"/>
          <ac:spMkLst>
            <pc:docMk/>
            <pc:sldMk cId="2052845012" sldId="681"/>
            <ac:spMk id="3" creationId="{F47F7161-9E7C-524F-A953-12262DED2BF3}"/>
          </ac:spMkLst>
        </pc:spChg>
        <pc:spChg chg="add del mod">
          <ac:chgData name="Baek, Bok Haeng" userId="940f12d3-58d8-4e09-8f86-8600715c21a0" providerId="ADAL" clId="{EA0AECDF-A0F4-9B4A-8C88-0FC6CE3F5450}" dt="2018-10-21T14:39:00.563" v="961" actId="478"/>
          <ac:spMkLst>
            <pc:docMk/>
            <pc:sldMk cId="2052845012" sldId="681"/>
            <ac:spMk id="7" creationId="{3687EEF8-F755-C840-83C6-E22A127D9C0C}"/>
          </ac:spMkLst>
        </pc:spChg>
        <pc:spChg chg="add del">
          <ac:chgData name="Baek, Bok Haeng" userId="940f12d3-58d8-4e09-8f86-8600715c21a0" providerId="ADAL" clId="{EA0AECDF-A0F4-9B4A-8C88-0FC6CE3F5450}" dt="2018-10-21T14:39:09.779" v="963"/>
          <ac:spMkLst>
            <pc:docMk/>
            <pc:sldMk cId="2052845012" sldId="681"/>
            <ac:spMk id="9" creationId="{F1D77017-B8FC-CB4D-B52C-0AEC9D80B7AB}"/>
          </ac:spMkLst>
        </pc:spChg>
        <pc:picChg chg="add mod">
          <ac:chgData name="Baek, Bok Haeng" userId="940f12d3-58d8-4e09-8f86-8600715c21a0" providerId="ADAL" clId="{EA0AECDF-A0F4-9B4A-8C88-0FC6CE3F5450}" dt="2018-10-21T14:39:57.301" v="973" actId="1076"/>
          <ac:picMkLst>
            <pc:docMk/>
            <pc:sldMk cId="2052845012" sldId="681"/>
            <ac:picMk id="4" creationId="{15BCF3BB-EE96-8A45-8159-8BC158DA010C}"/>
          </ac:picMkLst>
        </pc:picChg>
        <pc:picChg chg="add del">
          <ac:chgData name="Baek, Bok Haeng" userId="940f12d3-58d8-4e09-8f86-8600715c21a0" providerId="ADAL" clId="{EA0AECDF-A0F4-9B4A-8C88-0FC6CE3F5450}" dt="2018-10-21T14:35:50.306" v="935"/>
          <ac:picMkLst>
            <pc:docMk/>
            <pc:sldMk cId="2052845012" sldId="681"/>
            <ac:picMk id="5" creationId="{96EAB596-86CD-D642-8CE9-32C5779CA971}"/>
          </ac:picMkLst>
        </pc:picChg>
        <pc:picChg chg="add del mod">
          <ac:chgData name="Baek, Bok Haeng" userId="940f12d3-58d8-4e09-8f86-8600715c21a0" providerId="ADAL" clId="{EA0AECDF-A0F4-9B4A-8C88-0FC6CE3F5450}" dt="2018-10-21T14:38:52.537" v="959"/>
          <ac:picMkLst>
            <pc:docMk/>
            <pc:sldMk cId="2052845012" sldId="681"/>
            <ac:picMk id="8" creationId="{C37F6EDE-D70A-B441-B11A-2D16AF215FCA}"/>
          </ac:picMkLst>
        </pc:picChg>
        <pc:picChg chg="add mod">
          <ac:chgData name="Baek, Bok Haeng" userId="940f12d3-58d8-4e09-8f86-8600715c21a0" providerId="ADAL" clId="{EA0AECDF-A0F4-9B4A-8C88-0FC6CE3F5450}" dt="2018-10-21T14:39:52.319" v="972" actId="1076"/>
          <ac:picMkLst>
            <pc:docMk/>
            <pc:sldMk cId="2052845012" sldId="681"/>
            <ac:picMk id="10" creationId="{FB3266A8-D5B9-7240-91A1-102CABDF74B8}"/>
          </ac:picMkLst>
        </pc:picChg>
        <pc:cxnChg chg="add mod">
          <ac:chgData name="Baek, Bok Haeng" userId="940f12d3-58d8-4e09-8f86-8600715c21a0" providerId="ADAL" clId="{EA0AECDF-A0F4-9B4A-8C88-0FC6CE3F5450}" dt="2018-10-23T15:07:44.527" v="6842" actId="692"/>
          <ac:cxnSpMkLst>
            <pc:docMk/>
            <pc:sldMk cId="2052845012" sldId="681"/>
            <ac:cxnSpMk id="6" creationId="{B3738F36-EDED-CA41-ABFC-B5D437B6FCC7}"/>
          </ac:cxnSpMkLst>
        </pc:cxnChg>
        <pc:cxnChg chg="add mod">
          <ac:chgData name="Baek, Bok Haeng" userId="940f12d3-58d8-4e09-8f86-8600715c21a0" providerId="ADAL" clId="{EA0AECDF-A0F4-9B4A-8C88-0FC6CE3F5450}" dt="2018-10-23T15:08:05.145" v="6846" actId="692"/>
          <ac:cxnSpMkLst>
            <pc:docMk/>
            <pc:sldMk cId="2052845012" sldId="681"/>
            <ac:cxnSpMk id="8" creationId="{B32D7E82-D6C8-0C42-94DC-56C2557B0CC3}"/>
          </ac:cxnSpMkLst>
        </pc:cxnChg>
      </pc:sldChg>
      <pc:sldChg chg="addSp delSp modSp add">
        <pc:chgData name="Baek, Bok Haeng" userId="940f12d3-58d8-4e09-8f86-8600715c21a0" providerId="ADAL" clId="{EA0AECDF-A0F4-9B4A-8C88-0FC6CE3F5450}" dt="2018-10-24T03:53:06.099" v="8115" actId="14100"/>
        <pc:sldMkLst>
          <pc:docMk/>
          <pc:sldMk cId="3948142645" sldId="682"/>
        </pc:sldMkLst>
        <pc:spChg chg="mod">
          <ac:chgData name="Baek, Bok Haeng" userId="940f12d3-58d8-4e09-8f86-8600715c21a0" providerId="ADAL" clId="{EA0AECDF-A0F4-9B4A-8C88-0FC6CE3F5450}" dt="2018-10-24T03:53:06.099" v="8115" actId="14100"/>
          <ac:spMkLst>
            <pc:docMk/>
            <pc:sldMk cId="3948142645" sldId="682"/>
            <ac:spMk id="2" creationId="{DB7FD6DE-ADED-BB4E-B116-8A076E3BEEBD}"/>
          </ac:spMkLst>
        </pc:spChg>
        <pc:spChg chg="mod">
          <ac:chgData name="Baek, Bok Haeng" userId="940f12d3-58d8-4e09-8f86-8600715c21a0" providerId="ADAL" clId="{EA0AECDF-A0F4-9B4A-8C88-0FC6CE3F5450}" dt="2018-10-24T03:52:02.640" v="8104" actId="20577"/>
          <ac:spMkLst>
            <pc:docMk/>
            <pc:sldMk cId="3948142645" sldId="682"/>
            <ac:spMk id="3" creationId="{F47F7161-9E7C-524F-A953-12262DED2BF3}"/>
          </ac:spMkLst>
        </pc:spChg>
        <pc:spChg chg="add mod">
          <ac:chgData name="Baek, Bok Haeng" userId="940f12d3-58d8-4e09-8f86-8600715c21a0" providerId="ADAL" clId="{EA0AECDF-A0F4-9B4A-8C88-0FC6CE3F5450}" dt="2018-10-24T03:51:04.403" v="8048" actId="1076"/>
          <ac:spMkLst>
            <pc:docMk/>
            <pc:sldMk cId="3948142645" sldId="682"/>
            <ac:spMk id="6" creationId="{21CF773A-3AC1-E146-9669-368E5A41F286}"/>
          </ac:spMkLst>
        </pc:spChg>
        <pc:spChg chg="add mod">
          <ac:chgData name="Baek, Bok Haeng" userId="940f12d3-58d8-4e09-8f86-8600715c21a0" providerId="ADAL" clId="{EA0AECDF-A0F4-9B4A-8C88-0FC6CE3F5450}" dt="2018-10-24T03:51:01.030" v="8047" actId="1076"/>
          <ac:spMkLst>
            <pc:docMk/>
            <pc:sldMk cId="3948142645" sldId="682"/>
            <ac:spMk id="7" creationId="{1649F5AB-39C4-7746-AC49-9AB33A42600A}"/>
          </ac:spMkLst>
        </pc:spChg>
        <pc:spChg chg="add mod">
          <ac:chgData name="Baek, Bok Haeng" userId="940f12d3-58d8-4e09-8f86-8600715c21a0" providerId="ADAL" clId="{EA0AECDF-A0F4-9B4A-8C88-0FC6CE3F5450}" dt="2018-10-24T03:51:12.221" v="8051" actId="1076"/>
          <ac:spMkLst>
            <pc:docMk/>
            <pc:sldMk cId="3948142645" sldId="682"/>
            <ac:spMk id="8" creationId="{9CA635E8-A139-9A44-B02B-3498FC598006}"/>
          </ac:spMkLst>
        </pc:spChg>
        <pc:spChg chg="add del mod">
          <ac:chgData name="Baek, Bok Haeng" userId="940f12d3-58d8-4e09-8f86-8600715c21a0" providerId="ADAL" clId="{EA0AECDF-A0F4-9B4A-8C88-0FC6CE3F5450}" dt="2018-10-21T14:41:27.712" v="979" actId="478"/>
          <ac:spMkLst>
            <pc:docMk/>
            <pc:sldMk cId="3948142645" sldId="682"/>
            <ac:spMk id="10" creationId="{D1EC0DC9-78FC-1342-968B-8BC902874CC8}"/>
          </ac:spMkLst>
        </pc:spChg>
        <pc:spChg chg="add del mod">
          <ac:chgData name="Baek, Bok Haeng" userId="940f12d3-58d8-4e09-8f86-8600715c21a0" providerId="ADAL" clId="{EA0AECDF-A0F4-9B4A-8C88-0FC6CE3F5450}" dt="2018-10-21T14:41:30.376" v="980" actId="478"/>
          <ac:spMkLst>
            <pc:docMk/>
            <pc:sldMk cId="3948142645" sldId="682"/>
            <ac:spMk id="11" creationId="{9760B960-FB82-A741-8249-CA7679A5E2FD}"/>
          </ac:spMkLst>
        </pc:spChg>
        <pc:spChg chg="add mod">
          <ac:chgData name="Baek, Bok Haeng" userId="940f12d3-58d8-4e09-8f86-8600715c21a0" providerId="ADAL" clId="{EA0AECDF-A0F4-9B4A-8C88-0FC6CE3F5450}" dt="2018-10-24T03:50:56.529" v="8046" actId="1076"/>
          <ac:spMkLst>
            <pc:docMk/>
            <pc:sldMk cId="3948142645" sldId="682"/>
            <ac:spMk id="15" creationId="{CF212DC2-366C-8C46-A37B-8CBC34DAEF38}"/>
          </ac:spMkLst>
        </pc:spChg>
        <pc:picChg chg="del">
          <ac:chgData name="Baek, Bok Haeng" userId="940f12d3-58d8-4e09-8f86-8600715c21a0" providerId="ADAL" clId="{EA0AECDF-A0F4-9B4A-8C88-0FC6CE3F5450}" dt="2018-10-21T14:39:19.166" v="965" actId="478"/>
          <ac:picMkLst>
            <pc:docMk/>
            <pc:sldMk cId="3948142645" sldId="682"/>
            <ac:picMk id="4" creationId="{15BCF3BB-EE96-8A45-8159-8BC158DA010C}"/>
          </ac:picMkLst>
        </pc:picChg>
        <pc:picChg chg="add mod">
          <ac:chgData name="Baek, Bok Haeng" userId="940f12d3-58d8-4e09-8f86-8600715c21a0" providerId="ADAL" clId="{EA0AECDF-A0F4-9B4A-8C88-0FC6CE3F5450}" dt="2018-10-24T03:50:51.957" v="8045" actId="1076"/>
          <ac:picMkLst>
            <pc:docMk/>
            <pc:sldMk cId="3948142645" sldId="682"/>
            <ac:picMk id="5" creationId="{383D16CF-4D02-8D43-BAD3-C6CDF05CFED9}"/>
          </ac:picMkLst>
        </pc:picChg>
        <pc:picChg chg="add mod">
          <ac:chgData name="Baek, Bok Haeng" userId="940f12d3-58d8-4e09-8f86-8600715c21a0" providerId="ADAL" clId="{EA0AECDF-A0F4-9B4A-8C88-0FC6CE3F5450}" dt="2018-10-24T03:51:25.015" v="8054" actId="1076"/>
          <ac:picMkLst>
            <pc:docMk/>
            <pc:sldMk cId="3948142645" sldId="682"/>
            <ac:picMk id="12" creationId="{DB6A1B61-4760-584E-98B8-A9979DEEFFD5}"/>
          </ac:picMkLst>
        </pc:picChg>
        <pc:picChg chg="add mod">
          <ac:chgData name="Baek, Bok Haeng" userId="940f12d3-58d8-4e09-8f86-8600715c21a0" providerId="ADAL" clId="{EA0AECDF-A0F4-9B4A-8C88-0FC6CE3F5450}" dt="2018-10-24T03:51:26.673" v="8055" actId="1076"/>
          <ac:picMkLst>
            <pc:docMk/>
            <pc:sldMk cId="3948142645" sldId="682"/>
            <ac:picMk id="13" creationId="{65DD0C19-41D6-9149-9BC2-D9025A5AD9D2}"/>
          </ac:picMkLst>
        </pc:picChg>
        <pc:picChg chg="add mod">
          <ac:chgData name="Baek, Bok Haeng" userId="940f12d3-58d8-4e09-8f86-8600715c21a0" providerId="ADAL" clId="{EA0AECDF-A0F4-9B4A-8C88-0FC6CE3F5450}" dt="2018-10-24T03:51:28.601" v="8056" actId="1076"/>
          <ac:picMkLst>
            <pc:docMk/>
            <pc:sldMk cId="3948142645" sldId="682"/>
            <ac:picMk id="14" creationId="{4BBB5930-B491-5742-AB54-EF6F8B362D10}"/>
          </ac:picMkLst>
        </pc:picChg>
        <pc:cxnChg chg="add mod">
          <ac:chgData name="Baek, Bok Haeng" userId="940f12d3-58d8-4e09-8f86-8600715c21a0" providerId="ADAL" clId="{EA0AECDF-A0F4-9B4A-8C88-0FC6CE3F5450}" dt="2018-10-24T03:50:51.957" v="8045" actId="1076"/>
          <ac:cxnSpMkLst>
            <pc:docMk/>
            <pc:sldMk cId="3948142645" sldId="682"/>
            <ac:cxnSpMk id="9" creationId="{61C62DA7-B169-0F49-8D90-0FCA03714E81}"/>
          </ac:cxnSpMkLst>
        </pc:cxnChg>
      </pc:sldChg>
      <pc:sldChg chg="addSp delSp modSp add">
        <pc:chgData name="Baek, Bok Haeng" userId="940f12d3-58d8-4e09-8f86-8600715c21a0" providerId="ADAL" clId="{EA0AECDF-A0F4-9B4A-8C88-0FC6CE3F5450}" dt="2018-10-24T03:52:45.629" v="8111" actId="14100"/>
        <pc:sldMkLst>
          <pc:docMk/>
          <pc:sldMk cId="3778392869" sldId="683"/>
        </pc:sldMkLst>
        <pc:spChg chg="mod">
          <ac:chgData name="Baek, Bok Haeng" userId="940f12d3-58d8-4e09-8f86-8600715c21a0" providerId="ADAL" clId="{EA0AECDF-A0F4-9B4A-8C88-0FC6CE3F5450}" dt="2018-10-24T03:52:45.629" v="8111" actId="14100"/>
          <ac:spMkLst>
            <pc:docMk/>
            <pc:sldMk cId="3778392869" sldId="683"/>
            <ac:spMk id="2" creationId="{DB7FD6DE-ADED-BB4E-B116-8A076E3BEEBD}"/>
          </ac:spMkLst>
        </pc:spChg>
        <pc:spChg chg="mod">
          <ac:chgData name="Baek, Bok Haeng" userId="940f12d3-58d8-4e09-8f86-8600715c21a0" providerId="ADAL" clId="{EA0AECDF-A0F4-9B4A-8C88-0FC6CE3F5450}" dt="2018-10-24T03:52:15.965" v="8106" actId="1076"/>
          <ac:spMkLst>
            <pc:docMk/>
            <pc:sldMk cId="3778392869" sldId="683"/>
            <ac:spMk id="3" creationId="{F47F7161-9E7C-524F-A953-12262DED2BF3}"/>
          </ac:spMkLst>
        </pc:spChg>
        <pc:spChg chg="del">
          <ac:chgData name="Baek, Bok Haeng" userId="940f12d3-58d8-4e09-8f86-8600715c21a0" providerId="ADAL" clId="{EA0AECDF-A0F4-9B4A-8C88-0FC6CE3F5450}" dt="2018-10-21T14:42:12.448" v="982" actId="478"/>
          <ac:spMkLst>
            <pc:docMk/>
            <pc:sldMk cId="3778392869" sldId="683"/>
            <ac:spMk id="6" creationId="{21CF773A-3AC1-E146-9669-368E5A41F286}"/>
          </ac:spMkLst>
        </pc:spChg>
        <pc:spChg chg="del">
          <ac:chgData name="Baek, Bok Haeng" userId="940f12d3-58d8-4e09-8f86-8600715c21a0" providerId="ADAL" clId="{EA0AECDF-A0F4-9B4A-8C88-0FC6CE3F5450}" dt="2018-10-21T14:42:12.448" v="982" actId="478"/>
          <ac:spMkLst>
            <pc:docMk/>
            <pc:sldMk cId="3778392869" sldId="683"/>
            <ac:spMk id="7" creationId="{1649F5AB-39C4-7746-AC49-9AB33A42600A}"/>
          </ac:spMkLst>
        </pc:spChg>
        <pc:spChg chg="del">
          <ac:chgData name="Baek, Bok Haeng" userId="940f12d3-58d8-4e09-8f86-8600715c21a0" providerId="ADAL" clId="{EA0AECDF-A0F4-9B4A-8C88-0FC6CE3F5450}" dt="2018-10-21T14:42:12.448" v="982" actId="478"/>
          <ac:spMkLst>
            <pc:docMk/>
            <pc:sldMk cId="3778392869" sldId="683"/>
            <ac:spMk id="8" creationId="{9CA635E8-A139-9A44-B02B-3498FC598006}"/>
          </ac:spMkLst>
        </pc:spChg>
        <pc:spChg chg="add mod">
          <ac:chgData name="Baek, Bok Haeng" userId="940f12d3-58d8-4e09-8f86-8600715c21a0" providerId="ADAL" clId="{EA0AECDF-A0F4-9B4A-8C88-0FC6CE3F5450}" dt="2018-10-24T03:52:20.659" v="8107" actId="1076"/>
          <ac:spMkLst>
            <pc:docMk/>
            <pc:sldMk cId="3778392869" sldId="683"/>
            <ac:spMk id="18" creationId="{1D363965-DA0C-474D-9453-B140BFB7C713}"/>
          </ac:spMkLst>
        </pc:spChg>
        <pc:spChg chg="add mod">
          <ac:chgData name="Baek, Bok Haeng" userId="940f12d3-58d8-4e09-8f86-8600715c21a0" providerId="ADAL" clId="{EA0AECDF-A0F4-9B4A-8C88-0FC6CE3F5450}" dt="2018-10-24T03:52:31.727" v="8109" actId="1076"/>
          <ac:spMkLst>
            <pc:docMk/>
            <pc:sldMk cId="3778392869" sldId="683"/>
            <ac:spMk id="19" creationId="{6DD6E529-EF86-164D-AF7D-AB95B23AEC4B}"/>
          </ac:spMkLst>
        </pc:spChg>
        <pc:spChg chg="add mod">
          <ac:chgData name="Baek, Bok Haeng" userId="940f12d3-58d8-4e09-8f86-8600715c21a0" providerId="ADAL" clId="{EA0AECDF-A0F4-9B4A-8C88-0FC6CE3F5450}" dt="2018-10-24T03:52:24.285" v="8108" actId="1076"/>
          <ac:spMkLst>
            <pc:docMk/>
            <pc:sldMk cId="3778392869" sldId="683"/>
            <ac:spMk id="20" creationId="{200CCC58-45E0-D647-A1DB-47320A08FBDE}"/>
          </ac:spMkLst>
        </pc:spChg>
        <pc:spChg chg="add mod">
          <ac:chgData name="Baek, Bok Haeng" userId="940f12d3-58d8-4e09-8f86-8600715c21a0" providerId="ADAL" clId="{EA0AECDF-A0F4-9B4A-8C88-0FC6CE3F5450}" dt="2018-10-24T03:52:36.123" v="8110" actId="1076"/>
          <ac:spMkLst>
            <pc:docMk/>
            <pc:sldMk cId="3778392869" sldId="683"/>
            <ac:spMk id="21" creationId="{9258CA27-5814-7B4E-8DBB-562F434E10B6}"/>
          </ac:spMkLst>
        </pc:spChg>
        <pc:picChg chg="del">
          <ac:chgData name="Baek, Bok Haeng" userId="940f12d3-58d8-4e09-8f86-8600715c21a0" providerId="ADAL" clId="{EA0AECDF-A0F4-9B4A-8C88-0FC6CE3F5450}" dt="2018-10-21T14:42:12.448" v="982" actId="478"/>
          <ac:picMkLst>
            <pc:docMk/>
            <pc:sldMk cId="3778392869" sldId="683"/>
            <ac:picMk id="5" creationId="{383D16CF-4D02-8D43-BAD3-C6CDF05CFED9}"/>
          </ac:picMkLst>
        </pc:picChg>
        <pc:picChg chg="del">
          <ac:chgData name="Baek, Bok Haeng" userId="940f12d3-58d8-4e09-8f86-8600715c21a0" providerId="ADAL" clId="{EA0AECDF-A0F4-9B4A-8C88-0FC6CE3F5450}" dt="2018-10-21T14:42:12.448" v="982" actId="478"/>
          <ac:picMkLst>
            <pc:docMk/>
            <pc:sldMk cId="3778392869" sldId="683"/>
            <ac:picMk id="12" creationId="{DB6A1B61-4760-584E-98B8-A9979DEEFFD5}"/>
          </ac:picMkLst>
        </pc:picChg>
        <pc:picChg chg="del">
          <ac:chgData name="Baek, Bok Haeng" userId="940f12d3-58d8-4e09-8f86-8600715c21a0" providerId="ADAL" clId="{EA0AECDF-A0F4-9B4A-8C88-0FC6CE3F5450}" dt="2018-10-21T14:42:12.448" v="982" actId="478"/>
          <ac:picMkLst>
            <pc:docMk/>
            <pc:sldMk cId="3778392869" sldId="683"/>
            <ac:picMk id="13" creationId="{65DD0C19-41D6-9149-9BC2-D9025A5AD9D2}"/>
          </ac:picMkLst>
        </pc:picChg>
        <pc:picChg chg="del">
          <ac:chgData name="Baek, Bok Haeng" userId="940f12d3-58d8-4e09-8f86-8600715c21a0" providerId="ADAL" clId="{EA0AECDF-A0F4-9B4A-8C88-0FC6CE3F5450}" dt="2018-10-21T14:42:12.448" v="982" actId="478"/>
          <ac:picMkLst>
            <pc:docMk/>
            <pc:sldMk cId="3778392869" sldId="683"/>
            <ac:picMk id="14" creationId="{4BBB5930-B491-5742-AB54-EF6F8B362D10}"/>
          </ac:picMkLst>
        </pc:picChg>
        <pc:picChg chg="add mod">
          <ac:chgData name="Baek, Bok Haeng" userId="940f12d3-58d8-4e09-8f86-8600715c21a0" providerId="ADAL" clId="{EA0AECDF-A0F4-9B4A-8C88-0FC6CE3F5450}" dt="2018-10-24T03:52:13.266" v="8105" actId="1076"/>
          <ac:picMkLst>
            <pc:docMk/>
            <pc:sldMk cId="3778392869" sldId="683"/>
            <ac:picMk id="15" creationId="{E00001E4-0008-B14D-9FF9-FEC25496C75B}"/>
          </ac:picMkLst>
        </pc:picChg>
        <pc:picChg chg="add mod">
          <ac:chgData name="Baek, Bok Haeng" userId="940f12d3-58d8-4e09-8f86-8600715c21a0" providerId="ADAL" clId="{EA0AECDF-A0F4-9B4A-8C88-0FC6CE3F5450}" dt="2018-10-24T03:52:13.266" v="8105" actId="1076"/>
          <ac:picMkLst>
            <pc:docMk/>
            <pc:sldMk cId="3778392869" sldId="683"/>
            <ac:picMk id="16" creationId="{BD73726E-26BB-AA45-B834-7F35572F04C7}"/>
          </ac:picMkLst>
        </pc:picChg>
        <pc:picChg chg="add mod">
          <ac:chgData name="Baek, Bok Haeng" userId="940f12d3-58d8-4e09-8f86-8600715c21a0" providerId="ADAL" clId="{EA0AECDF-A0F4-9B4A-8C88-0FC6CE3F5450}" dt="2018-10-24T03:52:13.266" v="8105" actId="1076"/>
          <ac:picMkLst>
            <pc:docMk/>
            <pc:sldMk cId="3778392869" sldId="683"/>
            <ac:picMk id="17" creationId="{E614CC71-B24C-184D-B7A4-F94859221CA6}"/>
          </ac:picMkLst>
        </pc:picChg>
        <pc:picChg chg="add mod">
          <ac:chgData name="Baek, Bok Haeng" userId="940f12d3-58d8-4e09-8f86-8600715c21a0" providerId="ADAL" clId="{EA0AECDF-A0F4-9B4A-8C88-0FC6CE3F5450}" dt="2018-10-24T03:52:13.266" v="8105" actId="1076"/>
          <ac:picMkLst>
            <pc:docMk/>
            <pc:sldMk cId="3778392869" sldId="683"/>
            <ac:picMk id="22" creationId="{DA739836-B59C-6843-BB87-631019E4B622}"/>
          </ac:picMkLst>
        </pc:picChg>
        <pc:cxnChg chg="del">
          <ac:chgData name="Baek, Bok Haeng" userId="940f12d3-58d8-4e09-8f86-8600715c21a0" providerId="ADAL" clId="{EA0AECDF-A0F4-9B4A-8C88-0FC6CE3F5450}" dt="2018-10-21T14:42:12.448" v="982" actId="478"/>
          <ac:cxnSpMkLst>
            <pc:docMk/>
            <pc:sldMk cId="3778392869" sldId="683"/>
            <ac:cxnSpMk id="9" creationId="{61C62DA7-B169-0F49-8D90-0FCA03714E81}"/>
          </ac:cxnSpMkLst>
        </pc:cxnChg>
      </pc:sldChg>
      <pc:sldChg chg="addSp delSp modSp add ord">
        <pc:chgData name="Baek, Bok Haeng" userId="940f12d3-58d8-4e09-8f86-8600715c21a0" providerId="ADAL" clId="{EA0AECDF-A0F4-9B4A-8C88-0FC6CE3F5450}" dt="2018-10-24T03:57:45.269" v="8146" actId="20577"/>
        <pc:sldMkLst>
          <pc:docMk/>
          <pc:sldMk cId="890331459" sldId="684"/>
        </pc:sldMkLst>
        <pc:spChg chg="del mod">
          <ac:chgData name="Baek, Bok Haeng" userId="940f12d3-58d8-4e09-8f86-8600715c21a0" providerId="ADAL" clId="{EA0AECDF-A0F4-9B4A-8C88-0FC6CE3F5450}" dt="2018-10-21T17:23:52.198" v="2045"/>
          <ac:spMkLst>
            <pc:docMk/>
            <pc:sldMk cId="890331459" sldId="684"/>
            <ac:spMk id="2" creationId="{00000000-0000-0000-0000-000000000000}"/>
          </ac:spMkLst>
        </pc:spChg>
        <pc:spChg chg="add mod">
          <ac:chgData name="Baek, Bok Haeng" userId="940f12d3-58d8-4e09-8f86-8600715c21a0" providerId="ADAL" clId="{EA0AECDF-A0F4-9B4A-8C88-0FC6CE3F5450}" dt="2018-10-24T03:55:01.632" v="8134" actId="1076"/>
          <ac:spMkLst>
            <pc:docMk/>
            <pc:sldMk cId="890331459" sldId="684"/>
            <ac:spMk id="2" creationId="{08A82765-0A68-E242-9A61-B06A8FF3F224}"/>
          </ac:spMkLst>
        </pc:spChg>
        <pc:spChg chg="mod">
          <ac:chgData name="Baek, Bok Haeng" userId="940f12d3-58d8-4e09-8f86-8600715c21a0" providerId="ADAL" clId="{EA0AECDF-A0F4-9B4A-8C88-0FC6CE3F5450}" dt="2018-10-24T03:57:45.269" v="8146" actId="20577"/>
          <ac:spMkLst>
            <pc:docMk/>
            <pc:sldMk cId="890331459" sldId="684"/>
            <ac:spMk id="6" creationId="{00000000-0000-0000-0000-000000000000}"/>
          </ac:spMkLst>
        </pc:spChg>
        <pc:spChg chg="mod">
          <ac:chgData name="Baek, Bok Haeng" userId="940f12d3-58d8-4e09-8f86-8600715c21a0" providerId="ADAL" clId="{EA0AECDF-A0F4-9B4A-8C88-0FC6CE3F5450}" dt="2018-10-24T03:54:32.068" v="8132" actId="1076"/>
          <ac:spMkLst>
            <pc:docMk/>
            <pc:sldMk cId="890331459" sldId="684"/>
            <ac:spMk id="13" creationId="{00000000-0000-0000-0000-000000000000}"/>
          </ac:spMkLst>
        </pc:spChg>
        <pc:spChg chg="del">
          <ac:chgData name="Baek, Bok Haeng" userId="940f12d3-58d8-4e09-8f86-8600715c21a0" providerId="ADAL" clId="{EA0AECDF-A0F4-9B4A-8C88-0FC6CE3F5450}" dt="2018-10-21T17:21:44.237" v="1966" actId="478"/>
          <ac:spMkLst>
            <pc:docMk/>
            <pc:sldMk cId="890331459" sldId="684"/>
            <ac:spMk id="17" creationId="{00000000-0000-0000-0000-000000000000}"/>
          </ac:spMkLst>
        </pc:spChg>
        <pc:spChg chg="mod">
          <ac:chgData name="Baek, Bok Haeng" userId="940f12d3-58d8-4e09-8f86-8600715c21a0" providerId="ADAL" clId="{EA0AECDF-A0F4-9B4A-8C88-0FC6CE3F5450}" dt="2018-10-24T03:54:32.068" v="8132" actId="1076"/>
          <ac:spMkLst>
            <pc:docMk/>
            <pc:sldMk cId="890331459" sldId="684"/>
            <ac:spMk id="19" creationId="{00000000-0000-0000-0000-000000000000}"/>
          </ac:spMkLst>
        </pc:spChg>
        <pc:spChg chg="add mod">
          <ac:chgData name="Baek, Bok Haeng" userId="940f12d3-58d8-4e09-8f86-8600715c21a0" providerId="ADAL" clId="{EA0AECDF-A0F4-9B4A-8C88-0FC6CE3F5450}" dt="2018-10-24T03:55:05.820" v="8135" actId="1076"/>
          <ac:spMkLst>
            <pc:docMk/>
            <pc:sldMk cId="890331459" sldId="684"/>
            <ac:spMk id="20" creationId="{B79231BC-D094-C047-8CA9-41AD16845DFA}"/>
          </ac:spMkLst>
        </pc:spChg>
        <pc:spChg chg="mod">
          <ac:chgData name="Baek, Bok Haeng" userId="940f12d3-58d8-4e09-8f86-8600715c21a0" providerId="ADAL" clId="{EA0AECDF-A0F4-9B4A-8C88-0FC6CE3F5450}" dt="2018-10-24T03:54:32.068" v="8132" actId="1076"/>
          <ac:spMkLst>
            <pc:docMk/>
            <pc:sldMk cId="890331459" sldId="684"/>
            <ac:spMk id="22" creationId="{D3E216D4-AF6E-4F8F-B529-F87129401E9B}"/>
          </ac:spMkLst>
        </pc:spChg>
        <pc:spChg chg="del">
          <ac:chgData name="Baek, Bok Haeng" userId="940f12d3-58d8-4e09-8f86-8600715c21a0" providerId="ADAL" clId="{EA0AECDF-A0F4-9B4A-8C88-0FC6CE3F5450}" dt="2018-10-21T15:48:09.737" v="1959" actId="478"/>
          <ac:spMkLst>
            <pc:docMk/>
            <pc:sldMk cId="890331459" sldId="684"/>
            <ac:spMk id="24" creationId="{00000000-0000-0000-0000-000000000000}"/>
          </ac:spMkLst>
        </pc:spChg>
        <pc:spChg chg="add del">
          <ac:chgData name="Baek, Bok Haeng" userId="940f12d3-58d8-4e09-8f86-8600715c21a0" providerId="ADAL" clId="{EA0AECDF-A0F4-9B4A-8C88-0FC6CE3F5450}" dt="2018-10-21T17:22:06.564" v="1968"/>
          <ac:spMkLst>
            <pc:docMk/>
            <pc:sldMk cId="890331459" sldId="684"/>
            <ac:spMk id="25" creationId="{3DFE910F-8C38-5049-ACF3-F82D963ECF6C}"/>
          </ac:spMkLst>
        </pc:spChg>
        <pc:spChg chg="mod">
          <ac:chgData name="Baek, Bok Haeng" userId="940f12d3-58d8-4e09-8f86-8600715c21a0" providerId="ADAL" clId="{EA0AECDF-A0F4-9B4A-8C88-0FC6CE3F5450}" dt="2018-10-24T03:54:54.151" v="8133" actId="1076"/>
          <ac:spMkLst>
            <pc:docMk/>
            <pc:sldMk cId="890331459" sldId="684"/>
            <ac:spMk id="26" creationId="{00000000-0000-0000-0000-000000000000}"/>
          </ac:spMkLst>
        </pc:spChg>
        <pc:spChg chg="mod">
          <ac:chgData name="Baek, Bok Haeng" userId="940f12d3-58d8-4e09-8f86-8600715c21a0" providerId="ADAL" clId="{EA0AECDF-A0F4-9B4A-8C88-0FC6CE3F5450}" dt="2018-10-24T03:54:32.068" v="8132" actId="1076"/>
          <ac:spMkLst>
            <pc:docMk/>
            <pc:sldMk cId="890331459" sldId="684"/>
            <ac:spMk id="27" creationId="{00000000-0000-0000-0000-000000000000}"/>
          </ac:spMkLst>
        </pc:spChg>
        <pc:spChg chg="mod">
          <ac:chgData name="Baek, Bok Haeng" userId="940f12d3-58d8-4e09-8f86-8600715c21a0" providerId="ADAL" clId="{EA0AECDF-A0F4-9B4A-8C88-0FC6CE3F5450}" dt="2018-10-24T03:54:32.068" v="8132" actId="1076"/>
          <ac:spMkLst>
            <pc:docMk/>
            <pc:sldMk cId="890331459" sldId="684"/>
            <ac:spMk id="28" creationId="{00000000-0000-0000-0000-000000000000}"/>
          </ac:spMkLst>
        </pc:spChg>
        <pc:spChg chg="mod">
          <ac:chgData name="Baek, Bok Haeng" userId="940f12d3-58d8-4e09-8f86-8600715c21a0" providerId="ADAL" clId="{EA0AECDF-A0F4-9B4A-8C88-0FC6CE3F5450}" dt="2018-10-24T03:54:32.068" v="8132" actId="1076"/>
          <ac:spMkLst>
            <pc:docMk/>
            <pc:sldMk cId="890331459" sldId="684"/>
            <ac:spMk id="29" creationId="{00000000-0000-0000-0000-000000000000}"/>
          </ac:spMkLst>
        </pc:spChg>
        <pc:spChg chg="mod">
          <ac:chgData name="Baek, Bok Haeng" userId="940f12d3-58d8-4e09-8f86-8600715c21a0" providerId="ADAL" clId="{EA0AECDF-A0F4-9B4A-8C88-0FC6CE3F5450}" dt="2018-10-24T03:54:32.068" v="8132" actId="1076"/>
          <ac:spMkLst>
            <pc:docMk/>
            <pc:sldMk cId="890331459" sldId="684"/>
            <ac:spMk id="30" creationId="{00000000-0000-0000-0000-000000000000}"/>
          </ac:spMkLst>
        </pc:spChg>
        <pc:spChg chg="mod">
          <ac:chgData name="Baek, Bok Haeng" userId="940f12d3-58d8-4e09-8f86-8600715c21a0" providerId="ADAL" clId="{EA0AECDF-A0F4-9B4A-8C88-0FC6CE3F5450}" dt="2018-10-24T03:54:32.068" v="8132" actId="1076"/>
          <ac:spMkLst>
            <pc:docMk/>
            <pc:sldMk cId="890331459" sldId="684"/>
            <ac:spMk id="31" creationId="{00000000-0000-0000-0000-000000000000}"/>
          </ac:spMkLst>
        </pc:spChg>
        <pc:spChg chg="mod">
          <ac:chgData name="Baek, Bok Haeng" userId="940f12d3-58d8-4e09-8f86-8600715c21a0" providerId="ADAL" clId="{EA0AECDF-A0F4-9B4A-8C88-0FC6CE3F5450}" dt="2018-10-24T03:54:32.068" v="8132" actId="1076"/>
          <ac:spMkLst>
            <pc:docMk/>
            <pc:sldMk cId="890331459" sldId="684"/>
            <ac:spMk id="32" creationId="{00000000-0000-0000-0000-000000000000}"/>
          </ac:spMkLst>
        </pc:spChg>
        <pc:picChg chg="mod">
          <ac:chgData name="Baek, Bok Haeng" userId="940f12d3-58d8-4e09-8f86-8600715c21a0" providerId="ADAL" clId="{EA0AECDF-A0F4-9B4A-8C88-0FC6CE3F5450}" dt="2018-10-24T03:54:32.068" v="8132" actId="1076"/>
          <ac:picMkLst>
            <pc:docMk/>
            <pc:sldMk cId="890331459" sldId="684"/>
            <ac:picMk id="5" creationId="{00000000-0000-0000-0000-000000000000}"/>
          </ac:picMkLst>
        </pc:picChg>
        <pc:picChg chg="mod">
          <ac:chgData name="Baek, Bok Haeng" userId="940f12d3-58d8-4e09-8f86-8600715c21a0" providerId="ADAL" clId="{EA0AECDF-A0F4-9B4A-8C88-0FC6CE3F5450}" dt="2018-10-24T03:54:32.068" v="8132" actId="1076"/>
          <ac:picMkLst>
            <pc:docMk/>
            <pc:sldMk cId="890331459" sldId="684"/>
            <ac:picMk id="7" creationId="{00000000-0000-0000-0000-000000000000}"/>
          </ac:picMkLst>
        </pc:picChg>
        <pc:picChg chg="mod">
          <ac:chgData name="Baek, Bok Haeng" userId="940f12d3-58d8-4e09-8f86-8600715c21a0" providerId="ADAL" clId="{EA0AECDF-A0F4-9B4A-8C88-0FC6CE3F5450}" dt="2018-10-24T03:54:32.068" v="8132" actId="1076"/>
          <ac:picMkLst>
            <pc:docMk/>
            <pc:sldMk cId="890331459" sldId="684"/>
            <ac:picMk id="8" creationId="{00000000-0000-0000-0000-000000000000}"/>
          </ac:picMkLst>
        </pc:picChg>
        <pc:picChg chg="mod">
          <ac:chgData name="Baek, Bok Haeng" userId="940f12d3-58d8-4e09-8f86-8600715c21a0" providerId="ADAL" clId="{EA0AECDF-A0F4-9B4A-8C88-0FC6CE3F5450}" dt="2018-10-24T03:54:54.151" v="8133" actId="1076"/>
          <ac:picMkLst>
            <pc:docMk/>
            <pc:sldMk cId="890331459" sldId="684"/>
            <ac:picMk id="10" creationId="{00000000-0000-0000-0000-000000000000}"/>
          </ac:picMkLst>
        </pc:picChg>
        <pc:picChg chg="mod">
          <ac:chgData name="Baek, Bok Haeng" userId="940f12d3-58d8-4e09-8f86-8600715c21a0" providerId="ADAL" clId="{EA0AECDF-A0F4-9B4A-8C88-0FC6CE3F5450}" dt="2018-10-24T03:54:32.068" v="8132" actId="1076"/>
          <ac:picMkLst>
            <pc:docMk/>
            <pc:sldMk cId="890331459" sldId="684"/>
            <ac:picMk id="23" creationId="{00000000-0000-0000-0000-000000000000}"/>
          </ac:picMkLst>
        </pc:picChg>
        <pc:picChg chg="mod">
          <ac:chgData name="Baek, Bok Haeng" userId="940f12d3-58d8-4e09-8f86-8600715c21a0" providerId="ADAL" clId="{EA0AECDF-A0F4-9B4A-8C88-0FC6CE3F5450}" dt="2018-10-24T03:54:54.151" v="8133" actId="1076"/>
          <ac:picMkLst>
            <pc:docMk/>
            <pc:sldMk cId="890331459" sldId="684"/>
            <ac:picMk id="33" creationId="{00000000-0000-0000-0000-000000000000}"/>
          </ac:picMkLst>
        </pc:picChg>
      </pc:sldChg>
      <pc:sldChg chg="addSp delSp modSp add">
        <pc:chgData name="Baek, Bok Haeng" userId="940f12d3-58d8-4e09-8f86-8600715c21a0" providerId="ADAL" clId="{EA0AECDF-A0F4-9B4A-8C88-0FC6CE3F5450}" dt="2018-10-24T04:57:51.364" v="8985" actId="14100"/>
        <pc:sldMkLst>
          <pc:docMk/>
          <pc:sldMk cId="2490263471" sldId="685"/>
        </pc:sldMkLst>
        <pc:spChg chg="del mod">
          <ac:chgData name="Baek, Bok Haeng" userId="940f12d3-58d8-4e09-8f86-8600715c21a0" providerId="ADAL" clId="{EA0AECDF-A0F4-9B4A-8C88-0FC6CE3F5450}" dt="2018-10-21T17:23:52.198" v="2045"/>
          <ac:spMkLst>
            <pc:docMk/>
            <pc:sldMk cId="2490263471" sldId="685"/>
            <ac:spMk id="2" creationId="{00000000-0000-0000-0000-000000000000}"/>
          </ac:spMkLst>
        </pc:spChg>
        <pc:spChg chg="del">
          <ac:chgData name="Baek, Bok Haeng" userId="940f12d3-58d8-4e09-8f86-8600715c21a0" providerId="ADAL" clId="{EA0AECDF-A0F4-9B4A-8C88-0FC6CE3F5450}" dt="2018-10-21T17:37:45.385" v="2493" actId="478"/>
          <ac:spMkLst>
            <pc:docMk/>
            <pc:sldMk cId="2490263471" sldId="685"/>
            <ac:spMk id="13" creationId="{00000000-0000-0000-0000-000000000000}"/>
          </ac:spMkLst>
        </pc:spChg>
        <pc:spChg chg="add mod">
          <ac:chgData name="Baek, Bok Haeng" userId="940f12d3-58d8-4e09-8f86-8600715c21a0" providerId="ADAL" clId="{EA0AECDF-A0F4-9B4A-8C88-0FC6CE3F5450}" dt="2018-10-24T04:57:51.364" v="8985" actId="14100"/>
          <ac:spMkLst>
            <pc:docMk/>
            <pc:sldMk cId="2490263471" sldId="685"/>
            <ac:spMk id="13" creationId="{D7056CC2-026B-3540-B01D-4FB9BED5A29E}"/>
          </ac:spMkLst>
        </pc:spChg>
        <pc:spChg chg="mod">
          <ac:chgData name="Baek, Bok Haeng" userId="940f12d3-58d8-4e09-8f86-8600715c21a0" providerId="ADAL" clId="{EA0AECDF-A0F4-9B4A-8C88-0FC6CE3F5450}" dt="2018-10-24T03:55:45.198" v="8138" actId="14100"/>
          <ac:spMkLst>
            <pc:docMk/>
            <pc:sldMk cId="2490263471" sldId="685"/>
            <ac:spMk id="14" creationId="{00000000-0000-0000-0000-000000000000}"/>
          </ac:spMkLst>
        </pc:spChg>
        <pc:spChg chg="add mod">
          <ac:chgData name="Baek, Bok Haeng" userId="940f12d3-58d8-4e09-8f86-8600715c21a0" providerId="ADAL" clId="{EA0AECDF-A0F4-9B4A-8C88-0FC6CE3F5450}" dt="2018-10-24T04:57:15.114" v="8982" actId="1076"/>
          <ac:spMkLst>
            <pc:docMk/>
            <pc:sldMk cId="2490263471" sldId="685"/>
            <ac:spMk id="16" creationId="{58551649-60F5-494B-8EAF-BD2B8B109C64}"/>
          </ac:spMkLst>
        </pc:spChg>
        <pc:spChg chg="del">
          <ac:chgData name="Baek, Bok Haeng" userId="940f12d3-58d8-4e09-8f86-8600715c21a0" providerId="ADAL" clId="{EA0AECDF-A0F4-9B4A-8C88-0FC6CE3F5450}" dt="2018-10-21T15:48:24.415" v="1960" actId="478"/>
          <ac:spMkLst>
            <pc:docMk/>
            <pc:sldMk cId="2490263471" sldId="685"/>
            <ac:spMk id="17" creationId="{00000000-0000-0000-0000-000000000000}"/>
          </ac:spMkLst>
        </pc:spChg>
        <pc:spChg chg="add mod">
          <ac:chgData name="Baek, Bok Haeng" userId="940f12d3-58d8-4e09-8f86-8600715c21a0" providerId="ADAL" clId="{EA0AECDF-A0F4-9B4A-8C88-0FC6CE3F5450}" dt="2018-10-24T03:59:56.494" v="8152" actId="692"/>
          <ac:spMkLst>
            <pc:docMk/>
            <pc:sldMk cId="2490263471" sldId="685"/>
            <ac:spMk id="17" creationId="{94878CC8-3F38-A642-B5A0-40D170539681}"/>
          </ac:spMkLst>
        </pc:spChg>
        <pc:spChg chg="add mod">
          <ac:chgData name="Baek, Bok Haeng" userId="940f12d3-58d8-4e09-8f86-8600715c21a0" providerId="ADAL" clId="{EA0AECDF-A0F4-9B4A-8C88-0FC6CE3F5450}" dt="2018-10-24T03:55:30.097" v="8136" actId="1076"/>
          <ac:spMkLst>
            <pc:docMk/>
            <pc:sldMk cId="2490263471" sldId="685"/>
            <ac:spMk id="18" creationId="{AFA76C23-829D-0849-9610-7723DE260C73}"/>
          </ac:spMkLst>
        </pc:spChg>
        <pc:spChg chg="add del mod">
          <ac:chgData name="Baek, Bok Haeng" userId="940f12d3-58d8-4e09-8f86-8600715c21a0" providerId="ADAL" clId="{EA0AECDF-A0F4-9B4A-8C88-0FC6CE3F5450}" dt="2018-10-23T15:13:18.056" v="6922" actId="478"/>
          <ac:spMkLst>
            <pc:docMk/>
            <pc:sldMk cId="2490263471" sldId="685"/>
            <ac:spMk id="19" creationId="{DC7BC9AA-067B-8C44-8BA0-238DCB702186}"/>
          </ac:spMkLst>
        </pc:spChg>
        <pc:spChg chg="add mod">
          <ac:chgData name="Baek, Bok Haeng" userId="940f12d3-58d8-4e09-8f86-8600715c21a0" providerId="ADAL" clId="{EA0AECDF-A0F4-9B4A-8C88-0FC6CE3F5450}" dt="2018-10-24T04:00:07.116" v="8153" actId="692"/>
          <ac:spMkLst>
            <pc:docMk/>
            <pc:sldMk cId="2490263471" sldId="685"/>
            <ac:spMk id="20" creationId="{76EC7A3D-2815-9946-A04E-AC9AC865DA29}"/>
          </ac:spMkLst>
        </pc:spChg>
        <pc:picChg chg="mod">
          <ac:chgData name="Baek, Bok Haeng" userId="940f12d3-58d8-4e09-8f86-8600715c21a0" providerId="ADAL" clId="{EA0AECDF-A0F4-9B4A-8C88-0FC6CE3F5450}" dt="2018-10-24T03:55:30.097" v="8136" actId="1076"/>
          <ac:picMkLst>
            <pc:docMk/>
            <pc:sldMk cId="2490263471" sldId="685"/>
            <ac:picMk id="10" creationId="{00000000-0000-0000-0000-000000000000}"/>
          </ac:picMkLst>
        </pc:picChg>
        <pc:picChg chg="mod">
          <ac:chgData name="Baek, Bok Haeng" userId="940f12d3-58d8-4e09-8f86-8600715c21a0" providerId="ADAL" clId="{EA0AECDF-A0F4-9B4A-8C88-0FC6CE3F5450}" dt="2018-10-24T03:55:30.097" v="8136" actId="1076"/>
          <ac:picMkLst>
            <pc:docMk/>
            <pc:sldMk cId="2490263471" sldId="685"/>
            <ac:picMk id="11" creationId="{00000000-0000-0000-0000-000000000000}"/>
          </ac:picMkLst>
        </pc:picChg>
        <pc:picChg chg="mod">
          <ac:chgData name="Baek, Bok Haeng" userId="940f12d3-58d8-4e09-8f86-8600715c21a0" providerId="ADAL" clId="{EA0AECDF-A0F4-9B4A-8C88-0FC6CE3F5450}" dt="2018-10-24T03:55:30.097" v="8136" actId="1076"/>
          <ac:picMkLst>
            <pc:docMk/>
            <pc:sldMk cId="2490263471" sldId="685"/>
            <ac:picMk id="12" creationId="{00000000-0000-0000-0000-000000000000}"/>
          </ac:picMkLst>
        </pc:picChg>
        <pc:picChg chg="mod">
          <ac:chgData name="Baek, Bok Haeng" userId="940f12d3-58d8-4e09-8f86-8600715c21a0" providerId="ADAL" clId="{EA0AECDF-A0F4-9B4A-8C88-0FC6CE3F5450}" dt="2018-10-24T03:55:30.097" v="8136" actId="1076"/>
          <ac:picMkLst>
            <pc:docMk/>
            <pc:sldMk cId="2490263471" sldId="685"/>
            <ac:picMk id="15" creationId="{00000000-0000-0000-0000-000000000000}"/>
          </ac:picMkLst>
        </pc:picChg>
      </pc:sldChg>
      <pc:sldChg chg="addSp delSp modSp add">
        <pc:chgData name="Baek, Bok Haeng" userId="940f12d3-58d8-4e09-8f86-8600715c21a0" providerId="ADAL" clId="{EA0AECDF-A0F4-9B4A-8C88-0FC6CE3F5450}" dt="2018-10-21T21:23:26.231" v="3484" actId="14100"/>
        <pc:sldMkLst>
          <pc:docMk/>
          <pc:sldMk cId="1553030740" sldId="692"/>
        </pc:sldMkLst>
        <pc:spChg chg="del mod">
          <ac:chgData name="Baek, Bok Haeng" userId="940f12d3-58d8-4e09-8f86-8600715c21a0" providerId="ADAL" clId="{EA0AECDF-A0F4-9B4A-8C88-0FC6CE3F5450}" dt="2018-10-21T17:23:52.198" v="2045"/>
          <ac:spMkLst>
            <pc:docMk/>
            <pc:sldMk cId="1553030740" sldId="692"/>
            <ac:spMk id="2" creationId="{00000000-0000-0000-0000-000000000000}"/>
          </ac:spMkLst>
        </pc:spChg>
        <pc:spChg chg="mod">
          <ac:chgData name="Baek, Bok Haeng" userId="940f12d3-58d8-4e09-8f86-8600715c21a0" providerId="ADAL" clId="{EA0AECDF-A0F4-9B4A-8C88-0FC6CE3F5450}" dt="2018-10-21T21:18:48.191" v="3280" actId="1076"/>
          <ac:spMkLst>
            <pc:docMk/>
            <pc:sldMk cId="1553030740" sldId="692"/>
            <ac:spMk id="5" creationId="{00000000-0000-0000-0000-000000000000}"/>
          </ac:spMkLst>
        </pc:spChg>
        <pc:spChg chg="del">
          <ac:chgData name="Baek, Bok Haeng" userId="940f12d3-58d8-4e09-8f86-8600715c21a0" providerId="ADAL" clId="{EA0AECDF-A0F4-9B4A-8C88-0FC6CE3F5450}" dt="2018-10-21T21:22:17.859" v="3432" actId="478"/>
          <ac:spMkLst>
            <pc:docMk/>
            <pc:sldMk cId="1553030740" sldId="692"/>
            <ac:spMk id="10" creationId="{E3F2DD57-0C67-442D-AA03-58950A82F07C}"/>
          </ac:spMkLst>
        </pc:spChg>
        <pc:spChg chg="del">
          <ac:chgData name="Baek, Bok Haeng" userId="940f12d3-58d8-4e09-8f86-8600715c21a0" providerId="ADAL" clId="{EA0AECDF-A0F4-9B4A-8C88-0FC6CE3F5450}" dt="2018-10-21T21:22:13.405" v="3431" actId="478"/>
          <ac:spMkLst>
            <pc:docMk/>
            <pc:sldMk cId="1553030740" sldId="692"/>
            <ac:spMk id="12" creationId="{ED9D8476-A200-4BBC-A240-6D4C643FDD6B}"/>
          </ac:spMkLst>
        </pc:spChg>
        <pc:spChg chg="mod">
          <ac:chgData name="Baek, Bok Haeng" userId="940f12d3-58d8-4e09-8f86-8600715c21a0" providerId="ADAL" clId="{EA0AECDF-A0F4-9B4A-8C88-0FC6CE3F5450}" dt="2018-10-21T21:23:12.071" v="3482" actId="1076"/>
          <ac:spMkLst>
            <pc:docMk/>
            <pc:sldMk cId="1553030740" sldId="692"/>
            <ac:spMk id="15" creationId="{DCED380A-17AC-4AB4-B21A-AE81300933E1}"/>
          </ac:spMkLst>
        </pc:spChg>
        <pc:spChg chg="mod">
          <ac:chgData name="Baek, Bok Haeng" userId="940f12d3-58d8-4e09-8f86-8600715c21a0" providerId="ADAL" clId="{EA0AECDF-A0F4-9B4A-8C88-0FC6CE3F5450}" dt="2018-10-21T21:23:12.071" v="3482" actId="1076"/>
          <ac:spMkLst>
            <pc:docMk/>
            <pc:sldMk cId="1553030740" sldId="692"/>
            <ac:spMk id="16" creationId="{4BC54951-0E9B-4A6B-8DDB-D649E9228686}"/>
          </ac:spMkLst>
        </pc:spChg>
        <pc:spChg chg="del">
          <ac:chgData name="Baek, Bok Haeng" userId="940f12d3-58d8-4e09-8f86-8600715c21a0" providerId="ADAL" clId="{EA0AECDF-A0F4-9B4A-8C88-0FC6CE3F5450}" dt="2018-10-21T17:47:12.451" v="3057" actId="478"/>
          <ac:spMkLst>
            <pc:docMk/>
            <pc:sldMk cId="1553030740" sldId="692"/>
            <ac:spMk id="17" creationId="{00000000-0000-0000-0000-000000000000}"/>
          </ac:spMkLst>
        </pc:spChg>
        <pc:spChg chg="mod">
          <ac:chgData name="Baek, Bok Haeng" userId="940f12d3-58d8-4e09-8f86-8600715c21a0" providerId="ADAL" clId="{EA0AECDF-A0F4-9B4A-8C88-0FC6CE3F5450}" dt="2018-10-21T21:23:26.231" v="3484" actId="14100"/>
          <ac:spMkLst>
            <pc:docMk/>
            <pc:sldMk cId="1553030740" sldId="692"/>
            <ac:spMk id="19" creationId="{7F57EC1A-A455-43E0-8E5F-5432D3F7DC55}"/>
          </ac:spMkLst>
        </pc:spChg>
        <pc:spChg chg="del">
          <ac:chgData name="Baek, Bok Haeng" userId="940f12d3-58d8-4e09-8f86-8600715c21a0" providerId="ADAL" clId="{EA0AECDF-A0F4-9B4A-8C88-0FC6CE3F5450}" dt="2018-10-21T21:19:09.443" v="3281" actId="478"/>
          <ac:spMkLst>
            <pc:docMk/>
            <pc:sldMk cId="1553030740" sldId="692"/>
            <ac:spMk id="21" creationId="{171B3838-D8CA-4B63-B399-DB4C90943BFB}"/>
          </ac:spMkLst>
        </pc:spChg>
        <pc:spChg chg="del">
          <ac:chgData name="Baek, Bok Haeng" userId="940f12d3-58d8-4e09-8f86-8600715c21a0" providerId="ADAL" clId="{EA0AECDF-A0F4-9B4A-8C88-0FC6CE3F5450}" dt="2018-10-21T21:22:10.163" v="3430" actId="478"/>
          <ac:spMkLst>
            <pc:docMk/>
            <pc:sldMk cId="1553030740" sldId="692"/>
            <ac:spMk id="22" creationId="{7F57EC1A-A455-43E0-8E5F-5432D3F7DC55}"/>
          </ac:spMkLst>
        </pc:spChg>
        <pc:grpChg chg="add del mod">
          <ac:chgData name="Baek, Bok Haeng" userId="940f12d3-58d8-4e09-8f86-8600715c21a0" providerId="ADAL" clId="{EA0AECDF-A0F4-9B4A-8C88-0FC6CE3F5450}" dt="2018-10-21T21:23:26.231" v="3484" actId="14100"/>
          <ac:grpSpMkLst>
            <pc:docMk/>
            <pc:sldMk cId="1553030740" sldId="692"/>
            <ac:grpSpMk id="4" creationId="{00000000-0000-0000-0000-000000000000}"/>
          </ac:grpSpMkLst>
        </pc:grpChg>
        <pc:picChg chg="mod">
          <ac:chgData name="Baek, Bok Haeng" userId="940f12d3-58d8-4e09-8f86-8600715c21a0" providerId="ADAL" clId="{EA0AECDF-A0F4-9B4A-8C88-0FC6CE3F5450}" dt="2018-10-21T21:23:12.071" v="3482" actId="1076"/>
          <ac:picMkLst>
            <pc:docMk/>
            <pc:sldMk cId="1553030740" sldId="692"/>
            <ac:picMk id="7" creationId="{CFEE5CBC-90A8-4C95-B7CB-EECD464C8985}"/>
          </ac:picMkLst>
        </pc:picChg>
        <pc:cxnChg chg="del">
          <ac:chgData name="Baek, Bok Haeng" userId="940f12d3-58d8-4e09-8f86-8600715c21a0" providerId="ADAL" clId="{EA0AECDF-A0F4-9B4A-8C88-0FC6CE3F5450}" dt="2018-10-21T21:22:22.899" v="3435" actId="478"/>
          <ac:cxnSpMkLst>
            <pc:docMk/>
            <pc:sldMk cId="1553030740" sldId="692"/>
            <ac:cxnSpMk id="9" creationId="{8DE5A459-611B-4922-9F9C-A39064D315B9}"/>
          </ac:cxnSpMkLst>
        </pc:cxnChg>
        <pc:cxnChg chg="del mod">
          <ac:chgData name="Baek, Bok Haeng" userId="940f12d3-58d8-4e09-8f86-8600715c21a0" providerId="ADAL" clId="{EA0AECDF-A0F4-9B4A-8C88-0FC6CE3F5450}" dt="2018-10-21T21:22:26.211" v="3436" actId="478"/>
          <ac:cxnSpMkLst>
            <pc:docMk/>
            <pc:sldMk cId="1553030740" sldId="692"/>
            <ac:cxnSpMk id="11" creationId="{234FEA33-E9AC-476B-8569-302154A1538D}"/>
          </ac:cxnSpMkLst>
        </pc:cxnChg>
        <pc:cxnChg chg="mod">
          <ac:chgData name="Baek, Bok Haeng" userId="940f12d3-58d8-4e09-8f86-8600715c21a0" providerId="ADAL" clId="{EA0AECDF-A0F4-9B4A-8C88-0FC6CE3F5450}" dt="2018-10-21T21:23:12.071" v="3482" actId="1076"/>
          <ac:cxnSpMkLst>
            <pc:docMk/>
            <pc:sldMk cId="1553030740" sldId="692"/>
            <ac:cxnSpMk id="18" creationId="{A17ACA82-76FB-4CE3-96E1-6816B0FB2F44}"/>
          </ac:cxnSpMkLst>
        </pc:cxnChg>
      </pc:sldChg>
      <pc:sldChg chg="addSp delSp modSp add ord">
        <pc:chgData name="Baek, Bok Haeng" userId="940f12d3-58d8-4e09-8f86-8600715c21a0" providerId="ADAL" clId="{EA0AECDF-A0F4-9B4A-8C88-0FC6CE3F5450}" dt="2018-10-24T05:00:57.919" v="9017" actId="20577"/>
        <pc:sldMkLst>
          <pc:docMk/>
          <pc:sldMk cId="3005067221" sldId="701"/>
        </pc:sldMkLst>
        <pc:spChg chg="del mod">
          <ac:chgData name="Baek, Bok Haeng" userId="940f12d3-58d8-4e09-8f86-8600715c21a0" providerId="ADAL" clId="{EA0AECDF-A0F4-9B4A-8C88-0FC6CE3F5450}" dt="2018-10-21T17:23:52.198" v="2045"/>
          <ac:spMkLst>
            <pc:docMk/>
            <pc:sldMk cId="3005067221" sldId="701"/>
            <ac:spMk id="2" creationId="{00000000-0000-0000-0000-000000000000}"/>
          </ac:spMkLst>
        </pc:spChg>
        <pc:spChg chg="add del mod">
          <ac:chgData name="Baek, Bok Haeng" userId="940f12d3-58d8-4e09-8f86-8600715c21a0" providerId="ADAL" clId="{EA0AECDF-A0F4-9B4A-8C88-0FC6CE3F5450}" dt="2018-10-24T05:00:35.820" v="8999" actId="478"/>
          <ac:spMkLst>
            <pc:docMk/>
            <pc:sldMk cId="3005067221" sldId="701"/>
            <ac:spMk id="2" creationId="{99F89096-FFF6-2C4B-8D06-FE4F1A8D460B}"/>
          </ac:spMkLst>
        </pc:spChg>
        <pc:spChg chg="add del mod">
          <ac:chgData name="Baek, Bok Haeng" userId="940f12d3-58d8-4e09-8f86-8600715c21a0" providerId="ADAL" clId="{EA0AECDF-A0F4-9B4A-8C88-0FC6CE3F5450}" dt="2018-10-24T05:00:57.919" v="9017" actId="20577"/>
          <ac:spMkLst>
            <pc:docMk/>
            <pc:sldMk cId="3005067221" sldId="701"/>
            <ac:spMk id="5" creationId="{00000000-0000-0000-0000-000000000000}"/>
          </ac:spMkLst>
        </pc:spChg>
        <pc:spChg chg="del">
          <ac:chgData name="Baek, Bok Haeng" userId="940f12d3-58d8-4e09-8f86-8600715c21a0" providerId="ADAL" clId="{EA0AECDF-A0F4-9B4A-8C88-0FC6CE3F5450}" dt="2018-10-21T21:24:23.250" v="3485" actId="478"/>
          <ac:spMkLst>
            <pc:docMk/>
            <pc:sldMk cId="3005067221" sldId="701"/>
            <ac:spMk id="17" creationId="{00000000-0000-0000-0000-000000000000}"/>
          </ac:spMkLst>
        </pc:spChg>
        <pc:spChg chg="del mod">
          <ac:chgData name="Baek, Bok Haeng" userId="940f12d3-58d8-4e09-8f86-8600715c21a0" providerId="ADAL" clId="{EA0AECDF-A0F4-9B4A-8C88-0FC6CE3F5450}" dt="2018-10-24T04:59:39.608" v="8988" actId="478"/>
          <ac:spMkLst>
            <pc:docMk/>
            <pc:sldMk cId="3005067221" sldId="701"/>
            <ac:spMk id="23" creationId="{20016E50-AC3B-46C4-9AC3-A6308B37BFAD}"/>
          </ac:spMkLst>
        </pc:spChg>
        <pc:spChg chg="mod">
          <ac:chgData name="Baek, Bok Haeng" userId="940f12d3-58d8-4e09-8f86-8600715c21a0" providerId="ADAL" clId="{EA0AECDF-A0F4-9B4A-8C88-0FC6CE3F5450}" dt="2018-10-24T04:59:45.823" v="8989" actId="1076"/>
          <ac:spMkLst>
            <pc:docMk/>
            <pc:sldMk cId="3005067221" sldId="701"/>
            <ac:spMk id="24" creationId="{C27D4C30-EE72-47C5-B7C6-07724651C579}"/>
          </ac:spMkLst>
        </pc:spChg>
        <pc:spChg chg="mod">
          <ac:chgData name="Baek, Bok Haeng" userId="940f12d3-58d8-4e09-8f86-8600715c21a0" providerId="ADAL" clId="{EA0AECDF-A0F4-9B4A-8C88-0FC6CE3F5450}" dt="2018-10-24T04:59:45.823" v="8989" actId="1076"/>
          <ac:spMkLst>
            <pc:docMk/>
            <pc:sldMk cId="3005067221" sldId="701"/>
            <ac:spMk id="25" creationId="{AC51D2C0-6DA7-49B6-B4D1-7A34F8268679}"/>
          </ac:spMkLst>
        </pc:spChg>
        <pc:picChg chg="mod">
          <ac:chgData name="Baek, Bok Haeng" userId="940f12d3-58d8-4e09-8f86-8600715c21a0" providerId="ADAL" clId="{EA0AECDF-A0F4-9B4A-8C88-0FC6CE3F5450}" dt="2018-10-24T04:59:45.823" v="8989" actId="1076"/>
          <ac:picMkLst>
            <pc:docMk/>
            <pc:sldMk cId="3005067221" sldId="701"/>
            <ac:picMk id="20" creationId="{CAB20B55-A4AF-4195-8370-C6E108970597}"/>
          </ac:picMkLst>
        </pc:picChg>
        <pc:picChg chg="mod">
          <ac:chgData name="Baek, Bok Haeng" userId="940f12d3-58d8-4e09-8f86-8600715c21a0" providerId="ADAL" clId="{EA0AECDF-A0F4-9B4A-8C88-0FC6CE3F5450}" dt="2018-10-24T04:59:45.823" v="8989" actId="1076"/>
          <ac:picMkLst>
            <pc:docMk/>
            <pc:sldMk cId="3005067221" sldId="701"/>
            <ac:picMk id="22" creationId="{3BC63F43-BD22-41F8-8B2C-D9E5C97DC69C}"/>
          </ac:picMkLst>
        </pc:picChg>
      </pc:sldChg>
      <pc:sldChg chg="delSp modSp add">
        <pc:chgData name="Baek, Bok Haeng" userId="940f12d3-58d8-4e09-8f86-8600715c21a0" providerId="ADAL" clId="{EA0AECDF-A0F4-9B4A-8C88-0FC6CE3F5450}" dt="2018-10-24T05:02:42.077" v="9099" actId="404"/>
        <pc:sldMkLst>
          <pc:docMk/>
          <pc:sldMk cId="3431154490" sldId="708"/>
        </pc:sldMkLst>
        <pc:spChg chg="mod">
          <ac:chgData name="Baek, Bok Haeng" userId="940f12d3-58d8-4e09-8f86-8600715c21a0" providerId="ADAL" clId="{EA0AECDF-A0F4-9B4A-8C88-0FC6CE3F5450}" dt="2018-10-24T05:02:42.077" v="9099" actId="404"/>
          <ac:spMkLst>
            <pc:docMk/>
            <pc:sldMk cId="3431154490" sldId="708"/>
            <ac:spMk id="7" creationId="{20016E50-AC3B-46C4-9AC3-A6308B37BFAD}"/>
          </ac:spMkLst>
        </pc:spChg>
        <pc:spChg chg="mod">
          <ac:chgData name="Baek, Bok Haeng" userId="940f12d3-58d8-4e09-8f86-8600715c21a0" providerId="ADAL" clId="{EA0AECDF-A0F4-9B4A-8C88-0FC6CE3F5450}" dt="2018-10-24T05:01:41.156" v="9064" actId="6549"/>
          <ac:spMkLst>
            <pc:docMk/>
            <pc:sldMk cId="3431154490" sldId="708"/>
            <ac:spMk id="8" creationId="{00000000-0000-0000-0000-000000000000}"/>
          </ac:spMkLst>
        </pc:spChg>
        <pc:spChg chg="del">
          <ac:chgData name="Baek, Bok Haeng" userId="940f12d3-58d8-4e09-8f86-8600715c21a0" providerId="ADAL" clId="{EA0AECDF-A0F4-9B4A-8C88-0FC6CE3F5450}" dt="2018-10-21T21:26:58.261" v="3527" actId="478"/>
          <ac:spMkLst>
            <pc:docMk/>
            <pc:sldMk cId="3431154490" sldId="708"/>
            <ac:spMk id="17" creationId="{00000000-0000-0000-0000-000000000000}"/>
          </ac:spMkLst>
        </pc:spChg>
        <pc:picChg chg="mod">
          <ac:chgData name="Baek, Bok Haeng" userId="940f12d3-58d8-4e09-8f86-8600715c21a0" providerId="ADAL" clId="{EA0AECDF-A0F4-9B4A-8C88-0FC6CE3F5450}" dt="2018-10-21T21:26:53.059" v="3526" actId="1076"/>
          <ac:picMkLst>
            <pc:docMk/>
            <pc:sldMk cId="3431154490" sldId="708"/>
            <ac:picMk id="2" creationId="{F9FE174E-7772-4B29-B0A9-F62C03F67C09}"/>
          </ac:picMkLst>
        </pc:picChg>
      </pc:sldChg>
      <pc:sldChg chg="delSp modSp add del">
        <pc:chgData name="Baek, Bok Haeng" userId="940f12d3-58d8-4e09-8f86-8600715c21a0" providerId="ADAL" clId="{EA0AECDF-A0F4-9B4A-8C88-0FC6CE3F5450}" dt="2018-10-23T15:21:44.186" v="7076" actId="2696"/>
        <pc:sldMkLst>
          <pc:docMk/>
          <pc:sldMk cId="2775230396" sldId="710"/>
        </pc:sldMkLst>
        <pc:spChg chg="mod">
          <ac:chgData name="Baek, Bok Haeng" userId="940f12d3-58d8-4e09-8f86-8600715c21a0" providerId="ADAL" clId="{EA0AECDF-A0F4-9B4A-8C88-0FC6CE3F5450}" dt="2018-10-22T02:23:57.906" v="5410" actId="1076"/>
          <ac:spMkLst>
            <pc:docMk/>
            <pc:sldMk cId="2775230396" sldId="710"/>
            <ac:spMk id="4" creationId="{00000000-0000-0000-0000-000000000000}"/>
          </ac:spMkLst>
        </pc:spChg>
        <pc:spChg chg="mod">
          <ac:chgData name="Baek, Bok Haeng" userId="940f12d3-58d8-4e09-8f86-8600715c21a0" providerId="ADAL" clId="{EA0AECDF-A0F4-9B4A-8C88-0FC6CE3F5450}" dt="2018-10-22T02:24:01.210" v="5411" actId="1076"/>
          <ac:spMkLst>
            <pc:docMk/>
            <pc:sldMk cId="2775230396" sldId="710"/>
            <ac:spMk id="10" creationId="{00000000-0000-0000-0000-000000000000}"/>
          </ac:spMkLst>
        </pc:spChg>
        <pc:spChg chg="mod">
          <ac:chgData name="Baek, Bok Haeng" userId="940f12d3-58d8-4e09-8f86-8600715c21a0" providerId="ADAL" clId="{EA0AECDF-A0F4-9B4A-8C88-0FC6CE3F5450}" dt="2018-10-22T02:24:16.720" v="5416" actId="404"/>
          <ac:spMkLst>
            <pc:docMk/>
            <pc:sldMk cId="2775230396" sldId="710"/>
            <ac:spMk id="16" creationId="{00000000-0000-0000-0000-000000000000}"/>
          </ac:spMkLst>
        </pc:spChg>
        <pc:spChg chg="del">
          <ac:chgData name="Baek, Bok Haeng" userId="940f12d3-58d8-4e09-8f86-8600715c21a0" providerId="ADAL" clId="{EA0AECDF-A0F4-9B4A-8C88-0FC6CE3F5450}" dt="2018-10-22T02:10:45.422" v="4881" actId="478"/>
          <ac:spMkLst>
            <pc:docMk/>
            <pc:sldMk cId="2775230396" sldId="710"/>
            <ac:spMk id="17" creationId="{00000000-0000-0000-0000-000000000000}"/>
          </ac:spMkLst>
        </pc:spChg>
        <pc:spChg chg="mod">
          <ac:chgData name="Baek, Bok Haeng" userId="940f12d3-58d8-4e09-8f86-8600715c21a0" providerId="ADAL" clId="{EA0AECDF-A0F4-9B4A-8C88-0FC6CE3F5450}" dt="2018-10-22T02:24:20.633" v="5417" actId="1076"/>
          <ac:spMkLst>
            <pc:docMk/>
            <pc:sldMk cId="2775230396" sldId="710"/>
            <ac:spMk id="21" creationId="{00000000-0000-0000-0000-000000000000}"/>
          </ac:spMkLst>
        </pc:spChg>
      </pc:sldChg>
      <pc:sldChg chg="addSp delSp modSp add">
        <pc:chgData name="Baek, Bok Haeng" userId="940f12d3-58d8-4e09-8f86-8600715c21a0" providerId="ADAL" clId="{EA0AECDF-A0F4-9B4A-8C88-0FC6CE3F5450}" dt="2018-10-24T04:03:05.049" v="8183" actId="58"/>
        <pc:sldMkLst>
          <pc:docMk/>
          <pc:sldMk cId="909467837" sldId="711"/>
        </pc:sldMkLst>
        <pc:spChg chg="mod">
          <ac:chgData name="Baek, Bok Haeng" userId="940f12d3-58d8-4e09-8f86-8600715c21a0" providerId="ADAL" clId="{EA0AECDF-A0F4-9B4A-8C88-0FC6CE3F5450}" dt="2018-10-24T04:02:16.241" v="8157" actId="1076"/>
          <ac:spMkLst>
            <pc:docMk/>
            <pc:sldMk cId="909467837" sldId="711"/>
            <ac:spMk id="13" creationId="{00000000-0000-0000-0000-000000000000}"/>
          </ac:spMkLst>
        </pc:spChg>
        <pc:spChg chg="add del">
          <ac:chgData name="Baek, Bok Haeng" userId="940f12d3-58d8-4e09-8f86-8600715c21a0" providerId="ADAL" clId="{EA0AECDF-A0F4-9B4A-8C88-0FC6CE3F5450}" dt="2018-10-21T21:16:37.119" v="3192"/>
          <ac:spMkLst>
            <pc:docMk/>
            <pc:sldMk cId="909467837" sldId="711"/>
            <ac:spMk id="14" creationId="{A713AEF0-E211-6645-BFDF-C34489242D0D}"/>
          </ac:spMkLst>
        </pc:spChg>
        <pc:spChg chg="del">
          <ac:chgData name="Baek, Bok Haeng" userId="940f12d3-58d8-4e09-8f86-8600715c21a0" providerId="ADAL" clId="{EA0AECDF-A0F4-9B4A-8C88-0FC6CE3F5450}" dt="2018-10-21T21:24:45.810" v="3486" actId="478"/>
          <ac:spMkLst>
            <pc:docMk/>
            <pc:sldMk cId="909467837" sldId="711"/>
            <ac:spMk id="17" creationId="{00000000-0000-0000-0000-000000000000}"/>
          </ac:spMkLst>
        </pc:spChg>
        <pc:spChg chg="mod">
          <ac:chgData name="Baek, Bok Haeng" userId="940f12d3-58d8-4e09-8f86-8600715c21a0" providerId="ADAL" clId="{EA0AECDF-A0F4-9B4A-8C88-0FC6CE3F5450}" dt="2018-10-22T17:26:03.345" v="6772" actId="20577"/>
          <ac:spMkLst>
            <pc:docMk/>
            <pc:sldMk cId="909467837" sldId="711"/>
            <ac:spMk id="18" creationId="{2FA59C9D-8BDA-414A-A9F7-829BB20D51FE}"/>
          </ac:spMkLst>
        </pc:spChg>
        <pc:spChg chg="mod">
          <ac:chgData name="Baek, Bok Haeng" userId="940f12d3-58d8-4e09-8f86-8600715c21a0" providerId="ADAL" clId="{EA0AECDF-A0F4-9B4A-8C88-0FC6CE3F5450}" dt="2018-10-22T17:25:55.142" v="6749" actId="20577"/>
          <ac:spMkLst>
            <pc:docMk/>
            <pc:sldMk cId="909467837" sldId="711"/>
            <ac:spMk id="20" creationId="{2711DE3B-532B-46C2-B748-00D53CB147A0}"/>
          </ac:spMkLst>
        </pc:spChg>
        <pc:spChg chg="del">
          <ac:chgData name="Baek, Bok Haeng" userId="940f12d3-58d8-4e09-8f86-8600715c21a0" providerId="ADAL" clId="{EA0AECDF-A0F4-9B4A-8C88-0FC6CE3F5450}" dt="2018-10-21T21:58:01.600" v="4396" actId="478"/>
          <ac:spMkLst>
            <pc:docMk/>
            <pc:sldMk cId="909467837" sldId="711"/>
            <ac:spMk id="21" creationId="{171B3838-D8CA-4B63-B399-DB4C90943BFB}"/>
          </ac:spMkLst>
        </pc:spChg>
        <pc:spChg chg="mod">
          <ac:chgData name="Baek, Bok Haeng" userId="940f12d3-58d8-4e09-8f86-8600715c21a0" providerId="ADAL" clId="{EA0AECDF-A0F4-9B4A-8C88-0FC6CE3F5450}" dt="2018-10-24T04:03:05.049" v="8183" actId="58"/>
          <ac:spMkLst>
            <pc:docMk/>
            <pc:sldMk cId="909467837" sldId="711"/>
            <ac:spMk id="35" creationId="{838DD207-8C22-4E12-B56E-68141B45305E}"/>
          </ac:spMkLst>
        </pc:spChg>
        <pc:picChg chg="mod">
          <ac:chgData name="Baek, Bok Haeng" userId="940f12d3-58d8-4e09-8f86-8600715c21a0" providerId="ADAL" clId="{EA0AECDF-A0F4-9B4A-8C88-0FC6CE3F5450}" dt="2018-10-21T21:59:56.237" v="4609" actId="1076"/>
          <ac:picMkLst>
            <pc:docMk/>
            <pc:sldMk cId="909467837" sldId="711"/>
            <ac:picMk id="2" creationId="{4484EE5C-59ED-4C77-B0F3-75651207F126}"/>
          </ac:picMkLst>
        </pc:picChg>
        <pc:picChg chg="mod">
          <ac:chgData name="Baek, Bok Haeng" userId="940f12d3-58d8-4e09-8f86-8600715c21a0" providerId="ADAL" clId="{EA0AECDF-A0F4-9B4A-8C88-0FC6CE3F5450}" dt="2018-10-21T21:59:56.237" v="4609" actId="1076"/>
          <ac:picMkLst>
            <pc:docMk/>
            <pc:sldMk cId="909467837" sldId="711"/>
            <ac:picMk id="12" creationId="{950E8C88-7925-4AC4-8946-06EF571F4D5A}"/>
          </ac:picMkLst>
        </pc:picChg>
        <pc:picChg chg="mod">
          <ac:chgData name="Baek, Bok Haeng" userId="940f12d3-58d8-4e09-8f86-8600715c21a0" providerId="ADAL" clId="{EA0AECDF-A0F4-9B4A-8C88-0FC6CE3F5450}" dt="2018-10-21T21:59:56.237" v="4609" actId="1076"/>
          <ac:picMkLst>
            <pc:docMk/>
            <pc:sldMk cId="909467837" sldId="711"/>
            <ac:picMk id="15" creationId="{6B45EDBA-7CD6-46AB-80D8-6719BE902D56}"/>
          </ac:picMkLst>
        </pc:picChg>
        <pc:picChg chg="mod">
          <ac:chgData name="Baek, Bok Haeng" userId="940f12d3-58d8-4e09-8f86-8600715c21a0" providerId="ADAL" clId="{EA0AECDF-A0F4-9B4A-8C88-0FC6CE3F5450}" dt="2018-10-21T21:59:56.237" v="4609" actId="1076"/>
          <ac:picMkLst>
            <pc:docMk/>
            <pc:sldMk cId="909467837" sldId="711"/>
            <ac:picMk id="19" creationId="{544FA585-3AE3-485E-9E92-C9871B8B15F6}"/>
          </ac:picMkLst>
        </pc:picChg>
      </pc:sldChg>
      <pc:sldChg chg="addSp delSp modSp add">
        <pc:chgData name="Baek, Bok Haeng" userId="940f12d3-58d8-4e09-8f86-8600715c21a0" providerId="ADAL" clId="{EA0AECDF-A0F4-9B4A-8C88-0FC6CE3F5450}" dt="2018-10-24T04:14:21.186" v="8250" actId="20577"/>
        <pc:sldMkLst>
          <pc:docMk/>
          <pc:sldMk cId="1533263415" sldId="713"/>
        </pc:sldMkLst>
        <pc:spChg chg="add del mod">
          <ac:chgData name="Baek, Bok Haeng" userId="940f12d3-58d8-4e09-8f86-8600715c21a0" providerId="ADAL" clId="{EA0AECDF-A0F4-9B4A-8C88-0FC6CE3F5450}" dt="2018-10-21T21:16:28.249" v="3190"/>
          <ac:spMkLst>
            <pc:docMk/>
            <pc:sldMk cId="1533263415" sldId="713"/>
            <ac:spMk id="3" creationId="{E14A0128-D465-DF45-9915-17D93DF1752F}"/>
          </ac:spMkLst>
        </pc:spChg>
        <pc:spChg chg="del">
          <ac:chgData name="Baek, Bok Haeng" userId="940f12d3-58d8-4e09-8f86-8600715c21a0" providerId="ADAL" clId="{EA0AECDF-A0F4-9B4A-8C88-0FC6CE3F5450}" dt="2018-10-22T02:25:04.546" v="5426" actId="478"/>
          <ac:spMkLst>
            <pc:docMk/>
            <pc:sldMk cId="1533263415" sldId="713"/>
            <ac:spMk id="8" creationId="{04B91D29-4965-43A8-9736-5659B4215615}"/>
          </ac:spMkLst>
        </pc:spChg>
        <pc:spChg chg="mod">
          <ac:chgData name="Baek, Bok Haeng" userId="940f12d3-58d8-4e09-8f86-8600715c21a0" providerId="ADAL" clId="{EA0AECDF-A0F4-9B4A-8C88-0FC6CE3F5450}" dt="2018-10-24T04:14:21.186" v="8250" actId="20577"/>
          <ac:spMkLst>
            <pc:docMk/>
            <pc:sldMk cId="1533263415" sldId="713"/>
            <ac:spMk id="13" creationId="{2B54BF34-F74C-4EB5-8628-5F888C62366B}"/>
          </ac:spMkLst>
        </pc:spChg>
        <pc:spChg chg="del">
          <ac:chgData name="Baek, Bok Haeng" userId="940f12d3-58d8-4e09-8f86-8600715c21a0" providerId="ADAL" clId="{EA0AECDF-A0F4-9B4A-8C88-0FC6CE3F5450}" dt="2018-10-22T02:24:54.730" v="5423" actId="478"/>
          <ac:spMkLst>
            <pc:docMk/>
            <pc:sldMk cId="1533263415" sldId="713"/>
            <ac:spMk id="14" creationId="{171B3838-D8CA-4B63-B399-DB4C90943BFB}"/>
          </ac:spMkLst>
        </pc:spChg>
        <pc:spChg chg="mod">
          <ac:chgData name="Baek, Bok Haeng" userId="940f12d3-58d8-4e09-8f86-8600715c21a0" providerId="ADAL" clId="{EA0AECDF-A0F4-9B4A-8C88-0FC6CE3F5450}" dt="2018-10-24T04:12:07.596" v="8206" actId="1076"/>
          <ac:spMkLst>
            <pc:docMk/>
            <pc:sldMk cId="1533263415" sldId="713"/>
            <ac:spMk id="16" creationId="{00000000-0000-0000-0000-000000000000}"/>
          </ac:spMkLst>
        </pc:spChg>
        <pc:spChg chg="del">
          <ac:chgData name="Baek, Bok Haeng" userId="940f12d3-58d8-4e09-8f86-8600715c21a0" providerId="ADAL" clId="{EA0AECDF-A0F4-9B4A-8C88-0FC6CE3F5450}" dt="2018-10-22T02:24:42.210" v="5420" actId="478"/>
          <ac:spMkLst>
            <pc:docMk/>
            <pc:sldMk cId="1533263415" sldId="713"/>
            <ac:spMk id="17" creationId="{00000000-0000-0000-0000-000000000000}"/>
          </ac:spMkLst>
        </pc:spChg>
        <pc:spChg chg="del">
          <ac:chgData name="Baek, Bok Haeng" userId="940f12d3-58d8-4e09-8f86-8600715c21a0" providerId="ADAL" clId="{EA0AECDF-A0F4-9B4A-8C88-0FC6CE3F5450}" dt="2018-10-22T02:27:21.237" v="5681" actId="478"/>
          <ac:spMkLst>
            <pc:docMk/>
            <pc:sldMk cId="1533263415" sldId="713"/>
            <ac:spMk id="18" creationId="{32FD1FA8-AD42-4859-9A8A-A5D11CD687BE}"/>
          </ac:spMkLst>
        </pc:spChg>
        <pc:picChg chg="mod">
          <ac:chgData name="Baek, Bok Haeng" userId="940f12d3-58d8-4e09-8f86-8600715c21a0" providerId="ADAL" clId="{EA0AECDF-A0F4-9B4A-8C88-0FC6CE3F5450}" dt="2018-10-22T02:27:26.131" v="5683" actId="1076"/>
          <ac:picMkLst>
            <pc:docMk/>
            <pc:sldMk cId="1533263415" sldId="713"/>
            <ac:picMk id="2" creationId="{AEA7057C-9BCF-46BE-ACD3-AF2BF0D26678}"/>
          </ac:picMkLst>
        </pc:picChg>
        <pc:picChg chg="del">
          <ac:chgData name="Baek, Bok Haeng" userId="940f12d3-58d8-4e09-8f86-8600715c21a0" providerId="ADAL" clId="{EA0AECDF-A0F4-9B4A-8C88-0FC6CE3F5450}" dt="2018-10-22T02:25:02.050" v="5425" actId="478"/>
          <ac:picMkLst>
            <pc:docMk/>
            <pc:sldMk cId="1533263415" sldId="713"/>
            <ac:picMk id="7" creationId="{5A46D47B-DA94-4AFD-8243-811272315803}"/>
          </ac:picMkLst>
        </pc:picChg>
        <pc:picChg chg="mod">
          <ac:chgData name="Baek, Bok Haeng" userId="940f12d3-58d8-4e09-8f86-8600715c21a0" providerId="ADAL" clId="{EA0AECDF-A0F4-9B4A-8C88-0FC6CE3F5450}" dt="2018-10-22T02:27:27.374" v="5684" actId="1076"/>
          <ac:picMkLst>
            <pc:docMk/>
            <pc:sldMk cId="1533263415" sldId="713"/>
            <ac:picMk id="15" creationId="{C15881D2-130C-4DD9-9F40-C15554F62F35}"/>
          </ac:picMkLst>
        </pc:picChg>
        <pc:cxnChg chg="del">
          <ac:chgData name="Baek, Bok Haeng" userId="940f12d3-58d8-4e09-8f86-8600715c21a0" providerId="ADAL" clId="{EA0AECDF-A0F4-9B4A-8C88-0FC6CE3F5450}" dt="2018-10-22T02:25:07.226" v="5427" actId="478"/>
          <ac:cxnSpMkLst>
            <pc:docMk/>
            <pc:sldMk cId="1533263415" sldId="713"/>
            <ac:cxnSpMk id="5" creationId="{49396B40-4BAA-477B-B540-E64D2B54BC09}"/>
          </ac:cxnSpMkLst>
        </pc:cxnChg>
      </pc:sldChg>
      <pc:sldChg chg="addSp delSp modSp add del ord">
        <pc:chgData name="Baek, Bok Haeng" userId="940f12d3-58d8-4e09-8f86-8600715c21a0" providerId="ADAL" clId="{EA0AECDF-A0F4-9B4A-8C88-0FC6CE3F5450}" dt="2018-10-24T04:35:59.950" v="8928" actId="2696"/>
        <pc:sldMkLst>
          <pc:docMk/>
          <pc:sldMk cId="4035741828" sldId="723"/>
        </pc:sldMkLst>
        <pc:spChg chg="add mod">
          <ac:chgData name="Baek, Bok Haeng" userId="940f12d3-58d8-4e09-8f86-8600715c21a0" providerId="ADAL" clId="{EA0AECDF-A0F4-9B4A-8C88-0FC6CE3F5450}" dt="2018-10-23T15:26:15.847" v="7423" actId="1076"/>
          <ac:spMkLst>
            <pc:docMk/>
            <pc:sldMk cId="4035741828" sldId="723"/>
            <ac:spMk id="2" creationId="{44544467-D8AB-C547-B477-801EB20D0580}"/>
          </ac:spMkLst>
        </pc:spChg>
        <pc:spChg chg="add mod">
          <ac:chgData name="Baek, Bok Haeng" userId="940f12d3-58d8-4e09-8f86-8600715c21a0" providerId="ADAL" clId="{EA0AECDF-A0F4-9B4A-8C88-0FC6CE3F5450}" dt="2018-10-23T15:26:11.140" v="7422" actId="313"/>
          <ac:spMkLst>
            <pc:docMk/>
            <pc:sldMk cId="4035741828" sldId="723"/>
            <ac:spMk id="3" creationId="{3DC5A732-3038-D445-95E6-A901B1F74856}"/>
          </ac:spMkLst>
        </pc:spChg>
        <pc:spChg chg="add mod">
          <ac:chgData name="Baek, Bok Haeng" userId="940f12d3-58d8-4e09-8f86-8600715c21a0" providerId="ADAL" clId="{EA0AECDF-A0F4-9B4A-8C88-0FC6CE3F5450}" dt="2018-10-23T15:26:02.447" v="7419" actId="1076"/>
          <ac:spMkLst>
            <pc:docMk/>
            <pc:sldMk cId="4035741828" sldId="723"/>
            <ac:spMk id="5" creationId="{E66302B1-15E3-CA4C-991C-76F6F473857B}"/>
          </ac:spMkLst>
        </pc:spChg>
        <pc:spChg chg="mod">
          <ac:chgData name="Baek, Bok Haeng" userId="940f12d3-58d8-4e09-8f86-8600715c21a0" providerId="ADAL" clId="{EA0AECDF-A0F4-9B4A-8C88-0FC6CE3F5450}" dt="2018-10-22T02:32:19.500" v="6109" actId="6549"/>
          <ac:spMkLst>
            <pc:docMk/>
            <pc:sldMk cId="4035741828" sldId="723"/>
            <ac:spMk id="7" creationId="{00000000-0000-0000-0000-000000000000}"/>
          </ac:spMkLst>
        </pc:spChg>
        <pc:spChg chg="mod">
          <ac:chgData name="Baek, Bok Haeng" userId="940f12d3-58d8-4e09-8f86-8600715c21a0" providerId="ADAL" clId="{EA0AECDF-A0F4-9B4A-8C88-0FC6CE3F5450}" dt="2018-10-23T15:27:53.875" v="7470" actId="20577"/>
          <ac:spMkLst>
            <pc:docMk/>
            <pc:sldMk cId="4035741828" sldId="723"/>
            <ac:spMk id="8" creationId="{20016E50-AC3B-46C4-9AC3-A6308B37BFAD}"/>
          </ac:spMkLst>
        </pc:spChg>
        <pc:spChg chg="del">
          <ac:chgData name="Baek, Bok Haeng" userId="940f12d3-58d8-4e09-8f86-8600715c21a0" providerId="ADAL" clId="{EA0AECDF-A0F4-9B4A-8C88-0FC6CE3F5450}" dt="2018-10-22T02:32:22.049" v="6110" actId="478"/>
          <ac:spMkLst>
            <pc:docMk/>
            <pc:sldMk cId="4035741828" sldId="723"/>
            <ac:spMk id="9" creationId="{00000000-0000-0000-0000-000000000000}"/>
          </ac:spMkLst>
        </pc:spChg>
        <pc:picChg chg="mod">
          <ac:chgData name="Baek, Bok Haeng" userId="940f12d3-58d8-4e09-8f86-8600715c21a0" providerId="ADAL" clId="{EA0AECDF-A0F4-9B4A-8C88-0FC6CE3F5450}" dt="2018-10-22T02:32:30.098" v="6112" actId="1076"/>
          <ac:picMkLst>
            <pc:docMk/>
            <pc:sldMk cId="4035741828" sldId="723"/>
            <ac:picMk id="4" creationId="{2A85CA74-6188-4670-A434-13959DCFB47F}"/>
          </ac:picMkLst>
        </pc:picChg>
        <pc:picChg chg="mod">
          <ac:chgData name="Baek, Bok Haeng" userId="940f12d3-58d8-4e09-8f86-8600715c21a0" providerId="ADAL" clId="{EA0AECDF-A0F4-9B4A-8C88-0FC6CE3F5450}" dt="2018-10-22T02:32:30.098" v="6112" actId="1076"/>
          <ac:picMkLst>
            <pc:docMk/>
            <pc:sldMk cId="4035741828" sldId="723"/>
            <ac:picMk id="11" creationId="{CD61B6C5-F5FF-48A3-BD43-1DD2FEA8B9EA}"/>
          </ac:picMkLst>
        </pc:picChg>
      </pc:sldChg>
      <pc:sldChg chg="delSp modSp add">
        <pc:chgData name="Baek, Bok Haeng" userId="940f12d3-58d8-4e09-8f86-8600715c21a0" providerId="ADAL" clId="{EA0AECDF-A0F4-9B4A-8C88-0FC6CE3F5450}" dt="2018-10-24T04:09:17.847" v="8202" actId="1076"/>
        <pc:sldMkLst>
          <pc:docMk/>
          <pc:sldMk cId="3446796992" sldId="731"/>
        </pc:sldMkLst>
        <pc:spChg chg="mod">
          <ac:chgData name="Baek, Bok Haeng" userId="940f12d3-58d8-4e09-8f86-8600715c21a0" providerId="ADAL" clId="{EA0AECDF-A0F4-9B4A-8C88-0FC6CE3F5450}" dt="2018-10-24T04:09:01.186" v="8195" actId="1076"/>
          <ac:spMkLst>
            <pc:docMk/>
            <pc:sldMk cId="3446796992" sldId="731"/>
            <ac:spMk id="13" creationId="{F55CA905-A1B3-4542-B7F6-61BD7A2DB259}"/>
          </ac:spMkLst>
        </pc:spChg>
        <pc:spChg chg="mod">
          <ac:chgData name="Baek, Bok Haeng" userId="940f12d3-58d8-4e09-8f86-8600715c21a0" providerId="ADAL" clId="{EA0AECDF-A0F4-9B4A-8C88-0FC6CE3F5450}" dt="2018-10-24T04:08:54.290" v="8193" actId="1076"/>
          <ac:spMkLst>
            <pc:docMk/>
            <pc:sldMk cId="3446796992" sldId="731"/>
            <ac:spMk id="15" creationId="{00000000-0000-0000-0000-000000000000}"/>
          </ac:spMkLst>
        </pc:spChg>
        <pc:spChg chg="del">
          <ac:chgData name="Baek, Bok Haeng" userId="940f12d3-58d8-4e09-8f86-8600715c21a0" providerId="ADAL" clId="{EA0AECDF-A0F4-9B4A-8C88-0FC6CE3F5450}" dt="2018-10-21T22:02:37.416" v="4789" actId="478"/>
          <ac:spMkLst>
            <pc:docMk/>
            <pc:sldMk cId="3446796992" sldId="731"/>
            <ac:spMk id="17" creationId="{00000000-0000-0000-0000-000000000000}"/>
          </ac:spMkLst>
        </pc:spChg>
        <pc:picChg chg="mod">
          <ac:chgData name="Baek, Bok Haeng" userId="940f12d3-58d8-4e09-8f86-8600715c21a0" providerId="ADAL" clId="{EA0AECDF-A0F4-9B4A-8C88-0FC6CE3F5450}" dt="2018-10-24T04:09:17.847" v="8202" actId="1076"/>
          <ac:picMkLst>
            <pc:docMk/>
            <pc:sldMk cId="3446796992" sldId="731"/>
            <ac:picMk id="3" creationId="{C93D4525-6603-4A56-955F-7E5DBD580C3F}"/>
          </ac:picMkLst>
        </pc:picChg>
        <pc:picChg chg="mod">
          <ac:chgData name="Baek, Bok Haeng" userId="940f12d3-58d8-4e09-8f86-8600715c21a0" providerId="ADAL" clId="{EA0AECDF-A0F4-9B4A-8C88-0FC6CE3F5450}" dt="2018-10-24T04:09:10.567" v="8198" actId="1076"/>
          <ac:picMkLst>
            <pc:docMk/>
            <pc:sldMk cId="3446796992" sldId="731"/>
            <ac:picMk id="5" creationId="{94B2A2DA-5E3C-494B-8C74-C311E33115EF}"/>
          </ac:picMkLst>
        </pc:picChg>
        <pc:picChg chg="mod">
          <ac:chgData name="Baek, Bok Haeng" userId="940f12d3-58d8-4e09-8f86-8600715c21a0" providerId="ADAL" clId="{EA0AECDF-A0F4-9B4A-8C88-0FC6CE3F5450}" dt="2018-10-24T04:09:07.909" v="8197" actId="1076"/>
          <ac:picMkLst>
            <pc:docMk/>
            <pc:sldMk cId="3446796992" sldId="731"/>
            <ac:picMk id="8" creationId="{5618EF01-AB39-4677-B9A1-39DE2937145E}"/>
          </ac:picMkLst>
        </pc:picChg>
        <pc:picChg chg="mod">
          <ac:chgData name="Baek, Bok Haeng" userId="940f12d3-58d8-4e09-8f86-8600715c21a0" providerId="ADAL" clId="{EA0AECDF-A0F4-9B4A-8C88-0FC6CE3F5450}" dt="2018-10-24T04:09:13.929" v="8200" actId="1076"/>
          <ac:picMkLst>
            <pc:docMk/>
            <pc:sldMk cId="3446796992" sldId="731"/>
            <ac:picMk id="10" creationId="{02F63936-9AB0-4665-B043-95340FA9F501}"/>
          </ac:picMkLst>
        </pc:picChg>
        <pc:picChg chg="mod">
          <ac:chgData name="Baek, Bok Haeng" userId="940f12d3-58d8-4e09-8f86-8600715c21a0" providerId="ADAL" clId="{EA0AECDF-A0F4-9B4A-8C88-0FC6CE3F5450}" dt="2018-10-24T04:09:11.809" v="8199" actId="1076"/>
          <ac:picMkLst>
            <pc:docMk/>
            <pc:sldMk cId="3446796992" sldId="731"/>
            <ac:picMk id="12" creationId="{34AD3661-0BD0-4C2E-9456-E0CA5B9CDBB4}"/>
          </ac:picMkLst>
        </pc:picChg>
        <pc:picChg chg="mod">
          <ac:chgData name="Baek, Bok Haeng" userId="940f12d3-58d8-4e09-8f86-8600715c21a0" providerId="ADAL" clId="{EA0AECDF-A0F4-9B4A-8C88-0FC6CE3F5450}" dt="2018-10-24T04:09:05.993" v="8196" actId="1076"/>
          <ac:picMkLst>
            <pc:docMk/>
            <pc:sldMk cId="3446796992" sldId="731"/>
            <ac:picMk id="18" creationId="{A417F22F-65D1-4F9C-8FE3-F92C5DA81CA2}"/>
          </ac:picMkLst>
        </pc:picChg>
      </pc:sldChg>
      <pc:sldChg chg="delSp modSp add">
        <pc:chgData name="Baek, Bok Haeng" userId="940f12d3-58d8-4e09-8f86-8600715c21a0" providerId="ADAL" clId="{EA0AECDF-A0F4-9B4A-8C88-0FC6CE3F5450}" dt="2018-10-24T05:02:35.234" v="9098" actId="403"/>
        <pc:sldMkLst>
          <pc:docMk/>
          <pc:sldMk cId="1299107172" sldId="732"/>
        </pc:sldMkLst>
        <pc:spChg chg="mod">
          <ac:chgData name="Baek, Bok Haeng" userId="940f12d3-58d8-4e09-8f86-8600715c21a0" providerId="ADAL" clId="{EA0AECDF-A0F4-9B4A-8C88-0FC6CE3F5450}" dt="2018-10-24T04:12:40.282" v="8209" actId="1076"/>
          <ac:spMkLst>
            <pc:docMk/>
            <pc:sldMk cId="1299107172" sldId="732"/>
            <ac:spMk id="8" creationId="{00000000-0000-0000-0000-000000000000}"/>
          </ac:spMkLst>
        </pc:spChg>
        <pc:spChg chg="mod">
          <ac:chgData name="Baek, Bok Haeng" userId="940f12d3-58d8-4e09-8f86-8600715c21a0" providerId="ADAL" clId="{EA0AECDF-A0F4-9B4A-8C88-0FC6CE3F5450}" dt="2018-10-24T05:02:31.327" v="9097" actId="404"/>
          <ac:spMkLst>
            <pc:docMk/>
            <pc:sldMk cId="1299107172" sldId="732"/>
            <ac:spMk id="13" creationId="{3EF2B46E-4BA2-4D6D-A73B-DC2C1C934F74}"/>
          </ac:spMkLst>
        </pc:spChg>
        <pc:spChg chg="mod">
          <ac:chgData name="Baek, Bok Haeng" userId="940f12d3-58d8-4e09-8f86-8600715c21a0" providerId="ADAL" clId="{EA0AECDF-A0F4-9B4A-8C88-0FC6CE3F5450}" dt="2018-10-24T05:02:35.234" v="9098" actId="403"/>
          <ac:spMkLst>
            <pc:docMk/>
            <pc:sldMk cId="1299107172" sldId="732"/>
            <ac:spMk id="14" creationId="{A5644629-5B8D-4A6E-B2DF-E956599175AF}"/>
          </ac:spMkLst>
        </pc:spChg>
        <pc:spChg chg="del">
          <ac:chgData name="Baek, Bok Haeng" userId="940f12d3-58d8-4e09-8f86-8600715c21a0" providerId="ADAL" clId="{EA0AECDF-A0F4-9B4A-8C88-0FC6CE3F5450}" dt="2018-10-22T02:27:36.365" v="5685" actId="478"/>
          <ac:spMkLst>
            <pc:docMk/>
            <pc:sldMk cId="1299107172" sldId="732"/>
            <ac:spMk id="17" creationId="{00000000-0000-0000-0000-000000000000}"/>
          </ac:spMkLst>
        </pc:spChg>
      </pc:sldChg>
      <pc:sldChg chg="modSp add">
        <pc:chgData name="Baek, Bok Haeng" userId="940f12d3-58d8-4e09-8f86-8600715c21a0" providerId="ADAL" clId="{EA0AECDF-A0F4-9B4A-8C88-0FC6CE3F5450}" dt="2018-10-23T16:04:42.726" v="7781" actId="20577"/>
        <pc:sldMkLst>
          <pc:docMk/>
          <pc:sldMk cId="1672024743" sldId="733"/>
        </pc:sldMkLst>
        <pc:spChg chg="mod">
          <ac:chgData name="Baek, Bok Haeng" userId="940f12d3-58d8-4e09-8f86-8600715c21a0" providerId="ADAL" clId="{EA0AECDF-A0F4-9B4A-8C88-0FC6CE3F5450}" dt="2018-10-22T17:24:58.956" v="6730" actId="404"/>
          <ac:spMkLst>
            <pc:docMk/>
            <pc:sldMk cId="1672024743" sldId="733"/>
            <ac:spMk id="2" creationId="{5C9BBCC2-8768-164E-9129-64739233C468}"/>
          </ac:spMkLst>
        </pc:spChg>
        <pc:spChg chg="mod">
          <ac:chgData name="Baek, Bok Haeng" userId="940f12d3-58d8-4e09-8f86-8600715c21a0" providerId="ADAL" clId="{EA0AECDF-A0F4-9B4A-8C88-0FC6CE3F5450}" dt="2018-10-23T16:04:42.726" v="7781" actId="20577"/>
          <ac:spMkLst>
            <pc:docMk/>
            <pc:sldMk cId="1672024743" sldId="733"/>
            <ac:spMk id="4" creationId="{3589D1DB-6C12-DB46-A8FF-13E5383C44C1}"/>
          </ac:spMkLst>
        </pc:spChg>
      </pc:sldChg>
      <pc:sldChg chg="add del">
        <pc:chgData name="Baek, Bok Haeng" userId="940f12d3-58d8-4e09-8f86-8600715c21a0" providerId="ADAL" clId="{EA0AECDF-A0F4-9B4A-8C88-0FC6CE3F5450}" dt="2018-10-23T15:34:24.264" v="7534"/>
        <pc:sldMkLst>
          <pc:docMk/>
          <pc:sldMk cId="1606591649" sldId="734"/>
        </pc:sldMkLst>
      </pc:sldChg>
      <pc:sldChg chg="add del">
        <pc:chgData name="Baek, Bok Haeng" userId="940f12d3-58d8-4e09-8f86-8600715c21a0" providerId="ADAL" clId="{EA0AECDF-A0F4-9B4A-8C88-0FC6CE3F5450}" dt="2018-10-24T03:47:17.217" v="7921"/>
        <pc:sldMkLst>
          <pc:docMk/>
          <pc:sldMk cId="1914377390" sldId="734"/>
        </pc:sldMkLst>
      </pc:sldChg>
      <pc:sldMasterChg chg="addSp delSp modSp setBg delSldLayout modSldLayout">
        <pc:chgData name="Baek, Bok Haeng" userId="940f12d3-58d8-4e09-8f86-8600715c21a0" providerId="ADAL" clId="{EA0AECDF-A0F4-9B4A-8C88-0FC6CE3F5450}" dt="2018-10-24T03:44:32.161" v="7904" actId="14100"/>
        <pc:sldMasterMkLst>
          <pc:docMk/>
          <pc:sldMasterMk cId="1357235136" sldId="2147483660"/>
        </pc:sldMasterMkLst>
        <pc:spChg chg="mod">
          <ac:chgData name="Baek, Bok Haeng" userId="940f12d3-58d8-4e09-8f86-8600715c21a0" providerId="ADAL" clId="{EA0AECDF-A0F4-9B4A-8C88-0FC6CE3F5450}" dt="2018-10-21T03:44:28.463" v="313" actId="1076"/>
          <ac:spMkLst>
            <pc:docMk/>
            <pc:sldMasterMk cId="1357235136" sldId="2147483660"/>
            <ac:spMk id="2" creationId="{00000000-0000-0000-0000-000000000000}"/>
          </ac:spMkLst>
        </pc:spChg>
        <pc:spChg chg="mod">
          <ac:chgData name="Baek, Bok Haeng" userId="940f12d3-58d8-4e09-8f86-8600715c21a0" providerId="ADAL" clId="{EA0AECDF-A0F4-9B4A-8C88-0FC6CE3F5450}" dt="2018-10-21T03:44:34.287" v="315" actId="14100"/>
          <ac:spMkLst>
            <pc:docMk/>
            <pc:sldMasterMk cId="1357235136" sldId="2147483660"/>
            <ac:spMk id="3" creationId="{00000000-0000-0000-0000-000000000000}"/>
          </ac:spMkLst>
        </pc:spChg>
        <pc:spChg chg="add mod">
          <ac:chgData name="Baek, Bok Haeng" userId="940f12d3-58d8-4e09-8f86-8600715c21a0" providerId="ADAL" clId="{EA0AECDF-A0F4-9B4A-8C88-0FC6CE3F5450}" dt="2018-10-24T03:44:32.161" v="7904" actId="14100"/>
          <ac:spMkLst>
            <pc:docMk/>
            <pc:sldMasterMk cId="1357235136" sldId="2147483660"/>
            <ac:spMk id="9" creationId="{744BBC0D-8C75-DF4F-9E71-7A1F60D107A2}"/>
          </ac:spMkLst>
        </pc:spChg>
        <pc:spChg chg="add del mod">
          <ac:chgData name="Baek, Bok Haeng" userId="940f12d3-58d8-4e09-8f86-8600715c21a0" providerId="ADAL" clId="{EA0AECDF-A0F4-9B4A-8C88-0FC6CE3F5450}" dt="2018-10-24T03:43:30.881" v="7890" actId="207"/>
          <ac:spMkLst>
            <pc:docMk/>
            <pc:sldMasterMk cId="1357235136" sldId="2147483660"/>
            <ac:spMk id="10" creationId="{170A1EB0-AEB1-A341-AC43-CA80AD32F709}"/>
          </ac:spMkLst>
        </pc:spChg>
        <pc:spChg chg="add del mod">
          <ac:chgData name="Baek, Bok Haeng" userId="940f12d3-58d8-4e09-8f86-8600715c21a0" providerId="ADAL" clId="{EA0AECDF-A0F4-9B4A-8C88-0FC6CE3F5450}" dt="2018-10-24T03:43:04.620" v="7854"/>
          <ac:spMkLst>
            <pc:docMk/>
            <pc:sldMasterMk cId="1357235136" sldId="2147483660"/>
            <ac:spMk id="12" creationId="{14D1AF6F-1812-9649-A0DA-88CF8BD4B2B2}"/>
          </ac:spMkLst>
        </pc:spChg>
        <pc:picChg chg="add mod">
          <ac:chgData name="Baek, Bok Haeng" userId="940f12d3-58d8-4e09-8f86-8600715c21a0" providerId="ADAL" clId="{EA0AECDF-A0F4-9B4A-8C88-0FC6CE3F5450}" dt="2018-10-24T03:44:25.711" v="7903" actId="1076"/>
          <ac:picMkLst>
            <pc:docMk/>
            <pc:sldMasterMk cId="1357235136" sldId="2147483660"/>
            <ac:picMk id="6" creationId="{809EF742-5035-3D4C-A5F6-C96292A6F276}"/>
          </ac:picMkLst>
        </pc:picChg>
        <pc:picChg chg="mod">
          <ac:chgData name="Baek, Bok Haeng" userId="940f12d3-58d8-4e09-8f86-8600715c21a0" providerId="ADAL" clId="{EA0AECDF-A0F4-9B4A-8C88-0FC6CE3F5450}" dt="2018-10-24T03:44:32.161" v="7904" actId="14100"/>
          <ac:picMkLst>
            <pc:docMk/>
            <pc:sldMasterMk cId="1357235136" sldId="2147483660"/>
            <ac:picMk id="7" creationId="{00000000-0000-0000-0000-000000000000}"/>
          </ac:picMkLst>
        </pc:picChg>
        <pc:picChg chg="add del">
          <ac:chgData name="Baek, Bok Haeng" userId="940f12d3-58d8-4e09-8f86-8600715c21a0" providerId="ADAL" clId="{EA0AECDF-A0F4-9B4A-8C88-0FC6CE3F5450}" dt="2018-10-24T03:40:47.288" v="7784"/>
          <ac:picMkLst>
            <pc:docMk/>
            <pc:sldMasterMk cId="1357235136" sldId="2147483660"/>
            <ac:picMk id="8" creationId="{02731EFD-EF3C-714E-A96E-6164BC96B4EA}"/>
          </ac:picMkLst>
        </pc:picChg>
        <pc:picChg chg="del mod">
          <ac:chgData name="Baek, Bok Haeng" userId="940f12d3-58d8-4e09-8f86-8600715c21a0" providerId="ADAL" clId="{EA0AECDF-A0F4-9B4A-8C88-0FC6CE3F5450}" dt="2018-10-19T16:00:11.471" v="127" actId="478"/>
          <ac:picMkLst>
            <pc:docMk/>
            <pc:sldMasterMk cId="1357235136" sldId="2147483660"/>
            <ac:picMk id="9" creationId="{9BFC0D64-D069-844B-B027-DDAACB823C37}"/>
          </ac:picMkLst>
        </pc:picChg>
        <pc:picChg chg="add del mod">
          <ac:chgData name="Baek, Bok Haeng" userId="940f12d3-58d8-4e09-8f86-8600715c21a0" providerId="ADAL" clId="{EA0AECDF-A0F4-9B4A-8C88-0FC6CE3F5450}" dt="2018-10-24T03:41:48.209" v="7794"/>
          <ac:picMkLst>
            <pc:docMk/>
            <pc:sldMasterMk cId="1357235136" sldId="2147483660"/>
            <ac:picMk id="11" creationId="{FA3A954F-4768-F649-BB6F-9814EBFB5AE3}"/>
          </ac:picMkLst>
        </pc:picChg>
        <pc:sldLayoutChg chg="delSp setBg">
          <pc:chgData name="Baek, Bok Haeng" userId="940f12d3-58d8-4e09-8f86-8600715c21a0" providerId="ADAL" clId="{EA0AECDF-A0F4-9B4A-8C88-0FC6CE3F5450}" dt="2018-10-21T03:40:06.845" v="272"/>
          <pc:sldLayoutMkLst>
            <pc:docMk/>
            <pc:sldMasterMk cId="1357235136" sldId="2147483660"/>
            <pc:sldLayoutMk cId="0" sldId="2147483661"/>
          </pc:sldLayoutMkLst>
          <pc:spChg chg="del">
            <ac:chgData name="Baek, Bok Haeng" userId="940f12d3-58d8-4e09-8f86-8600715c21a0" providerId="ADAL" clId="{EA0AECDF-A0F4-9B4A-8C88-0FC6CE3F5450}" dt="2018-10-19T16:12:28.763" v="134" actId="478"/>
            <ac:spMkLst>
              <pc:docMk/>
              <pc:sldMasterMk cId="1357235136" sldId="2147483660"/>
              <pc:sldLayoutMk cId="0" sldId="2147483661"/>
              <ac:spMk id="13" creationId="{DB358723-3717-F749-B30A-4F5DB07218A4}"/>
            </ac:spMkLst>
          </pc:spChg>
          <pc:picChg chg="del">
            <ac:chgData name="Baek, Bok Haeng" userId="940f12d3-58d8-4e09-8f86-8600715c21a0" providerId="ADAL" clId="{EA0AECDF-A0F4-9B4A-8C88-0FC6CE3F5450}" dt="2018-10-19T16:12:27.807" v="133" actId="478"/>
            <ac:picMkLst>
              <pc:docMk/>
              <pc:sldMasterMk cId="1357235136" sldId="2147483660"/>
              <pc:sldLayoutMk cId="0" sldId="2147483661"/>
              <ac:picMk id="14" creationId="{3A4EF30E-FC4B-5F4E-88B5-DFCBA2307754}"/>
            </ac:picMkLst>
          </pc:picChg>
        </pc:sldLayoutChg>
        <pc:sldLayoutChg chg="addSp delSp modSp">
          <pc:chgData name="Baek, Bok Haeng" userId="940f12d3-58d8-4e09-8f86-8600715c21a0" providerId="ADAL" clId="{EA0AECDF-A0F4-9B4A-8C88-0FC6CE3F5450}" dt="2018-10-21T03:41:38.841" v="283" actId="14100"/>
          <pc:sldLayoutMkLst>
            <pc:docMk/>
            <pc:sldMasterMk cId="1357235136" sldId="2147483660"/>
            <pc:sldLayoutMk cId="0" sldId="2147483662"/>
          </pc:sldLayoutMkLst>
          <pc:spChg chg="mod">
            <ac:chgData name="Baek, Bok Haeng" userId="940f12d3-58d8-4e09-8f86-8600715c21a0" providerId="ADAL" clId="{EA0AECDF-A0F4-9B4A-8C88-0FC6CE3F5450}" dt="2018-10-21T03:41:35.891" v="282" actId="14100"/>
            <ac:spMkLst>
              <pc:docMk/>
              <pc:sldMasterMk cId="1357235136" sldId="2147483660"/>
              <pc:sldLayoutMk cId="0" sldId="2147483662"/>
              <ac:spMk id="2" creationId="{00000000-0000-0000-0000-000000000000}"/>
            </ac:spMkLst>
          </pc:spChg>
          <pc:spChg chg="mod">
            <ac:chgData name="Baek, Bok Haeng" userId="940f12d3-58d8-4e09-8f86-8600715c21a0" providerId="ADAL" clId="{EA0AECDF-A0F4-9B4A-8C88-0FC6CE3F5450}" dt="2018-10-21T03:41:38.841" v="283" actId="14100"/>
            <ac:spMkLst>
              <pc:docMk/>
              <pc:sldMasterMk cId="1357235136" sldId="2147483660"/>
              <pc:sldLayoutMk cId="0" sldId="2147483662"/>
              <ac:spMk id="3" creationId="{00000000-0000-0000-0000-000000000000}"/>
            </ac:spMkLst>
          </pc:spChg>
          <pc:spChg chg="del">
            <ac:chgData name="Baek, Bok Haeng" userId="940f12d3-58d8-4e09-8f86-8600715c21a0" providerId="ADAL" clId="{EA0AECDF-A0F4-9B4A-8C88-0FC6CE3F5450}" dt="2018-10-21T03:33:54.223" v="145" actId="478"/>
            <ac:spMkLst>
              <pc:docMk/>
              <pc:sldMasterMk cId="1357235136" sldId="2147483660"/>
              <pc:sldLayoutMk cId="0" sldId="2147483662"/>
              <ac:spMk id="4" creationId="{00000000-0000-0000-0000-000000000000}"/>
            </ac:spMkLst>
          </pc:spChg>
          <pc:spChg chg="del">
            <ac:chgData name="Baek, Bok Haeng" userId="940f12d3-58d8-4e09-8f86-8600715c21a0" providerId="ADAL" clId="{EA0AECDF-A0F4-9B4A-8C88-0FC6CE3F5450}" dt="2018-10-21T03:33:56.543" v="146" actId="478"/>
            <ac:spMkLst>
              <pc:docMk/>
              <pc:sldMasterMk cId="1357235136" sldId="2147483660"/>
              <pc:sldLayoutMk cId="0" sldId="2147483662"/>
              <ac:spMk id="5" creationId="{00000000-0000-0000-0000-000000000000}"/>
            </ac:spMkLst>
          </pc:spChg>
          <pc:spChg chg="del">
            <ac:chgData name="Baek, Bok Haeng" userId="940f12d3-58d8-4e09-8f86-8600715c21a0" providerId="ADAL" clId="{EA0AECDF-A0F4-9B4A-8C88-0FC6CE3F5450}" dt="2018-10-21T03:33:59.135" v="149" actId="478"/>
            <ac:spMkLst>
              <pc:docMk/>
              <pc:sldMasterMk cId="1357235136" sldId="2147483660"/>
              <pc:sldLayoutMk cId="0" sldId="2147483662"/>
              <ac:spMk id="6" creationId="{00000000-0000-0000-0000-000000000000}"/>
            </ac:spMkLst>
          </pc:spChg>
          <pc:spChg chg="add del mod">
            <ac:chgData name="Baek, Bok Haeng" userId="940f12d3-58d8-4e09-8f86-8600715c21a0" providerId="ADAL" clId="{EA0AECDF-A0F4-9B4A-8C88-0FC6CE3F5450}" dt="2018-10-21T03:33:57.253" v="148"/>
            <ac:spMkLst>
              <pc:docMk/>
              <pc:sldMasterMk cId="1357235136" sldId="2147483660"/>
              <pc:sldLayoutMk cId="0" sldId="2147483662"/>
              <ac:spMk id="7" creationId="{304C5BC3-5009-9C40-8EF4-2785C1F8920F}"/>
            </ac:spMkLst>
          </pc:spChg>
        </pc:sldLayoutChg>
        <pc:sldLayoutChg chg="delSp modSp">
          <pc:chgData name="Baek, Bok Haeng" userId="940f12d3-58d8-4e09-8f86-8600715c21a0" providerId="ADAL" clId="{EA0AECDF-A0F4-9B4A-8C88-0FC6CE3F5450}" dt="2018-10-21T03:44:48.283" v="317" actId="1076"/>
          <pc:sldLayoutMkLst>
            <pc:docMk/>
            <pc:sldMasterMk cId="1357235136" sldId="2147483660"/>
            <pc:sldLayoutMk cId="0" sldId="2147483666"/>
          </pc:sldLayoutMkLst>
          <pc:spChg chg="mod">
            <ac:chgData name="Baek, Bok Haeng" userId="940f12d3-58d8-4e09-8f86-8600715c21a0" providerId="ADAL" clId="{EA0AECDF-A0F4-9B4A-8C88-0FC6CE3F5450}" dt="2018-10-21T03:44:48.283" v="317" actId="1076"/>
            <ac:spMkLst>
              <pc:docMk/>
              <pc:sldMasterMk cId="1357235136" sldId="2147483660"/>
              <pc:sldLayoutMk cId="0" sldId="2147483666"/>
              <ac:spMk id="2" creationId="{00000000-0000-0000-0000-000000000000}"/>
            </ac:spMkLst>
          </pc:spChg>
          <pc:spChg chg="del">
            <ac:chgData name="Baek, Bok Haeng" userId="940f12d3-58d8-4e09-8f86-8600715c21a0" providerId="ADAL" clId="{EA0AECDF-A0F4-9B4A-8C88-0FC6CE3F5450}" dt="2018-10-21T03:42:59.050" v="298" actId="478"/>
            <ac:spMkLst>
              <pc:docMk/>
              <pc:sldMasterMk cId="1357235136" sldId="2147483660"/>
              <pc:sldLayoutMk cId="0" sldId="2147483666"/>
              <ac:spMk id="3" creationId="{00000000-0000-0000-0000-000000000000}"/>
            </ac:spMkLst>
          </pc:spChg>
          <pc:spChg chg="del mod">
            <ac:chgData name="Baek, Bok Haeng" userId="940f12d3-58d8-4e09-8f86-8600715c21a0" providerId="ADAL" clId="{EA0AECDF-A0F4-9B4A-8C88-0FC6CE3F5450}" dt="2018-10-21T03:42:56.375" v="297" actId="478"/>
            <ac:spMkLst>
              <pc:docMk/>
              <pc:sldMasterMk cId="1357235136" sldId="2147483660"/>
              <pc:sldLayoutMk cId="0" sldId="2147483666"/>
              <ac:spMk id="4" creationId="{00000000-0000-0000-0000-000000000000}"/>
            </ac:spMkLst>
          </pc:spChg>
          <pc:spChg chg="mod">
            <ac:chgData name="Baek, Bok Haeng" userId="940f12d3-58d8-4e09-8f86-8600715c21a0" providerId="ADAL" clId="{EA0AECDF-A0F4-9B4A-8C88-0FC6CE3F5450}" dt="2018-10-21T03:43:07.191" v="302" actId="1076"/>
            <ac:spMkLst>
              <pc:docMk/>
              <pc:sldMasterMk cId="1357235136" sldId="2147483660"/>
              <pc:sldLayoutMk cId="0" sldId="2147483666"/>
              <ac:spMk id="5" creationId="{00000000-0000-0000-0000-000000000000}"/>
            </ac:spMkLst>
          </pc:spChg>
        </pc:sldLayoutChg>
      </pc:sldMasterChg>
    </pc:docChg>
  </pc:docChgLst>
  <pc:docChgLst>
    <pc:chgData name="Baek, Bok Haeng" userId="940f12d3-58d8-4e09-8f86-8600715c21a0" providerId="ADAL" clId="{3F2AF13D-FCD5-7744-9AEE-A717BE51E8A1}"/>
    <pc:docChg chg="undo custSel modSld">
      <pc:chgData name="Baek, Bok Haeng" userId="940f12d3-58d8-4e09-8f86-8600715c21a0" providerId="ADAL" clId="{3F2AF13D-FCD5-7744-9AEE-A717BE51E8A1}" dt="2018-10-22T13:16:05.600" v="74" actId="20577"/>
      <pc:docMkLst>
        <pc:docMk/>
      </pc:docMkLst>
      <pc:sldChg chg="modSp">
        <pc:chgData name="Baek, Bok Haeng" userId="940f12d3-58d8-4e09-8f86-8600715c21a0" providerId="ADAL" clId="{3F2AF13D-FCD5-7744-9AEE-A717BE51E8A1}" dt="2018-10-22T13:14:34.743" v="59" actId="2711"/>
        <pc:sldMkLst>
          <pc:docMk/>
          <pc:sldMk cId="981521599" sldId="257"/>
        </pc:sldMkLst>
        <pc:spChg chg="mod">
          <ac:chgData name="Baek, Bok Haeng" userId="940f12d3-58d8-4e09-8f86-8600715c21a0" providerId="ADAL" clId="{3F2AF13D-FCD5-7744-9AEE-A717BE51E8A1}" dt="2018-10-22T13:14:34.743" v="59" actId="2711"/>
          <ac:spMkLst>
            <pc:docMk/>
            <pc:sldMk cId="981521599" sldId="257"/>
            <ac:spMk id="2" creationId="{00000000-0000-0000-0000-000000000000}"/>
          </ac:spMkLst>
        </pc:spChg>
      </pc:sldChg>
      <pc:sldChg chg="modSp">
        <pc:chgData name="Baek, Bok Haeng" userId="940f12d3-58d8-4e09-8f86-8600715c21a0" providerId="ADAL" clId="{3F2AF13D-FCD5-7744-9AEE-A717BE51E8A1}" dt="2018-10-22T13:14:50.482" v="60" actId="2711"/>
        <pc:sldMkLst>
          <pc:docMk/>
          <pc:sldMk cId="1464163083" sldId="264"/>
        </pc:sldMkLst>
        <pc:spChg chg="mod">
          <ac:chgData name="Baek, Bok Haeng" userId="940f12d3-58d8-4e09-8f86-8600715c21a0" providerId="ADAL" clId="{3F2AF13D-FCD5-7744-9AEE-A717BE51E8A1}" dt="2018-10-22T13:14:50.482" v="60" actId="2711"/>
          <ac:spMkLst>
            <pc:docMk/>
            <pc:sldMk cId="1464163083" sldId="264"/>
            <ac:spMk id="6" creationId="{417FC84F-503B-D847-815C-DE99F5383E17}"/>
          </ac:spMkLst>
        </pc:spChg>
      </pc:sldChg>
      <pc:sldChg chg="modSp">
        <pc:chgData name="Baek, Bok Haeng" userId="940f12d3-58d8-4e09-8f86-8600715c21a0" providerId="ADAL" clId="{3F2AF13D-FCD5-7744-9AEE-A717BE51E8A1}" dt="2018-10-22T13:15:35.533" v="65" actId="207"/>
        <pc:sldMkLst>
          <pc:docMk/>
          <pc:sldMk cId="100559526" sldId="278"/>
        </pc:sldMkLst>
        <pc:spChg chg="mod">
          <ac:chgData name="Baek, Bok Haeng" userId="940f12d3-58d8-4e09-8f86-8600715c21a0" providerId="ADAL" clId="{3F2AF13D-FCD5-7744-9AEE-A717BE51E8A1}" dt="2018-10-22T13:15:35.533" v="65" actId="207"/>
          <ac:spMkLst>
            <pc:docMk/>
            <pc:sldMk cId="100559526" sldId="278"/>
            <ac:spMk id="6" creationId="{8B567BE9-5A54-274D-AA46-31A6D7362B6D}"/>
          </ac:spMkLst>
        </pc:spChg>
      </pc:sldChg>
      <pc:sldChg chg="delSp modSp">
        <pc:chgData name="Baek, Bok Haeng" userId="940f12d3-58d8-4e09-8f86-8600715c21a0" providerId="ADAL" clId="{3F2AF13D-FCD5-7744-9AEE-A717BE51E8A1}" dt="2018-10-22T13:12:24.245" v="40" actId="478"/>
        <pc:sldMkLst>
          <pc:docMk/>
          <pc:sldMk cId="793249318" sldId="304"/>
        </pc:sldMkLst>
        <pc:spChg chg="del">
          <ac:chgData name="Baek, Bok Haeng" userId="940f12d3-58d8-4e09-8f86-8600715c21a0" providerId="ADAL" clId="{3F2AF13D-FCD5-7744-9AEE-A717BE51E8A1}" dt="2018-10-22T13:11:11.816" v="0" actId="478"/>
          <ac:spMkLst>
            <pc:docMk/>
            <pc:sldMk cId="793249318" sldId="304"/>
            <ac:spMk id="16" creationId="{00000000-0000-0000-0000-000000000000}"/>
          </ac:spMkLst>
        </pc:spChg>
        <pc:spChg chg="del">
          <ac:chgData name="Baek, Bok Haeng" userId="940f12d3-58d8-4e09-8f86-8600715c21a0" providerId="ADAL" clId="{3F2AF13D-FCD5-7744-9AEE-A717BE51E8A1}" dt="2018-10-22T13:11:15.607" v="1" actId="478"/>
          <ac:spMkLst>
            <pc:docMk/>
            <pc:sldMk cId="793249318" sldId="304"/>
            <ac:spMk id="23" creationId="{00000000-0000-0000-0000-000000000000}"/>
          </ac:spMkLst>
        </pc:spChg>
        <pc:spChg chg="del mod">
          <ac:chgData name="Baek, Bok Haeng" userId="940f12d3-58d8-4e09-8f86-8600715c21a0" providerId="ADAL" clId="{3F2AF13D-FCD5-7744-9AEE-A717BE51E8A1}" dt="2018-10-22T13:12:24.245" v="40" actId="478"/>
          <ac:spMkLst>
            <pc:docMk/>
            <pc:sldMk cId="793249318" sldId="304"/>
            <ac:spMk id="25" creationId="{00000000-0000-0000-0000-000000000000}"/>
          </ac:spMkLst>
        </pc:spChg>
      </pc:sldChg>
      <pc:sldChg chg="modSp">
        <pc:chgData name="Baek, Bok Haeng" userId="940f12d3-58d8-4e09-8f86-8600715c21a0" providerId="ADAL" clId="{3F2AF13D-FCD5-7744-9AEE-A717BE51E8A1}" dt="2018-10-22T13:13:03.724" v="57" actId="14100"/>
        <pc:sldMkLst>
          <pc:docMk/>
          <pc:sldMk cId="1824889220" sldId="680"/>
        </pc:sldMkLst>
        <pc:spChg chg="mod">
          <ac:chgData name="Baek, Bok Haeng" userId="940f12d3-58d8-4e09-8f86-8600715c21a0" providerId="ADAL" clId="{3F2AF13D-FCD5-7744-9AEE-A717BE51E8A1}" dt="2018-10-22T13:13:03.724" v="57" actId="14100"/>
          <ac:spMkLst>
            <pc:docMk/>
            <pc:sldMk cId="1824889220" sldId="680"/>
            <ac:spMk id="18" creationId="{5E80296B-A3C3-3E42-A246-2F5714A94463}"/>
          </ac:spMkLst>
        </pc:spChg>
      </pc:sldChg>
      <pc:sldChg chg="modSp">
        <pc:chgData name="Baek, Bok Haeng" userId="940f12d3-58d8-4e09-8f86-8600715c21a0" providerId="ADAL" clId="{3F2AF13D-FCD5-7744-9AEE-A717BE51E8A1}" dt="2018-10-22T13:16:05.600" v="74" actId="20577"/>
        <pc:sldMkLst>
          <pc:docMk/>
          <pc:sldMk cId="3948142645" sldId="682"/>
        </pc:sldMkLst>
        <pc:spChg chg="mod">
          <ac:chgData name="Baek, Bok Haeng" userId="940f12d3-58d8-4e09-8f86-8600715c21a0" providerId="ADAL" clId="{3F2AF13D-FCD5-7744-9AEE-A717BE51E8A1}" dt="2018-10-22T13:16:05.600" v="74" actId="20577"/>
          <ac:spMkLst>
            <pc:docMk/>
            <pc:sldMk cId="3948142645" sldId="682"/>
            <ac:spMk id="3" creationId="{F47F7161-9E7C-524F-A953-12262DED2BF3}"/>
          </ac:spMkLst>
        </pc:spChg>
      </pc:sldChg>
    </pc:docChg>
  </pc:docChgLst>
  <pc:docChgLst>
    <pc:chgData name="Baek, Bok Haeng" userId="940f12d3-58d8-4e09-8f86-8600715c21a0" providerId="ADAL" clId="{6E7318B1-9DF1-CD48-AF31-858083C9877D}"/>
    <pc:docChg chg="undo modSld">
      <pc:chgData name="Baek, Bok Haeng" userId="940f12d3-58d8-4e09-8f86-8600715c21a0" providerId="ADAL" clId="{6E7318B1-9DF1-CD48-AF31-858083C9877D}" dt="2018-10-15T16:08:53.978" v="26" actId="1076"/>
      <pc:docMkLst>
        <pc:docMk/>
      </pc:docMkLst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19ED2C-1FBA-C740-94AD-E9DFE66179AA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FA0F8E4E-7C57-B142-ABB4-B6CE6C3A096E}">
      <dgm:prSet phldrT="[Text]"/>
      <dgm:spPr/>
      <dgm:t>
        <a:bodyPr/>
        <a:lstStyle/>
        <a:p>
          <a:r>
            <a:rPr lang="en-US" dirty="0"/>
            <a:t>US EPA MOVES  </a:t>
          </a:r>
          <a:r>
            <a:rPr lang="en-US" altLang="ko-KR" dirty="0"/>
            <a:t>Emissions Factor Lookup Tables</a:t>
          </a:r>
          <a:endParaRPr lang="en-US" dirty="0"/>
        </a:p>
      </dgm:t>
    </dgm:pt>
    <dgm:pt modelId="{2F6A0E0F-5B15-0D46-9E5C-B549D14CF67C}" type="parTrans" cxnId="{F7C84728-613A-1843-A118-1BE85924F36D}">
      <dgm:prSet/>
      <dgm:spPr/>
      <dgm:t>
        <a:bodyPr/>
        <a:lstStyle/>
        <a:p>
          <a:endParaRPr lang="en-US"/>
        </a:p>
      </dgm:t>
    </dgm:pt>
    <dgm:pt modelId="{D56DE58F-C407-674C-903F-A3022BD7494F}" type="sibTrans" cxnId="{F7C84728-613A-1843-A118-1BE85924F36D}">
      <dgm:prSet/>
      <dgm:spPr/>
      <dgm:t>
        <a:bodyPr/>
        <a:lstStyle/>
        <a:p>
          <a:endParaRPr lang="en-US"/>
        </a:p>
      </dgm:t>
    </dgm:pt>
    <dgm:pt modelId="{BD48C054-1E9D-8A4D-8242-EFC2DD061434}">
      <dgm:prSet phldrT="[Text]"/>
      <dgm:spPr/>
      <dgm:t>
        <a:bodyPr/>
        <a:lstStyle/>
        <a:p>
          <a:r>
            <a:rPr lang="en-US" dirty="0"/>
            <a:t>BCFA</a:t>
          </a:r>
        </a:p>
      </dgm:t>
    </dgm:pt>
    <dgm:pt modelId="{0AA56934-4DC7-2E48-80A3-F40D628B6AFF}" type="parTrans" cxnId="{9FD6691F-C139-C948-8ADE-8661E74425AC}">
      <dgm:prSet/>
      <dgm:spPr/>
      <dgm:t>
        <a:bodyPr/>
        <a:lstStyle/>
        <a:p>
          <a:endParaRPr lang="en-US"/>
        </a:p>
      </dgm:t>
    </dgm:pt>
    <dgm:pt modelId="{694949EF-EC81-ED43-8239-F4967807FEDF}" type="sibTrans" cxnId="{9FD6691F-C139-C948-8ADE-8661E74425AC}">
      <dgm:prSet/>
      <dgm:spPr/>
      <dgm:t>
        <a:bodyPr/>
        <a:lstStyle/>
        <a:p>
          <a:endParaRPr lang="en-US"/>
        </a:p>
      </dgm:t>
    </dgm:pt>
    <dgm:pt modelId="{031EC201-E952-E44F-BBE5-5D7833EA361B}">
      <dgm:prSet phldrT="[Text]"/>
      <dgm:spPr/>
      <dgm:t>
        <a:bodyPr/>
        <a:lstStyle/>
        <a:p>
          <a:r>
            <a:rPr lang="en-US" altLang="ko-KR" dirty="0"/>
            <a:t>Polynomial Equations by SCC, </a:t>
          </a:r>
          <a:r>
            <a:rPr lang="en-US" altLang="ko-KR" dirty="0" err="1"/>
            <a:t>Pollutants,Fuel</a:t>
          </a:r>
          <a:r>
            <a:rPr lang="en-US" altLang="ko-KR" dirty="0"/>
            <a:t>,,,,</a:t>
          </a:r>
          <a:endParaRPr lang="en-US" dirty="0"/>
        </a:p>
      </dgm:t>
    </dgm:pt>
    <dgm:pt modelId="{91C12987-D823-7F44-9937-3D1F0269D929}" type="parTrans" cxnId="{F797242F-03E2-F043-B350-3A96E4D2CC0D}">
      <dgm:prSet/>
      <dgm:spPr/>
      <dgm:t>
        <a:bodyPr/>
        <a:lstStyle/>
        <a:p>
          <a:endParaRPr lang="en-US"/>
        </a:p>
      </dgm:t>
    </dgm:pt>
    <dgm:pt modelId="{9F7D61D4-9075-0548-B521-76E42C9CB01D}" type="sibTrans" cxnId="{F797242F-03E2-F043-B350-3A96E4D2CC0D}">
      <dgm:prSet/>
      <dgm:spPr/>
      <dgm:t>
        <a:bodyPr/>
        <a:lstStyle/>
        <a:p>
          <a:endParaRPr lang="en-US"/>
        </a:p>
      </dgm:t>
    </dgm:pt>
    <dgm:pt modelId="{524A0341-53CE-384F-AE27-6AAB36C32E00}" type="pres">
      <dgm:prSet presAssocID="{5219ED2C-1FBA-C740-94AD-E9DFE66179AA}" presName="Name0" presStyleCnt="0">
        <dgm:presLayoutVars>
          <dgm:dir/>
          <dgm:resizeHandles val="exact"/>
        </dgm:presLayoutVars>
      </dgm:prSet>
      <dgm:spPr/>
    </dgm:pt>
    <dgm:pt modelId="{ACF4B3CB-49DC-7842-9BD2-C55A11678C9F}" type="pres">
      <dgm:prSet presAssocID="{FA0F8E4E-7C57-B142-ABB4-B6CE6C3A096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6EB71E-9FE1-4141-BFF0-6ECD1563A70F}" type="pres">
      <dgm:prSet presAssocID="{D56DE58F-C407-674C-903F-A3022BD7494F}" presName="sibTrans" presStyleLbl="sibTrans2D1" presStyleIdx="0" presStyleCnt="2"/>
      <dgm:spPr/>
      <dgm:t>
        <a:bodyPr/>
        <a:lstStyle/>
        <a:p>
          <a:endParaRPr lang="en-US"/>
        </a:p>
      </dgm:t>
    </dgm:pt>
    <dgm:pt modelId="{00E8CB32-F864-0A44-A65B-21AE60FA786E}" type="pres">
      <dgm:prSet presAssocID="{D56DE58F-C407-674C-903F-A3022BD7494F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E436420D-63FD-9344-B847-07222FC97253}" type="pres">
      <dgm:prSet presAssocID="{BD48C054-1E9D-8A4D-8242-EFC2DD061434}" presName="node" presStyleLbl="node1" presStyleIdx="1" presStyleCnt="3" custLinFactNeighborY="19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8E3A25-86CF-5E47-8C6C-98FA14C0E67B}" type="pres">
      <dgm:prSet presAssocID="{694949EF-EC81-ED43-8239-F4967807FEDF}" presName="sibTrans" presStyleLbl="sibTrans2D1" presStyleIdx="1" presStyleCnt="2"/>
      <dgm:spPr/>
      <dgm:t>
        <a:bodyPr/>
        <a:lstStyle/>
        <a:p>
          <a:endParaRPr lang="en-US"/>
        </a:p>
      </dgm:t>
    </dgm:pt>
    <dgm:pt modelId="{75708859-AABD-9D47-9A27-3690311052ED}" type="pres">
      <dgm:prSet presAssocID="{694949EF-EC81-ED43-8239-F4967807FEDF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97C7E311-D320-104F-AD91-CC6884322C92}" type="pres">
      <dgm:prSet presAssocID="{031EC201-E952-E44F-BBE5-5D7833EA361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9A27B2D-E238-3149-B2C7-E502E1FBC682}" type="presOf" srcId="{694949EF-EC81-ED43-8239-F4967807FEDF}" destId="{658E3A25-86CF-5E47-8C6C-98FA14C0E67B}" srcOrd="0" destOrd="0" presId="urn:microsoft.com/office/officeart/2005/8/layout/process1"/>
    <dgm:cxn modelId="{CFB9DEA1-01C3-0143-9F21-1466C237D180}" type="presOf" srcId="{D56DE58F-C407-674C-903F-A3022BD7494F}" destId="{CE6EB71E-9FE1-4141-BFF0-6ECD1563A70F}" srcOrd="0" destOrd="0" presId="urn:microsoft.com/office/officeart/2005/8/layout/process1"/>
    <dgm:cxn modelId="{6E7C7ACC-5057-7743-9D7B-A068E89A7949}" type="presOf" srcId="{BD48C054-1E9D-8A4D-8242-EFC2DD061434}" destId="{E436420D-63FD-9344-B847-07222FC97253}" srcOrd="0" destOrd="0" presId="urn:microsoft.com/office/officeart/2005/8/layout/process1"/>
    <dgm:cxn modelId="{9FD6691F-C139-C948-8ADE-8661E74425AC}" srcId="{5219ED2C-1FBA-C740-94AD-E9DFE66179AA}" destId="{BD48C054-1E9D-8A4D-8242-EFC2DD061434}" srcOrd="1" destOrd="0" parTransId="{0AA56934-4DC7-2E48-80A3-F40D628B6AFF}" sibTransId="{694949EF-EC81-ED43-8239-F4967807FEDF}"/>
    <dgm:cxn modelId="{6341E8E8-9BE3-F945-845C-5184C8AEC1B8}" type="presOf" srcId="{D56DE58F-C407-674C-903F-A3022BD7494F}" destId="{00E8CB32-F864-0A44-A65B-21AE60FA786E}" srcOrd="1" destOrd="0" presId="urn:microsoft.com/office/officeart/2005/8/layout/process1"/>
    <dgm:cxn modelId="{F7C84728-613A-1843-A118-1BE85924F36D}" srcId="{5219ED2C-1FBA-C740-94AD-E9DFE66179AA}" destId="{FA0F8E4E-7C57-B142-ABB4-B6CE6C3A096E}" srcOrd="0" destOrd="0" parTransId="{2F6A0E0F-5B15-0D46-9E5C-B549D14CF67C}" sibTransId="{D56DE58F-C407-674C-903F-A3022BD7494F}"/>
    <dgm:cxn modelId="{7B2E3F7F-9398-B243-B87F-6993B9973A9E}" type="presOf" srcId="{694949EF-EC81-ED43-8239-F4967807FEDF}" destId="{75708859-AABD-9D47-9A27-3690311052ED}" srcOrd="1" destOrd="0" presId="urn:microsoft.com/office/officeart/2005/8/layout/process1"/>
    <dgm:cxn modelId="{F797242F-03E2-F043-B350-3A96E4D2CC0D}" srcId="{5219ED2C-1FBA-C740-94AD-E9DFE66179AA}" destId="{031EC201-E952-E44F-BBE5-5D7833EA361B}" srcOrd="2" destOrd="0" parTransId="{91C12987-D823-7F44-9937-3D1F0269D929}" sibTransId="{9F7D61D4-9075-0548-B521-76E42C9CB01D}"/>
    <dgm:cxn modelId="{876D0576-9D01-6A40-A674-E98FD38A1B05}" type="presOf" srcId="{5219ED2C-1FBA-C740-94AD-E9DFE66179AA}" destId="{524A0341-53CE-384F-AE27-6AAB36C32E00}" srcOrd="0" destOrd="0" presId="urn:microsoft.com/office/officeart/2005/8/layout/process1"/>
    <dgm:cxn modelId="{13388306-6C1D-8340-933F-7588E1C88BE5}" type="presOf" srcId="{031EC201-E952-E44F-BBE5-5D7833EA361B}" destId="{97C7E311-D320-104F-AD91-CC6884322C92}" srcOrd="0" destOrd="0" presId="urn:microsoft.com/office/officeart/2005/8/layout/process1"/>
    <dgm:cxn modelId="{2B541735-8A0A-B146-AE9E-500476BF99EB}" type="presOf" srcId="{FA0F8E4E-7C57-B142-ABB4-B6CE6C3A096E}" destId="{ACF4B3CB-49DC-7842-9BD2-C55A11678C9F}" srcOrd="0" destOrd="0" presId="urn:microsoft.com/office/officeart/2005/8/layout/process1"/>
    <dgm:cxn modelId="{5F524C30-E93F-D248-AEFA-43233E1545DE}" type="presParOf" srcId="{524A0341-53CE-384F-AE27-6AAB36C32E00}" destId="{ACF4B3CB-49DC-7842-9BD2-C55A11678C9F}" srcOrd="0" destOrd="0" presId="urn:microsoft.com/office/officeart/2005/8/layout/process1"/>
    <dgm:cxn modelId="{5A200907-B8A9-E144-BF69-A94FF531AE54}" type="presParOf" srcId="{524A0341-53CE-384F-AE27-6AAB36C32E00}" destId="{CE6EB71E-9FE1-4141-BFF0-6ECD1563A70F}" srcOrd="1" destOrd="0" presId="urn:microsoft.com/office/officeart/2005/8/layout/process1"/>
    <dgm:cxn modelId="{2D63717F-A667-C94D-A497-EBC58AB759E1}" type="presParOf" srcId="{CE6EB71E-9FE1-4141-BFF0-6ECD1563A70F}" destId="{00E8CB32-F864-0A44-A65B-21AE60FA786E}" srcOrd="0" destOrd="0" presId="urn:microsoft.com/office/officeart/2005/8/layout/process1"/>
    <dgm:cxn modelId="{C45E20F3-62C0-6949-B951-EBFB389DBEF5}" type="presParOf" srcId="{524A0341-53CE-384F-AE27-6AAB36C32E00}" destId="{E436420D-63FD-9344-B847-07222FC97253}" srcOrd="2" destOrd="0" presId="urn:microsoft.com/office/officeart/2005/8/layout/process1"/>
    <dgm:cxn modelId="{D66AE6BA-7DBE-264C-A956-6FF3DCC00219}" type="presParOf" srcId="{524A0341-53CE-384F-AE27-6AAB36C32E00}" destId="{658E3A25-86CF-5E47-8C6C-98FA14C0E67B}" srcOrd="3" destOrd="0" presId="urn:microsoft.com/office/officeart/2005/8/layout/process1"/>
    <dgm:cxn modelId="{BE50D012-8DC0-904B-9AC1-338360942ADC}" type="presParOf" srcId="{658E3A25-86CF-5E47-8C6C-98FA14C0E67B}" destId="{75708859-AABD-9D47-9A27-3690311052ED}" srcOrd="0" destOrd="0" presId="urn:microsoft.com/office/officeart/2005/8/layout/process1"/>
    <dgm:cxn modelId="{31C88542-AD5E-6D42-9B27-313576FF12FC}" type="presParOf" srcId="{524A0341-53CE-384F-AE27-6AAB36C32E00}" destId="{97C7E311-D320-104F-AD91-CC6884322C92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F4B3CB-49DC-7842-9BD2-C55A11678C9F}">
      <dsp:nvSpPr>
        <dsp:cNvPr id="0" name=""/>
        <dsp:cNvSpPr/>
      </dsp:nvSpPr>
      <dsp:spPr>
        <a:xfrm>
          <a:off x="6451" y="53122"/>
          <a:ext cx="1928160" cy="12653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US EPA MOVES  </a:t>
          </a:r>
          <a:r>
            <a:rPr lang="en-US" altLang="ko-KR" sz="1800" kern="1200" dirty="0"/>
            <a:t>Emissions Factor Lookup Tables</a:t>
          </a:r>
          <a:endParaRPr lang="en-US" sz="1800" kern="1200" dirty="0"/>
        </a:p>
      </dsp:txBody>
      <dsp:txXfrm>
        <a:off x="43512" y="90183"/>
        <a:ext cx="1854038" cy="1191233"/>
      </dsp:txXfrm>
    </dsp:sp>
    <dsp:sp modelId="{CE6EB71E-9FE1-4141-BFF0-6ECD1563A70F}">
      <dsp:nvSpPr>
        <dsp:cNvPr id="0" name=""/>
        <dsp:cNvSpPr/>
      </dsp:nvSpPr>
      <dsp:spPr>
        <a:xfrm rot="31809">
          <a:off x="2127419" y="459304"/>
          <a:ext cx="408787" cy="47818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2127422" y="554374"/>
        <a:ext cx="286151" cy="286909"/>
      </dsp:txXfrm>
    </dsp:sp>
    <dsp:sp modelId="{E436420D-63FD-9344-B847-07222FC97253}">
      <dsp:nvSpPr>
        <dsp:cNvPr id="0" name=""/>
        <dsp:cNvSpPr/>
      </dsp:nvSpPr>
      <dsp:spPr>
        <a:xfrm>
          <a:off x="2705876" y="78100"/>
          <a:ext cx="1928160" cy="12653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BCFA</a:t>
          </a:r>
        </a:p>
      </dsp:txBody>
      <dsp:txXfrm>
        <a:off x="2742937" y="115161"/>
        <a:ext cx="1854038" cy="1191233"/>
      </dsp:txXfrm>
    </dsp:sp>
    <dsp:sp modelId="{658E3A25-86CF-5E47-8C6C-98FA14C0E67B}">
      <dsp:nvSpPr>
        <dsp:cNvPr id="0" name=""/>
        <dsp:cNvSpPr/>
      </dsp:nvSpPr>
      <dsp:spPr>
        <a:xfrm rot="21568191">
          <a:off x="4826844" y="459090"/>
          <a:ext cx="408787" cy="47818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4826847" y="555294"/>
        <a:ext cx="286151" cy="286909"/>
      </dsp:txXfrm>
    </dsp:sp>
    <dsp:sp modelId="{97C7E311-D320-104F-AD91-CC6884322C92}">
      <dsp:nvSpPr>
        <dsp:cNvPr id="0" name=""/>
        <dsp:cNvSpPr/>
      </dsp:nvSpPr>
      <dsp:spPr>
        <a:xfrm>
          <a:off x="5405301" y="53122"/>
          <a:ext cx="1928160" cy="12653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800" kern="1200" dirty="0"/>
            <a:t>Polynomial Equations by SCC, </a:t>
          </a:r>
          <a:r>
            <a:rPr lang="en-US" altLang="ko-KR" sz="1800" kern="1200" dirty="0" err="1"/>
            <a:t>Pollutants,Fuel</a:t>
          </a:r>
          <a:r>
            <a:rPr lang="en-US" altLang="ko-KR" sz="1800" kern="1200" dirty="0"/>
            <a:t>,,,,</a:t>
          </a:r>
          <a:endParaRPr lang="en-US" sz="1800" kern="1200" dirty="0"/>
        </a:p>
      </dsp:txBody>
      <dsp:txXfrm>
        <a:off x="5442362" y="90183"/>
        <a:ext cx="1854038" cy="11912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D802B8-E452-9847-B528-4AD0781D1DD4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41D9F4-936B-4F43-84F4-24E829F20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F885A4-4937-403D-8772-9EBA09DFC96A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5067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F885A4-4937-403D-8772-9EBA09DFC96A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5607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03DE10D-780A-4245-B416-0F2CD160E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1038" y="6356352"/>
            <a:ext cx="848201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23354"/>
            <a:ext cx="8543925" cy="945476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1121229"/>
            <a:ext cx="8543925" cy="55299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7" y="226165"/>
            <a:ext cx="6710363" cy="109544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40205" y="6291038"/>
            <a:ext cx="565795" cy="365125"/>
          </a:xfrm>
          <a:prstGeom prst="rect">
            <a:avLst/>
          </a:prstGeom>
        </p:spPr>
        <p:txBody>
          <a:bodyPr/>
          <a:lstStyle/>
          <a:p>
            <a:fld id="{9775D7B9-553F-9C41-A688-EAC633953EE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44BBC0D-8C75-DF4F-9E71-7A1F60D107A2}"/>
              </a:ext>
            </a:extLst>
          </p:cNvPr>
          <p:cNvSpPr/>
          <p:nvPr userDrawn="1"/>
        </p:nvSpPr>
        <p:spPr>
          <a:xfrm>
            <a:off x="0" y="-12259"/>
            <a:ext cx="9906000" cy="1089321"/>
          </a:xfrm>
          <a:prstGeom prst="rect">
            <a:avLst/>
          </a:prstGeom>
          <a:solidFill>
            <a:srgbClr val="78D8FF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7" name="Picture 5"/>
          <p:cNvPicPr>
            <a:picLocks noChangeAspect="1" noChangeArrowheads="1"/>
          </p:cNvPicPr>
          <p:nvPr userDrawn="1"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073" y="215274"/>
            <a:ext cx="1503742" cy="688573"/>
          </a:xfrm>
          <a:prstGeom prst="rect">
            <a:avLst/>
          </a:prstGeom>
          <a:noFill/>
          <a:ln w="222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215274"/>
            <a:ext cx="6677706" cy="1095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491343"/>
            <a:ext cx="8543925" cy="5118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70A1EB0-AEB1-A341-AC43-CA80AD32F709}"/>
              </a:ext>
            </a:extLst>
          </p:cNvPr>
          <p:cNvSpPr/>
          <p:nvPr userDrawn="1"/>
        </p:nvSpPr>
        <p:spPr>
          <a:xfrm>
            <a:off x="0" y="6708530"/>
            <a:ext cx="9906000" cy="149469"/>
          </a:xfrm>
          <a:prstGeom prst="rect">
            <a:avLst/>
          </a:prstGeom>
          <a:solidFill>
            <a:srgbClr val="00B0F0">
              <a:alpha val="4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>
                <a:solidFill>
                  <a:schemeClr val="tx1"/>
                </a:solidFill>
              </a:rPr>
              <a:t>The 17</a:t>
            </a:r>
            <a:r>
              <a:rPr lang="en-US" sz="1100" baseline="30000" dirty="0">
                <a:solidFill>
                  <a:schemeClr val="tx1"/>
                </a:solidFill>
              </a:rPr>
              <a:t>th</a:t>
            </a:r>
            <a:r>
              <a:rPr lang="en-US" sz="1100" dirty="0">
                <a:solidFill>
                  <a:schemeClr val="tx1"/>
                </a:solidFill>
              </a:rPr>
              <a:t> Annual CMAS Conference (October 22-24, 2018)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809EF742-5035-3D4C-A5F6-C96292A6F2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862" y="194237"/>
            <a:ext cx="768855" cy="709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7235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70C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2AEF4B-BDBA-A74A-9C63-887979385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950" y="1361849"/>
            <a:ext cx="8420100" cy="238760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Coupling Meteorology-sensitive Emissions with Air Quality Forecasting System in Korea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79C7553-8926-6C41-8D0B-E76C42641C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4276436"/>
            <a:ext cx="7429500" cy="1843010"/>
          </a:xfrm>
        </p:spPr>
        <p:txBody>
          <a:bodyPr>
            <a:normAutofit fontScale="92500" lnSpcReduction="20000"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B. H. Baek </a:t>
            </a:r>
          </a:p>
          <a:p>
            <a:r>
              <a:rPr lang="en-US" b="0" dirty="0">
                <a:solidFill>
                  <a:schemeClr val="tx1"/>
                </a:solidFill>
              </a:rPr>
              <a:t>University of NC at Chapel Hill / CMAS</a:t>
            </a:r>
          </a:p>
          <a:p>
            <a:endParaRPr lang="en-US" b="0" dirty="0">
              <a:solidFill>
                <a:schemeClr val="tx1"/>
              </a:solidFill>
            </a:endParaRPr>
          </a:p>
          <a:p>
            <a:r>
              <a:rPr lang="en-US" b="0" dirty="0" err="1">
                <a:solidFill>
                  <a:schemeClr val="tx1"/>
                </a:solidFill>
              </a:rPr>
              <a:t>SoonTae</a:t>
            </a:r>
            <a:r>
              <a:rPr lang="en-US" b="0" dirty="0">
                <a:solidFill>
                  <a:schemeClr val="tx1"/>
                </a:solidFill>
              </a:rPr>
              <a:t> Kim &amp; </a:t>
            </a:r>
            <a:r>
              <a:rPr lang="en-US" b="0" dirty="0" err="1">
                <a:solidFill>
                  <a:schemeClr val="tx1"/>
                </a:solidFill>
              </a:rPr>
              <a:t>Changhan</a:t>
            </a:r>
            <a:r>
              <a:rPr lang="en-US" b="0" dirty="0">
                <a:solidFill>
                  <a:schemeClr val="tx1"/>
                </a:solidFill>
              </a:rPr>
              <a:t> Bae</a:t>
            </a:r>
          </a:p>
          <a:p>
            <a:r>
              <a:rPr lang="en-US" b="0" dirty="0" err="1">
                <a:solidFill>
                  <a:schemeClr val="tx1"/>
                </a:solidFill>
              </a:rPr>
              <a:t>Ajou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Unversity</a:t>
            </a:r>
            <a:endParaRPr lang="en-US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49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7FD6DE-ADED-BB4E-B116-8A076E3BE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27" y="23354"/>
            <a:ext cx="7024256" cy="1021676"/>
          </a:xfrm>
        </p:spPr>
        <p:txBody>
          <a:bodyPr>
            <a:normAutofit/>
          </a:bodyPr>
          <a:lstStyle/>
          <a:p>
            <a:r>
              <a:rPr lang="en-US" sz="3600" dirty="0"/>
              <a:t>Seasonal [PM</a:t>
            </a:r>
            <a:r>
              <a:rPr lang="en-US" sz="3600" baseline="-25000" dirty="0"/>
              <a:t>2.5</a:t>
            </a:r>
            <a:r>
              <a:rPr lang="en-US" sz="3600" dirty="0"/>
              <a:t>] Variation in China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47F7161-9E7C-524F-A953-12262DED2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1437" y="2297430"/>
            <a:ext cx="4013200" cy="4269074"/>
          </a:xfrm>
        </p:spPr>
        <p:txBody>
          <a:bodyPr/>
          <a:lstStyle/>
          <a:p>
            <a:r>
              <a:rPr lang="en-US" sz="2000" dirty="0"/>
              <a:t>Clear Seasonal Variation overall</a:t>
            </a:r>
          </a:p>
          <a:p>
            <a:r>
              <a:rPr lang="en-US" sz="2000" dirty="0"/>
              <a:t>Lower PM</a:t>
            </a:r>
            <a:r>
              <a:rPr lang="en-US" sz="2000" baseline="-25000" dirty="0"/>
              <a:t>2.5</a:t>
            </a:r>
            <a:r>
              <a:rPr lang="en-US" sz="2000" dirty="0"/>
              <a:t> Estimates during Winter</a:t>
            </a:r>
          </a:p>
          <a:p>
            <a:r>
              <a:rPr lang="en-US" sz="2000" dirty="0"/>
              <a:t>Higher PM</a:t>
            </a:r>
            <a:r>
              <a:rPr lang="en-US" sz="2000" baseline="-25000" dirty="0"/>
              <a:t>2.5</a:t>
            </a:r>
            <a:r>
              <a:rPr lang="en-US" sz="2000" dirty="0"/>
              <a:t> Estimates during Summer</a:t>
            </a:r>
          </a:p>
          <a:p>
            <a:pPr marL="0" indent="0">
              <a:buNone/>
            </a:pPr>
            <a:r>
              <a:rPr lang="en-US" dirty="0"/>
              <a:t>  </a:t>
            </a:r>
          </a:p>
        </p:txBody>
      </p:sp>
      <p:pic>
        <p:nvPicPr>
          <p:cNvPr id="15" name="그림 2">
            <a:extLst>
              <a:ext uri="{FF2B5EF4-FFF2-40B4-BE49-F238E27FC236}">
                <a16:creationId xmlns:a16="http://schemas.microsoft.com/office/drawing/2014/main" xmlns="" id="{E00001E4-0008-B14D-9FF9-FEC25496C7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09" y="2645764"/>
            <a:ext cx="4698123" cy="1268810"/>
          </a:xfrm>
          <a:prstGeom prst="rect">
            <a:avLst/>
          </a:prstGeom>
        </p:spPr>
      </p:pic>
      <p:pic>
        <p:nvPicPr>
          <p:cNvPr id="16" name="그림 3">
            <a:extLst>
              <a:ext uri="{FF2B5EF4-FFF2-40B4-BE49-F238E27FC236}">
                <a16:creationId xmlns:a16="http://schemas.microsoft.com/office/drawing/2014/main" xmlns="" id="{BD73726E-26BB-AA45-B834-7F35572F04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09" y="3951822"/>
            <a:ext cx="4698123" cy="1268810"/>
          </a:xfrm>
          <a:prstGeom prst="rect">
            <a:avLst/>
          </a:prstGeom>
        </p:spPr>
      </p:pic>
      <p:pic>
        <p:nvPicPr>
          <p:cNvPr id="17" name="그림 4">
            <a:extLst>
              <a:ext uri="{FF2B5EF4-FFF2-40B4-BE49-F238E27FC236}">
                <a16:creationId xmlns:a16="http://schemas.microsoft.com/office/drawing/2014/main" xmlns="" id="{E614CC71-B24C-184D-B7A4-F94859221C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09" y="5297694"/>
            <a:ext cx="4698123" cy="126881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D363965-DA0C-474D-9453-B140BFB7C713}"/>
              </a:ext>
            </a:extLst>
          </p:cNvPr>
          <p:cNvSpPr txBox="1"/>
          <p:nvPr/>
        </p:nvSpPr>
        <p:spPr>
          <a:xfrm>
            <a:off x="268293" y="1868846"/>
            <a:ext cx="1352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Jan-Mar</a:t>
            </a:r>
            <a:endParaRPr lang="ko-KR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DD6E529-EF86-164D-AF7D-AB95B23AEC4B}"/>
              </a:ext>
            </a:extLst>
          </p:cNvPr>
          <p:cNvSpPr txBox="1"/>
          <p:nvPr/>
        </p:nvSpPr>
        <p:spPr>
          <a:xfrm>
            <a:off x="268292" y="4431967"/>
            <a:ext cx="1352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Jul-Sep</a:t>
            </a:r>
            <a:endParaRPr lang="ko-KR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00CCC58-45E0-D647-A1DB-47320A08FBDE}"/>
              </a:ext>
            </a:extLst>
          </p:cNvPr>
          <p:cNvSpPr txBox="1"/>
          <p:nvPr/>
        </p:nvSpPr>
        <p:spPr>
          <a:xfrm>
            <a:off x="268292" y="3109754"/>
            <a:ext cx="1352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Apr-Jun</a:t>
            </a:r>
            <a:endParaRPr lang="ko-KR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258CA27-5814-7B4E-8DBB-562F434E10B6}"/>
              </a:ext>
            </a:extLst>
          </p:cNvPr>
          <p:cNvSpPr txBox="1"/>
          <p:nvPr/>
        </p:nvSpPr>
        <p:spPr>
          <a:xfrm>
            <a:off x="268291" y="5754180"/>
            <a:ext cx="1352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Oct-Dec</a:t>
            </a:r>
            <a:endParaRPr lang="ko-KR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그림 18">
            <a:extLst>
              <a:ext uri="{FF2B5EF4-FFF2-40B4-BE49-F238E27FC236}">
                <a16:creationId xmlns:a16="http://schemas.microsoft.com/office/drawing/2014/main" xmlns="" id="{DA739836-B59C-6843-BB87-631019E4B6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08" y="1290613"/>
            <a:ext cx="4698123" cy="130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9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4172" y="186064"/>
            <a:ext cx="7307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Daily [NO</a:t>
            </a:r>
            <a:r>
              <a:rPr lang="en-US" altLang="ko-KR" sz="2800" b="1" baseline="-25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3</a:t>
            </a:r>
            <a:r>
              <a:rPr lang="en-US" altLang="ko-KR" sz="2800" b="1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-</a:t>
            </a:r>
            <a:r>
              <a:rPr lang="en-US" altLang="ko-KR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] Evaluation @ Obs. b/n China &amp; Korea</a:t>
            </a:r>
            <a:endParaRPr lang="ko-KR" alt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57" y="2222857"/>
            <a:ext cx="4160340" cy="15660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57" y="3718026"/>
            <a:ext cx="4160340" cy="15660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57" y="5168833"/>
            <a:ext cx="4160340" cy="156600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458" y="2648454"/>
            <a:ext cx="4551390" cy="1324800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3317689" y="5624962"/>
            <a:ext cx="1035050" cy="895197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3114408" y="2650090"/>
            <a:ext cx="203281" cy="895197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내용 개체 틀 2"/>
          <p:cNvSpPr txBox="1">
            <a:spLocks/>
          </p:cNvSpPr>
          <p:nvPr/>
        </p:nvSpPr>
        <p:spPr>
          <a:xfrm>
            <a:off x="4762520" y="4169519"/>
            <a:ext cx="4788421" cy="2350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FF0000"/>
                </a:solidFill>
                <a:latin typeface="맑은 고딕" panose="020B0503020000020004" pitchFamily="50" charset="-127"/>
              </a:rPr>
              <a:t>■</a:t>
            </a:r>
            <a:r>
              <a:rPr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sz="16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MetADJ</a:t>
            </a:r>
            <a:r>
              <a:rPr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case shows the overall improvements on [NO</a:t>
            </a:r>
            <a:r>
              <a:rPr lang="en-US" altLang="ko-KR" sz="1600" baseline="-250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en-US" altLang="ko-KR" sz="1600" baseline="300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r>
              <a:rPr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 estimates compared to the [PM</a:t>
            </a:r>
            <a:r>
              <a:rPr lang="en-US" altLang="ko-KR" sz="1600" baseline="-250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2.5</a:t>
            </a:r>
            <a:r>
              <a:rPr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].</a:t>
            </a:r>
            <a:r>
              <a:rPr lang="ko-KR" altLang="en-US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00B0F0"/>
                </a:solidFill>
                <a:latin typeface="맑은 고딕" panose="020B0503020000020004" pitchFamily="50" charset="-127"/>
              </a:rPr>
              <a:t>■ </a:t>
            </a:r>
            <a:r>
              <a:rPr lang="en-US" altLang="ko-KR" sz="16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MetADJ</a:t>
            </a:r>
            <a:r>
              <a:rPr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case over-estimated high [NO</a:t>
            </a:r>
            <a:r>
              <a:rPr lang="en-US" altLang="ko-KR" sz="1600" baseline="-250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en-US" altLang="ko-KR" sz="1600" baseline="300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r>
              <a:rPr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 episode </a:t>
            </a:r>
            <a:r>
              <a:rPr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en-US" altLang="ko-KR" sz="16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Need further investigation!</a:t>
            </a:r>
            <a:endParaRPr lang="ko-KR" altLang="en-US" sz="1400" dirty="0">
              <a:solidFill>
                <a:srgbClr val="0070C0"/>
              </a:solidFill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3447864" y="3961598"/>
            <a:ext cx="317500" cy="1108073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xmlns="" id="{D3E216D4-AF6E-4F8F-B529-F87129401E9B}"/>
              </a:ext>
            </a:extLst>
          </p:cNvPr>
          <p:cNvSpPr/>
          <p:nvPr/>
        </p:nvSpPr>
        <p:spPr>
          <a:xfrm>
            <a:off x="1284354" y="5905305"/>
            <a:ext cx="317500" cy="600564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57" y="754710"/>
            <a:ext cx="4160340" cy="1566000"/>
          </a:xfrm>
          <a:prstGeom prst="rect">
            <a:avLst/>
          </a:prstGeom>
        </p:spPr>
      </p:pic>
      <p:sp>
        <p:nvSpPr>
          <p:cNvPr id="27" name="직사각형 26"/>
          <p:cNvSpPr/>
          <p:nvPr/>
        </p:nvSpPr>
        <p:spPr>
          <a:xfrm>
            <a:off x="2050802" y="1362289"/>
            <a:ext cx="642335" cy="70253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/>
          <p:cNvSpPr/>
          <p:nvPr/>
        </p:nvSpPr>
        <p:spPr>
          <a:xfrm>
            <a:off x="3211296" y="1357612"/>
            <a:ext cx="236917" cy="690932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직사각형 29"/>
          <p:cNvSpPr/>
          <p:nvPr/>
        </p:nvSpPr>
        <p:spPr>
          <a:xfrm>
            <a:off x="3839856" y="1341576"/>
            <a:ext cx="708344" cy="70253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위쪽/아래쪽 화살표 30"/>
          <p:cNvSpPr/>
          <p:nvPr/>
        </p:nvSpPr>
        <p:spPr>
          <a:xfrm>
            <a:off x="3992014" y="1478100"/>
            <a:ext cx="88900" cy="285750"/>
          </a:xfrm>
          <a:prstGeom prst="upDown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TextBox 31"/>
          <p:cNvSpPr txBox="1"/>
          <p:nvPr/>
        </p:nvSpPr>
        <p:spPr>
          <a:xfrm>
            <a:off x="3954109" y="1233853"/>
            <a:ext cx="668337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~10 </a:t>
            </a:r>
            <a:r>
              <a:rPr lang="en-US" altLang="ko-KR" sz="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㎍/㎥</a:t>
            </a:r>
            <a:endParaRPr lang="ko-KR" altLang="en-US" sz="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922" y="1207501"/>
            <a:ext cx="4551389" cy="132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8A82765-0A68-E242-9A61-B06A8FF3F224}"/>
              </a:ext>
            </a:extLst>
          </p:cNvPr>
          <p:cNvSpPr txBox="1"/>
          <p:nvPr/>
        </p:nvSpPr>
        <p:spPr>
          <a:xfrm>
            <a:off x="8674237" y="1022835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Jan-Mar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79231BC-D094-C047-8CA9-41AD16845DFA}"/>
              </a:ext>
            </a:extLst>
          </p:cNvPr>
          <p:cNvSpPr txBox="1"/>
          <p:nvPr/>
        </p:nvSpPr>
        <p:spPr>
          <a:xfrm>
            <a:off x="8650053" y="2474481"/>
            <a:ext cx="90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Apr-Jun</a:t>
            </a:r>
          </a:p>
        </p:txBody>
      </p:sp>
    </p:spTree>
    <p:extLst>
      <p:ext uri="{BB962C8B-B14F-4D97-AF65-F5344CB8AC3E}">
        <p14:creationId xmlns:p14="http://schemas.microsoft.com/office/powerpoint/2010/main" val="89033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384" y="1116864"/>
            <a:ext cx="4160340" cy="1844568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84" y="3130632"/>
            <a:ext cx="4160340" cy="1844568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384" y="3130632"/>
            <a:ext cx="4160340" cy="1844568"/>
          </a:xfrm>
          <a:prstGeom prst="rect">
            <a:avLst/>
          </a:prstGeom>
        </p:spPr>
      </p:pic>
      <p:sp>
        <p:nvSpPr>
          <p:cNvPr id="14" name="내용 개체 틀 2"/>
          <p:cNvSpPr txBox="1">
            <a:spLocks/>
          </p:cNvSpPr>
          <p:nvPr/>
        </p:nvSpPr>
        <p:spPr>
          <a:xfrm>
            <a:off x="922238" y="4975200"/>
            <a:ext cx="8173486" cy="15778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FF0000"/>
                </a:solidFill>
                <a:latin typeface="맑은 고딕" panose="020B0503020000020004" pitchFamily="50" charset="-127"/>
              </a:rPr>
              <a:t>■</a:t>
            </a:r>
            <a:r>
              <a:rPr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sz="1600" dirty="0">
                <a:solidFill>
                  <a:schemeClr val="tx1"/>
                </a:solidFill>
                <a:latin typeface="+mj-lt"/>
              </a:rPr>
              <a:t>Daily [NH</a:t>
            </a:r>
            <a:r>
              <a:rPr lang="en-US" altLang="ko-KR" sz="1600" baseline="-25000" dirty="0">
                <a:solidFill>
                  <a:schemeClr val="tx1"/>
                </a:solidFill>
                <a:latin typeface="+mj-lt"/>
              </a:rPr>
              <a:t>4</a:t>
            </a:r>
            <a:r>
              <a:rPr lang="en-US" altLang="ko-KR" sz="1600" baseline="30000" dirty="0">
                <a:solidFill>
                  <a:schemeClr val="tx1"/>
                </a:solidFill>
                <a:latin typeface="+mj-lt"/>
              </a:rPr>
              <a:t>+</a:t>
            </a:r>
            <a:r>
              <a:rPr lang="ko-KR" altLang="en-US" sz="16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ko-KR" sz="1600" dirty="0">
                <a:solidFill>
                  <a:schemeClr val="tx1"/>
                </a:solidFill>
                <a:latin typeface="+mj-lt"/>
              </a:rPr>
              <a:t>] Performance is better compared to </a:t>
            </a:r>
            <a:r>
              <a:rPr lang="en-US" altLang="ko-KR" sz="1600" dirty="0">
                <a:solidFill>
                  <a:schemeClr val="tx1"/>
                </a:solidFill>
                <a:latin typeface="+mj-lt"/>
                <a:ea typeface="맑은 고딕" panose="020B0503020000020004" pitchFamily="50" charset="-127"/>
              </a:rPr>
              <a:t>[PM</a:t>
            </a:r>
            <a:r>
              <a:rPr lang="en-US" altLang="ko-KR" sz="1600" baseline="-25000" dirty="0">
                <a:solidFill>
                  <a:schemeClr val="tx1"/>
                </a:solidFill>
                <a:latin typeface="+mj-lt"/>
                <a:ea typeface="맑은 고딕" panose="020B0503020000020004" pitchFamily="50" charset="-127"/>
              </a:rPr>
              <a:t>2.5</a:t>
            </a:r>
            <a:r>
              <a:rPr lang="en-US" altLang="ko-KR" sz="1600" dirty="0">
                <a:solidFill>
                  <a:schemeClr val="tx1"/>
                </a:solidFill>
                <a:latin typeface="+mj-lt"/>
                <a:ea typeface="맑은 고딕" panose="020B0503020000020004" pitchFamily="50" charset="-127"/>
              </a:rPr>
              <a:t>]</a:t>
            </a:r>
            <a:endParaRPr lang="en-US" altLang="ko-KR" sz="1600" dirty="0">
              <a:solidFill>
                <a:schemeClr val="tx1"/>
              </a:solidFill>
              <a:latin typeface="+mj-lt"/>
            </a:endParaRPr>
          </a:p>
          <a:p>
            <a:pPr marL="742950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chemeClr val="tx1"/>
                </a:solidFill>
                <a:latin typeface="+mj-lt"/>
              </a:rPr>
              <a:t>Winter Season: Under-Estimates ; Summer Season: Over-estimates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FF0000"/>
                </a:solidFill>
                <a:latin typeface="맑은 고딕" panose="020B0503020000020004" pitchFamily="50" charset="-127"/>
              </a:rPr>
              <a:t>■</a:t>
            </a:r>
            <a:r>
              <a:rPr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sz="1600" dirty="0">
                <a:solidFill>
                  <a:schemeClr val="tx1"/>
                </a:solidFill>
                <a:latin typeface="+mj-lt"/>
              </a:rPr>
              <a:t>Improvement on estimating low concentrations during the Winter season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00B0F0"/>
                </a:solidFill>
                <a:latin typeface="맑은 고딕" panose="020B0503020000020004" pitchFamily="50" charset="-127"/>
              </a:rPr>
              <a:t>■ </a:t>
            </a:r>
            <a:r>
              <a:rPr lang="en-US" altLang="ko-KR" sz="1600" dirty="0">
                <a:solidFill>
                  <a:schemeClr val="tx1"/>
                </a:solidFill>
                <a:latin typeface="+mj-lt"/>
              </a:rPr>
              <a:t>Trying to capture some high peak of Daily [NH</a:t>
            </a:r>
            <a:r>
              <a:rPr lang="en-US" altLang="ko-KR" sz="1600" baseline="-25000" dirty="0">
                <a:solidFill>
                  <a:schemeClr val="tx1"/>
                </a:solidFill>
                <a:latin typeface="+mj-lt"/>
              </a:rPr>
              <a:t>4</a:t>
            </a:r>
            <a:r>
              <a:rPr lang="en-US" altLang="ko-KR" sz="1600" baseline="30000" dirty="0">
                <a:solidFill>
                  <a:schemeClr val="tx1"/>
                </a:solidFill>
                <a:latin typeface="+mj-lt"/>
              </a:rPr>
              <a:t>+</a:t>
            </a:r>
            <a:r>
              <a:rPr lang="ko-KR" altLang="en-US" sz="16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ko-KR" sz="1600" dirty="0">
                <a:solidFill>
                  <a:schemeClr val="tx1"/>
                </a:solidFill>
                <a:latin typeface="+mj-lt"/>
              </a:rPr>
              <a:t>] during the Summer season</a:t>
            </a:r>
            <a:endParaRPr lang="ko-KR" altLang="en-US" sz="16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84" y="1075915"/>
            <a:ext cx="4190400" cy="1843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8551649-60F5-494B-8EAF-BD2B8B109C64}"/>
              </a:ext>
            </a:extLst>
          </p:cNvPr>
          <p:cNvSpPr txBox="1"/>
          <p:nvPr/>
        </p:nvSpPr>
        <p:spPr>
          <a:xfrm>
            <a:off x="136636" y="294976"/>
            <a:ext cx="7356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Daily [NH</a:t>
            </a:r>
            <a:r>
              <a:rPr lang="en-US" altLang="ko-KR" sz="2800" b="1" baseline="-25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4</a:t>
            </a:r>
            <a:r>
              <a:rPr lang="en-US" altLang="ko-KR" sz="2800" b="1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+</a:t>
            </a:r>
            <a:r>
              <a:rPr lang="en-US" altLang="ko-KR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] Evaluation @ Obs. b/n China &amp; Korea</a:t>
            </a:r>
            <a:endParaRPr lang="ko-KR" alt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</a:endParaRPr>
          </a:p>
        </p:txBody>
      </p:sp>
      <p:sp>
        <p:nvSpPr>
          <p:cNvPr id="18" name="직사각형 26">
            <a:extLst>
              <a:ext uri="{FF2B5EF4-FFF2-40B4-BE49-F238E27FC236}">
                <a16:creationId xmlns:a16="http://schemas.microsoft.com/office/drawing/2014/main" xmlns="" id="{AFA76C23-829D-0849-9610-7723DE260C73}"/>
              </a:ext>
            </a:extLst>
          </p:cNvPr>
          <p:cNvSpPr/>
          <p:nvPr/>
        </p:nvSpPr>
        <p:spPr>
          <a:xfrm>
            <a:off x="7782792" y="4226267"/>
            <a:ext cx="1215736" cy="432997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26">
            <a:extLst>
              <a:ext uri="{FF2B5EF4-FFF2-40B4-BE49-F238E27FC236}">
                <a16:creationId xmlns:a16="http://schemas.microsoft.com/office/drawing/2014/main" xmlns="" id="{D7056CC2-026B-3540-B01D-4FB9BED5A29E}"/>
              </a:ext>
            </a:extLst>
          </p:cNvPr>
          <p:cNvSpPr/>
          <p:nvPr/>
        </p:nvSpPr>
        <p:spPr>
          <a:xfrm>
            <a:off x="1182624" y="1933903"/>
            <a:ext cx="3547031" cy="68874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26">
            <a:extLst>
              <a:ext uri="{FF2B5EF4-FFF2-40B4-BE49-F238E27FC236}">
                <a16:creationId xmlns:a16="http://schemas.microsoft.com/office/drawing/2014/main" xmlns="" id="{94878CC8-3F38-A642-B5A0-40D170539681}"/>
              </a:ext>
            </a:extLst>
          </p:cNvPr>
          <p:cNvSpPr/>
          <p:nvPr/>
        </p:nvSpPr>
        <p:spPr>
          <a:xfrm>
            <a:off x="7356072" y="1498312"/>
            <a:ext cx="1642456" cy="850388"/>
          </a:xfrm>
          <a:prstGeom prst="rect">
            <a:avLst/>
          </a:prstGeom>
          <a:noFill/>
          <a:ln w="28575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28">
            <a:extLst>
              <a:ext uri="{FF2B5EF4-FFF2-40B4-BE49-F238E27FC236}">
                <a16:creationId xmlns:a16="http://schemas.microsoft.com/office/drawing/2014/main" xmlns="" id="{76EC7A3D-2815-9946-A04E-AC9AC865DA29}"/>
              </a:ext>
            </a:extLst>
          </p:cNvPr>
          <p:cNvSpPr/>
          <p:nvPr/>
        </p:nvSpPr>
        <p:spPr>
          <a:xfrm>
            <a:off x="3738694" y="3313229"/>
            <a:ext cx="317500" cy="1363303"/>
          </a:xfrm>
          <a:prstGeom prst="rect">
            <a:avLst/>
          </a:prstGeom>
          <a:noFill/>
          <a:ln w="317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026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2747" y="264061"/>
            <a:ext cx="8721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Met. Adjustment of NH</a:t>
            </a:r>
            <a:r>
              <a:rPr lang="en-US" altLang="ko-KR" sz="3600" b="1" baseline="-25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</a:t>
            </a:r>
            <a:r>
              <a:rPr lang="en-US" altLang="ko-KR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in Korea</a:t>
            </a:r>
            <a:endParaRPr lang="ko-KR" altLang="en-US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CFEE5CBC-90A8-4C95-B7CB-EECD464C8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385" y="1562520"/>
            <a:ext cx="6567598" cy="19749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CED380A-17AC-4AB4-B21A-AE81300933E1}"/>
              </a:ext>
            </a:extLst>
          </p:cNvPr>
          <p:cNvSpPr txBox="1"/>
          <p:nvPr/>
        </p:nvSpPr>
        <p:spPr>
          <a:xfrm>
            <a:off x="7304610" y="2063419"/>
            <a:ext cx="2227722" cy="134979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dirty="0">
                <a:sym typeface="Wingdings" panose="05000000000000000000" pitchFamily="2" charset="2"/>
              </a:rPr>
              <a:t>High Agricultural Activity Regions ≅ High NH</a:t>
            </a:r>
            <a:r>
              <a:rPr lang="en-US" altLang="ko-KR" sz="1400" b="1" baseline="-25000" dirty="0">
                <a:sym typeface="Wingdings" panose="05000000000000000000" pitchFamily="2" charset="2"/>
              </a:rPr>
              <a:t>3</a:t>
            </a:r>
            <a:r>
              <a:rPr lang="en-US" altLang="ko-KR" sz="1400" b="1" dirty="0">
                <a:sym typeface="Wingdings" panose="05000000000000000000" pitchFamily="2" charset="2"/>
              </a:rPr>
              <a:t> Emissions Variations over the seasons </a:t>
            </a:r>
            <a:endParaRPr lang="en-US" altLang="ko-KR" sz="1400" b="1" dirty="0">
              <a:latin typeface="+mn-ea"/>
            </a:endParaRP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xmlns="" id="{4BC54951-0E9B-4A6B-8DDB-D649E9228686}"/>
              </a:ext>
            </a:extLst>
          </p:cNvPr>
          <p:cNvSpPr/>
          <p:nvPr/>
        </p:nvSpPr>
        <p:spPr>
          <a:xfrm>
            <a:off x="5420622" y="2344319"/>
            <a:ext cx="781053" cy="866133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xmlns="" id="{A17ACA82-76FB-4CE3-96E1-6816B0FB2F44}"/>
              </a:ext>
            </a:extLst>
          </p:cNvPr>
          <p:cNvCxnSpPr>
            <a:cxnSpLocks/>
          </p:cNvCxnSpPr>
          <p:nvPr/>
        </p:nvCxnSpPr>
        <p:spPr>
          <a:xfrm flipV="1">
            <a:off x="6225773" y="2738315"/>
            <a:ext cx="1054739" cy="15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그룹 3"/>
          <p:cNvGrpSpPr/>
          <p:nvPr/>
        </p:nvGrpSpPr>
        <p:grpSpPr>
          <a:xfrm>
            <a:off x="372639" y="4142888"/>
            <a:ext cx="6804114" cy="1790974"/>
            <a:chOff x="95836" y="4373196"/>
            <a:chExt cx="6804114" cy="1790974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xmlns="" id="{8A5EF188-40C3-48EE-BFB5-57DFA7E2D4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436"/>
            <a:stretch/>
          </p:blipFill>
          <p:spPr>
            <a:xfrm>
              <a:off x="95836" y="4373196"/>
              <a:ext cx="6804114" cy="1790974"/>
            </a:xfrm>
            <a:prstGeom prst="rect">
              <a:avLst/>
            </a:prstGeom>
          </p:spPr>
        </p:pic>
        <p:sp>
          <p:nvSpPr>
            <p:cNvPr id="13" name="타원 12">
              <a:extLst>
                <a:ext uri="{FF2B5EF4-FFF2-40B4-BE49-F238E27FC236}">
                  <a16:creationId xmlns:a16="http://schemas.microsoft.com/office/drawing/2014/main" xmlns="" id="{2D99D136-DF68-4E19-A560-D6D746FDC013}"/>
                </a:ext>
              </a:extLst>
            </p:cNvPr>
            <p:cNvSpPr/>
            <p:nvPr/>
          </p:nvSpPr>
          <p:spPr>
            <a:xfrm>
              <a:off x="3389153" y="4576330"/>
              <a:ext cx="2365694" cy="929435"/>
            </a:xfrm>
            <a:prstGeom prst="ellipse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타원 13">
              <a:extLst>
                <a:ext uri="{FF2B5EF4-FFF2-40B4-BE49-F238E27FC236}">
                  <a16:creationId xmlns:a16="http://schemas.microsoft.com/office/drawing/2014/main" xmlns="" id="{AAA37179-760E-4B0F-B277-252C8CC9B065}"/>
                </a:ext>
              </a:extLst>
            </p:cNvPr>
            <p:cNvSpPr/>
            <p:nvPr/>
          </p:nvSpPr>
          <p:spPr>
            <a:xfrm>
              <a:off x="706962" y="5148142"/>
              <a:ext cx="1785439" cy="734366"/>
            </a:xfrm>
            <a:prstGeom prst="ellipse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F57EC1A-A455-43E0-8E5F-5432D3F7DC55}"/>
              </a:ext>
            </a:extLst>
          </p:cNvPr>
          <p:cNvSpPr txBox="1"/>
          <p:nvPr/>
        </p:nvSpPr>
        <p:spPr>
          <a:xfrm>
            <a:off x="7096217" y="4494159"/>
            <a:ext cx="2436115" cy="79085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600" b="1" dirty="0"/>
              <a:t>Total NH</a:t>
            </a:r>
            <a:r>
              <a:rPr lang="en-US" altLang="ko-KR" sz="1600" b="1" baseline="-25000" dirty="0"/>
              <a:t>3</a:t>
            </a:r>
            <a:r>
              <a:rPr lang="en-US" altLang="ko-KR" sz="1600" b="1" dirty="0"/>
              <a:t> Emissions:</a:t>
            </a:r>
          </a:p>
          <a:p>
            <a:pPr algn="ctr">
              <a:lnSpc>
                <a:spcPct val="150000"/>
              </a:lnSpc>
            </a:pPr>
            <a:r>
              <a:rPr lang="en-US" altLang="ko-KR" sz="1600" b="1" dirty="0"/>
              <a:t>15.6 % Increase</a:t>
            </a:r>
          </a:p>
        </p:txBody>
      </p:sp>
    </p:spTree>
    <p:extLst>
      <p:ext uri="{BB962C8B-B14F-4D97-AF65-F5344CB8AC3E}">
        <p14:creationId xmlns:p14="http://schemas.microsoft.com/office/powerpoint/2010/main" val="155303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0527" y="171860"/>
            <a:ext cx="7218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PM</a:t>
            </a:r>
            <a:r>
              <a:rPr lang="en-US" altLang="ko-KR" sz="2800" b="1" baseline="-25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2.5</a:t>
            </a:r>
            <a:r>
              <a:rPr lang="en-US" altLang="ko-KR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Variation by NH</a:t>
            </a:r>
            <a:r>
              <a:rPr lang="en-US" altLang="ko-KR" sz="2800" b="1" baseline="-25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</a:t>
            </a:r>
            <a:r>
              <a:rPr lang="en-US" altLang="ko-KR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Changes in Rural</a:t>
            </a:r>
            <a:endParaRPr lang="ko-KR" alt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xmlns="" id="{CAB20B55-A4AF-4195-8370-C6E108970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835" y="1370812"/>
            <a:ext cx="4199878" cy="5259846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xmlns="" id="{3BC63F43-BD22-41F8-8B2C-D9E5C97DC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723" y="1370812"/>
            <a:ext cx="4369609" cy="5259846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xmlns="" id="{C27D4C30-EE72-47C5-B7C6-07724651C579}"/>
              </a:ext>
            </a:extLst>
          </p:cNvPr>
          <p:cNvSpPr/>
          <p:nvPr/>
        </p:nvSpPr>
        <p:spPr>
          <a:xfrm>
            <a:off x="674934" y="1141654"/>
            <a:ext cx="14508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/>
              <a:t>South Region</a:t>
            </a:r>
            <a:endParaRPr lang="ko-KR" altLang="en-US" dirty="0"/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xmlns="" id="{AC51D2C0-6DA7-49B6-B4D1-7A34F8268679}"/>
              </a:ext>
            </a:extLst>
          </p:cNvPr>
          <p:cNvSpPr/>
          <p:nvPr/>
        </p:nvSpPr>
        <p:spPr>
          <a:xfrm>
            <a:off x="5196272" y="1141654"/>
            <a:ext cx="1452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/>
              <a:t>North Region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0506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내용 개체 틀 2"/>
          <p:cNvSpPr txBox="1">
            <a:spLocks/>
          </p:cNvSpPr>
          <p:nvPr/>
        </p:nvSpPr>
        <p:spPr>
          <a:xfrm>
            <a:off x="906517" y="4143939"/>
            <a:ext cx="8372950" cy="24939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chemeClr val="tx1"/>
                </a:solidFill>
                <a:latin typeface="맑은 고딕" panose="020B0503020000020004" pitchFamily="50" charset="-127"/>
              </a:rPr>
              <a:t>Monthly average P</a:t>
            </a:r>
            <a:r>
              <a:rPr lang="en-US" altLang="ko-KR" sz="2000" dirty="0">
                <a:solidFill>
                  <a:schemeClr val="tx1"/>
                </a:solidFill>
              </a:rPr>
              <a:t>M</a:t>
            </a:r>
            <a:r>
              <a:rPr lang="en-US" altLang="ko-KR" sz="2000" baseline="-25000" dirty="0">
                <a:solidFill>
                  <a:schemeClr val="tx1"/>
                </a:solidFill>
              </a:rPr>
              <a:t>2.5</a:t>
            </a:r>
            <a:r>
              <a:rPr lang="ko-KR" altLang="en-US" sz="2000" dirty="0">
                <a:solidFill>
                  <a:schemeClr val="tx1"/>
                </a:solidFill>
              </a:rPr>
              <a:t> </a:t>
            </a:r>
            <a:r>
              <a:rPr lang="en-US" altLang="ko-KR" sz="2000" dirty="0">
                <a:solidFill>
                  <a:schemeClr val="tx1"/>
                </a:solidFill>
              </a:rPr>
              <a:t>shows under-estimates overall.</a:t>
            </a:r>
          </a:p>
          <a:p>
            <a:pPr marL="742950" lvl="1" indent="-285750"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chemeClr val="tx1"/>
                </a:solidFill>
              </a:rPr>
              <a:t>Before: Annual average PM</a:t>
            </a:r>
            <a:r>
              <a:rPr lang="en-US" altLang="ko-KR" sz="1600" baseline="-25000" dirty="0">
                <a:solidFill>
                  <a:schemeClr val="tx1"/>
                </a:solidFill>
              </a:rPr>
              <a:t>2.5 </a:t>
            </a:r>
            <a:r>
              <a:rPr lang="en-US" altLang="ko-KR" sz="1600" dirty="0">
                <a:solidFill>
                  <a:schemeClr val="tx1"/>
                </a:solidFill>
              </a:rPr>
              <a:t>5.7 </a:t>
            </a:r>
            <a:r>
              <a:rPr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</a:rPr>
              <a:t>㎍/㎥ underestimates</a:t>
            </a:r>
          </a:p>
          <a:p>
            <a:pPr marL="742950" lvl="1" indent="-285750"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</a:rPr>
              <a:t>After: </a:t>
            </a:r>
            <a:r>
              <a:rPr lang="en-US" altLang="ko-KR" sz="1600" dirty="0">
                <a:solidFill>
                  <a:schemeClr val="tx1"/>
                </a:solidFill>
              </a:rPr>
              <a:t>Annual average PM</a:t>
            </a:r>
            <a:r>
              <a:rPr lang="en-US" altLang="ko-KR" sz="1600" baseline="-25000" dirty="0">
                <a:solidFill>
                  <a:schemeClr val="tx1"/>
                </a:solidFill>
              </a:rPr>
              <a:t>2.5 </a:t>
            </a:r>
            <a:r>
              <a:rPr lang="en-US" altLang="ko-KR" sz="1600" dirty="0">
                <a:solidFill>
                  <a:schemeClr val="tx1"/>
                </a:solidFill>
              </a:rPr>
              <a:t>7.9 </a:t>
            </a:r>
            <a:r>
              <a:rPr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</a:rPr>
              <a:t>㎍/㎥ underestimates</a:t>
            </a:r>
          </a:p>
          <a:p>
            <a:pPr marL="285750" indent="-285750"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chemeClr val="tx1"/>
                </a:solidFill>
              </a:rPr>
              <a:t>No PM</a:t>
            </a:r>
            <a:r>
              <a:rPr lang="en-US" altLang="ko-KR" sz="2000" baseline="-25000" dirty="0">
                <a:solidFill>
                  <a:schemeClr val="tx1"/>
                </a:solidFill>
              </a:rPr>
              <a:t>2.5</a:t>
            </a:r>
            <a:r>
              <a:rPr lang="en-US" altLang="ko-KR" sz="2000" dirty="0">
                <a:solidFill>
                  <a:schemeClr val="tx1"/>
                </a:solidFill>
              </a:rPr>
              <a:t> changes shown during the summer due to no NH</a:t>
            </a:r>
            <a:r>
              <a:rPr lang="en-US" altLang="ko-KR" sz="2000" baseline="-25000" dirty="0">
                <a:solidFill>
                  <a:schemeClr val="tx1"/>
                </a:solidFill>
              </a:rPr>
              <a:t>3</a:t>
            </a:r>
            <a:r>
              <a:rPr lang="en-US" altLang="ko-KR" sz="2000" dirty="0">
                <a:solidFill>
                  <a:schemeClr val="tx1"/>
                </a:solidFill>
              </a:rPr>
              <a:t> increase in Seoul</a:t>
            </a:r>
          </a:p>
          <a:p>
            <a:pPr marL="742950" lvl="1" indent="-285750"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</a:rPr>
              <a:t>Due to no significant NH</a:t>
            </a:r>
            <a:r>
              <a:rPr lang="en-US" altLang="ko-KR" sz="1600" baseline="-25000" dirty="0">
                <a:solidFill>
                  <a:schemeClr val="tx1"/>
                </a:solidFill>
                <a:latin typeface="맑은 고딕" panose="020B0503020000020004" pitchFamily="50" charset="-127"/>
              </a:rPr>
              <a:t>3</a:t>
            </a:r>
            <a:r>
              <a:rPr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</a:rPr>
              <a:t> increase during Summer</a:t>
            </a:r>
          </a:p>
          <a:p>
            <a:pPr marL="742950" lvl="1" indent="-285750"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</a:rPr>
              <a:t>No agricultural NH</a:t>
            </a:r>
            <a:r>
              <a:rPr lang="en-US" altLang="ko-KR" sz="1600" baseline="-25000" dirty="0">
                <a:solidFill>
                  <a:schemeClr val="tx1"/>
                </a:solidFill>
                <a:latin typeface="맑은 고딕" panose="020B0503020000020004" pitchFamily="50" charset="-127"/>
              </a:rPr>
              <a:t>3</a:t>
            </a:r>
            <a:r>
              <a:rPr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</a:rPr>
              <a:t> sources near Seoul area</a:t>
            </a:r>
          </a:p>
          <a:p>
            <a:pPr marL="285750" indent="-285750" algn="l">
              <a:lnSpc>
                <a:spcPct val="160000"/>
              </a:lnSpc>
              <a:buFont typeface="Arial" panose="020B0604020202020204" pitchFamily="34" charset="0"/>
              <a:buChar char="•"/>
            </a:pPr>
            <a:endParaRPr lang="ko-KR" altLang="en-US" sz="16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3249" y="323399"/>
            <a:ext cx="7826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PM</a:t>
            </a:r>
            <a:r>
              <a:rPr lang="en-US" altLang="ko-KR" sz="3200" b="1" baseline="-25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2.5</a:t>
            </a:r>
            <a:r>
              <a:rPr lang="en-US" altLang="ko-KR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Evaluation in Seoul</a:t>
            </a:r>
            <a:endParaRPr lang="ko-KR" altLang="en-US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69" y="1280484"/>
            <a:ext cx="5715000" cy="255270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38" y="1373871"/>
            <a:ext cx="2501969" cy="237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73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4484EE5C-59ED-4C77-B0F3-75651207F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2072" y="1665550"/>
            <a:ext cx="4732929" cy="1664853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950E8C88-7925-4AC4-8946-06EF571F4D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99"/>
          <a:stretch/>
        </p:blipFill>
        <p:spPr>
          <a:xfrm>
            <a:off x="4736393" y="3608003"/>
            <a:ext cx="4788609" cy="153817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838DD207-8C22-4E12-B56E-68141B45305E}"/>
              </a:ext>
            </a:extLst>
          </p:cNvPr>
          <p:cNvSpPr txBox="1"/>
          <p:nvPr/>
        </p:nvSpPr>
        <p:spPr>
          <a:xfrm>
            <a:off x="427069" y="5269439"/>
            <a:ext cx="9097932" cy="116018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1600" b="1" dirty="0">
                <a:sym typeface="Wingdings" panose="05000000000000000000" pitchFamily="2" charset="2"/>
              </a:rPr>
              <a:t>Increase of PM</a:t>
            </a:r>
            <a:r>
              <a:rPr lang="en-US" altLang="ko-KR" sz="1600" b="1" baseline="-25000" dirty="0">
                <a:sym typeface="Wingdings" panose="05000000000000000000" pitchFamily="2" charset="2"/>
              </a:rPr>
              <a:t>2.5</a:t>
            </a:r>
            <a:r>
              <a:rPr lang="en-US" altLang="ko-KR" sz="1600" b="1" dirty="0">
                <a:sym typeface="Wingdings" panose="05000000000000000000" pitchFamily="2" charset="2"/>
              </a:rPr>
              <a:t> and NOx Emissions in Metropolitan Area during Winter Season</a:t>
            </a:r>
          </a:p>
          <a:p>
            <a:pPr lvl="1">
              <a:lnSpc>
                <a:spcPct val="150000"/>
              </a:lnSpc>
            </a:pPr>
            <a:r>
              <a:rPr lang="en-US" altLang="ko-KR" sz="1600" b="1" dirty="0">
                <a:sym typeface="Wingdings" panose="05000000000000000000" pitchFamily="2" charset="2"/>
              </a:rPr>
              <a:t>Due to the dependency of Cold Engine Start PM2.5 and NOx Emissions and Evaporative NOx Emissions  to local ambient temperature.</a:t>
            </a:r>
            <a:endParaRPr lang="en-US" altLang="ko-KR" sz="1600" b="1" dirty="0">
              <a:latin typeface="+mn-ea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6B45EDBA-7CD6-46AB-80D8-6719BE902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99" y="3489260"/>
            <a:ext cx="4410075" cy="1613392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544FA585-3AE3-485E-9E92-C9871B8B15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1" y="1611336"/>
            <a:ext cx="4410073" cy="15385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FA59C9D-8BDA-414A-A9F7-829BB20D51FE}"/>
              </a:ext>
            </a:extLst>
          </p:cNvPr>
          <p:cNvSpPr txBox="1"/>
          <p:nvPr/>
        </p:nvSpPr>
        <p:spPr>
          <a:xfrm>
            <a:off x="6797040" y="4470615"/>
            <a:ext cx="2540828" cy="33919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200" b="1" dirty="0"/>
              <a:t>NO</a:t>
            </a:r>
            <a:r>
              <a:rPr lang="en-US" altLang="ko-KR" sz="1200" b="1" baseline="-25000" dirty="0"/>
              <a:t>X</a:t>
            </a:r>
            <a:r>
              <a:rPr lang="ko-KR" altLang="en-US" sz="1200" b="1" dirty="0"/>
              <a:t> </a:t>
            </a:r>
            <a:r>
              <a:rPr lang="en-US" altLang="ko-KR" sz="1200" b="1" dirty="0"/>
              <a:t>Emissions</a:t>
            </a:r>
            <a:r>
              <a:rPr lang="ko-KR" altLang="en-US" sz="1200" b="1" dirty="0"/>
              <a:t> </a:t>
            </a:r>
            <a:r>
              <a:rPr lang="en-US" altLang="ko-KR" sz="1200" b="1" dirty="0">
                <a:sym typeface="Wingdings" panose="05000000000000000000" pitchFamily="2" charset="2"/>
              </a:rPr>
              <a:t> </a:t>
            </a:r>
            <a:r>
              <a:rPr lang="en-US" altLang="ko-KR" sz="1200" b="1" dirty="0"/>
              <a:t>2.9% </a:t>
            </a:r>
            <a:r>
              <a:rPr lang="en-US" altLang="ko-KR" sz="1200" b="1" dirty="0" err="1"/>
              <a:t>INcrease</a:t>
            </a:r>
            <a:endParaRPr lang="en-US" altLang="ko-KR" sz="12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711DE3B-532B-46C2-B748-00D53CB147A0}"/>
              </a:ext>
            </a:extLst>
          </p:cNvPr>
          <p:cNvSpPr txBox="1"/>
          <p:nvPr/>
        </p:nvSpPr>
        <p:spPr>
          <a:xfrm>
            <a:off x="6533708" y="2623000"/>
            <a:ext cx="2811780" cy="3391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200" b="1" dirty="0"/>
              <a:t>PMFINE Emissions</a:t>
            </a:r>
            <a:r>
              <a:rPr lang="ko-KR" altLang="en-US" sz="1200" b="1" dirty="0"/>
              <a:t> </a:t>
            </a:r>
            <a:r>
              <a:rPr lang="en-US" altLang="ko-KR" sz="1200" b="1" dirty="0">
                <a:sym typeface="Wingdings" panose="05000000000000000000" pitchFamily="2" charset="2"/>
              </a:rPr>
              <a:t> </a:t>
            </a:r>
            <a:r>
              <a:rPr lang="en-US" altLang="ko-KR" sz="1200" b="1" dirty="0"/>
              <a:t>25.6% Increase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2479" y="160009"/>
            <a:ext cx="7131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Met. Adjustment to Mobile Emissions</a:t>
            </a:r>
            <a:endParaRPr lang="ko-KR" altLang="en-US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0946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C93D4525-6603-4A56-955F-7E5DBD580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51" y="4819559"/>
            <a:ext cx="3965674" cy="1980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94B2A2DA-5E3C-494B-8C74-C311E33115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023" y="1040371"/>
            <a:ext cx="3965674" cy="19800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5618EF01-AB39-4677-B9A1-39DE293714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51" y="2896588"/>
            <a:ext cx="3965674" cy="19800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02F63936-9AB0-4665-B043-95340FA9F5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024" y="4819559"/>
            <a:ext cx="3965673" cy="19800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34AD3661-0BD0-4C2E-9456-E0CA5B9CDB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024" y="2929965"/>
            <a:ext cx="3965673" cy="1980000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F55CA905-A1B3-4542-B7F6-61BD7A2DB259}"/>
              </a:ext>
            </a:extLst>
          </p:cNvPr>
          <p:cNvSpPr/>
          <p:nvPr/>
        </p:nvSpPr>
        <p:spPr>
          <a:xfrm>
            <a:off x="7598229" y="3470168"/>
            <a:ext cx="348342" cy="386284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A417F22F-65D1-4F9C-8FE3-F92C5DA81C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52" y="1048935"/>
            <a:ext cx="3965673" cy="1980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96779" y="343008"/>
            <a:ext cx="7141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Regional Variation of PM</a:t>
            </a:r>
            <a:r>
              <a:rPr lang="en-US" altLang="ko-KR" sz="2800" b="1" baseline="-25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2.5</a:t>
            </a:r>
            <a:r>
              <a:rPr lang="en-US" altLang="ko-KR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by Mobile Emissions </a:t>
            </a:r>
            <a:endParaRPr lang="ko-KR" alt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4679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0016E50-AC3B-46C4-9AC3-A6308B37BFAD}"/>
              </a:ext>
            </a:extLst>
          </p:cNvPr>
          <p:cNvSpPr txBox="1"/>
          <p:nvPr/>
        </p:nvSpPr>
        <p:spPr>
          <a:xfrm>
            <a:off x="5922626" y="2167092"/>
            <a:ext cx="3439486" cy="336867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1600" b="1" dirty="0">
                <a:latin typeface="+mn-ea"/>
                <a:sym typeface="Wingdings" panose="05000000000000000000" pitchFamily="2" charset="2"/>
              </a:rPr>
              <a:t>Cold Engine Start PM</a:t>
            </a:r>
            <a:r>
              <a:rPr lang="en-US" altLang="ko-KR" sz="1600" b="1" baseline="-25000" dirty="0">
                <a:latin typeface="+mn-ea"/>
                <a:sym typeface="Wingdings" panose="05000000000000000000" pitchFamily="2" charset="2"/>
              </a:rPr>
              <a:t>2.5 </a:t>
            </a:r>
            <a:r>
              <a:rPr lang="en-US" altLang="ko-KR" sz="1600" b="1" dirty="0">
                <a:latin typeface="+mn-ea"/>
                <a:sym typeface="Wingdings" panose="05000000000000000000" pitchFamily="2" charset="2"/>
              </a:rPr>
              <a:t>Emissions increase approximately 5 ㎍/㎥ in Seoul during Winter Season</a:t>
            </a:r>
          </a:p>
          <a:p>
            <a:pPr>
              <a:lnSpc>
                <a:spcPct val="150000"/>
              </a:lnSpc>
            </a:pPr>
            <a:endParaRPr lang="en-US" altLang="ko-KR" sz="1600" b="1" dirty="0">
              <a:latin typeface="+mn-ea"/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1600" b="1" dirty="0">
                <a:latin typeface="+mn-ea"/>
                <a:sym typeface="Wingdings" panose="05000000000000000000" pitchFamily="2" charset="2"/>
              </a:rPr>
              <a:t>No changes of PM</a:t>
            </a:r>
            <a:r>
              <a:rPr lang="en-US" altLang="ko-KR" sz="1600" b="1" baseline="-25000" dirty="0">
                <a:latin typeface="+mn-ea"/>
                <a:sym typeface="Wingdings" panose="05000000000000000000" pitchFamily="2" charset="2"/>
              </a:rPr>
              <a:t>2.5</a:t>
            </a:r>
            <a:r>
              <a:rPr lang="en-US" altLang="ko-KR" sz="1600" b="1" dirty="0">
                <a:latin typeface="+mn-ea"/>
                <a:sym typeface="Wingdings" panose="05000000000000000000" pitchFamily="2" charset="2"/>
              </a:rPr>
              <a:t> during the Summer season : Due to no changes in PM2.5 emissions during Summer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F9FE174E-7772-4B29-B0A9-F62C03F67C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6" b="4771"/>
          <a:stretch/>
        </p:blipFill>
        <p:spPr>
          <a:xfrm>
            <a:off x="456205" y="783424"/>
            <a:ext cx="5033665" cy="58970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0" y="204808"/>
            <a:ext cx="7184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Monthly PM</a:t>
            </a:r>
            <a:r>
              <a:rPr lang="en-US" altLang="ko-KR" sz="2800" b="1" baseline="-25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2.5</a:t>
            </a:r>
            <a:r>
              <a:rPr lang="en-US" altLang="ko-KR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Evaluation in Seoul</a:t>
            </a:r>
            <a:endParaRPr lang="ko-KR" alt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3115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C15881D2-130C-4DD9-9F40-C15554F62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225" y="3377360"/>
            <a:ext cx="7182832" cy="2159975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AEA7057C-9BCF-46BE-ACD3-AF2BF0D26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311" y="1098807"/>
            <a:ext cx="7182832" cy="21599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B54BF34-F74C-4EB5-8628-5F888C62366B}"/>
              </a:ext>
            </a:extLst>
          </p:cNvPr>
          <p:cNvSpPr txBox="1"/>
          <p:nvPr/>
        </p:nvSpPr>
        <p:spPr>
          <a:xfrm>
            <a:off x="991425" y="5655914"/>
            <a:ext cx="7968432" cy="7833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1600" b="1" dirty="0">
                <a:latin typeface="+mn-ea"/>
              </a:rPr>
              <a:t>SO</a:t>
            </a:r>
            <a:r>
              <a:rPr lang="en-US" altLang="ko-KR" sz="1600" b="1" baseline="-25000" dirty="0">
                <a:latin typeface="+mn-ea"/>
              </a:rPr>
              <a:t>2 </a:t>
            </a:r>
            <a:r>
              <a:rPr lang="en-US" altLang="ko-KR" sz="1600" b="1" dirty="0">
                <a:latin typeface="+mn-ea"/>
              </a:rPr>
              <a:t>Emissions Increase approximately 2.9%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1600" b="1" dirty="0">
                <a:latin typeface="+mn-ea"/>
              </a:rPr>
              <a:t>Mostly Increased during the Winter season due to the increase of heating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8925" y="21589"/>
            <a:ext cx="68703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Met. Adjustment for Residential Wood Combustion</a:t>
            </a:r>
            <a:endParaRPr lang="ko-KR" alt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3326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bae\Application Data\SSH\temp\AQFv3_PM2P5_KNU_09_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186" y="1175510"/>
            <a:ext cx="2576659" cy="466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Cbae\Application Data\SSH\temp\AQFv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434" y="1336492"/>
            <a:ext cx="3768737" cy="312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3064003" y="2622710"/>
            <a:ext cx="305784" cy="3602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63"/>
          </a:p>
        </p:txBody>
      </p:sp>
      <p:cxnSp>
        <p:nvCxnSpPr>
          <p:cNvPr id="14" name="직선 화살표 연결선 13"/>
          <p:cNvCxnSpPr/>
          <p:nvPr/>
        </p:nvCxnSpPr>
        <p:spPr>
          <a:xfrm>
            <a:off x="3465808" y="2623634"/>
            <a:ext cx="1721219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/>
          <p:cNvCxnSpPr/>
          <p:nvPr/>
        </p:nvCxnSpPr>
        <p:spPr>
          <a:xfrm flipH="1">
            <a:off x="4075403" y="3033797"/>
            <a:ext cx="1751919" cy="1345033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아래쪽 화살표 18"/>
          <p:cNvSpPr/>
          <p:nvPr/>
        </p:nvSpPr>
        <p:spPr>
          <a:xfrm rot="10800000">
            <a:off x="7105381" y="3738139"/>
            <a:ext cx="221046" cy="461940"/>
          </a:xfrm>
          <a:prstGeom prst="down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63"/>
          </a:p>
        </p:txBody>
      </p:sp>
      <p:pic>
        <p:nvPicPr>
          <p:cNvPr id="1027" name="Picture 3" descr="C:\Users\Cbae\Application Data\SSH\temp\AQFv3.NIER_03_01.PM2P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169" y="4071738"/>
            <a:ext cx="2047500" cy="247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FE3AE16E-D3C3-FC43-80A3-AFA2D7C2A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588" y="4991"/>
            <a:ext cx="6817012" cy="1257752"/>
          </a:xfrm>
        </p:spPr>
        <p:txBody>
          <a:bodyPr>
            <a:normAutofit/>
          </a:bodyPr>
          <a:lstStyle/>
          <a:p>
            <a:r>
              <a:rPr lang="en-US" dirty="0"/>
              <a:t>Motivations</a:t>
            </a:r>
          </a:p>
        </p:txBody>
      </p:sp>
    </p:spTree>
    <p:extLst>
      <p:ext uri="{BB962C8B-B14F-4D97-AF65-F5344CB8AC3E}">
        <p14:creationId xmlns:p14="http://schemas.microsoft.com/office/powerpoint/2010/main" val="79324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74AD9A95-B9D8-4DC0-BACA-A5525FC4D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03" y="1169255"/>
            <a:ext cx="5047222" cy="25200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C336AF3E-503C-47F2-92D7-96CA14823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05" y="3689255"/>
            <a:ext cx="5047221" cy="252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EF2B46E-4BA2-4D6D-A73B-DC2C1C934F74}"/>
              </a:ext>
            </a:extLst>
          </p:cNvPr>
          <p:cNvSpPr txBox="1"/>
          <p:nvPr/>
        </p:nvSpPr>
        <p:spPr>
          <a:xfrm>
            <a:off x="5616879" y="1654987"/>
            <a:ext cx="3800618" cy="129586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b="1" dirty="0" err="1">
                <a:sym typeface="Wingdings" panose="05000000000000000000" pitchFamily="2" charset="2"/>
              </a:rPr>
              <a:t>SOx</a:t>
            </a:r>
            <a:r>
              <a:rPr lang="en-US" altLang="ko-KR" b="1" dirty="0">
                <a:sym typeface="Wingdings" panose="05000000000000000000" pitchFamily="2" charset="2"/>
              </a:rPr>
              <a:t> Emissions Increases ≅ Increase of PM</a:t>
            </a:r>
            <a:r>
              <a:rPr lang="en-US" altLang="ko-KR" b="1" baseline="-25000" dirty="0">
                <a:sym typeface="Wingdings" panose="05000000000000000000" pitchFamily="2" charset="2"/>
              </a:rPr>
              <a:t>2.5</a:t>
            </a:r>
            <a:r>
              <a:rPr lang="en-US" altLang="ko-KR" b="1" dirty="0">
                <a:sym typeface="Wingdings" panose="05000000000000000000" pitchFamily="2" charset="2"/>
              </a:rPr>
              <a:t> concentrations near Metropolitan Area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5644629-5B8D-4A6E-B2DF-E956599175AF}"/>
              </a:ext>
            </a:extLst>
          </p:cNvPr>
          <p:cNvSpPr txBox="1"/>
          <p:nvPr/>
        </p:nvSpPr>
        <p:spPr>
          <a:xfrm>
            <a:off x="5616879" y="4272200"/>
            <a:ext cx="3800618" cy="8803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b="1" dirty="0">
                <a:sym typeface="Wingdings" panose="05000000000000000000" pitchFamily="2" charset="2"/>
              </a:rPr>
              <a:t>SO</a:t>
            </a:r>
            <a:r>
              <a:rPr lang="en-US" altLang="ko-KR" b="1" baseline="-25000" dirty="0">
                <a:sym typeface="Wingdings" panose="05000000000000000000" pitchFamily="2" charset="2"/>
              </a:rPr>
              <a:t>4</a:t>
            </a:r>
            <a:r>
              <a:rPr lang="en-US" altLang="ko-KR" b="1" baseline="30000" dirty="0">
                <a:sym typeface="Wingdings" panose="05000000000000000000" pitchFamily="2" charset="2"/>
              </a:rPr>
              <a:t>2-</a:t>
            </a:r>
            <a:r>
              <a:rPr lang="en-US" altLang="ko-KR" b="1" dirty="0">
                <a:sym typeface="Wingdings" panose="05000000000000000000" pitchFamily="2" charset="2"/>
              </a:rPr>
              <a:t> concentration increased surrounding of Metropolitan Area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6433" y="169445"/>
            <a:ext cx="7260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Annual Average [PM</a:t>
            </a:r>
            <a:r>
              <a:rPr lang="en-US" altLang="ko-KR" sz="3200" b="1" baseline="-25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2.5</a:t>
            </a:r>
            <a:r>
              <a:rPr lang="en-US" altLang="ko-KR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] Regional Variation</a:t>
            </a:r>
            <a:endParaRPr lang="ko-KR" alt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991071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9BBCC2-8768-164E-9129-64739233C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Conclusion and Future Plans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589D1DB-6C12-DB46-A8FF-13E5383C44C1}"/>
              </a:ext>
            </a:extLst>
          </p:cNvPr>
          <p:cNvSpPr txBox="1"/>
          <p:nvPr/>
        </p:nvSpPr>
        <p:spPr>
          <a:xfrm>
            <a:off x="606366" y="1659812"/>
            <a:ext cx="869613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AGNH3</a:t>
            </a:r>
            <a:r>
              <a:rPr lang="en-US" sz="2000" dirty="0"/>
              <a:t>: Lower NH</a:t>
            </a:r>
            <a:r>
              <a:rPr lang="en-US" sz="2000" baseline="-25000" dirty="0"/>
              <a:t>3</a:t>
            </a:r>
            <a:r>
              <a:rPr lang="en-US" sz="2000" dirty="0"/>
              <a:t> during Winter, Higher NH</a:t>
            </a:r>
            <a:r>
              <a:rPr lang="en-US" sz="2000" baseline="-25000" dirty="0"/>
              <a:t>3</a:t>
            </a:r>
            <a:r>
              <a:rPr lang="en-US" sz="2000" dirty="0"/>
              <a:t> during Summer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Mobile</a:t>
            </a:r>
            <a:r>
              <a:rPr lang="en-US" sz="2000" dirty="0"/>
              <a:t>: Higher PM</a:t>
            </a:r>
            <a:r>
              <a:rPr lang="en-US" sz="2000" baseline="-25000" dirty="0"/>
              <a:t>2.5</a:t>
            </a:r>
            <a:r>
              <a:rPr lang="en-US" sz="2000" dirty="0"/>
              <a:t> emissions during Winter due to Cold Engine Start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RWC</a:t>
            </a:r>
            <a:r>
              <a:rPr lang="en-US" sz="2000" dirty="0"/>
              <a:t>: Higher PM</a:t>
            </a:r>
            <a:r>
              <a:rPr lang="en-US" sz="2000" baseline="-25000" dirty="0"/>
              <a:t>2.5</a:t>
            </a:r>
            <a:r>
              <a:rPr lang="en-US" sz="2000" dirty="0"/>
              <a:t> emissions during Winter due to Residential Heating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Future Detail Analysis are needed but we concluded that there are some  improvements on forecasting of the peak of PM</a:t>
            </a:r>
            <a:r>
              <a:rPr lang="en-US" sz="2000" baseline="-25000" dirty="0"/>
              <a:t>2.5</a:t>
            </a:r>
            <a:r>
              <a:rPr lang="en-US" sz="2000" dirty="0"/>
              <a:t> and Ozone concentrations.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spcAft>
                <a:spcPts val="1200"/>
              </a:spcAft>
            </a:pPr>
            <a:r>
              <a:rPr lang="en-US" sz="2000" b="1" dirty="0"/>
              <a:t>Future Plans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Long-term Cumulative Sector-impact studies (AGNH</a:t>
            </a:r>
            <a:r>
              <a:rPr lang="en-US" sz="2000" baseline="-25000" dirty="0"/>
              <a:t>3</a:t>
            </a:r>
            <a:r>
              <a:rPr lang="en-US" sz="2000" dirty="0"/>
              <a:t>+Mobile+RWC)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Regional Analysis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Episodic Analysis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720247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4178599-A6D2-3D44-B532-C3AE26362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037" y="1680806"/>
            <a:ext cx="3078233" cy="6644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02FC788-D70A-3F44-BE9F-164509A24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9224" y="3156857"/>
            <a:ext cx="1357542" cy="9578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40FA81E-AB46-A246-A7DC-09C435350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8838" y="3156857"/>
            <a:ext cx="1457973" cy="10679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EE55ACF-BB0B-0D4D-876F-1D7461C6D4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7037" y="4334917"/>
            <a:ext cx="2622605" cy="11871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9BBCC2-8768-164E-9129-64739233C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589D1DB-6C12-DB46-A8FF-13E5383C44C1}"/>
              </a:ext>
            </a:extLst>
          </p:cNvPr>
          <p:cNvSpPr txBox="1"/>
          <p:nvPr/>
        </p:nvSpPr>
        <p:spPr>
          <a:xfrm>
            <a:off x="606366" y="1659812"/>
            <a:ext cx="544285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/>
              <a:t>Korea National Institute of Environmental  Research (NIER)</a:t>
            </a:r>
          </a:p>
          <a:p>
            <a:pPr marL="457200" indent="-457200">
              <a:spcAft>
                <a:spcPts val="1200"/>
              </a:spcAft>
              <a:buFontTx/>
              <a:buChar char="-"/>
            </a:pPr>
            <a:endParaRPr lang="en-US" sz="2000" dirty="0"/>
          </a:p>
          <a:p>
            <a:pPr>
              <a:spcAft>
                <a:spcPts val="600"/>
              </a:spcAft>
            </a:pPr>
            <a:r>
              <a:rPr lang="en-US" sz="2000" dirty="0"/>
              <a:t>National Strategic Project-Fine Particle: 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(NRF-2017M3D8A1092022)</a:t>
            </a: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sz="2000" dirty="0"/>
              <a:t>National Research Foundation of Korea (NRF)</a:t>
            </a: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sz="2000" dirty="0"/>
              <a:t>Ministry of Science and ICT(MSIT)</a:t>
            </a: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sz="2000" dirty="0"/>
              <a:t>Ministry of Environment(ME)</a:t>
            </a: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sz="2000" dirty="0"/>
              <a:t>Ministry of Health and Welfare(MOHW)</a:t>
            </a:r>
          </a:p>
        </p:txBody>
      </p:sp>
    </p:spTree>
    <p:extLst>
      <p:ext uri="{BB962C8B-B14F-4D97-AF65-F5344CB8AC3E}">
        <p14:creationId xmlns:p14="http://schemas.microsoft.com/office/powerpoint/2010/main" val="268080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3"/>
          <a:srcRect l="1451" r="4233"/>
          <a:stretch/>
        </p:blipFill>
        <p:spPr>
          <a:xfrm>
            <a:off x="379422" y="1275275"/>
            <a:ext cx="4498602" cy="5285336"/>
          </a:xfrm>
          <a:prstGeom prst="rect">
            <a:avLst/>
          </a:prstGeom>
        </p:spPr>
      </p:pic>
      <p:pic>
        <p:nvPicPr>
          <p:cNvPr id="41" name="그림 40"/>
          <p:cNvPicPr>
            <a:picLocks noChangeAspect="1"/>
          </p:cNvPicPr>
          <p:nvPr/>
        </p:nvPicPr>
        <p:blipFill rotWithShape="1">
          <a:blip r:embed="rId4"/>
          <a:srcRect l="1492" r="4554"/>
          <a:stretch/>
        </p:blipFill>
        <p:spPr>
          <a:xfrm>
            <a:off x="4915677" y="1243002"/>
            <a:ext cx="4536504" cy="5255207"/>
          </a:xfrm>
          <a:prstGeom prst="rect">
            <a:avLst/>
          </a:prstGeom>
        </p:spPr>
      </p:pic>
      <p:cxnSp>
        <p:nvCxnSpPr>
          <p:cNvPr id="42" name="직선 화살표 연결선 41"/>
          <p:cNvCxnSpPr/>
          <p:nvPr/>
        </p:nvCxnSpPr>
        <p:spPr>
          <a:xfrm>
            <a:off x="863794" y="4056692"/>
            <a:ext cx="3960440" cy="4320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화살표 연결선 42"/>
          <p:cNvCxnSpPr/>
          <p:nvPr/>
        </p:nvCxnSpPr>
        <p:spPr>
          <a:xfrm>
            <a:off x="5357018" y="3864154"/>
            <a:ext cx="4162663" cy="35071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/>
          <p:cNvCxnSpPr/>
          <p:nvPr/>
        </p:nvCxnSpPr>
        <p:spPr>
          <a:xfrm>
            <a:off x="719779" y="6072916"/>
            <a:ext cx="8732403" cy="0"/>
          </a:xfrm>
          <a:prstGeom prst="line">
            <a:avLst/>
          </a:prstGeom>
          <a:ln w="222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화살표 연결선 44"/>
          <p:cNvCxnSpPr/>
          <p:nvPr/>
        </p:nvCxnSpPr>
        <p:spPr>
          <a:xfrm>
            <a:off x="7140384" y="5512607"/>
            <a:ext cx="2349451" cy="4764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화살표 연결선 45"/>
          <p:cNvCxnSpPr/>
          <p:nvPr/>
        </p:nvCxnSpPr>
        <p:spPr>
          <a:xfrm>
            <a:off x="2657244" y="6084177"/>
            <a:ext cx="2220781" cy="883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화살표 연결선 46"/>
          <p:cNvCxnSpPr/>
          <p:nvPr/>
        </p:nvCxnSpPr>
        <p:spPr>
          <a:xfrm>
            <a:off x="7149127" y="2112476"/>
            <a:ext cx="2303054" cy="2880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화살표 연결선 47"/>
          <p:cNvCxnSpPr/>
          <p:nvPr/>
        </p:nvCxnSpPr>
        <p:spPr>
          <a:xfrm>
            <a:off x="2596072" y="2316864"/>
            <a:ext cx="2258008" cy="2540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207443" y="3330368"/>
            <a:ext cx="26167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rgbClr val="0070C0"/>
                </a:solidFill>
                <a:latin typeface="+mn-ea"/>
              </a:rPr>
              <a:t>SO</a:t>
            </a:r>
            <a:r>
              <a:rPr lang="en-US" altLang="ko-KR" sz="1400" baseline="-25000" dirty="0">
                <a:solidFill>
                  <a:srgbClr val="0070C0"/>
                </a:solidFill>
                <a:latin typeface="+mn-ea"/>
              </a:rPr>
              <a:t>4</a:t>
            </a:r>
            <a:r>
              <a:rPr lang="en-US" altLang="ko-KR" sz="1400" dirty="0">
                <a:solidFill>
                  <a:srgbClr val="0070C0"/>
                </a:solidFill>
                <a:latin typeface="+mn-ea"/>
              </a:rPr>
              <a:t> Overestimate since 2015?</a:t>
            </a:r>
            <a:endParaRPr lang="ko-KR" altLang="en-US" sz="14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28787" y="5058066"/>
            <a:ext cx="3995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rgbClr val="0070C0"/>
                </a:solidFill>
                <a:latin typeface="+mn-ea"/>
              </a:rPr>
              <a:t>NO</a:t>
            </a:r>
            <a:r>
              <a:rPr lang="en-US" altLang="ko-KR" sz="1400" baseline="-25000" dirty="0">
                <a:solidFill>
                  <a:srgbClr val="0070C0"/>
                </a:solidFill>
                <a:latin typeface="+mn-ea"/>
              </a:rPr>
              <a:t>3</a:t>
            </a:r>
            <a:r>
              <a:rPr lang="en-US" altLang="ko-KR" sz="1400" dirty="0">
                <a:solidFill>
                  <a:srgbClr val="0070C0"/>
                </a:solidFill>
                <a:latin typeface="+mn-ea"/>
              </a:rPr>
              <a:t>: Overestimate: NOx or NH</a:t>
            </a:r>
            <a:r>
              <a:rPr lang="en-US" altLang="ko-KR" sz="1400" baseline="-25000" dirty="0">
                <a:solidFill>
                  <a:srgbClr val="0070C0"/>
                </a:solidFill>
                <a:latin typeface="+mn-ea"/>
              </a:rPr>
              <a:t>3</a:t>
            </a:r>
            <a:r>
              <a:rPr lang="en-US" altLang="ko-KR" sz="1400" dirty="0">
                <a:solidFill>
                  <a:srgbClr val="0070C0"/>
                </a:solidFill>
                <a:latin typeface="+mn-ea"/>
              </a:rPr>
              <a:t> Emissions?</a:t>
            </a:r>
            <a:endParaRPr lang="ko-KR" altLang="en-US" sz="14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5E80296B-A3C3-3E42-A246-2F5714A94463}"/>
              </a:ext>
            </a:extLst>
          </p:cNvPr>
          <p:cNvSpPr txBox="1">
            <a:spLocks/>
          </p:cNvSpPr>
          <p:nvPr/>
        </p:nvSpPr>
        <p:spPr>
          <a:xfrm>
            <a:off x="621337" y="6657"/>
            <a:ext cx="6817012" cy="8482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rgbClr val="0070C0"/>
                </a:solidFill>
              </a:rPr>
              <a:t>Long-term PM</a:t>
            </a:r>
            <a:r>
              <a:rPr lang="en-US" sz="4000" baseline="-25000" dirty="0">
                <a:solidFill>
                  <a:srgbClr val="0070C0"/>
                </a:solidFill>
              </a:rPr>
              <a:t>2.5</a:t>
            </a:r>
            <a:r>
              <a:rPr lang="en-US" sz="4000" dirty="0">
                <a:solidFill>
                  <a:srgbClr val="0070C0"/>
                </a:solidFill>
              </a:rPr>
              <a:t> Performances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2260269-519D-8747-8FBE-FE0DF0E5D01B}"/>
              </a:ext>
            </a:extLst>
          </p:cNvPr>
          <p:cNvSpPr txBox="1"/>
          <p:nvPr/>
        </p:nvSpPr>
        <p:spPr>
          <a:xfrm>
            <a:off x="1393372" y="1104652"/>
            <a:ext cx="318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Obs. location b/n China &amp; Korea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369AB7D-1803-1D40-855C-7AC55CABE0A9}"/>
              </a:ext>
            </a:extLst>
          </p:cNvPr>
          <p:cNvSpPr txBox="1"/>
          <p:nvPr/>
        </p:nvSpPr>
        <p:spPr>
          <a:xfrm>
            <a:off x="6498772" y="1070499"/>
            <a:ext cx="2151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Obs</a:t>
            </a:r>
            <a:r>
              <a:rPr lang="en-US" dirty="0"/>
              <a:t> location in Seoul</a:t>
            </a:r>
          </a:p>
        </p:txBody>
      </p:sp>
    </p:spTree>
    <p:extLst>
      <p:ext uri="{BB962C8B-B14F-4D97-AF65-F5344CB8AC3E}">
        <p14:creationId xmlns:p14="http://schemas.microsoft.com/office/powerpoint/2010/main" val="182488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7" y="0"/>
            <a:ext cx="6357256" cy="1175235"/>
          </a:xfrm>
        </p:spPr>
        <p:txBody>
          <a:bodyPr>
            <a:normAutofit fontScale="90000"/>
          </a:bodyPr>
          <a:lstStyle/>
          <a:p>
            <a:r>
              <a:rPr lang="en-US" altLang="ko-KR" sz="4000" b="1" dirty="0"/>
              <a:t>Meteorological Adjustor (</a:t>
            </a:r>
            <a:r>
              <a:rPr lang="en-US" altLang="ko-KR" sz="4000" b="1" dirty="0" err="1"/>
              <a:t>MetADJ</a:t>
            </a:r>
            <a:r>
              <a:rPr lang="en-US" altLang="ko-KR" sz="4000" b="1" dirty="0"/>
              <a:t>)</a:t>
            </a:r>
            <a:endParaRPr lang="en-US" sz="4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1037" y="1356573"/>
                <a:ext cx="8977970" cy="5063628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  <a:spcAft>
                    <a:spcPts val="975"/>
                  </a:spcAft>
                </a:pPr>
                <a:r>
                  <a:rPr lang="en-US" altLang="ko-KR" sz="2400" dirty="0"/>
                  <a:t>Does not estimate but adjust meteorology-sensitive emissions based on hourly gridded meteorological factors </a:t>
                </a:r>
              </a:p>
              <a:p>
                <a:pPr marL="457200" indent="-457200">
                  <a:lnSpc>
                    <a:spcPct val="160000"/>
                  </a:lnSpc>
                  <a:spcBef>
                    <a:spcPts val="0"/>
                  </a:spcBef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altLang="ko-KR" sz="2000" b="1" dirty="0"/>
                  <a:t>Agricultural Ammonia Sources (AGNH</a:t>
                </a:r>
                <a:r>
                  <a:rPr lang="en-US" altLang="ko-KR" sz="2000" b="1" baseline="-25000" dirty="0"/>
                  <a:t>3</a:t>
                </a:r>
                <a:r>
                  <a:rPr lang="en-US" altLang="ko-KR" sz="2000" b="1" dirty="0"/>
                  <a:t>)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charset="2"/>
                  <a:buChar char="q"/>
                </a:pPr>
                <a:r>
                  <a:rPr lang="en-US" altLang="ko-KR" sz="2000" dirty="0"/>
                  <a:t> </a:t>
                </a:r>
                <a:r>
                  <a:rPr lang="en-US" altLang="ko-KR" sz="2000" b="1" dirty="0"/>
                  <a:t>Meteorological Factor</a:t>
                </a:r>
                <a:r>
                  <a:rPr lang="en-US" altLang="ko-KR" sz="2000" dirty="0"/>
                  <a:t>s: Ambient Temperature and Wind Speed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charset="2"/>
                  <a:buChar char="q"/>
                </a:pPr>
                <a:r>
                  <a:rPr lang="en-US" altLang="ko-KR" sz="2000" dirty="0"/>
                  <a:t> </a:t>
                </a:r>
                <a:r>
                  <a:rPr lang="en-US" altLang="ko-KR" sz="2000" b="1" dirty="0"/>
                  <a:t>Russell and Cass (1986): </a:t>
                </a:r>
                <a:r>
                  <a:rPr lang="en-US" altLang="ko-KR" sz="2000" dirty="0" err="1"/>
                  <a:t>E</a:t>
                </a:r>
                <a:r>
                  <a:rPr lang="en-US" altLang="ko-KR" sz="2000" baseline="-25000" dirty="0" err="1"/>
                  <a:t>grid,hour</a:t>
                </a:r>
                <a:r>
                  <a:rPr lang="en-US" altLang="ko-KR" sz="2000" dirty="0"/>
                  <a:t> = </a:t>
                </a:r>
                <a:r>
                  <a:rPr lang="is-IS" sz="2000" dirty="0"/>
                  <a:t>[2.36</a:t>
                </a:r>
                <a:r>
                  <a:rPr lang="is-IS" sz="2000" baseline="30000" dirty="0"/>
                  <a:t>(Temperature-273)/10</a:t>
                </a:r>
                <a:r>
                  <a:rPr lang="is-IS" sz="2000" dirty="0"/>
                  <a:t>] x V</a:t>
                </a:r>
                <a:r>
                  <a:rPr lang="en-US" sz="2000" baseline="-25000" dirty="0" err="1"/>
                  <a:t>grid</a:t>
                </a:r>
                <a:r>
                  <a:rPr lang="en-US" altLang="ko-KR" sz="2000" baseline="-25000" dirty="0" err="1"/>
                  <a:t>,hour</a:t>
                </a:r>
                <a:r>
                  <a:rPr lang="en-US" altLang="ko-KR" sz="2000" baseline="-25000" dirty="0"/>
                  <a:t> </a:t>
                </a:r>
                <a:r>
                  <a:rPr lang="is-IS" sz="2000" baseline="-25000" dirty="0"/>
                  <a:t>(wind speed)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charset="2"/>
                  <a:buChar char="q"/>
                </a:pPr>
                <a:r>
                  <a:rPr lang="en-US" altLang="ko-KR" sz="2000" dirty="0"/>
                  <a:t> </a:t>
                </a:r>
                <a:r>
                  <a:rPr lang="en-US" altLang="ko-KR" sz="2000" b="1" dirty="0"/>
                  <a:t>Base</a:t>
                </a:r>
                <a:r>
                  <a:rPr lang="en-US" altLang="ko-KR" sz="2000" dirty="0"/>
                  <a:t> : Temperature (T</a:t>
                </a:r>
                <a:r>
                  <a:rPr lang="en-US" altLang="ko-KR" sz="2000" baseline="-25000" dirty="0"/>
                  <a:t>B</a:t>
                </a:r>
                <a:r>
                  <a:rPr lang="en-US" altLang="ko-KR" sz="2000" dirty="0"/>
                  <a:t>=59 ℉) ; WS at 10 meter (V</a:t>
                </a:r>
                <a:r>
                  <a:rPr lang="en-US" altLang="ko-KR" sz="2000" baseline="-25000" dirty="0"/>
                  <a:t>B</a:t>
                </a:r>
                <a:r>
                  <a:rPr lang="en-US" altLang="ko-KR" sz="2000" dirty="0"/>
                  <a:t>=4 m/sec)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charset="2"/>
                  <a:buChar char="q"/>
                </a:pPr>
                <a:r>
                  <a:rPr lang="is-IS" sz="2000" dirty="0"/>
                  <a:t> </a:t>
                </a:r>
                <a:r>
                  <a:rPr lang="is-IS" sz="2000" b="1" dirty="0"/>
                  <a:t>Adjusted</a:t>
                </a:r>
                <a:r>
                  <a:rPr lang="is-IS" sz="2000" dirty="0"/>
                  <a:t> </a:t>
                </a:r>
                <a:r>
                  <a:rPr lang="is-IS" sz="2000" b="1" dirty="0"/>
                  <a:t>Emissions</a:t>
                </a:r>
                <a:r>
                  <a:rPr lang="is-IS" sz="20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charset="0"/>
                          </a:rPr>
                          <m:t>𝐸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𝑔𝑟𝑖𝑑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charset="0"/>
                          </a:rPr>
                          <m:t>h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𝑜𝑢𝑟</m:t>
                        </m:r>
                      </m:sub>
                    </m:sSub>
                  </m:oMath>
                </a14:m>
                <a:r>
                  <a:rPr lang="ko-KR" altLang="en-US" sz="2000" dirty="0"/>
                  <a:t> </a:t>
                </a:r>
                <a:r>
                  <a:rPr lang="en-US" altLang="ko-KR" sz="2000" dirty="0"/>
                  <a:t>=</a:t>
                </a:r>
                <a:r>
                  <a:rPr lang="ko-KR" alt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charset="0"/>
                          </a:rPr>
                          <m:t>𝑅𝑎𝑡𝑖𝑜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𝑔𝑟𝑖𝑑</m:t>
                        </m:r>
                        <m:r>
                          <a:rPr lang="en-US" sz="2000" i="1">
                            <a:latin typeface="Cambria Math" charset="0"/>
                          </a:rPr>
                          <m:t>,</m:t>
                        </m:r>
                        <m:r>
                          <a:rPr lang="en-US" sz="2000" i="1">
                            <a:latin typeface="Cambria Math" charset="0"/>
                          </a:rPr>
                          <m:t>h𝑜𝑢𝑟</m:t>
                        </m:r>
                      </m:sub>
                    </m:sSub>
                  </m:oMath>
                </a14:m>
                <a:r>
                  <a:rPr lang="ko-KR" altLang="en-US" sz="2000" dirty="0"/>
                  <a:t> *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charset="0"/>
                          </a:rPr>
                          <m:t>𝐸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𝑔𝑟𝑖𝑑</m:t>
                        </m:r>
                        <m:r>
                          <a:rPr lang="en-US" sz="2000" i="1">
                            <a:latin typeface="Cambria Math" charset="0"/>
                          </a:rPr>
                          <m:t>,</m:t>
                        </m:r>
                        <m:r>
                          <a:rPr lang="en-US" sz="2000" i="1">
                            <a:latin typeface="Cambria Math" charset="0"/>
                          </a:rPr>
                          <m:t>h𝑜𝑢𝑟</m:t>
                        </m:r>
                      </m:sub>
                    </m:sSub>
                  </m:oMath>
                </a14:m>
                <a:endParaRPr lang="is-IS" sz="2000" dirty="0"/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charset="2"/>
                  <a:buChar char="q"/>
                </a:pPr>
                <a:endParaRPr lang="is-IS" sz="800" dirty="0"/>
              </a:p>
              <a:p>
                <a:pPr marL="457200" indent="-457200">
                  <a:lnSpc>
                    <a:spcPct val="160000"/>
                  </a:lnSpc>
                  <a:spcBef>
                    <a:spcPts val="0"/>
                  </a:spcBef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altLang="ko-KR" sz="2000" b="1" dirty="0"/>
                  <a:t>Residential Wood Combustion Sources (RWC)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charset="2"/>
                  <a:buChar char="q"/>
                </a:pPr>
                <a:r>
                  <a:rPr lang="en-US" altLang="ko-KR" sz="2000" dirty="0"/>
                  <a:t> </a:t>
                </a:r>
                <a:r>
                  <a:rPr lang="en-US" altLang="ko-KR" sz="2000" b="1" dirty="0"/>
                  <a:t>Meteorological Factors</a:t>
                </a:r>
                <a:r>
                  <a:rPr lang="en-US" altLang="ko-KR" sz="2000" dirty="0"/>
                  <a:t>: Ambient Temperature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charset="2"/>
                  <a:buChar char="q"/>
                </a:pPr>
                <a:r>
                  <a:rPr lang="en-US" altLang="ko-KR" sz="2000" dirty="0"/>
                  <a:t> </a:t>
                </a:r>
                <a:r>
                  <a:rPr lang="en-US" altLang="ko-KR" sz="2000" b="1" dirty="0"/>
                  <a:t>Adelman and Baek (2010)</a:t>
                </a:r>
                <a:r>
                  <a:rPr lang="en-US" altLang="ko-KR" sz="2000" dirty="0"/>
                  <a:t>:  </a:t>
                </a:r>
                <a:r>
                  <a:rPr lang="en-US" altLang="ko-KR" sz="2000" dirty="0" err="1"/>
                  <a:t>E</a:t>
                </a:r>
                <a:r>
                  <a:rPr lang="en-US" altLang="ko-KR" sz="2000" baseline="-25000" dirty="0" err="1"/>
                  <a:t>grid,hour</a:t>
                </a:r>
                <a:r>
                  <a:rPr lang="en-US" altLang="ko-KR" sz="2000" baseline="-25000" dirty="0"/>
                  <a:t> </a:t>
                </a:r>
                <a:r>
                  <a:rPr lang="en-US" altLang="ko-KR" sz="2000" dirty="0"/>
                  <a:t>= 42.12</a:t>
                </a:r>
                <a:r>
                  <a:rPr lang="mr-IN" altLang="ko-KR" sz="2000" dirty="0"/>
                  <a:t>–</a:t>
                </a:r>
                <a:r>
                  <a:rPr lang="en-US" altLang="ko-KR" sz="2000" dirty="0"/>
                  <a:t>0.79* </a:t>
                </a:r>
                <a:r>
                  <a:rPr lang="en-US" altLang="ko-KR" sz="2000" dirty="0" err="1"/>
                  <a:t>Temperature</a:t>
                </a:r>
                <a:r>
                  <a:rPr lang="en-US" altLang="ko-KR" sz="2000" baseline="-25000" dirty="0" err="1"/>
                  <a:t>threshold</a:t>
                </a:r>
                <a:r>
                  <a:rPr lang="en-US" altLang="ko-KR" sz="2000" baseline="-25000" dirty="0"/>
                  <a:t> by region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charset="2"/>
                  <a:buChar char="q"/>
                </a:pPr>
                <a:r>
                  <a:rPr lang="en-US" altLang="ko-KR" sz="2000" dirty="0"/>
                  <a:t> </a:t>
                </a:r>
                <a:r>
                  <a:rPr lang="en-US" altLang="ko-KR" sz="2000" b="1" dirty="0"/>
                  <a:t>Base</a:t>
                </a:r>
                <a:r>
                  <a:rPr lang="en-US" altLang="ko-KR" sz="2000" dirty="0"/>
                  <a:t> : Temperature (T</a:t>
                </a:r>
                <a:r>
                  <a:rPr lang="en-US" altLang="ko-KR" sz="2000" baseline="-25000" dirty="0"/>
                  <a:t>B</a:t>
                </a:r>
                <a:r>
                  <a:rPr lang="en-US" altLang="ko-KR" sz="2000" dirty="0"/>
                  <a:t>=50 ℉) ; Zero emissions when </a:t>
                </a:r>
                <a:r>
                  <a:rPr lang="en-US" altLang="ko-KR" sz="2000" i="1" dirty="0" err="1"/>
                  <a:t>T</a:t>
                </a:r>
                <a:r>
                  <a:rPr lang="en-US" altLang="ko-KR" sz="2000" i="1" baseline="-25000" dirty="0" err="1"/>
                  <a:t>i,h</a:t>
                </a:r>
                <a:r>
                  <a:rPr lang="en-US" altLang="ko-KR" sz="2000" dirty="0"/>
                  <a:t> </a:t>
                </a:r>
                <a:r>
                  <a:rPr lang="en-US" altLang="ko-KR" sz="2000" dirty="0">
                    <a:solidFill>
                      <a:srgbClr val="FF0000"/>
                    </a:solidFill>
                  </a:rPr>
                  <a:t>&gt;</a:t>
                </a:r>
                <a:r>
                  <a:rPr lang="en-US" altLang="ko-KR" sz="2000" dirty="0"/>
                  <a:t> 50℉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charset="2"/>
                  <a:buChar char="q"/>
                </a:pPr>
                <a:endParaRPr lang="en-US" altLang="ko-KR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1037" y="1356573"/>
                <a:ext cx="8977970" cy="5063628"/>
              </a:xfrm>
              <a:blipFill>
                <a:blip r:embed="rId2"/>
                <a:stretch>
                  <a:fillRect l="-847" t="-1000" r="-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152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05544" y="1356572"/>
                <a:ext cx="8730342" cy="4190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spcBef>
                    <a:spcPts val="488"/>
                  </a:spcBef>
                  <a:spcAft>
                    <a:spcPts val="975"/>
                  </a:spcAft>
                  <a:buFont typeface="+mj-lt"/>
                  <a:buAutoNum type="arabicPeriod" startAt="3"/>
                </a:pPr>
                <a:r>
                  <a:rPr lang="en-US" altLang="ko-KR" sz="2000" b="1" dirty="0" err="1"/>
                  <a:t>Onroad</a:t>
                </a:r>
                <a:r>
                  <a:rPr lang="en-US" altLang="ko-KR" sz="2000" b="1" dirty="0"/>
                  <a:t> Mobile Sources</a:t>
                </a:r>
              </a:p>
              <a:p>
                <a:pPr marL="800100" lvl="1" indent="-342900">
                  <a:spcBef>
                    <a:spcPts val="488"/>
                  </a:spcBef>
                  <a:spcAft>
                    <a:spcPts val="975"/>
                  </a:spcAft>
                  <a:buFont typeface="Wingdings" pitchFamily="2" charset="2"/>
                  <a:buChar char="q"/>
                </a:pPr>
                <a:r>
                  <a:rPr lang="en-US" altLang="ko-KR" sz="2000" b="1" dirty="0"/>
                  <a:t>Meteorological Factors</a:t>
                </a:r>
                <a:r>
                  <a:rPr lang="en-US" altLang="ko-KR" sz="2000" dirty="0"/>
                  <a:t>: Ambient Temperature and Relative Humidity</a:t>
                </a:r>
              </a:p>
              <a:p>
                <a:pPr marL="742950" lvl="1" indent="-285750">
                  <a:spcBef>
                    <a:spcPts val="488"/>
                  </a:spcBef>
                  <a:spcAft>
                    <a:spcPts val="975"/>
                  </a:spcAft>
                  <a:buFont typeface="Wingdings" pitchFamily="2" charset="2"/>
                  <a:buChar char="q"/>
                </a:pPr>
                <a:r>
                  <a:rPr lang="en-US" altLang="ko-KR" sz="2000" dirty="0"/>
                  <a:t>Reconciliation between US EPA Mobile Source Category Codes (SCCs) vs  Korea CAPSS SCCs Best Curve Fitted Polynomial Equations by ambient temperature based on U.S. EPA’s MOVES Emissions Factors by:</a:t>
                </a:r>
              </a:p>
              <a:p>
                <a:pPr marL="1200150" lvl="2" indent="-285750">
                  <a:spcBef>
                    <a:spcPts val="0"/>
                  </a:spcBef>
                  <a:spcAft>
                    <a:spcPts val="600"/>
                  </a:spcAft>
                  <a:buFont typeface="Courier New" panose="02070309020205020404" pitchFamily="49" charset="0"/>
                  <a:buChar char="o"/>
                </a:pPr>
                <a:r>
                  <a:rPr lang="en-US" altLang="ko-KR" dirty="0"/>
                  <a:t>Ambient temperature, operating patterns, fuel, pollutants and time</a:t>
                </a:r>
              </a:p>
              <a:p>
                <a:pPr marL="742950" lvl="1" indent="-285750">
                  <a:spcBef>
                    <a:spcPts val="488"/>
                  </a:spcBef>
                  <a:spcAft>
                    <a:spcPts val="975"/>
                  </a:spcAft>
                  <a:buFont typeface="Wingdings" pitchFamily="2" charset="2"/>
                  <a:buChar char="q"/>
                </a:pPr>
                <a:r>
                  <a:rPr lang="en-US" altLang="ko-KR" dirty="0"/>
                  <a:t>Best Curve Fitting Algorithms (BCFA) Function : EFs vs Temperature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𝑏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i="1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i="1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i="1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𝑓𝑥</m:t>
                    </m:r>
                  </m:oMath>
                </a14:m>
                <a:r>
                  <a:rPr lang="en-US" i="1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lang="en-US" i="1" dirty="0"/>
              </a:p>
              <a:p>
                <a:endParaRPr lang="en-US" sz="1200" dirty="0"/>
              </a:p>
              <a:p>
                <a:pPr marL="285750" indent="-285750">
                  <a:spcBef>
                    <a:spcPts val="488"/>
                  </a:spcBef>
                  <a:spcAft>
                    <a:spcPts val="975"/>
                  </a:spcAft>
                  <a:buFont typeface="Courier New" charset="0"/>
                  <a:buChar char="o"/>
                </a:pPr>
                <a:endParaRPr lang="en-US" altLang="ko-KR" dirty="0"/>
              </a:p>
              <a:p>
                <a:pPr marL="232161" indent="-232161">
                  <a:spcBef>
                    <a:spcPts val="488"/>
                  </a:spcBef>
                  <a:spcAft>
                    <a:spcPts val="975"/>
                  </a:spcAft>
                  <a:buFont typeface="Arial" charset="0"/>
                  <a:buChar char="•"/>
                </a:pPr>
                <a:endParaRPr lang="en-US" altLang="ko-KR" sz="1463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544" y="1356572"/>
                <a:ext cx="8730342" cy="4190827"/>
              </a:xfrm>
              <a:prstGeom prst="rect">
                <a:avLst/>
              </a:prstGeom>
              <a:blipFill>
                <a:blip r:embed="rId2"/>
                <a:stretch>
                  <a:fillRect l="-581" t="-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492585297"/>
              </p:ext>
            </p:extLst>
          </p:nvPr>
        </p:nvGraphicFramePr>
        <p:xfrm>
          <a:off x="1272745" y="5040841"/>
          <a:ext cx="7339913" cy="137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xmlns="" id="{417FC84F-503B-D847-815C-DE99F5383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4" y="0"/>
            <a:ext cx="6357256" cy="1175235"/>
          </a:xfrm>
        </p:spPr>
        <p:txBody>
          <a:bodyPr>
            <a:normAutofit fontScale="90000"/>
          </a:bodyPr>
          <a:lstStyle/>
          <a:p>
            <a:r>
              <a:rPr lang="en-US" altLang="ko-KR" sz="4000" b="1" dirty="0"/>
              <a:t>Meteorological Adjustor (</a:t>
            </a:r>
            <a:r>
              <a:rPr lang="en-US" altLang="ko-KR" sz="4000" b="1" dirty="0" err="1"/>
              <a:t>MetADJ</a:t>
            </a:r>
            <a:r>
              <a:rPr lang="en-US" altLang="ko-KR" sz="4000" b="1" dirty="0"/>
              <a:t>)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46416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../../../../../Desktop/RPV_TOG_INV.p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4" y="1698446"/>
            <a:ext cx="4524923" cy="4585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../../../../../Desktop/RPV_PM2_5.p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195" y="1698446"/>
            <a:ext cx="4422788" cy="4585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../../../../../Desktop/RPV_NOX.p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717" y="1698446"/>
            <a:ext cx="4280039" cy="458539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E65B666E-33A9-4347-9008-E1DB960E9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6705600" cy="1088571"/>
          </a:xfrm>
        </p:spPr>
        <p:txBody>
          <a:bodyPr>
            <a:normAutofit fontScale="90000"/>
          </a:bodyPr>
          <a:lstStyle/>
          <a:p>
            <a:r>
              <a:rPr lang="en-US" altLang="ko-KR" sz="4000" dirty="0"/>
              <a:t>Mobile Emissions </a:t>
            </a:r>
            <a:r>
              <a:rPr lang="en-US" altLang="ko-KR" sz="4000" b="1" dirty="0"/>
              <a:t>by Temperature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0055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829" y="234286"/>
            <a:ext cx="7108371" cy="745396"/>
          </a:xfrm>
        </p:spPr>
        <p:txBody>
          <a:bodyPr>
            <a:normAutofit/>
          </a:bodyPr>
          <a:lstStyle/>
          <a:p>
            <a:pPr algn="ctr"/>
            <a:r>
              <a:rPr lang="en-US" altLang="ko-KR" sz="3600" b="0" dirty="0">
                <a:latin typeface="+mn-lt"/>
              </a:rPr>
              <a:t>Meteorological Adjustor (</a:t>
            </a:r>
            <a:r>
              <a:rPr lang="en-US" altLang="ko-KR" sz="3600" b="0" dirty="0" err="1">
                <a:latin typeface="+mn-lt"/>
              </a:rPr>
              <a:t>MetADJ</a:t>
            </a:r>
            <a:r>
              <a:rPr lang="en-US" altLang="ko-KR" sz="3600" b="0" dirty="0">
                <a:latin typeface="+mn-lt"/>
              </a:rPr>
              <a:t>)</a:t>
            </a:r>
            <a:endParaRPr lang="en-US" sz="3600" b="0" dirty="0">
              <a:latin typeface="+mn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406415" y="3443641"/>
            <a:ext cx="1796902" cy="12121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MetADJ</a:t>
            </a:r>
            <a:endParaRPr lang="en-US" dirty="0"/>
          </a:p>
        </p:txBody>
      </p:sp>
      <p:sp>
        <p:nvSpPr>
          <p:cNvPr id="5" name="Frame 4"/>
          <p:cNvSpPr/>
          <p:nvPr/>
        </p:nvSpPr>
        <p:spPr>
          <a:xfrm>
            <a:off x="3408173" y="2191793"/>
            <a:ext cx="1329069" cy="467832"/>
          </a:xfrm>
          <a:prstGeom prst="frame">
            <a:avLst/>
          </a:prstGeom>
          <a:noFill/>
          <a:ln w="158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AG_NH3</a:t>
            </a:r>
          </a:p>
        </p:txBody>
      </p:sp>
      <p:sp>
        <p:nvSpPr>
          <p:cNvPr id="8" name="Frame 7"/>
          <p:cNvSpPr/>
          <p:nvPr/>
        </p:nvSpPr>
        <p:spPr>
          <a:xfrm>
            <a:off x="3408173" y="2719636"/>
            <a:ext cx="1329069" cy="467832"/>
          </a:xfrm>
          <a:prstGeom prst="frame">
            <a:avLst/>
          </a:prstGeom>
          <a:noFill/>
          <a:ln w="158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RWC</a:t>
            </a:r>
          </a:p>
        </p:txBody>
      </p:sp>
      <p:sp>
        <p:nvSpPr>
          <p:cNvPr id="9" name="Frame 8"/>
          <p:cNvSpPr/>
          <p:nvPr/>
        </p:nvSpPr>
        <p:spPr>
          <a:xfrm>
            <a:off x="3408172" y="3247479"/>
            <a:ext cx="1329069" cy="467832"/>
          </a:xfrm>
          <a:prstGeom prst="frame">
            <a:avLst/>
          </a:prstGeom>
          <a:noFill/>
          <a:ln w="158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Mobile 1</a:t>
            </a:r>
          </a:p>
        </p:txBody>
      </p:sp>
      <p:sp>
        <p:nvSpPr>
          <p:cNvPr id="10" name="Frame 9"/>
          <p:cNvSpPr/>
          <p:nvPr/>
        </p:nvSpPr>
        <p:spPr>
          <a:xfrm>
            <a:off x="3408172" y="3755167"/>
            <a:ext cx="1329069" cy="467832"/>
          </a:xfrm>
          <a:prstGeom prst="frame">
            <a:avLst/>
          </a:prstGeom>
          <a:noFill/>
          <a:ln w="158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Mobiles 2</a:t>
            </a:r>
          </a:p>
        </p:txBody>
      </p:sp>
      <p:sp>
        <p:nvSpPr>
          <p:cNvPr id="11" name="Frame 10"/>
          <p:cNvSpPr/>
          <p:nvPr/>
        </p:nvSpPr>
        <p:spPr>
          <a:xfrm>
            <a:off x="3408171" y="4790698"/>
            <a:ext cx="1329069" cy="467832"/>
          </a:xfrm>
          <a:prstGeom prst="frame">
            <a:avLst/>
          </a:prstGeom>
          <a:noFill/>
          <a:ln w="158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Mobile 4</a:t>
            </a:r>
          </a:p>
        </p:txBody>
      </p:sp>
      <p:sp>
        <p:nvSpPr>
          <p:cNvPr id="12" name="Frame 11"/>
          <p:cNvSpPr/>
          <p:nvPr/>
        </p:nvSpPr>
        <p:spPr>
          <a:xfrm>
            <a:off x="3408171" y="4262855"/>
            <a:ext cx="1329069" cy="467832"/>
          </a:xfrm>
          <a:prstGeom prst="frame">
            <a:avLst/>
          </a:prstGeom>
          <a:noFill/>
          <a:ln w="158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Mobile 3</a:t>
            </a:r>
          </a:p>
        </p:txBody>
      </p:sp>
      <p:sp>
        <p:nvSpPr>
          <p:cNvPr id="13" name="Frame 12"/>
          <p:cNvSpPr/>
          <p:nvPr/>
        </p:nvSpPr>
        <p:spPr>
          <a:xfrm>
            <a:off x="3408171" y="5318541"/>
            <a:ext cx="1329069" cy="467832"/>
          </a:xfrm>
          <a:prstGeom prst="frame">
            <a:avLst/>
          </a:prstGeom>
          <a:noFill/>
          <a:ln w="158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Others</a:t>
            </a:r>
          </a:p>
        </p:txBody>
      </p:sp>
      <p:sp>
        <p:nvSpPr>
          <p:cNvPr id="14" name="Frame 13"/>
          <p:cNvSpPr/>
          <p:nvPr/>
        </p:nvSpPr>
        <p:spPr>
          <a:xfrm>
            <a:off x="7538247" y="3479361"/>
            <a:ext cx="1660173" cy="1123987"/>
          </a:xfrm>
          <a:prstGeom prst="fram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CMAQ-ready Emissions</a:t>
            </a:r>
          </a:p>
        </p:txBody>
      </p:sp>
      <p:cxnSp>
        <p:nvCxnSpPr>
          <p:cNvPr id="16" name="Straight Arrow Connector 15"/>
          <p:cNvCxnSpPr>
            <a:stCxn id="5" idx="3"/>
          </p:cNvCxnSpPr>
          <p:nvPr/>
        </p:nvCxnSpPr>
        <p:spPr>
          <a:xfrm>
            <a:off x="4737242" y="2425709"/>
            <a:ext cx="669173" cy="11697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8" idx="3"/>
          </p:cNvCxnSpPr>
          <p:nvPr/>
        </p:nvCxnSpPr>
        <p:spPr>
          <a:xfrm>
            <a:off x="4737242" y="2953552"/>
            <a:ext cx="669173" cy="9058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9" idx="3"/>
          </p:cNvCxnSpPr>
          <p:nvPr/>
        </p:nvCxnSpPr>
        <p:spPr>
          <a:xfrm>
            <a:off x="4737241" y="3481395"/>
            <a:ext cx="669174" cy="4533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0" idx="3"/>
            <a:endCxn id="4" idx="1"/>
          </p:cNvCxnSpPr>
          <p:nvPr/>
        </p:nvCxnSpPr>
        <p:spPr>
          <a:xfrm>
            <a:off x="4737241" y="3989083"/>
            <a:ext cx="669174" cy="60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2" idx="3"/>
          </p:cNvCxnSpPr>
          <p:nvPr/>
        </p:nvCxnSpPr>
        <p:spPr>
          <a:xfrm flipV="1">
            <a:off x="4737240" y="4183893"/>
            <a:ext cx="669175" cy="3128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1" idx="3"/>
          </p:cNvCxnSpPr>
          <p:nvPr/>
        </p:nvCxnSpPr>
        <p:spPr>
          <a:xfrm flipV="1">
            <a:off x="4737240" y="4262855"/>
            <a:ext cx="669175" cy="7617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13" idx="3"/>
          </p:cNvCxnSpPr>
          <p:nvPr/>
        </p:nvCxnSpPr>
        <p:spPr>
          <a:xfrm flipV="1">
            <a:off x="4737240" y="4462620"/>
            <a:ext cx="669175" cy="10898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4" idx="3"/>
            <a:endCxn id="14" idx="1"/>
          </p:cNvCxnSpPr>
          <p:nvPr/>
        </p:nvCxnSpPr>
        <p:spPr>
          <a:xfrm flipV="1">
            <a:off x="7203317" y="4041355"/>
            <a:ext cx="334930" cy="83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ounded Rectangle 76"/>
          <p:cNvSpPr/>
          <p:nvPr/>
        </p:nvSpPr>
        <p:spPr>
          <a:xfrm>
            <a:off x="849547" y="3437333"/>
            <a:ext cx="1796902" cy="12121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SMOKE</a:t>
            </a:r>
          </a:p>
        </p:txBody>
      </p:sp>
      <p:cxnSp>
        <p:nvCxnSpPr>
          <p:cNvPr id="79" name="Straight Arrow Connector 78"/>
          <p:cNvCxnSpPr>
            <a:stCxn id="77" idx="3"/>
            <a:endCxn id="5" idx="1"/>
          </p:cNvCxnSpPr>
          <p:nvPr/>
        </p:nvCxnSpPr>
        <p:spPr>
          <a:xfrm flipV="1">
            <a:off x="2646449" y="2425709"/>
            <a:ext cx="761724" cy="1617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stCxn id="77" idx="3"/>
            <a:endCxn id="8" idx="1"/>
          </p:cNvCxnSpPr>
          <p:nvPr/>
        </p:nvCxnSpPr>
        <p:spPr>
          <a:xfrm flipV="1">
            <a:off x="2646449" y="2953552"/>
            <a:ext cx="761724" cy="10898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stCxn id="77" idx="3"/>
            <a:endCxn id="9" idx="1"/>
          </p:cNvCxnSpPr>
          <p:nvPr/>
        </p:nvCxnSpPr>
        <p:spPr>
          <a:xfrm flipV="1">
            <a:off x="2646449" y="3481395"/>
            <a:ext cx="761723" cy="5619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>
            <a:stCxn id="77" idx="3"/>
            <a:endCxn id="10" idx="1"/>
          </p:cNvCxnSpPr>
          <p:nvPr/>
        </p:nvCxnSpPr>
        <p:spPr>
          <a:xfrm flipV="1">
            <a:off x="2646449" y="3989083"/>
            <a:ext cx="761723" cy="543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stCxn id="77" idx="3"/>
            <a:endCxn id="12" idx="1"/>
          </p:cNvCxnSpPr>
          <p:nvPr/>
        </p:nvCxnSpPr>
        <p:spPr>
          <a:xfrm>
            <a:off x="2646449" y="4043389"/>
            <a:ext cx="761722" cy="4533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>
            <a:stCxn id="77" idx="3"/>
            <a:endCxn id="11" idx="1"/>
          </p:cNvCxnSpPr>
          <p:nvPr/>
        </p:nvCxnSpPr>
        <p:spPr>
          <a:xfrm>
            <a:off x="2646449" y="4043389"/>
            <a:ext cx="761722" cy="981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stCxn id="77" idx="3"/>
            <a:endCxn id="13" idx="1"/>
          </p:cNvCxnSpPr>
          <p:nvPr/>
        </p:nvCxnSpPr>
        <p:spPr>
          <a:xfrm>
            <a:off x="2646449" y="4043389"/>
            <a:ext cx="761722" cy="15090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ame 29">
            <a:extLst>
              <a:ext uri="{FF2B5EF4-FFF2-40B4-BE49-F238E27FC236}">
                <a16:creationId xmlns:a16="http://schemas.microsoft.com/office/drawing/2014/main" xmlns="" id="{37BB1F35-7E63-1D4F-9B61-DD651A966FFD}"/>
              </a:ext>
            </a:extLst>
          </p:cNvPr>
          <p:cNvSpPr/>
          <p:nvPr/>
        </p:nvSpPr>
        <p:spPr>
          <a:xfrm>
            <a:off x="5406415" y="2233304"/>
            <a:ext cx="1796902" cy="801615"/>
          </a:xfrm>
          <a:prstGeom prst="frame">
            <a:avLst/>
          </a:prstGeom>
          <a:noFill/>
          <a:ln w="28575" cmpd="dbl">
            <a:solidFill>
              <a:schemeClr val="accent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Meterology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B1E4B3B3-E50F-A349-AD98-A82B0CCA819A}"/>
              </a:ext>
            </a:extLst>
          </p:cNvPr>
          <p:cNvCxnSpPr>
            <a:cxnSpLocks/>
            <a:stCxn id="30" idx="2"/>
            <a:endCxn id="4" idx="0"/>
          </p:cNvCxnSpPr>
          <p:nvPr/>
        </p:nvCxnSpPr>
        <p:spPr>
          <a:xfrm>
            <a:off x="6304866" y="3034919"/>
            <a:ext cx="0" cy="4087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ame 31">
            <a:extLst>
              <a:ext uri="{FF2B5EF4-FFF2-40B4-BE49-F238E27FC236}">
                <a16:creationId xmlns:a16="http://schemas.microsoft.com/office/drawing/2014/main" xmlns="" id="{582956E4-8180-074A-B47E-C93208A80B6E}"/>
              </a:ext>
            </a:extLst>
          </p:cNvPr>
          <p:cNvSpPr/>
          <p:nvPr/>
        </p:nvSpPr>
        <p:spPr>
          <a:xfrm>
            <a:off x="5406415" y="4980287"/>
            <a:ext cx="1796902" cy="801615"/>
          </a:xfrm>
          <a:prstGeom prst="frame">
            <a:avLst/>
          </a:prstGeom>
          <a:noFill/>
          <a:ln w="28575" cmpd="dbl">
            <a:solidFill>
              <a:srgbClr val="0070C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Polynomial </a:t>
            </a:r>
            <a:r>
              <a:rPr lang="en-US" dirty="0" err="1">
                <a:solidFill>
                  <a:schemeClr val="tx1"/>
                </a:solidFill>
              </a:rPr>
              <a:t>Eqs</a:t>
            </a:r>
            <a:r>
              <a:rPr lang="en-US" dirty="0">
                <a:solidFill>
                  <a:schemeClr val="tx1"/>
                </a:solidFill>
              </a:rPr>
              <a:t> for Mobile </a:t>
            </a:r>
            <a:r>
              <a:rPr lang="en-US" dirty="0" err="1">
                <a:solidFill>
                  <a:schemeClr val="tx1"/>
                </a:solidFill>
              </a:rPr>
              <a:t>Src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xmlns="" id="{7A745BBB-9D10-B84C-A2C2-C96CC8A4266A}"/>
              </a:ext>
            </a:extLst>
          </p:cNvPr>
          <p:cNvCxnSpPr>
            <a:cxnSpLocks/>
            <a:stCxn id="32" idx="0"/>
            <a:endCxn id="4" idx="2"/>
          </p:cNvCxnSpPr>
          <p:nvPr/>
        </p:nvCxnSpPr>
        <p:spPr>
          <a:xfrm flipV="1">
            <a:off x="6304866" y="4655752"/>
            <a:ext cx="0" cy="3245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rame 36">
            <a:extLst>
              <a:ext uri="{FF2B5EF4-FFF2-40B4-BE49-F238E27FC236}">
                <a16:creationId xmlns:a16="http://schemas.microsoft.com/office/drawing/2014/main" xmlns="" id="{C867F2DF-DC63-004E-B92E-3B81C2E32E21}"/>
              </a:ext>
            </a:extLst>
          </p:cNvPr>
          <p:cNvSpPr/>
          <p:nvPr/>
        </p:nvSpPr>
        <p:spPr>
          <a:xfrm>
            <a:off x="849547" y="2237068"/>
            <a:ext cx="1796902" cy="801615"/>
          </a:xfrm>
          <a:prstGeom prst="frame">
            <a:avLst/>
          </a:prstGeom>
          <a:noFill/>
          <a:ln w="28575" cmpd="dbl">
            <a:solidFill>
              <a:schemeClr val="accent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</a:rPr>
              <a:t>Emissions Inventory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xmlns="" id="{C6E31481-FB4D-EC4D-8F7A-F936AD84961B}"/>
              </a:ext>
            </a:extLst>
          </p:cNvPr>
          <p:cNvCxnSpPr>
            <a:cxnSpLocks/>
            <a:stCxn id="37" idx="2"/>
            <a:endCxn id="77" idx="0"/>
          </p:cNvCxnSpPr>
          <p:nvPr/>
        </p:nvCxnSpPr>
        <p:spPr>
          <a:xfrm>
            <a:off x="1747998" y="3038683"/>
            <a:ext cx="0" cy="398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428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7FD6DE-ADED-BB4E-B116-8A076E3BE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9" y="23353"/>
            <a:ext cx="6748462" cy="1195845"/>
          </a:xfrm>
        </p:spPr>
        <p:txBody>
          <a:bodyPr>
            <a:normAutofit/>
          </a:bodyPr>
          <a:lstStyle/>
          <a:p>
            <a:r>
              <a:rPr lang="en-US" sz="3200" dirty="0"/>
              <a:t>Met. Adjusted NH</a:t>
            </a:r>
            <a:r>
              <a:rPr lang="en-US" sz="3200" baseline="-25000" dirty="0"/>
              <a:t>3</a:t>
            </a:r>
            <a:r>
              <a:rPr lang="en-US" sz="3200" dirty="0"/>
              <a:t> Emissions in China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47F7161-9E7C-524F-A953-12262DED2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8" y="4199466"/>
            <a:ext cx="8543925" cy="236703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그림 2">
            <a:extLst>
              <a:ext uri="{FF2B5EF4-FFF2-40B4-BE49-F238E27FC236}">
                <a16:creationId xmlns:a16="http://schemas.microsoft.com/office/drawing/2014/main" xmlns="" id="{15BCF3BB-EE96-8A45-8159-8BC158DA0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66" y="1124229"/>
            <a:ext cx="9144000" cy="26615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B3266A8-D5B9-7240-91A1-102CABDF7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400" y="3785827"/>
            <a:ext cx="8513563" cy="2780676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B3738F36-EDED-CA41-ABFC-B5D437B6FCC7}"/>
              </a:ext>
            </a:extLst>
          </p:cNvPr>
          <p:cNvCxnSpPr/>
          <p:nvPr/>
        </p:nvCxnSpPr>
        <p:spPr>
          <a:xfrm flipV="1">
            <a:off x="2416629" y="4942114"/>
            <a:ext cx="3559628" cy="936172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B32D7E82-D6C8-0C42-94DC-56C2557B0CC3}"/>
              </a:ext>
            </a:extLst>
          </p:cNvPr>
          <p:cNvCxnSpPr>
            <a:cxnSpLocks/>
          </p:cNvCxnSpPr>
          <p:nvPr/>
        </p:nvCxnSpPr>
        <p:spPr>
          <a:xfrm>
            <a:off x="6389370" y="4942114"/>
            <a:ext cx="2446020" cy="936172"/>
          </a:xfrm>
          <a:prstGeom prst="straightConnector1">
            <a:avLst/>
          </a:prstGeom>
          <a:ln w="222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284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7FD6DE-ADED-BB4E-B116-8A076E3BE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2772"/>
            <a:ext cx="6629399" cy="1057105"/>
          </a:xfrm>
        </p:spPr>
        <p:txBody>
          <a:bodyPr>
            <a:normAutofit/>
          </a:bodyPr>
          <a:lstStyle/>
          <a:p>
            <a:r>
              <a:rPr lang="en-US" sz="3600" dirty="0"/>
              <a:t>Seasonal Adjustment NH</a:t>
            </a:r>
            <a:r>
              <a:rPr lang="en-US" sz="3600" baseline="-25000" dirty="0"/>
              <a:t>3</a:t>
            </a:r>
            <a:r>
              <a:rPr lang="en-US" sz="3600" dirty="0"/>
              <a:t> in China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47F7161-9E7C-524F-A953-12262DED2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7452" y="2175835"/>
            <a:ext cx="3704696" cy="4291758"/>
          </a:xfrm>
        </p:spPr>
        <p:txBody>
          <a:bodyPr>
            <a:normAutofit/>
          </a:bodyPr>
          <a:lstStyle/>
          <a:p>
            <a:r>
              <a:rPr lang="en-US" sz="2000" dirty="0"/>
              <a:t>Clear Seasonal and Regional Variations</a:t>
            </a:r>
          </a:p>
          <a:p>
            <a:r>
              <a:rPr lang="en-US" sz="2000" dirty="0"/>
              <a:t>South region shows the increase </a:t>
            </a:r>
            <a:r>
              <a:rPr lang="en-US" sz="2000" dirty="0" smtClean="0"/>
              <a:t>of NH</a:t>
            </a:r>
            <a:r>
              <a:rPr lang="en-US" sz="2000" baseline="-25000" dirty="0" smtClean="0"/>
              <a:t>3 </a:t>
            </a:r>
            <a:r>
              <a:rPr lang="en-US" sz="2000" dirty="0"/>
              <a:t>during Winter</a:t>
            </a:r>
            <a:endParaRPr lang="en-US" sz="2000" baseline="-25000" dirty="0"/>
          </a:p>
          <a:p>
            <a:r>
              <a:rPr lang="en-US" sz="2000" dirty="0"/>
              <a:t>North region shows the decrease of NH</a:t>
            </a:r>
            <a:r>
              <a:rPr lang="en-US" sz="2000" baseline="-25000" dirty="0"/>
              <a:t>3</a:t>
            </a:r>
            <a:r>
              <a:rPr lang="en-US" sz="2000" dirty="0"/>
              <a:t> due to temperature differences</a:t>
            </a:r>
          </a:p>
        </p:txBody>
      </p:sp>
      <p:pic>
        <p:nvPicPr>
          <p:cNvPr id="5" name="그림 12">
            <a:extLst>
              <a:ext uri="{FF2B5EF4-FFF2-40B4-BE49-F238E27FC236}">
                <a16:creationId xmlns:a16="http://schemas.microsoft.com/office/drawing/2014/main" xmlns="" id="{383D16CF-4D02-8D43-BAD3-C6CDF05CFE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781" y="5369233"/>
            <a:ext cx="4591165" cy="13363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CF773A-3AC1-E146-9669-368E5A41F286}"/>
              </a:ext>
            </a:extLst>
          </p:cNvPr>
          <p:cNvSpPr txBox="1"/>
          <p:nvPr/>
        </p:nvSpPr>
        <p:spPr>
          <a:xfrm>
            <a:off x="212917" y="4388047"/>
            <a:ext cx="1352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Jul-Sep</a:t>
            </a:r>
            <a:endParaRPr lang="ko-KR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649F5AB-39C4-7746-AC49-9AB33A42600A}"/>
              </a:ext>
            </a:extLst>
          </p:cNvPr>
          <p:cNvSpPr txBox="1"/>
          <p:nvPr/>
        </p:nvSpPr>
        <p:spPr>
          <a:xfrm>
            <a:off x="212917" y="2942284"/>
            <a:ext cx="1352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Apr-Jun</a:t>
            </a:r>
            <a:endParaRPr lang="ko-KR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CA635E8-A139-9A44-B02B-3498FC598006}"/>
              </a:ext>
            </a:extLst>
          </p:cNvPr>
          <p:cNvSpPr txBox="1"/>
          <p:nvPr/>
        </p:nvSpPr>
        <p:spPr>
          <a:xfrm>
            <a:off x="212916" y="5852756"/>
            <a:ext cx="1352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Oct-Dec</a:t>
            </a:r>
            <a:endParaRPr lang="ko-KR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직선 연결선 52">
            <a:extLst>
              <a:ext uri="{FF2B5EF4-FFF2-40B4-BE49-F238E27FC236}">
                <a16:creationId xmlns:a16="http://schemas.microsoft.com/office/drawing/2014/main" xmlns="" id="{61C62DA7-B169-0F49-8D90-0FCA03714E81}"/>
              </a:ext>
            </a:extLst>
          </p:cNvPr>
          <p:cNvCxnSpPr/>
          <p:nvPr/>
        </p:nvCxnSpPr>
        <p:spPr>
          <a:xfrm flipV="1">
            <a:off x="4174958" y="5612894"/>
            <a:ext cx="1172251" cy="85469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그림 7">
            <a:extLst>
              <a:ext uri="{FF2B5EF4-FFF2-40B4-BE49-F238E27FC236}">
                <a16:creationId xmlns:a16="http://schemas.microsoft.com/office/drawing/2014/main" xmlns="" id="{DB6A1B61-4760-584E-98B8-A9979DEEFF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781" y="2568147"/>
            <a:ext cx="4591166" cy="1336377"/>
          </a:xfrm>
          <a:prstGeom prst="rect">
            <a:avLst/>
          </a:prstGeom>
        </p:spPr>
      </p:pic>
      <p:pic>
        <p:nvPicPr>
          <p:cNvPr id="13" name="그림 8">
            <a:extLst>
              <a:ext uri="{FF2B5EF4-FFF2-40B4-BE49-F238E27FC236}">
                <a16:creationId xmlns:a16="http://schemas.microsoft.com/office/drawing/2014/main" xmlns="" id="{65DD0C19-41D6-9149-9BC2-D9025A5AD9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781" y="3968690"/>
            <a:ext cx="4591165" cy="1336377"/>
          </a:xfrm>
          <a:prstGeom prst="rect">
            <a:avLst/>
          </a:prstGeom>
        </p:spPr>
      </p:pic>
      <p:pic>
        <p:nvPicPr>
          <p:cNvPr id="14" name="그림 2">
            <a:extLst>
              <a:ext uri="{FF2B5EF4-FFF2-40B4-BE49-F238E27FC236}">
                <a16:creationId xmlns:a16="http://schemas.microsoft.com/office/drawing/2014/main" xmlns="" id="{4BBB5930-B491-5742-AB54-EF6F8B362D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452" y="1177121"/>
            <a:ext cx="4588494" cy="1335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F212DC2-366C-8C46-A37B-8CBC34DAEF38}"/>
              </a:ext>
            </a:extLst>
          </p:cNvPr>
          <p:cNvSpPr txBox="1"/>
          <p:nvPr/>
        </p:nvSpPr>
        <p:spPr>
          <a:xfrm>
            <a:off x="267381" y="1463133"/>
            <a:ext cx="1352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Jan-Mar</a:t>
            </a:r>
            <a:endParaRPr lang="ko-KR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14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17310</TotalTime>
  <Words>795</Words>
  <Application>Microsoft Office PowerPoint</Application>
  <PresentationFormat>A4 Paper (210x297 mm)</PresentationFormat>
  <Paragraphs>130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맑은 고딕</vt:lpstr>
      <vt:lpstr>Arial</vt:lpstr>
      <vt:lpstr>Calibri</vt:lpstr>
      <vt:lpstr>Calibri Light</vt:lpstr>
      <vt:lpstr>Cambria Math</vt:lpstr>
      <vt:lpstr>Courier New</vt:lpstr>
      <vt:lpstr>Mangal</vt:lpstr>
      <vt:lpstr>Times New Roman</vt:lpstr>
      <vt:lpstr>Wingdings</vt:lpstr>
      <vt:lpstr>Office Theme</vt:lpstr>
      <vt:lpstr>Coupling Meteorology-sensitive Emissions with Air Quality Forecasting System in Korea</vt:lpstr>
      <vt:lpstr>Motivations</vt:lpstr>
      <vt:lpstr>PowerPoint Presentation</vt:lpstr>
      <vt:lpstr>Meteorological Adjustor (MetADJ)</vt:lpstr>
      <vt:lpstr>Meteorological Adjustor (MetADJ)</vt:lpstr>
      <vt:lpstr>Mobile Emissions by Temperature</vt:lpstr>
      <vt:lpstr>Meteorological Adjustor (MetADJ)</vt:lpstr>
      <vt:lpstr>Met. Adjusted NH3 Emissions in China </vt:lpstr>
      <vt:lpstr>Seasonal Adjustment NH3 in China </vt:lpstr>
      <vt:lpstr>Seasonal [PM2.5] Variation in China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 and Future Plans</vt:lpstr>
      <vt:lpstr>Acknowledgement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Baek, Bok Haeng</dc:creator>
  <cp:lastModifiedBy>Friday Center</cp:lastModifiedBy>
  <cp:revision>420</cp:revision>
  <dcterms:created xsi:type="dcterms:W3CDTF">2017-08-27T14:20:43Z</dcterms:created>
  <dcterms:modified xsi:type="dcterms:W3CDTF">2018-10-24T16:44:27Z</dcterms:modified>
</cp:coreProperties>
</file>