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34"/>
  </p:notesMasterIdLst>
  <p:handoutMasterIdLst>
    <p:handoutMasterId r:id="rId35"/>
  </p:handoutMasterIdLst>
  <p:sldIdLst>
    <p:sldId id="283" r:id="rId2"/>
    <p:sldId id="392" r:id="rId3"/>
    <p:sldId id="306" r:id="rId4"/>
    <p:sldId id="296" r:id="rId5"/>
    <p:sldId id="281" r:id="rId6"/>
    <p:sldId id="295" r:id="rId7"/>
    <p:sldId id="302" r:id="rId8"/>
    <p:sldId id="303" r:id="rId9"/>
    <p:sldId id="363" r:id="rId10"/>
    <p:sldId id="403" r:id="rId11"/>
    <p:sldId id="404" r:id="rId12"/>
    <p:sldId id="409" r:id="rId13"/>
    <p:sldId id="405" r:id="rId14"/>
    <p:sldId id="406" r:id="rId15"/>
    <p:sldId id="407" r:id="rId16"/>
    <p:sldId id="408" r:id="rId17"/>
    <p:sldId id="412" r:id="rId18"/>
    <p:sldId id="410" r:id="rId19"/>
    <p:sldId id="357" r:id="rId20"/>
    <p:sldId id="355" r:id="rId21"/>
    <p:sldId id="395" r:id="rId22"/>
    <p:sldId id="393" r:id="rId23"/>
    <p:sldId id="345" r:id="rId24"/>
    <p:sldId id="346" r:id="rId25"/>
    <p:sldId id="399" r:id="rId26"/>
    <p:sldId id="394" r:id="rId27"/>
    <p:sldId id="397" r:id="rId28"/>
    <p:sldId id="398" r:id="rId29"/>
    <p:sldId id="307" r:id="rId30"/>
    <p:sldId id="400" r:id="rId31"/>
    <p:sldId id="401" r:id="rId32"/>
    <p:sldId id="402" r:id="rId33"/>
  </p:sldIdLst>
  <p:sldSz cx="12192000" cy="6858000"/>
  <p:notesSz cx="6794500" cy="99060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14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K" initials="RK" lastIdx="1" clrIdx="0"/>
  <p:cmAuthor id="1" name="Lewin, Andrew" initials="AL" lastIdx="1" clrIdx="1">
    <p:extLst>
      <p:ext uri="{19B8F6BF-5375-455C-9EA6-DF929625EA0E}">
        <p15:presenceInfo xmlns:p15="http://schemas.microsoft.com/office/powerpoint/2012/main" userId="Lewin, Andre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600"/>
    <a:srgbClr val="469C23"/>
    <a:srgbClr val="376FA7"/>
    <a:srgbClr val="E47E00"/>
    <a:srgbClr val="92499E"/>
    <a:srgbClr val="00307E"/>
    <a:srgbClr val="59A6D5"/>
    <a:srgbClr val="7EB542"/>
    <a:srgbClr val="7A68AE"/>
    <a:srgbClr val="A99B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063" autoAdjust="0"/>
  </p:normalViewPr>
  <p:slideViewPr>
    <p:cSldViewPr snapToGrid="0" snapToObjects="1">
      <p:cViewPr varScale="1">
        <p:scale>
          <a:sx n="49" d="100"/>
          <a:sy n="49" d="100"/>
        </p:scale>
        <p:origin x="1416" y="4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4" d="100"/>
          <a:sy n="74" d="100"/>
        </p:scale>
        <p:origin x="-1590" y="-108"/>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lton, Scott" userId="b917b684-5503-495a-8336-13049bc47066" providerId="ADAL" clId="{5432E7A0-4449-4241-AB37-10DBCA669167}"/>
    <pc:docChg chg="undo custSel addSld delSld modSld sldOrd">
      <pc:chgData name="Hamilton, Scott" userId="b917b684-5503-495a-8336-13049bc47066" providerId="ADAL" clId="{5432E7A0-4449-4241-AB37-10DBCA669167}" dt="2018-10-22T21:50:25.206" v="10823" actId="1036"/>
      <pc:docMkLst>
        <pc:docMk/>
      </pc:docMkLst>
      <pc:sldChg chg="addSp delSp modSp modNotes modNotesTx">
        <pc:chgData name="Hamilton, Scott" userId="b917b684-5503-495a-8336-13049bc47066" providerId="ADAL" clId="{5432E7A0-4449-4241-AB37-10DBCA669167}" dt="2018-10-22T21:18:57.347" v="8634" actId="27636"/>
        <pc:sldMkLst>
          <pc:docMk/>
          <pc:sldMk cId="84250111" sldId="281"/>
        </pc:sldMkLst>
        <pc:spChg chg="mod">
          <ac:chgData name="Hamilton, Scott" userId="b917b684-5503-495a-8336-13049bc47066" providerId="ADAL" clId="{5432E7A0-4449-4241-AB37-10DBCA669167}" dt="2018-10-22T19:06:35.029" v="2117" actId="207"/>
          <ac:spMkLst>
            <pc:docMk/>
            <pc:sldMk cId="84250111" sldId="281"/>
            <ac:spMk id="2" creationId="{00000000-0000-0000-0000-000000000000}"/>
          </ac:spMkLst>
        </pc:spChg>
        <pc:spChg chg="add mod">
          <ac:chgData name="Hamilton, Scott" userId="b917b684-5503-495a-8336-13049bc47066" providerId="ADAL" clId="{5432E7A0-4449-4241-AB37-10DBCA669167}" dt="2018-10-22T19:00:40.858" v="1565" actId="14100"/>
          <ac:spMkLst>
            <pc:docMk/>
            <pc:sldMk cId="84250111" sldId="281"/>
            <ac:spMk id="18" creationId="{FC26B316-9AEB-483A-BF3A-49049E188945}"/>
          </ac:spMkLst>
        </pc:spChg>
        <pc:spChg chg="add mod">
          <ac:chgData name="Hamilton, Scott" userId="b917b684-5503-495a-8336-13049bc47066" providerId="ADAL" clId="{5432E7A0-4449-4241-AB37-10DBCA669167}" dt="2018-10-22T18:59:59.199" v="1559" actId="207"/>
          <ac:spMkLst>
            <pc:docMk/>
            <pc:sldMk cId="84250111" sldId="281"/>
            <ac:spMk id="19" creationId="{6D3C6275-C257-4B44-BBDE-E6BCF0732B0C}"/>
          </ac:spMkLst>
        </pc:spChg>
        <pc:spChg chg="add mod">
          <ac:chgData name="Hamilton, Scott" userId="b917b684-5503-495a-8336-13049bc47066" providerId="ADAL" clId="{5432E7A0-4449-4241-AB37-10DBCA669167}" dt="2018-10-22T19:00:15.555" v="1561" actId="1076"/>
          <ac:spMkLst>
            <pc:docMk/>
            <pc:sldMk cId="84250111" sldId="281"/>
            <ac:spMk id="20" creationId="{4FDE7F75-0266-486F-998F-713420E1E36E}"/>
          </ac:spMkLst>
        </pc:spChg>
        <pc:spChg chg="add mod">
          <ac:chgData name="Hamilton, Scott" userId="b917b684-5503-495a-8336-13049bc47066" providerId="ADAL" clId="{5432E7A0-4449-4241-AB37-10DBCA669167}" dt="2018-10-22T19:00:23.275" v="1563" actId="1076"/>
          <ac:spMkLst>
            <pc:docMk/>
            <pc:sldMk cId="84250111" sldId="281"/>
            <ac:spMk id="21" creationId="{451F8F30-2F1B-4B88-8565-4EB6DCADEA7F}"/>
          </ac:spMkLst>
        </pc:spChg>
        <pc:spChg chg="add mod">
          <ac:chgData name="Hamilton, Scott" userId="b917b684-5503-495a-8336-13049bc47066" providerId="ADAL" clId="{5432E7A0-4449-4241-AB37-10DBCA669167}" dt="2018-10-22T19:01:04.475" v="1569" actId="207"/>
          <ac:spMkLst>
            <pc:docMk/>
            <pc:sldMk cId="84250111" sldId="281"/>
            <ac:spMk id="22" creationId="{D324874B-A9C1-4E84-A874-355CDE596102}"/>
          </ac:spMkLst>
        </pc:spChg>
        <pc:spChg chg="add mod">
          <ac:chgData name="Hamilton, Scott" userId="b917b684-5503-495a-8336-13049bc47066" providerId="ADAL" clId="{5432E7A0-4449-4241-AB37-10DBCA669167}" dt="2018-10-22T19:01:20.472" v="1575" actId="207"/>
          <ac:spMkLst>
            <pc:docMk/>
            <pc:sldMk cId="84250111" sldId="281"/>
            <ac:spMk id="23" creationId="{C91015DF-C81D-4505-BC60-B04572FE563A}"/>
          </ac:spMkLst>
        </pc:spChg>
        <pc:spChg chg="add mod">
          <ac:chgData name="Hamilton, Scott" userId="b917b684-5503-495a-8336-13049bc47066" providerId="ADAL" clId="{5432E7A0-4449-4241-AB37-10DBCA669167}" dt="2018-10-22T19:02:33.970" v="1666" actId="1036"/>
          <ac:spMkLst>
            <pc:docMk/>
            <pc:sldMk cId="84250111" sldId="281"/>
            <ac:spMk id="24" creationId="{C8F191D5-B599-4BFC-B7A2-3975398BA1FB}"/>
          </ac:spMkLst>
        </pc:spChg>
        <pc:picChg chg="add mod">
          <ac:chgData name="Hamilton, Scott" userId="b917b684-5503-495a-8336-13049bc47066" providerId="ADAL" clId="{5432E7A0-4449-4241-AB37-10DBCA669167}" dt="2018-10-22T18:59:00.976" v="1548" actId="1076"/>
          <ac:picMkLst>
            <pc:docMk/>
            <pc:sldMk cId="84250111" sldId="281"/>
            <ac:picMk id="6" creationId="{E46649FE-AA04-4760-B5D2-C0FBF8BDF718}"/>
          </ac:picMkLst>
        </pc:picChg>
        <pc:picChg chg="add del mod">
          <ac:chgData name="Hamilton, Scott" userId="b917b684-5503-495a-8336-13049bc47066" providerId="ADAL" clId="{5432E7A0-4449-4241-AB37-10DBCA669167}" dt="2018-10-22T18:58:44.823" v="1537" actId="27803"/>
          <ac:picMkLst>
            <pc:docMk/>
            <pc:sldMk cId="84250111" sldId="281"/>
            <ac:picMk id="8" creationId="{C4C19C2B-49FE-41FD-B819-32E46AA6D5EF}"/>
          </ac:picMkLst>
        </pc:picChg>
        <pc:picChg chg="add mod">
          <ac:chgData name="Hamilton, Scott" userId="b917b684-5503-495a-8336-13049bc47066" providerId="ADAL" clId="{5432E7A0-4449-4241-AB37-10DBCA669167}" dt="2018-10-22T18:59:04.797" v="1552" actId="1076"/>
          <ac:picMkLst>
            <pc:docMk/>
            <pc:sldMk cId="84250111" sldId="281"/>
            <ac:picMk id="10" creationId="{CDD82F87-1FC8-451E-888C-4FB4C7DE1A03}"/>
          </ac:picMkLst>
        </pc:picChg>
        <pc:picChg chg="add mod">
          <ac:chgData name="Hamilton, Scott" userId="b917b684-5503-495a-8336-13049bc47066" providerId="ADAL" clId="{5432E7A0-4449-4241-AB37-10DBCA669167}" dt="2018-10-22T19:01:17.234" v="1574" actId="1076"/>
          <ac:picMkLst>
            <pc:docMk/>
            <pc:sldMk cId="84250111" sldId="281"/>
            <ac:picMk id="12" creationId="{BB05C0DB-B9A7-463D-8D85-B24D1043B0EC}"/>
          </ac:picMkLst>
        </pc:picChg>
        <pc:picChg chg="add mod">
          <ac:chgData name="Hamilton, Scott" userId="b917b684-5503-495a-8336-13049bc47066" providerId="ADAL" clId="{5432E7A0-4449-4241-AB37-10DBCA669167}" dt="2018-10-22T18:58:59.682" v="1546" actId="1076"/>
          <ac:picMkLst>
            <pc:docMk/>
            <pc:sldMk cId="84250111" sldId="281"/>
            <ac:picMk id="14" creationId="{2B3820E0-EE7F-41C3-B445-F220A44730CE}"/>
          </ac:picMkLst>
        </pc:picChg>
        <pc:picChg chg="add mod">
          <ac:chgData name="Hamilton, Scott" userId="b917b684-5503-495a-8336-13049bc47066" providerId="ADAL" clId="{5432E7A0-4449-4241-AB37-10DBCA669167}" dt="2018-10-22T18:58:12.544" v="1530" actId="1076"/>
          <ac:picMkLst>
            <pc:docMk/>
            <pc:sldMk cId="84250111" sldId="281"/>
            <ac:picMk id="16" creationId="{E6B78F91-0E4F-49FB-8D4A-9AD401DCBE98}"/>
          </ac:picMkLst>
        </pc:picChg>
      </pc:sldChg>
      <pc:sldChg chg="modSp">
        <pc:chgData name="Hamilton, Scott" userId="b917b684-5503-495a-8336-13049bc47066" providerId="ADAL" clId="{5432E7A0-4449-4241-AB37-10DBCA669167}" dt="2018-10-22T21:50:25.206" v="10823" actId="1036"/>
        <pc:sldMkLst>
          <pc:docMk/>
          <pc:sldMk cId="775112754" sldId="283"/>
        </pc:sldMkLst>
        <pc:picChg chg="mod">
          <ac:chgData name="Hamilton, Scott" userId="b917b684-5503-495a-8336-13049bc47066" providerId="ADAL" clId="{5432E7A0-4449-4241-AB37-10DBCA669167}" dt="2018-10-22T21:50:25.206" v="10823" actId="1036"/>
          <ac:picMkLst>
            <pc:docMk/>
            <pc:sldMk cId="775112754" sldId="283"/>
            <ac:picMk id="11" creationId="{9399B496-B0A2-4AE9-B4E5-7B6B42905260}"/>
          </ac:picMkLst>
        </pc:picChg>
      </pc:sldChg>
      <pc:sldChg chg="addSp delSp modSp">
        <pc:chgData name="Hamilton, Scott" userId="b917b684-5503-495a-8336-13049bc47066" providerId="ADAL" clId="{5432E7A0-4449-4241-AB37-10DBCA669167}" dt="2018-10-22T19:18:12.228" v="3319" actId="20577"/>
        <pc:sldMkLst>
          <pc:docMk/>
          <pc:sldMk cId="1533660138" sldId="295"/>
        </pc:sldMkLst>
        <pc:spChg chg="mod">
          <ac:chgData name="Hamilton, Scott" userId="b917b684-5503-495a-8336-13049bc47066" providerId="ADAL" clId="{5432E7A0-4449-4241-AB37-10DBCA669167}" dt="2018-10-22T19:18:12.228" v="3319" actId="20577"/>
          <ac:spMkLst>
            <pc:docMk/>
            <pc:sldMk cId="1533660138" sldId="295"/>
            <ac:spMk id="2" creationId="{00000000-0000-0000-0000-000000000000}"/>
          </ac:spMkLst>
        </pc:spChg>
        <pc:spChg chg="del">
          <ac:chgData name="Hamilton, Scott" userId="b917b684-5503-495a-8336-13049bc47066" providerId="ADAL" clId="{5432E7A0-4449-4241-AB37-10DBCA669167}" dt="2018-10-22T19:07:06.265" v="2244" actId="478"/>
          <ac:spMkLst>
            <pc:docMk/>
            <pc:sldMk cId="1533660138" sldId="295"/>
            <ac:spMk id="3" creationId="{00000000-0000-0000-0000-000000000000}"/>
          </ac:spMkLst>
        </pc:spChg>
        <pc:spChg chg="mod">
          <ac:chgData name="Hamilton, Scott" userId="b917b684-5503-495a-8336-13049bc47066" providerId="ADAL" clId="{5432E7A0-4449-4241-AB37-10DBCA669167}" dt="2018-10-22T19:17:12.673" v="3174" actId="1076"/>
          <ac:spMkLst>
            <pc:docMk/>
            <pc:sldMk cId="1533660138" sldId="295"/>
            <ac:spMk id="5" creationId="{00000000-0000-0000-0000-000000000000}"/>
          </ac:spMkLst>
        </pc:spChg>
        <pc:spChg chg="del">
          <ac:chgData name="Hamilton, Scott" userId="b917b684-5503-495a-8336-13049bc47066" providerId="ADAL" clId="{5432E7A0-4449-4241-AB37-10DBCA669167}" dt="2018-10-22T19:07:07.239" v="2245" actId="478"/>
          <ac:spMkLst>
            <pc:docMk/>
            <pc:sldMk cId="1533660138" sldId="295"/>
            <ac:spMk id="10" creationId="{00000000-0000-0000-0000-000000000000}"/>
          </ac:spMkLst>
        </pc:spChg>
        <pc:picChg chg="mod">
          <ac:chgData name="Hamilton, Scott" userId="b917b684-5503-495a-8336-13049bc47066" providerId="ADAL" clId="{5432E7A0-4449-4241-AB37-10DBCA669167}" dt="2018-10-22T19:10:59.710" v="2428" actId="1076"/>
          <ac:picMkLst>
            <pc:docMk/>
            <pc:sldMk cId="1533660138" sldId="295"/>
            <ac:picMk id="4" creationId="{4F218089-1E11-4408-8595-090651C6EECC}"/>
          </ac:picMkLst>
        </pc:picChg>
        <pc:picChg chg="mod">
          <ac:chgData name="Hamilton, Scott" userId="b917b684-5503-495a-8336-13049bc47066" providerId="ADAL" clId="{5432E7A0-4449-4241-AB37-10DBCA669167}" dt="2018-10-22T19:10:57.922" v="2426" actId="1076"/>
          <ac:picMkLst>
            <pc:docMk/>
            <pc:sldMk cId="1533660138" sldId="295"/>
            <ac:picMk id="7" creationId="{AB18B114-CA05-4343-80B3-96F6DB3D0F1F}"/>
          </ac:picMkLst>
        </pc:picChg>
        <pc:picChg chg="del mod">
          <ac:chgData name="Hamilton, Scott" userId="b917b684-5503-495a-8336-13049bc47066" providerId="ADAL" clId="{5432E7A0-4449-4241-AB37-10DBCA669167}" dt="2018-10-22T19:09:14.493" v="2404" actId="478"/>
          <ac:picMkLst>
            <pc:docMk/>
            <pc:sldMk cId="1533660138" sldId="295"/>
            <ac:picMk id="8" creationId="{00000000-0000-0000-0000-000000000000}"/>
          </ac:picMkLst>
        </pc:picChg>
        <pc:picChg chg="mod">
          <ac:chgData name="Hamilton, Scott" userId="b917b684-5503-495a-8336-13049bc47066" providerId="ADAL" clId="{5432E7A0-4449-4241-AB37-10DBCA669167}" dt="2018-10-22T19:10:57.185" v="2425" actId="1076"/>
          <ac:picMkLst>
            <pc:docMk/>
            <pc:sldMk cId="1533660138" sldId="295"/>
            <ac:picMk id="9" creationId="{9D7B3DB0-5991-415E-B869-4B30A1D559AD}"/>
          </ac:picMkLst>
        </pc:picChg>
        <pc:picChg chg="add mod">
          <ac:chgData name="Hamilton, Scott" userId="b917b684-5503-495a-8336-13049bc47066" providerId="ADAL" clId="{5432E7A0-4449-4241-AB37-10DBCA669167}" dt="2018-10-22T19:11:04.503" v="2430" actId="1076"/>
          <ac:picMkLst>
            <pc:docMk/>
            <pc:sldMk cId="1533660138" sldId="295"/>
            <ac:picMk id="11" creationId="{1F6D1384-CBAC-4F82-A230-DC719CD7CDB4}"/>
          </ac:picMkLst>
        </pc:picChg>
        <pc:picChg chg="add mod">
          <ac:chgData name="Hamilton, Scott" userId="b917b684-5503-495a-8336-13049bc47066" providerId="ADAL" clId="{5432E7A0-4449-4241-AB37-10DBCA669167}" dt="2018-10-22T19:11:01.012" v="2429" actId="1076"/>
          <ac:picMkLst>
            <pc:docMk/>
            <pc:sldMk cId="1533660138" sldId="295"/>
            <ac:picMk id="12" creationId="{9ABBC185-E6EF-4F7F-B0F7-DF49171AD991}"/>
          </ac:picMkLst>
        </pc:picChg>
        <pc:picChg chg="add mod">
          <ac:chgData name="Hamilton, Scott" userId="b917b684-5503-495a-8336-13049bc47066" providerId="ADAL" clId="{5432E7A0-4449-4241-AB37-10DBCA669167}" dt="2018-10-22T19:11:06.600" v="2431" actId="1076"/>
          <ac:picMkLst>
            <pc:docMk/>
            <pc:sldMk cId="1533660138" sldId="295"/>
            <ac:picMk id="1026" creationId="{C2FD9B79-BF09-41F4-A394-0A36D0F5C962}"/>
          </ac:picMkLst>
        </pc:picChg>
      </pc:sldChg>
      <pc:sldChg chg="addSp modSp">
        <pc:chgData name="Hamilton, Scott" userId="b917b684-5503-495a-8336-13049bc47066" providerId="ADAL" clId="{5432E7A0-4449-4241-AB37-10DBCA669167}" dt="2018-10-22T18:49:21.350" v="1116" actId="1076"/>
        <pc:sldMkLst>
          <pc:docMk/>
          <pc:sldMk cId="3462164134" sldId="296"/>
        </pc:sldMkLst>
        <pc:spChg chg="mod">
          <ac:chgData name="Hamilton, Scott" userId="b917b684-5503-495a-8336-13049bc47066" providerId="ADAL" clId="{5432E7A0-4449-4241-AB37-10DBCA669167}" dt="2018-10-22T18:48:55.272" v="1069" actId="20577"/>
          <ac:spMkLst>
            <pc:docMk/>
            <pc:sldMk cId="3462164134" sldId="296"/>
            <ac:spMk id="3" creationId="{00000000-0000-0000-0000-000000000000}"/>
          </ac:spMkLst>
        </pc:spChg>
        <pc:picChg chg="mod">
          <ac:chgData name="Hamilton, Scott" userId="b917b684-5503-495a-8336-13049bc47066" providerId="ADAL" clId="{5432E7A0-4449-4241-AB37-10DBCA669167}" dt="2018-10-22T18:45:08.554" v="997" actId="1038"/>
          <ac:picMkLst>
            <pc:docMk/>
            <pc:sldMk cId="3462164134" sldId="296"/>
            <ac:picMk id="4" creationId="{5740BB4E-C534-4727-B39E-61550F1CAC70}"/>
          </ac:picMkLst>
        </pc:picChg>
        <pc:picChg chg="mod">
          <ac:chgData name="Hamilton, Scott" userId="b917b684-5503-495a-8336-13049bc47066" providerId="ADAL" clId="{5432E7A0-4449-4241-AB37-10DBCA669167}" dt="2018-10-22T18:49:06.249" v="1107" actId="1035"/>
          <ac:picMkLst>
            <pc:docMk/>
            <pc:sldMk cId="3462164134" sldId="296"/>
            <ac:picMk id="5" creationId="{2923F19C-FAE5-4D74-AFE2-F4C006A1C25F}"/>
          </ac:picMkLst>
        </pc:picChg>
        <pc:picChg chg="add mod">
          <ac:chgData name="Hamilton, Scott" userId="b917b684-5503-495a-8336-13049bc47066" providerId="ADAL" clId="{5432E7A0-4449-4241-AB37-10DBCA669167}" dt="2018-10-22T18:49:21.350" v="1116" actId="1076"/>
          <ac:picMkLst>
            <pc:docMk/>
            <pc:sldMk cId="3462164134" sldId="296"/>
            <ac:picMk id="6" creationId="{41448A01-C5F2-4257-A580-B92F38EFD016}"/>
          </ac:picMkLst>
        </pc:picChg>
        <pc:picChg chg="mod">
          <ac:chgData name="Hamilton, Scott" userId="b917b684-5503-495a-8336-13049bc47066" providerId="ADAL" clId="{5432E7A0-4449-4241-AB37-10DBCA669167}" dt="2018-10-22T18:45:08.554" v="997" actId="1038"/>
          <ac:picMkLst>
            <pc:docMk/>
            <pc:sldMk cId="3462164134" sldId="296"/>
            <ac:picMk id="7" creationId="{94405147-BEA7-4168-A9F1-2F320D189747}"/>
          </ac:picMkLst>
        </pc:picChg>
        <pc:picChg chg="add mod">
          <ac:chgData name="Hamilton, Scott" userId="b917b684-5503-495a-8336-13049bc47066" providerId="ADAL" clId="{5432E7A0-4449-4241-AB37-10DBCA669167}" dt="2018-10-22T18:49:19.024" v="1114" actId="1076"/>
          <ac:picMkLst>
            <pc:docMk/>
            <pc:sldMk cId="3462164134" sldId="296"/>
            <ac:picMk id="8" creationId="{A221F0DA-26BE-4A28-8667-84DC4F866B3E}"/>
          </ac:picMkLst>
        </pc:picChg>
        <pc:picChg chg="add mod">
          <ac:chgData name="Hamilton, Scott" userId="b917b684-5503-495a-8336-13049bc47066" providerId="ADAL" clId="{5432E7A0-4449-4241-AB37-10DBCA669167}" dt="2018-10-22T18:49:19.966" v="1115" actId="1076"/>
          <ac:picMkLst>
            <pc:docMk/>
            <pc:sldMk cId="3462164134" sldId="296"/>
            <ac:picMk id="9" creationId="{2D380637-B780-4183-B325-5D840ADD7231}"/>
          </ac:picMkLst>
        </pc:picChg>
      </pc:sldChg>
      <pc:sldChg chg="del">
        <pc:chgData name="Hamilton, Scott" userId="b917b684-5503-495a-8336-13049bc47066" providerId="ADAL" clId="{5432E7A0-4449-4241-AB37-10DBCA669167}" dt="2018-10-22T19:41:41.523" v="4642" actId="2696"/>
        <pc:sldMkLst>
          <pc:docMk/>
          <pc:sldMk cId="1045795031" sldId="297"/>
        </pc:sldMkLst>
      </pc:sldChg>
      <pc:sldChg chg="modSp add modNotes">
        <pc:chgData name="Hamilton, Scott" userId="b917b684-5503-495a-8336-13049bc47066" providerId="ADAL" clId="{5432E7A0-4449-4241-AB37-10DBCA669167}" dt="2018-10-22T18:50:48.729" v="1236" actId="403"/>
        <pc:sldMkLst>
          <pc:docMk/>
          <pc:sldMk cId="2750238086" sldId="306"/>
        </pc:sldMkLst>
        <pc:spChg chg="mod">
          <ac:chgData name="Hamilton, Scott" userId="b917b684-5503-495a-8336-13049bc47066" providerId="ADAL" clId="{5432E7A0-4449-4241-AB37-10DBCA669167}" dt="2018-10-22T18:50:42.405" v="1234" actId="403"/>
          <ac:spMkLst>
            <pc:docMk/>
            <pc:sldMk cId="2750238086" sldId="306"/>
            <ac:spMk id="2" creationId="{00000000-0000-0000-0000-000000000000}"/>
          </ac:spMkLst>
        </pc:spChg>
        <pc:spChg chg="mod">
          <ac:chgData name="Hamilton, Scott" userId="b917b684-5503-495a-8336-13049bc47066" providerId="ADAL" clId="{5432E7A0-4449-4241-AB37-10DBCA669167}" dt="2018-10-22T18:50:48.729" v="1236" actId="403"/>
          <ac:spMkLst>
            <pc:docMk/>
            <pc:sldMk cId="2750238086" sldId="306"/>
            <ac:spMk id="3" creationId="{00000000-0000-0000-0000-000000000000}"/>
          </ac:spMkLst>
        </pc:spChg>
      </pc:sldChg>
      <pc:sldChg chg="add del">
        <pc:chgData name="Hamilton, Scott" userId="b917b684-5503-495a-8336-13049bc47066" providerId="ADAL" clId="{5432E7A0-4449-4241-AB37-10DBCA669167}" dt="2018-10-22T18:38:04.660" v="1"/>
        <pc:sldMkLst>
          <pc:docMk/>
          <pc:sldMk cId="3281038413" sldId="306"/>
        </pc:sldMkLst>
      </pc:sldChg>
      <pc:sldChg chg="addSp delSp modSp add">
        <pc:chgData name="Hamilton, Scott" userId="b917b684-5503-495a-8336-13049bc47066" providerId="ADAL" clId="{5432E7A0-4449-4241-AB37-10DBCA669167}" dt="2018-10-22T20:14:20.150" v="5909" actId="403"/>
        <pc:sldMkLst>
          <pc:docMk/>
          <pc:sldMk cId="2307875437" sldId="307"/>
        </pc:sldMkLst>
        <pc:spChg chg="del">
          <ac:chgData name="Hamilton, Scott" userId="b917b684-5503-495a-8336-13049bc47066" providerId="ADAL" clId="{5432E7A0-4449-4241-AB37-10DBCA669167}" dt="2018-10-22T19:20:01.589" v="3321" actId="478"/>
          <ac:spMkLst>
            <pc:docMk/>
            <pc:sldMk cId="2307875437" sldId="307"/>
            <ac:spMk id="2" creationId="{297E80BC-1F97-44AD-93A1-51BDA766FABB}"/>
          </ac:spMkLst>
        </pc:spChg>
        <pc:spChg chg="add mod">
          <ac:chgData name="Hamilton, Scott" userId="b917b684-5503-495a-8336-13049bc47066" providerId="ADAL" clId="{5432E7A0-4449-4241-AB37-10DBCA669167}" dt="2018-10-22T20:13:36.888" v="5811" actId="403"/>
          <ac:spMkLst>
            <pc:docMk/>
            <pc:sldMk cId="2307875437" sldId="307"/>
            <ac:spMk id="2" creationId="{4F6E4118-E5CE-4210-8A18-2E11727BFBE9}"/>
          </ac:spMkLst>
        </pc:spChg>
        <pc:spChg chg="mod">
          <ac:chgData name="Hamilton, Scott" userId="b917b684-5503-495a-8336-13049bc47066" providerId="ADAL" clId="{5432E7A0-4449-4241-AB37-10DBCA669167}" dt="2018-10-22T19:20:33.704" v="3386" actId="1076"/>
          <ac:spMkLst>
            <pc:docMk/>
            <pc:sldMk cId="2307875437" sldId="307"/>
            <ac:spMk id="3" creationId="{16BAAE69-EEAF-454C-A4FB-9883C15E89B3}"/>
          </ac:spMkLst>
        </pc:spChg>
        <pc:spChg chg="add del mod">
          <ac:chgData name="Hamilton, Scott" userId="b917b684-5503-495a-8336-13049bc47066" providerId="ADAL" clId="{5432E7A0-4449-4241-AB37-10DBCA669167}" dt="2018-10-22T19:21:08.995" v="3609" actId="1076"/>
          <ac:spMkLst>
            <pc:docMk/>
            <pc:sldMk cId="2307875437" sldId="307"/>
            <ac:spMk id="6" creationId="{41DD3150-2A0C-4AD5-A609-1F579EEF3BB8}"/>
          </ac:spMkLst>
        </pc:spChg>
        <pc:spChg chg="add mod">
          <ac:chgData name="Hamilton, Scott" userId="b917b684-5503-495a-8336-13049bc47066" providerId="ADAL" clId="{5432E7A0-4449-4241-AB37-10DBCA669167}" dt="2018-10-22T20:14:20.150" v="5909" actId="403"/>
          <ac:spMkLst>
            <pc:docMk/>
            <pc:sldMk cId="2307875437" sldId="307"/>
            <ac:spMk id="6" creationId="{B2E23FF6-1D9F-410A-8635-B89960D4D3E3}"/>
          </ac:spMkLst>
        </pc:spChg>
        <pc:spChg chg="add mod">
          <ac:chgData name="Hamilton, Scott" userId="b917b684-5503-495a-8336-13049bc47066" providerId="ADAL" clId="{5432E7A0-4449-4241-AB37-10DBCA669167}" dt="2018-10-22T19:23:23.219" v="3720" actId="1076"/>
          <ac:spMkLst>
            <pc:docMk/>
            <pc:sldMk cId="2307875437" sldId="307"/>
            <ac:spMk id="7" creationId="{5123986C-A1E2-464C-99BC-42816192AFDD}"/>
          </ac:spMkLst>
        </pc:spChg>
        <pc:spChg chg="add mod">
          <ac:chgData name="Hamilton, Scott" userId="b917b684-5503-495a-8336-13049bc47066" providerId="ADAL" clId="{5432E7A0-4449-4241-AB37-10DBCA669167}" dt="2018-10-22T20:13:50.106" v="5826" actId="20577"/>
          <ac:spMkLst>
            <pc:docMk/>
            <pc:sldMk cId="2307875437" sldId="307"/>
            <ac:spMk id="8" creationId="{EB1FC5B5-E918-44F1-86C6-21E28F6238A2}"/>
          </ac:spMkLst>
        </pc:spChg>
        <pc:picChg chg="add mod modCrop">
          <ac:chgData name="Hamilton, Scott" userId="b917b684-5503-495a-8336-13049bc47066" providerId="ADAL" clId="{5432E7A0-4449-4241-AB37-10DBCA669167}" dt="2018-10-22T20:13:40.841" v="5814" actId="1076"/>
          <ac:picMkLst>
            <pc:docMk/>
            <pc:sldMk cId="2307875437" sldId="307"/>
            <ac:picMk id="5" creationId="{C9D10D14-44FB-48D1-ABAD-19F2273C8B78}"/>
          </ac:picMkLst>
        </pc:picChg>
      </pc:sldChg>
      <pc:sldChg chg="delSp add">
        <pc:chgData name="Hamilton, Scott" userId="b917b684-5503-495a-8336-13049bc47066" providerId="ADAL" clId="{5432E7A0-4449-4241-AB37-10DBCA669167}" dt="2018-10-22T19:23:42.012" v="3723" actId="478"/>
        <pc:sldMkLst>
          <pc:docMk/>
          <pc:sldMk cId="2520463564" sldId="308"/>
        </pc:sldMkLst>
        <pc:spChg chg="del">
          <ac:chgData name="Hamilton, Scott" userId="b917b684-5503-495a-8336-13049bc47066" providerId="ADAL" clId="{5432E7A0-4449-4241-AB37-10DBCA669167}" dt="2018-10-22T19:23:40.429" v="3722" actId="478"/>
          <ac:spMkLst>
            <pc:docMk/>
            <pc:sldMk cId="2520463564" sldId="308"/>
            <ac:spMk id="2" creationId="{18CC7CE2-AA9C-4200-ABEB-67AC94604C29}"/>
          </ac:spMkLst>
        </pc:spChg>
        <pc:spChg chg="del">
          <ac:chgData name="Hamilton, Scott" userId="b917b684-5503-495a-8336-13049bc47066" providerId="ADAL" clId="{5432E7A0-4449-4241-AB37-10DBCA669167}" dt="2018-10-22T19:23:42.012" v="3723" actId="478"/>
          <ac:spMkLst>
            <pc:docMk/>
            <pc:sldMk cId="2520463564" sldId="308"/>
            <ac:spMk id="3" creationId="{BE0F074E-9409-4E07-B082-BFFFAF21F87B}"/>
          </ac:spMkLst>
        </pc:spChg>
      </pc:sldChg>
      <pc:sldChg chg="add setBg modNotesTx">
        <pc:chgData name="Hamilton, Scott" userId="b917b684-5503-495a-8336-13049bc47066" providerId="ADAL" clId="{5432E7A0-4449-4241-AB37-10DBCA669167}" dt="2018-10-22T20:11:38.939" v="5794" actId="5793"/>
        <pc:sldMkLst>
          <pc:docMk/>
          <pc:sldMk cId="2730720350" sldId="345"/>
        </pc:sldMkLst>
      </pc:sldChg>
      <pc:sldChg chg="add setBg">
        <pc:chgData name="Hamilton, Scott" userId="b917b684-5503-495a-8336-13049bc47066" providerId="ADAL" clId="{5432E7A0-4449-4241-AB37-10DBCA669167}" dt="2018-10-22T19:59:57.872" v="5721"/>
        <pc:sldMkLst>
          <pc:docMk/>
          <pc:sldMk cId="3860040199" sldId="346"/>
        </pc:sldMkLst>
      </pc:sldChg>
      <pc:sldChg chg="addSp delSp modSp add ord setBg">
        <pc:chgData name="Hamilton, Scott" userId="b917b684-5503-495a-8336-13049bc47066" providerId="ADAL" clId="{5432E7A0-4449-4241-AB37-10DBCA669167}" dt="2018-10-22T20:37:49.876" v="8115"/>
        <pc:sldMkLst>
          <pc:docMk/>
          <pc:sldMk cId="1133006829" sldId="355"/>
        </pc:sldMkLst>
        <pc:spChg chg="mod">
          <ac:chgData name="Hamilton, Scott" userId="b917b684-5503-495a-8336-13049bc47066" providerId="ADAL" clId="{5432E7A0-4449-4241-AB37-10DBCA669167}" dt="2018-10-22T19:48:52.957" v="5005" actId="1035"/>
          <ac:spMkLst>
            <pc:docMk/>
            <pc:sldMk cId="1133006829" sldId="355"/>
            <ac:spMk id="3" creationId="{00000000-0000-0000-0000-000000000000}"/>
          </ac:spMkLst>
        </pc:spChg>
        <pc:spChg chg="del">
          <ac:chgData name="Hamilton, Scott" userId="b917b684-5503-495a-8336-13049bc47066" providerId="ADAL" clId="{5432E7A0-4449-4241-AB37-10DBCA669167}" dt="2018-10-22T19:35:33.944" v="4016" actId="478"/>
          <ac:spMkLst>
            <pc:docMk/>
            <pc:sldMk cId="1133006829" sldId="355"/>
            <ac:spMk id="9" creationId="{65B01409-7191-43E9-8D5E-2D174781AD0E}"/>
          </ac:spMkLst>
        </pc:spChg>
        <pc:spChg chg="add mod">
          <ac:chgData name="Hamilton, Scott" userId="b917b684-5503-495a-8336-13049bc47066" providerId="ADAL" clId="{5432E7A0-4449-4241-AB37-10DBCA669167}" dt="2018-10-22T19:52:05.565" v="5232" actId="1076"/>
          <ac:spMkLst>
            <pc:docMk/>
            <pc:sldMk cId="1133006829" sldId="355"/>
            <ac:spMk id="12" creationId="{BBEF873D-BA5D-48C3-8264-6260D1660EFA}"/>
          </ac:spMkLst>
        </pc:spChg>
        <pc:graphicFrameChg chg="add mod">
          <ac:chgData name="Hamilton, Scott" userId="b917b684-5503-495a-8336-13049bc47066" providerId="ADAL" clId="{5432E7A0-4449-4241-AB37-10DBCA669167}" dt="2018-10-22T19:52:13.637" v="5233" actId="20577"/>
          <ac:graphicFrameMkLst>
            <pc:docMk/>
            <pc:sldMk cId="1133006829" sldId="355"/>
            <ac:graphicFrameMk id="11" creationId="{B484BFB9-DC55-49F9-9C85-062C0251563B}"/>
          </ac:graphicFrameMkLst>
        </pc:graphicFrameChg>
        <pc:picChg chg="mod">
          <ac:chgData name="Hamilton, Scott" userId="b917b684-5503-495a-8336-13049bc47066" providerId="ADAL" clId="{5432E7A0-4449-4241-AB37-10DBCA669167}" dt="2018-10-22T19:52:27.610" v="5238" actId="1076"/>
          <ac:picMkLst>
            <pc:docMk/>
            <pc:sldMk cId="1133006829" sldId="355"/>
            <ac:picMk id="6" creationId="{4A102CC9-A348-4658-8560-B008AE2C4993}"/>
          </ac:picMkLst>
        </pc:picChg>
        <pc:picChg chg="del mod">
          <ac:chgData name="Hamilton, Scott" userId="b917b684-5503-495a-8336-13049bc47066" providerId="ADAL" clId="{5432E7A0-4449-4241-AB37-10DBCA669167}" dt="2018-10-22T19:42:09.405" v="4647" actId="478"/>
          <ac:picMkLst>
            <pc:docMk/>
            <pc:sldMk cId="1133006829" sldId="355"/>
            <ac:picMk id="7" creationId="{CD1A041D-7CEC-48A6-8ED3-FC0511A5731B}"/>
          </ac:picMkLst>
        </pc:picChg>
        <pc:picChg chg="mod">
          <ac:chgData name="Hamilton, Scott" userId="b917b684-5503-495a-8336-13049bc47066" providerId="ADAL" clId="{5432E7A0-4449-4241-AB37-10DBCA669167}" dt="2018-10-22T19:52:29.863" v="5239" actId="1076"/>
          <ac:picMkLst>
            <pc:docMk/>
            <pc:sldMk cId="1133006829" sldId="355"/>
            <ac:picMk id="8" creationId="{66CE0863-22C3-4F12-B241-2C3761730858}"/>
          </ac:picMkLst>
        </pc:picChg>
        <pc:picChg chg="add del mod">
          <ac:chgData name="Hamilton, Scott" userId="b917b684-5503-495a-8336-13049bc47066" providerId="ADAL" clId="{5432E7A0-4449-4241-AB37-10DBCA669167}" dt="2018-10-22T19:52:22.623" v="5234" actId="478"/>
          <ac:picMkLst>
            <pc:docMk/>
            <pc:sldMk cId="1133006829" sldId="355"/>
            <ac:picMk id="10" creationId="{48DDBB88-6E49-4E2E-BF76-D970BB6C44F7}"/>
          </ac:picMkLst>
        </pc:picChg>
      </pc:sldChg>
      <pc:sldChg chg="addSp delSp modSp add ord setBg">
        <pc:chgData name="Hamilton, Scott" userId="b917b684-5503-495a-8336-13049bc47066" providerId="ADAL" clId="{5432E7A0-4449-4241-AB37-10DBCA669167}" dt="2018-10-22T19:52:55.873" v="5263" actId="1076"/>
        <pc:sldMkLst>
          <pc:docMk/>
          <pc:sldMk cId="3637570182" sldId="357"/>
        </pc:sldMkLst>
        <pc:spChg chg="del">
          <ac:chgData name="Hamilton, Scott" userId="b917b684-5503-495a-8336-13049bc47066" providerId="ADAL" clId="{5432E7A0-4449-4241-AB37-10DBCA669167}" dt="2018-10-22T19:29:12.302" v="3844" actId="478"/>
          <ac:spMkLst>
            <pc:docMk/>
            <pc:sldMk cId="3637570182" sldId="357"/>
            <ac:spMk id="2" creationId="{00000000-0000-0000-0000-000000000000}"/>
          </ac:spMkLst>
        </pc:spChg>
        <pc:spChg chg="add mod">
          <ac:chgData name="Hamilton, Scott" userId="b917b684-5503-495a-8336-13049bc47066" providerId="ADAL" clId="{5432E7A0-4449-4241-AB37-10DBCA669167}" dt="2018-10-22T19:52:55.873" v="5263" actId="1076"/>
          <ac:spMkLst>
            <pc:docMk/>
            <pc:sldMk cId="3637570182" sldId="357"/>
            <ac:spMk id="6" creationId="{4F2B721B-B89B-48A3-92F1-327CED0DE7F2}"/>
          </ac:spMkLst>
        </pc:spChg>
        <pc:picChg chg="del">
          <ac:chgData name="Hamilton, Scott" userId="b917b684-5503-495a-8336-13049bc47066" providerId="ADAL" clId="{5432E7A0-4449-4241-AB37-10DBCA669167}" dt="2018-10-22T19:29:14.621" v="3845" actId="478"/>
          <ac:picMkLst>
            <pc:docMk/>
            <pc:sldMk cId="3637570182" sldId="357"/>
            <ac:picMk id="4" creationId="{00000000-0000-0000-0000-000000000000}"/>
          </ac:picMkLst>
        </pc:picChg>
        <pc:picChg chg="add mod modCrop">
          <ac:chgData name="Hamilton, Scott" userId="b917b684-5503-495a-8336-13049bc47066" providerId="ADAL" clId="{5432E7A0-4449-4241-AB37-10DBCA669167}" dt="2018-10-22T19:29:54.266" v="3854" actId="14100"/>
          <ac:picMkLst>
            <pc:docMk/>
            <pc:sldMk cId="3637570182" sldId="357"/>
            <ac:picMk id="5" creationId="{DC59DA63-63AD-47DA-BF79-8466C5AFD6A0}"/>
          </ac:picMkLst>
        </pc:picChg>
      </pc:sldChg>
      <pc:sldChg chg="modSp add del ord setBg">
        <pc:chgData name="Hamilton, Scott" userId="b917b684-5503-495a-8336-13049bc47066" providerId="ADAL" clId="{5432E7A0-4449-4241-AB37-10DBCA669167}" dt="2018-10-22T19:59:03.246" v="5718" actId="2696"/>
        <pc:sldMkLst>
          <pc:docMk/>
          <pc:sldMk cId="2160514579" sldId="359"/>
        </pc:sldMkLst>
        <pc:spChg chg="mod">
          <ac:chgData name="Hamilton, Scott" userId="b917b684-5503-495a-8336-13049bc47066" providerId="ADAL" clId="{5432E7A0-4449-4241-AB37-10DBCA669167}" dt="2018-10-22T19:36:30.588" v="4044" actId="1076"/>
          <ac:spMkLst>
            <pc:docMk/>
            <pc:sldMk cId="2160514579" sldId="359"/>
            <ac:spMk id="6" creationId="{33898149-237E-47A5-9795-9B18E6E912A5}"/>
          </ac:spMkLst>
        </pc:spChg>
        <pc:spChg chg="mod">
          <ac:chgData name="Hamilton, Scott" userId="b917b684-5503-495a-8336-13049bc47066" providerId="ADAL" clId="{5432E7A0-4449-4241-AB37-10DBCA669167}" dt="2018-10-22T19:41:57.730" v="4645" actId="14100"/>
          <ac:spMkLst>
            <pc:docMk/>
            <pc:sldMk cId="2160514579" sldId="359"/>
            <ac:spMk id="8" creationId="{16B253D5-2749-4CB1-9196-A60204F049BC}"/>
          </ac:spMkLst>
        </pc:spChg>
        <pc:spChg chg="mod">
          <ac:chgData name="Hamilton, Scott" userId="b917b684-5503-495a-8336-13049bc47066" providerId="ADAL" clId="{5432E7A0-4449-4241-AB37-10DBCA669167}" dt="2018-10-22T19:36:44.069" v="4048" actId="1076"/>
          <ac:spMkLst>
            <pc:docMk/>
            <pc:sldMk cId="2160514579" sldId="359"/>
            <ac:spMk id="10" creationId="{34DAB167-5E84-422D-9DE1-5F674762FB62}"/>
          </ac:spMkLst>
        </pc:spChg>
        <pc:graphicFrameChg chg="mod">
          <ac:chgData name="Hamilton, Scott" userId="b917b684-5503-495a-8336-13049bc47066" providerId="ADAL" clId="{5432E7A0-4449-4241-AB37-10DBCA669167}" dt="2018-10-22T19:36:25.302" v="4042" actId="1076"/>
          <ac:graphicFrameMkLst>
            <pc:docMk/>
            <pc:sldMk cId="2160514579" sldId="359"/>
            <ac:graphicFrameMk id="11" creationId="{54C1DF65-6891-4017-AE38-886B9F0AEABE}"/>
          </ac:graphicFrameMkLst>
        </pc:graphicFrameChg>
        <pc:picChg chg="mod">
          <ac:chgData name="Hamilton, Scott" userId="b917b684-5503-495a-8336-13049bc47066" providerId="ADAL" clId="{5432E7A0-4449-4241-AB37-10DBCA669167}" dt="2018-10-22T19:36:37.174" v="4047" actId="1076"/>
          <ac:picMkLst>
            <pc:docMk/>
            <pc:sldMk cId="2160514579" sldId="359"/>
            <ac:picMk id="9" creationId="{E907691B-730D-42B3-8B63-B0A5137434A1}"/>
          </ac:picMkLst>
        </pc:picChg>
      </pc:sldChg>
      <pc:sldChg chg="modSp add">
        <pc:chgData name="Hamilton, Scott" userId="b917b684-5503-495a-8336-13049bc47066" providerId="ADAL" clId="{5432E7A0-4449-4241-AB37-10DBCA669167}" dt="2018-10-22T19:28:12.927" v="3842" actId="403"/>
        <pc:sldMkLst>
          <pc:docMk/>
          <pc:sldMk cId="3460937347" sldId="363"/>
        </pc:sldMkLst>
        <pc:spChg chg="mod">
          <ac:chgData name="Hamilton, Scott" userId="b917b684-5503-495a-8336-13049bc47066" providerId="ADAL" clId="{5432E7A0-4449-4241-AB37-10DBCA669167}" dt="2018-10-22T19:28:12.927" v="3842" actId="403"/>
          <ac:spMkLst>
            <pc:docMk/>
            <pc:sldMk cId="3460937347" sldId="363"/>
            <ac:spMk id="4" creationId="{9129CB20-D21E-4139-A7FB-6D74A2FD58F1}"/>
          </ac:spMkLst>
        </pc:spChg>
        <pc:picChg chg="mod modCrop">
          <ac:chgData name="Hamilton, Scott" userId="b917b684-5503-495a-8336-13049bc47066" providerId="ADAL" clId="{5432E7A0-4449-4241-AB37-10DBCA669167}" dt="2018-10-22T19:28:04.676" v="3836" actId="1037"/>
          <ac:picMkLst>
            <pc:docMk/>
            <pc:sldMk cId="3460937347" sldId="363"/>
            <ac:picMk id="3" creationId="{BFE6C74E-3ACF-4CE8-8166-1D655EC847EF}"/>
          </ac:picMkLst>
        </pc:picChg>
      </pc:sldChg>
      <pc:sldChg chg="modSp add del">
        <pc:chgData name="Hamilton, Scott" userId="b917b684-5503-495a-8336-13049bc47066" providerId="ADAL" clId="{5432E7A0-4449-4241-AB37-10DBCA669167}" dt="2018-10-22T19:36:02.462" v="4037" actId="2696"/>
        <pc:sldMkLst>
          <pc:docMk/>
          <pc:sldMk cId="904144257" sldId="373"/>
        </pc:sldMkLst>
        <pc:picChg chg="mod modCrop">
          <ac:chgData name="Hamilton, Scott" userId="b917b684-5503-495a-8336-13049bc47066" providerId="ADAL" clId="{5432E7A0-4449-4241-AB37-10DBCA669167}" dt="2018-10-22T19:26:13.943" v="3732" actId="14100"/>
          <ac:picMkLst>
            <pc:docMk/>
            <pc:sldMk cId="904144257" sldId="373"/>
            <ac:picMk id="6" creationId="{23262C87-01DD-43C9-A1BF-26D4D6D4E434}"/>
          </ac:picMkLst>
        </pc:picChg>
      </pc:sldChg>
      <pc:sldChg chg="add setBg">
        <pc:chgData name="Hamilton, Scott" userId="b917b684-5503-495a-8336-13049bc47066" providerId="ADAL" clId="{5432E7A0-4449-4241-AB37-10DBCA669167}" dt="2018-10-22T19:25:13.616" v="3724"/>
        <pc:sldMkLst>
          <pc:docMk/>
          <pc:sldMk cId="2763137204" sldId="392"/>
        </pc:sldMkLst>
      </pc:sldChg>
      <pc:sldChg chg="addSp delSp modSp add ord setBg">
        <pc:chgData name="Hamilton, Scott" userId="b917b684-5503-495a-8336-13049bc47066" providerId="ADAL" clId="{5432E7A0-4449-4241-AB37-10DBCA669167}" dt="2018-10-22T19:58:32.011" v="5717" actId="13822"/>
        <pc:sldMkLst>
          <pc:docMk/>
          <pc:sldMk cId="3741330146" sldId="393"/>
        </pc:sldMkLst>
        <pc:spChg chg="add mod">
          <ac:chgData name="Hamilton, Scott" userId="b917b684-5503-495a-8336-13049bc47066" providerId="ADAL" clId="{5432E7A0-4449-4241-AB37-10DBCA669167}" dt="2018-10-22T19:53:37.773" v="5310" actId="1076"/>
          <ac:spMkLst>
            <pc:docMk/>
            <pc:sldMk cId="3741330146" sldId="393"/>
            <ac:spMk id="3" creationId="{EEFE622E-6B61-4350-AE63-3C3B81EEFC68}"/>
          </ac:spMkLst>
        </pc:spChg>
        <pc:spChg chg="del">
          <ac:chgData name="Hamilton, Scott" userId="b917b684-5503-495a-8336-13049bc47066" providerId="ADAL" clId="{5432E7A0-4449-4241-AB37-10DBCA669167}" dt="2018-10-22T19:49:46.818" v="5011" actId="478"/>
          <ac:spMkLst>
            <pc:docMk/>
            <pc:sldMk cId="3741330146" sldId="393"/>
            <ac:spMk id="6" creationId="{4F2B721B-B89B-48A3-92F1-327CED0DE7F2}"/>
          </ac:spMkLst>
        </pc:spChg>
        <pc:spChg chg="add mod">
          <ac:chgData name="Hamilton, Scott" userId="b917b684-5503-495a-8336-13049bc47066" providerId="ADAL" clId="{5432E7A0-4449-4241-AB37-10DBCA669167}" dt="2018-10-22T19:58:22.250" v="5715" actId="1076"/>
          <ac:spMkLst>
            <pc:docMk/>
            <pc:sldMk cId="3741330146" sldId="393"/>
            <ac:spMk id="7" creationId="{F88C2ACA-D89F-445A-9C44-587425EF8599}"/>
          </ac:spMkLst>
        </pc:spChg>
        <pc:spChg chg="add del mod">
          <ac:chgData name="Hamilton, Scott" userId="b917b684-5503-495a-8336-13049bc47066" providerId="ADAL" clId="{5432E7A0-4449-4241-AB37-10DBCA669167}" dt="2018-10-22T19:46:16.601" v="4939" actId="11529"/>
          <ac:spMkLst>
            <pc:docMk/>
            <pc:sldMk cId="3741330146" sldId="393"/>
            <ac:spMk id="8" creationId="{3ECB8895-26C0-492E-AEDA-80A8EA365F66}"/>
          </ac:spMkLst>
        </pc:spChg>
        <pc:spChg chg="add mod">
          <ac:chgData name="Hamilton, Scott" userId="b917b684-5503-495a-8336-13049bc47066" providerId="ADAL" clId="{5432E7A0-4449-4241-AB37-10DBCA669167}" dt="2018-10-22T19:53:35.296" v="5309" actId="1076"/>
          <ac:spMkLst>
            <pc:docMk/>
            <pc:sldMk cId="3741330146" sldId="393"/>
            <ac:spMk id="9" creationId="{AD57D956-C07F-4CC9-81D3-DFBE61402C22}"/>
          </ac:spMkLst>
        </pc:spChg>
        <pc:spChg chg="add mod">
          <ac:chgData name="Hamilton, Scott" userId="b917b684-5503-495a-8336-13049bc47066" providerId="ADAL" clId="{5432E7A0-4449-4241-AB37-10DBCA669167}" dt="2018-10-22T19:53:52.887" v="5322" actId="6549"/>
          <ac:spMkLst>
            <pc:docMk/>
            <pc:sldMk cId="3741330146" sldId="393"/>
            <ac:spMk id="10" creationId="{6101DC16-67D9-41BD-BA9D-08CE58727BF6}"/>
          </ac:spMkLst>
        </pc:spChg>
        <pc:spChg chg="add mod">
          <ac:chgData name="Hamilton, Scott" userId="b917b684-5503-495a-8336-13049bc47066" providerId="ADAL" clId="{5432E7A0-4449-4241-AB37-10DBCA669167}" dt="2018-10-22T19:58:19.232" v="5714" actId="1076"/>
          <ac:spMkLst>
            <pc:docMk/>
            <pc:sldMk cId="3741330146" sldId="393"/>
            <ac:spMk id="11" creationId="{2D3F33E2-BA77-4C32-933E-D93F57DFC16A}"/>
          </ac:spMkLst>
        </pc:spChg>
        <pc:picChg chg="add mod modCrop">
          <ac:chgData name="Hamilton, Scott" userId="b917b684-5503-495a-8336-13049bc47066" providerId="ADAL" clId="{5432E7A0-4449-4241-AB37-10DBCA669167}" dt="2018-10-22T19:56:58.540" v="5536" actId="732"/>
          <ac:picMkLst>
            <pc:docMk/>
            <pc:sldMk cId="3741330146" sldId="393"/>
            <ac:picMk id="2" creationId="{9816FE1F-2A98-4760-A4EC-D5B2F21303B5}"/>
          </ac:picMkLst>
        </pc:picChg>
        <pc:picChg chg="add del mod">
          <ac:chgData name="Hamilton, Scott" userId="b917b684-5503-495a-8336-13049bc47066" providerId="ADAL" clId="{5432E7A0-4449-4241-AB37-10DBCA669167}" dt="2018-10-22T19:45:04.237" v="4826" actId="478"/>
          <ac:picMkLst>
            <pc:docMk/>
            <pc:sldMk cId="3741330146" sldId="393"/>
            <ac:picMk id="4" creationId="{8E94A0EA-2F25-44D8-B0EA-89B10BD9BD19}"/>
          </ac:picMkLst>
        </pc:picChg>
        <pc:picChg chg="del">
          <ac:chgData name="Hamilton, Scott" userId="b917b684-5503-495a-8336-13049bc47066" providerId="ADAL" clId="{5432E7A0-4449-4241-AB37-10DBCA669167}" dt="2018-10-22T19:30:42.542" v="3964" actId="478"/>
          <ac:picMkLst>
            <pc:docMk/>
            <pc:sldMk cId="3741330146" sldId="393"/>
            <ac:picMk id="5" creationId="{DC59DA63-63AD-47DA-BF79-8466C5AFD6A0}"/>
          </ac:picMkLst>
        </pc:picChg>
        <pc:cxnChg chg="add mod">
          <ac:chgData name="Hamilton, Scott" userId="b917b684-5503-495a-8336-13049bc47066" providerId="ADAL" clId="{5432E7A0-4449-4241-AB37-10DBCA669167}" dt="2018-10-22T19:58:32.011" v="5717" actId="13822"/>
          <ac:cxnSpMkLst>
            <pc:docMk/>
            <pc:sldMk cId="3741330146" sldId="393"/>
            <ac:cxnSpMk id="13" creationId="{767710E5-C125-4C6F-BFFF-FCE06D1155D6}"/>
          </ac:cxnSpMkLst>
        </pc:cxnChg>
      </pc:sldChg>
      <pc:sldChg chg="addSp modSp add">
        <pc:chgData name="Hamilton, Scott" userId="b917b684-5503-495a-8336-13049bc47066" providerId="ADAL" clId="{5432E7A0-4449-4241-AB37-10DBCA669167}" dt="2018-10-22T21:03:17.558" v="8515" actId="20577"/>
        <pc:sldMkLst>
          <pc:docMk/>
          <pc:sldMk cId="2090444935" sldId="394"/>
        </pc:sldMkLst>
        <pc:spChg chg="add mod">
          <ac:chgData name="Hamilton, Scott" userId="b917b684-5503-495a-8336-13049bc47066" providerId="ADAL" clId="{5432E7A0-4449-4241-AB37-10DBCA669167}" dt="2018-10-22T21:03:17.558" v="8515" actId="20577"/>
          <ac:spMkLst>
            <pc:docMk/>
            <pc:sldMk cId="2090444935" sldId="394"/>
            <ac:spMk id="2" creationId="{624FD2D2-E0AD-43CC-93C7-7F3B93E87B2C}"/>
          </ac:spMkLst>
        </pc:spChg>
        <pc:spChg chg="add mod">
          <ac:chgData name="Hamilton, Scott" userId="b917b684-5503-495a-8336-13049bc47066" providerId="ADAL" clId="{5432E7A0-4449-4241-AB37-10DBCA669167}" dt="2018-10-22T20:54:27.578" v="8480" actId="403"/>
          <ac:spMkLst>
            <pc:docMk/>
            <pc:sldMk cId="2090444935" sldId="394"/>
            <ac:spMk id="4" creationId="{E3CD6285-05E4-44A0-9690-5E7265042953}"/>
          </ac:spMkLst>
        </pc:spChg>
        <pc:picChg chg="add mod">
          <ac:chgData name="Hamilton, Scott" userId="b917b684-5503-495a-8336-13049bc47066" providerId="ADAL" clId="{5432E7A0-4449-4241-AB37-10DBCA669167}" dt="2018-10-22T20:54:08.068" v="8429" actId="1076"/>
          <ac:picMkLst>
            <pc:docMk/>
            <pc:sldMk cId="2090444935" sldId="394"/>
            <ac:picMk id="3" creationId="{512FA060-6971-4171-830B-18209F45B2E6}"/>
          </ac:picMkLst>
        </pc:picChg>
      </pc:sldChg>
      <pc:sldChg chg="addSp delSp modSp add setBg modNotesTx">
        <pc:chgData name="Hamilton, Scott" userId="b917b684-5503-495a-8336-13049bc47066" providerId="ADAL" clId="{5432E7A0-4449-4241-AB37-10DBCA669167}" dt="2018-10-22T20:37:40.750" v="8114" actId="1076"/>
        <pc:sldMkLst>
          <pc:docMk/>
          <pc:sldMk cId="645002918" sldId="395"/>
        </pc:sldMkLst>
        <pc:spChg chg="mod">
          <ac:chgData name="Hamilton, Scott" userId="b917b684-5503-495a-8336-13049bc47066" providerId="ADAL" clId="{5432E7A0-4449-4241-AB37-10DBCA669167}" dt="2018-10-22T20:32:11.800" v="7622" actId="20577"/>
          <ac:spMkLst>
            <pc:docMk/>
            <pc:sldMk cId="645002918" sldId="395"/>
            <ac:spMk id="2" creationId="{8102D28E-44F2-4CB5-98CE-C5ECFB566850}"/>
          </ac:spMkLst>
        </pc:spChg>
        <pc:spChg chg="del">
          <ac:chgData name="Hamilton, Scott" userId="b917b684-5503-495a-8336-13049bc47066" providerId="ADAL" clId="{5432E7A0-4449-4241-AB37-10DBCA669167}" dt="2018-10-22T20:14:44.776" v="5911" actId="478"/>
          <ac:spMkLst>
            <pc:docMk/>
            <pc:sldMk cId="645002918" sldId="395"/>
            <ac:spMk id="3" creationId="{FE6ED490-4D7D-4937-9998-B1116766A463}"/>
          </ac:spMkLst>
        </pc:spChg>
        <pc:spChg chg="add mod">
          <ac:chgData name="Hamilton, Scott" userId="b917b684-5503-495a-8336-13049bc47066" providerId="ADAL" clId="{5432E7A0-4449-4241-AB37-10DBCA669167}" dt="2018-10-22T20:35:29.547" v="7811" actId="207"/>
          <ac:spMkLst>
            <pc:docMk/>
            <pc:sldMk cId="645002918" sldId="395"/>
            <ac:spMk id="10" creationId="{CD127CC8-2A1E-4C87-B74B-0B0A84D83258}"/>
          </ac:spMkLst>
        </pc:spChg>
        <pc:spChg chg="add mod">
          <ac:chgData name="Hamilton, Scott" userId="b917b684-5503-495a-8336-13049bc47066" providerId="ADAL" clId="{5432E7A0-4449-4241-AB37-10DBCA669167}" dt="2018-10-22T20:33:34.259" v="7695" actId="6549"/>
          <ac:spMkLst>
            <pc:docMk/>
            <pc:sldMk cId="645002918" sldId="395"/>
            <ac:spMk id="11" creationId="{0192CD95-6E46-495B-9A5A-A87C9FB0ED72}"/>
          </ac:spMkLst>
        </pc:spChg>
        <pc:spChg chg="add mod">
          <ac:chgData name="Hamilton, Scott" userId="b917b684-5503-495a-8336-13049bc47066" providerId="ADAL" clId="{5432E7A0-4449-4241-AB37-10DBCA669167}" dt="2018-10-22T20:35:34.859" v="7812" actId="207"/>
          <ac:spMkLst>
            <pc:docMk/>
            <pc:sldMk cId="645002918" sldId="395"/>
            <ac:spMk id="12" creationId="{D6C9CA7E-4B7C-493B-81C0-4486A32C8174}"/>
          </ac:spMkLst>
        </pc:spChg>
        <pc:spChg chg="add mod">
          <ac:chgData name="Hamilton, Scott" userId="b917b684-5503-495a-8336-13049bc47066" providerId="ADAL" clId="{5432E7A0-4449-4241-AB37-10DBCA669167}" dt="2018-10-22T20:35:38.582" v="7813" actId="207"/>
          <ac:spMkLst>
            <pc:docMk/>
            <pc:sldMk cId="645002918" sldId="395"/>
            <ac:spMk id="13" creationId="{2A37A603-9219-426C-95BD-8126322154B3}"/>
          </ac:spMkLst>
        </pc:spChg>
        <pc:spChg chg="add mod">
          <ac:chgData name="Hamilton, Scott" userId="b917b684-5503-495a-8336-13049bc47066" providerId="ADAL" clId="{5432E7A0-4449-4241-AB37-10DBCA669167}" dt="2018-10-22T20:36:04.264" v="7819" actId="207"/>
          <ac:spMkLst>
            <pc:docMk/>
            <pc:sldMk cId="645002918" sldId="395"/>
            <ac:spMk id="14" creationId="{EB650BC5-865A-4429-BF11-2E2DF764FF38}"/>
          </ac:spMkLst>
        </pc:spChg>
        <pc:spChg chg="add mod">
          <ac:chgData name="Hamilton, Scott" userId="b917b684-5503-495a-8336-13049bc47066" providerId="ADAL" clId="{5432E7A0-4449-4241-AB37-10DBCA669167}" dt="2018-10-22T20:35:47.136" v="7815" actId="207"/>
          <ac:spMkLst>
            <pc:docMk/>
            <pc:sldMk cId="645002918" sldId="395"/>
            <ac:spMk id="15" creationId="{09404A57-0706-4398-96B3-AC7C8F86BD6A}"/>
          </ac:spMkLst>
        </pc:spChg>
        <pc:spChg chg="add mod">
          <ac:chgData name="Hamilton, Scott" userId="b917b684-5503-495a-8336-13049bc47066" providerId="ADAL" clId="{5432E7A0-4449-4241-AB37-10DBCA669167}" dt="2018-10-22T20:34:51.261" v="7775" actId="1076"/>
          <ac:spMkLst>
            <pc:docMk/>
            <pc:sldMk cId="645002918" sldId="395"/>
            <ac:spMk id="16" creationId="{F0E34EAF-6B10-45A9-9834-5C1234D20B56}"/>
          </ac:spMkLst>
        </pc:spChg>
        <pc:spChg chg="add mod">
          <ac:chgData name="Hamilton, Scott" userId="b917b684-5503-495a-8336-13049bc47066" providerId="ADAL" clId="{5432E7A0-4449-4241-AB37-10DBCA669167}" dt="2018-10-22T20:36:01.170" v="7818" actId="207"/>
          <ac:spMkLst>
            <pc:docMk/>
            <pc:sldMk cId="645002918" sldId="395"/>
            <ac:spMk id="17" creationId="{88FFB96D-A540-446B-B062-D4920F267048}"/>
          </ac:spMkLst>
        </pc:spChg>
        <pc:spChg chg="add mod">
          <ac:chgData name="Hamilton, Scott" userId="b917b684-5503-495a-8336-13049bc47066" providerId="ADAL" clId="{5432E7A0-4449-4241-AB37-10DBCA669167}" dt="2018-10-22T20:35:57.803" v="7817" actId="207"/>
          <ac:spMkLst>
            <pc:docMk/>
            <pc:sldMk cId="645002918" sldId="395"/>
            <ac:spMk id="18" creationId="{FD4BD0D2-7D09-4AF3-9EF9-C8233681F59C}"/>
          </ac:spMkLst>
        </pc:spChg>
        <pc:spChg chg="add mod">
          <ac:chgData name="Hamilton, Scott" userId="b917b684-5503-495a-8336-13049bc47066" providerId="ADAL" clId="{5432E7A0-4449-4241-AB37-10DBCA669167}" dt="2018-10-22T20:37:40.750" v="8114" actId="1076"/>
          <ac:spMkLst>
            <pc:docMk/>
            <pc:sldMk cId="645002918" sldId="395"/>
            <ac:spMk id="19" creationId="{E1D3092D-2093-4C76-AF0F-717084F3D4A4}"/>
          </ac:spMkLst>
        </pc:spChg>
        <pc:graphicFrameChg chg="add mod">
          <ac:chgData name="Hamilton, Scott" userId="b917b684-5503-495a-8336-13049bc47066" providerId="ADAL" clId="{5432E7A0-4449-4241-AB37-10DBCA669167}" dt="2018-10-22T20:16:17.510" v="6039" actId="1076"/>
          <ac:graphicFrameMkLst>
            <pc:docMk/>
            <pc:sldMk cId="645002918" sldId="395"/>
            <ac:graphicFrameMk id="4" creationId="{9F66BA52-C1EE-40C3-9673-29A201A35580}"/>
          </ac:graphicFrameMkLst>
        </pc:graphicFrameChg>
        <pc:graphicFrameChg chg="add mod">
          <ac:chgData name="Hamilton, Scott" userId="b917b684-5503-495a-8336-13049bc47066" providerId="ADAL" clId="{5432E7A0-4449-4241-AB37-10DBCA669167}" dt="2018-10-22T20:19:01.546" v="6281" actId="20577"/>
          <ac:graphicFrameMkLst>
            <pc:docMk/>
            <pc:sldMk cId="645002918" sldId="395"/>
            <ac:graphicFrameMk id="7" creationId="{DF9DF0AA-5703-4810-B3E5-73B9A967D043}"/>
          </ac:graphicFrameMkLst>
        </pc:graphicFrameChg>
        <pc:graphicFrameChg chg="add mod">
          <ac:chgData name="Hamilton, Scott" userId="b917b684-5503-495a-8336-13049bc47066" providerId="ADAL" clId="{5432E7A0-4449-4241-AB37-10DBCA669167}" dt="2018-10-22T20:34:06.881" v="7734" actId="20577"/>
          <ac:graphicFrameMkLst>
            <pc:docMk/>
            <pc:sldMk cId="645002918" sldId="395"/>
            <ac:graphicFrameMk id="8" creationId="{C3B6B05F-33E2-4F59-A980-6BC420AC7B32}"/>
          </ac:graphicFrameMkLst>
        </pc:graphicFrameChg>
        <pc:graphicFrameChg chg="add mod">
          <ac:chgData name="Hamilton, Scott" userId="b917b684-5503-495a-8336-13049bc47066" providerId="ADAL" clId="{5432E7A0-4449-4241-AB37-10DBCA669167}" dt="2018-10-22T20:35:03.523" v="7780" actId="1035"/>
          <ac:graphicFrameMkLst>
            <pc:docMk/>
            <pc:sldMk cId="645002918" sldId="395"/>
            <ac:graphicFrameMk id="9" creationId="{7FE83A90-A48E-4022-8594-78112D458C43}"/>
          </ac:graphicFrameMkLst>
        </pc:graphicFrameChg>
      </pc:sldChg>
      <pc:sldChg chg="add del">
        <pc:chgData name="Hamilton, Scott" userId="b917b684-5503-495a-8336-13049bc47066" providerId="ADAL" clId="{5432E7A0-4449-4241-AB37-10DBCA669167}" dt="2018-10-22T20:22:12.373" v="6885" actId="2696"/>
        <pc:sldMkLst>
          <pc:docMk/>
          <pc:sldMk cId="112943445" sldId="396"/>
        </pc:sldMkLst>
      </pc:sldChg>
      <pc:sldChg chg="add del">
        <pc:chgData name="Hamilton, Scott" userId="b917b684-5503-495a-8336-13049bc47066" providerId="ADAL" clId="{5432E7A0-4449-4241-AB37-10DBCA669167}" dt="2018-10-22T20:22:56.847" v="6887" actId="2696"/>
        <pc:sldMkLst>
          <pc:docMk/>
          <pc:sldMk cId="1468332845" sldId="396"/>
        </pc:sldMkLst>
      </pc:sldChg>
      <pc:sldChg chg="delSp modSp add setBg">
        <pc:chgData name="Hamilton, Scott" userId="b917b684-5503-495a-8336-13049bc47066" providerId="ADAL" clId="{5432E7A0-4449-4241-AB37-10DBCA669167}" dt="2018-10-22T21:48:50.349" v="10820" actId="14100"/>
        <pc:sldMkLst>
          <pc:docMk/>
          <pc:sldMk cId="3413071335" sldId="396"/>
        </pc:sldMkLst>
        <pc:spChg chg="mod">
          <ac:chgData name="Hamilton, Scott" userId="b917b684-5503-495a-8336-13049bc47066" providerId="ADAL" clId="{5432E7A0-4449-4241-AB37-10DBCA669167}" dt="2018-10-22T21:48:50.349" v="10820" actId="14100"/>
          <ac:spMkLst>
            <pc:docMk/>
            <pc:sldMk cId="3413071335" sldId="396"/>
            <ac:spMk id="6" creationId="{4F2B721B-B89B-48A3-92F1-327CED0DE7F2}"/>
          </ac:spMkLst>
        </pc:spChg>
        <pc:picChg chg="del">
          <ac:chgData name="Hamilton, Scott" userId="b917b684-5503-495a-8336-13049bc47066" providerId="ADAL" clId="{5432E7A0-4449-4241-AB37-10DBCA669167}" dt="2018-10-22T20:23:03.258" v="6889" actId="478"/>
          <ac:picMkLst>
            <pc:docMk/>
            <pc:sldMk cId="3413071335" sldId="396"/>
            <ac:picMk id="5" creationId="{DC59DA63-63AD-47DA-BF79-8466C5AFD6A0}"/>
          </ac:picMkLst>
        </pc:picChg>
      </pc:sldChg>
      <pc:sldChg chg="addSp delSp modSp add">
        <pc:chgData name="Hamilton, Scott" userId="b917b684-5503-495a-8336-13049bc47066" providerId="ADAL" clId="{5432E7A0-4449-4241-AB37-10DBCA669167}" dt="2018-10-22T21:03:34.493" v="8516"/>
        <pc:sldMkLst>
          <pc:docMk/>
          <pc:sldMk cId="342514645" sldId="397"/>
        </pc:sldMkLst>
        <pc:spChg chg="mod">
          <ac:chgData name="Hamilton, Scott" userId="b917b684-5503-495a-8336-13049bc47066" providerId="ADAL" clId="{5432E7A0-4449-4241-AB37-10DBCA669167}" dt="2018-10-22T21:03:34.493" v="8516"/>
          <ac:spMkLst>
            <pc:docMk/>
            <pc:sldMk cId="342514645" sldId="397"/>
            <ac:spMk id="2" creationId="{624FD2D2-E0AD-43CC-93C7-7F3B93E87B2C}"/>
          </ac:spMkLst>
        </pc:spChg>
        <pc:spChg chg="del">
          <ac:chgData name="Hamilton, Scott" userId="b917b684-5503-495a-8336-13049bc47066" providerId="ADAL" clId="{5432E7A0-4449-4241-AB37-10DBCA669167}" dt="2018-10-22T21:02:32.327" v="8483" actId="478"/>
          <ac:spMkLst>
            <pc:docMk/>
            <pc:sldMk cId="342514645" sldId="397"/>
            <ac:spMk id="4" creationId="{E3CD6285-05E4-44A0-9690-5E7265042953}"/>
          </ac:spMkLst>
        </pc:spChg>
        <pc:picChg chg="del">
          <ac:chgData name="Hamilton, Scott" userId="b917b684-5503-495a-8336-13049bc47066" providerId="ADAL" clId="{5432E7A0-4449-4241-AB37-10DBCA669167}" dt="2018-10-22T20:54:35.796" v="8482" actId="478"/>
          <ac:picMkLst>
            <pc:docMk/>
            <pc:sldMk cId="342514645" sldId="397"/>
            <ac:picMk id="3" creationId="{512FA060-6971-4171-830B-18209F45B2E6}"/>
          </ac:picMkLst>
        </pc:picChg>
        <pc:picChg chg="add mod">
          <ac:chgData name="Hamilton, Scott" userId="b917b684-5503-495a-8336-13049bc47066" providerId="ADAL" clId="{5432E7A0-4449-4241-AB37-10DBCA669167}" dt="2018-10-22T21:02:41.408" v="8487" actId="1076"/>
          <ac:picMkLst>
            <pc:docMk/>
            <pc:sldMk cId="342514645" sldId="397"/>
            <ac:picMk id="5" creationId="{B64F3D89-E5DF-41C4-BB6D-AEB982A9FB8F}"/>
          </ac:picMkLst>
        </pc:picChg>
      </pc:sldChg>
      <pc:sldChg chg="addSp delSp modSp add">
        <pc:chgData name="Hamilton, Scott" userId="b917b684-5503-495a-8336-13049bc47066" providerId="ADAL" clId="{5432E7A0-4449-4241-AB37-10DBCA669167}" dt="2018-10-22T21:04:20.210" v="8580" actId="1076"/>
        <pc:sldMkLst>
          <pc:docMk/>
          <pc:sldMk cId="3119210522" sldId="398"/>
        </pc:sldMkLst>
        <pc:spChg chg="mod">
          <ac:chgData name="Hamilton, Scott" userId="b917b684-5503-495a-8336-13049bc47066" providerId="ADAL" clId="{5432E7A0-4449-4241-AB37-10DBCA669167}" dt="2018-10-22T21:03:39.051" v="8517" actId="1076"/>
          <ac:spMkLst>
            <pc:docMk/>
            <pc:sldMk cId="3119210522" sldId="398"/>
            <ac:spMk id="2" creationId="{624FD2D2-E0AD-43CC-93C7-7F3B93E87B2C}"/>
          </ac:spMkLst>
        </pc:spChg>
        <pc:spChg chg="add mod">
          <ac:chgData name="Hamilton, Scott" userId="b917b684-5503-495a-8336-13049bc47066" providerId="ADAL" clId="{5432E7A0-4449-4241-AB37-10DBCA669167}" dt="2018-10-22T21:04:20.210" v="8580" actId="1076"/>
          <ac:spMkLst>
            <pc:docMk/>
            <pc:sldMk cId="3119210522" sldId="398"/>
            <ac:spMk id="4" creationId="{9C2EE9A0-E128-46D8-8DDB-7CC24E0CF0B8}"/>
          </ac:spMkLst>
        </pc:spChg>
        <pc:picChg chg="add mod modCrop">
          <ac:chgData name="Hamilton, Scott" userId="b917b684-5503-495a-8336-13049bc47066" providerId="ADAL" clId="{5432E7A0-4449-4241-AB37-10DBCA669167}" dt="2018-10-22T21:04:03.938" v="8522" actId="1076"/>
          <ac:picMkLst>
            <pc:docMk/>
            <pc:sldMk cId="3119210522" sldId="398"/>
            <ac:picMk id="3" creationId="{962AAFC5-FF65-4EF1-8960-43150C66FED4}"/>
          </ac:picMkLst>
        </pc:picChg>
        <pc:picChg chg="del">
          <ac:chgData name="Hamilton, Scott" userId="b917b684-5503-495a-8336-13049bc47066" providerId="ADAL" clId="{5432E7A0-4449-4241-AB37-10DBCA669167}" dt="2018-10-22T21:02:47.134" v="8489" actId="478"/>
          <ac:picMkLst>
            <pc:docMk/>
            <pc:sldMk cId="3119210522" sldId="398"/>
            <ac:picMk id="5" creationId="{B64F3D89-E5DF-41C4-BB6D-AEB982A9FB8F}"/>
          </ac:picMkLst>
        </pc:picChg>
      </pc:sldChg>
      <pc:sldChg chg="addSp modSp add">
        <pc:chgData name="Hamilton, Scott" userId="b917b684-5503-495a-8336-13049bc47066" providerId="ADAL" clId="{5432E7A0-4449-4241-AB37-10DBCA669167}" dt="2018-10-22T21:04:50.692" v="8629" actId="20577"/>
        <pc:sldMkLst>
          <pc:docMk/>
          <pc:sldMk cId="4061660169" sldId="399"/>
        </pc:sldMkLst>
        <pc:spChg chg="add mod">
          <ac:chgData name="Hamilton, Scott" userId="b917b684-5503-495a-8336-13049bc47066" providerId="ADAL" clId="{5432E7A0-4449-4241-AB37-10DBCA669167}" dt="2018-10-22T21:04:50.692" v="8629" actId="20577"/>
          <ac:spMkLst>
            <pc:docMk/>
            <pc:sldMk cId="4061660169" sldId="399"/>
            <ac:spMk id="2" creationId="{CF335DB7-1771-4B7F-806F-705528561E1E}"/>
          </ac:spMkLst>
        </pc:spChg>
      </pc:sldChg>
      <pc:sldChg chg="addSp delSp modSp add ord delAnim modAnim">
        <pc:chgData name="Hamilton, Scott" userId="b917b684-5503-495a-8336-13049bc47066" providerId="ADAL" clId="{5432E7A0-4449-4241-AB37-10DBCA669167}" dt="2018-10-22T21:27:02.014" v="8791" actId="14100"/>
        <pc:sldMkLst>
          <pc:docMk/>
          <pc:sldMk cId="3574840696" sldId="400"/>
        </pc:sldMkLst>
        <pc:spChg chg="del">
          <ac:chgData name="Hamilton, Scott" userId="b917b684-5503-495a-8336-13049bc47066" providerId="ADAL" clId="{5432E7A0-4449-4241-AB37-10DBCA669167}" dt="2018-10-22T21:07:20.245" v="8631" actId="478"/>
          <ac:spMkLst>
            <pc:docMk/>
            <pc:sldMk cId="3574840696" sldId="400"/>
            <ac:spMk id="2" creationId="{2F4D5C21-B37C-415E-AD67-9CDE1C55E902}"/>
          </ac:spMkLst>
        </pc:spChg>
        <pc:spChg chg="add mod">
          <ac:chgData name="Hamilton, Scott" userId="b917b684-5503-495a-8336-13049bc47066" providerId="ADAL" clId="{5432E7A0-4449-4241-AB37-10DBCA669167}" dt="2018-10-22T21:26:33.894" v="8788" actId="20577"/>
          <ac:spMkLst>
            <pc:docMk/>
            <pc:sldMk cId="3574840696" sldId="400"/>
            <ac:spMk id="7" creationId="{647692CC-3490-4A40-8510-F4DECBFE34BB}"/>
          </ac:spMkLst>
        </pc:spChg>
        <pc:picChg chg="add del mod">
          <ac:chgData name="Hamilton, Scott" userId="b917b684-5503-495a-8336-13049bc47066" providerId="ADAL" clId="{5432E7A0-4449-4241-AB37-10DBCA669167}" dt="2018-10-22T21:18:56.971" v="8633" actId="478"/>
          <ac:picMkLst>
            <pc:docMk/>
            <pc:sldMk cId="3574840696" sldId="400"/>
            <ac:picMk id="5" creationId="{0F39CA77-3931-460F-9C24-6686B670C014}"/>
          </ac:picMkLst>
        </pc:picChg>
        <pc:picChg chg="add mod">
          <ac:chgData name="Hamilton, Scott" userId="b917b684-5503-495a-8336-13049bc47066" providerId="ADAL" clId="{5432E7A0-4449-4241-AB37-10DBCA669167}" dt="2018-10-22T21:27:02.014" v="8791" actId="14100"/>
          <ac:picMkLst>
            <pc:docMk/>
            <pc:sldMk cId="3574840696" sldId="400"/>
            <ac:picMk id="6" creationId="{CC186CAC-ED10-4249-9F8C-9370098C70B9}"/>
          </ac:picMkLst>
        </pc:picChg>
      </pc:sldChg>
      <pc:sldChg chg="modSp add setBg">
        <pc:chgData name="Hamilton, Scott" userId="b917b684-5503-495a-8336-13049bc47066" providerId="ADAL" clId="{5432E7A0-4449-4241-AB37-10DBCA669167}" dt="2018-10-22T21:48:18.086" v="10757" actId="20577"/>
        <pc:sldMkLst>
          <pc:docMk/>
          <pc:sldMk cId="3465272305" sldId="401"/>
        </pc:sldMkLst>
        <pc:spChg chg="mod">
          <ac:chgData name="Hamilton, Scott" userId="b917b684-5503-495a-8336-13049bc47066" providerId="ADAL" clId="{5432E7A0-4449-4241-AB37-10DBCA669167}" dt="2018-10-22T21:48:18.086" v="10757" actId="20577"/>
          <ac:spMkLst>
            <pc:docMk/>
            <pc:sldMk cId="3465272305" sldId="401"/>
            <ac:spMk id="6" creationId="{4F2B721B-B89B-48A3-92F1-327CED0DE7F2}"/>
          </ac:spMkLst>
        </pc:spChg>
      </pc:sldChg>
      <pc:sldChg chg="addSp delSp modSp add ord">
        <pc:chgData name="Hamilton, Scott" userId="b917b684-5503-495a-8336-13049bc47066" providerId="ADAL" clId="{5432E7A0-4449-4241-AB37-10DBCA669167}" dt="2018-10-22T21:47:42.014" v="10673"/>
        <pc:sldMkLst>
          <pc:docMk/>
          <pc:sldMk cId="202572453" sldId="402"/>
        </pc:sldMkLst>
        <pc:spChg chg="mod">
          <ac:chgData name="Hamilton, Scott" userId="b917b684-5503-495a-8336-13049bc47066" providerId="ADAL" clId="{5432E7A0-4449-4241-AB37-10DBCA669167}" dt="2018-10-22T21:31:26.730" v="9458" actId="20577"/>
          <ac:spMkLst>
            <pc:docMk/>
            <pc:sldMk cId="202572453" sldId="402"/>
            <ac:spMk id="2" creationId="{8614E075-7544-4C3F-9A08-B9FB40A1FC5F}"/>
          </ac:spMkLst>
        </pc:spChg>
        <pc:spChg chg="del">
          <ac:chgData name="Hamilton, Scott" userId="b917b684-5503-495a-8336-13049bc47066" providerId="ADAL" clId="{5432E7A0-4449-4241-AB37-10DBCA669167}" dt="2018-10-22T21:30:09.643" v="9239" actId="478"/>
          <ac:spMkLst>
            <pc:docMk/>
            <pc:sldMk cId="202572453" sldId="402"/>
            <ac:spMk id="3" creationId="{5A53F2DB-7155-4B3E-A94A-01AE1944AC78}"/>
          </ac:spMkLst>
        </pc:spChg>
        <pc:spChg chg="add mod">
          <ac:chgData name="Hamilton, Scott" userId="b917b684-5503-495a-8336-13049bc47066" providerId="ADAL" clId="{5432E7A0-4449-4241-AB37-10DBCA669167}" dt="2018-10-22T21:46:55.130" v="10589" actId="1036"/>
          <ac:spMkLst>
            <pc:docMk/>
            <pc:sldMk cId="202572453" sldId="402"/>
            <ac:spMk id="6" creationId="{6E1C3F8D-4948-4FDF-8E02-E8275F455510}"/>
          </ac:spMkLst>
        </pc:spChg>
        <pc:spChg chg="add mod">
          <ac:chgData name="Hamilton, Scott" userId="b917b684-5503-495a-8336-13049bc47066" providerId="ADAL" clId="{5432E7A0-4449-4241-AB37-10DBCA669167}" dt="2018-10-22T21:46:55.130" v="10589" actId="1036"/>
          <ac:spMkLst>
            <pc:docMk/>
            <pc:sldMk cId="202572453" sldId="402"/>
            <ac:spMk id="7" creationId="{B89F4619-794A-44CC-B86C-372EF3B63BBC}"/>
          </ac:spMkLst>
        </pc:spChg>
        <pc:spChg chg="add del">
          <ac:chgData name="Hamilton, Scott" userId="b917b684-5503-495a-8336-13049bc47066" providerId="ADAL" clId="{5432E7A0-4449-4241-AB37-10DBCA669167}" dt="2018-10-22T21:34:27.434" v="9948" actId="478"/>
          <ac:spMkLst>
            <pc:docMk/>
            <pc:sldMk cId="202572453" sldId="402"/>
            <ac:spMk id="11" creationId="{C30D0218-F702-487D-804E-323730A169D0}"/>
          </ac:spMkLst>
        </pc:spChg>
        <pc:grpChg chg="add del mod">
          <ac:chgData name="Hamilton, Scott" userId="b917b684-5503-495a-8336-13049bc47066" providerId="ADAL" clId="{5432E7A0-4449-4241-AB37-10DBCA669167}" dt="2018-10-22T21:39:29.161" v="10031" actId="165"/>
          <ac:grpSpMkLst>
            <pc:docMk/>
            <pc:sldMk cId="202572453" sldId="402"/>
            <ac:grpSpMk id="57" creationId="{1F9E01B6-904E-4C52-A527-CFF9702B6DC2}"/>
          </ac:grpSpMkLst>
        </pc:grpChg>
        <pc:grpChg chg="add mod">
          <ac:chgData name="Hamilton, Scott" userId="b917b684-5503-495a-8336-13049bc47066" providerId="ADAL" clId="{5432E7A0-4449-4241-AB37-10DBCA669167}" dt="2018-10-22T21:46:55.130" v="10589" actId="1036"/>
          <ac:grpSpMkLst>
            <pc:docMk/>
            <pc:sldMk cId="202572453" sldId="402"/>
            <ac:grpSpMk id="58" creationId="{2E7AECCB-34B0-4EA6-9F82-67D9E8281237}"/>
          </ac:grpSpMkLst>
        </pc:grpChg>
        <pc:grpChg chg="add del mod">
          <ac:chgData name="Hamilton, Scott" userId="b917b684-5503-495a-8336-13049bc47066" providerId="ADAL" clId="{5432E7A0-4449-4241-AB37-10DBCA669167}" dt="2018-10-22T21:39:47.073" v="10036"/>
          <ac:grpSpMkLst>
            <pc:docMk/>
            <pc:sldMk cId="202572453" sldId="402"/>
            <ac:grpSpMk id="59" creationId="{AAFE29E1-CB38-4C08-BA1E-A41D82364920}"/>
          </ac:grpSpMkLst>
        </pc:grpChg>
        <pc:grpChg chg="add mod">
          <ac:chgData name="Hamilton, Scott" userId="b917b684-5503-495a-8336-13049bc47066" providerId="ADAL" clId="{5432E7A0-4449-4241-AB37-10DBCA669167}" dt="2018-10-22T21:46:55.130" v="10589" actId="1036"/>
          <ac:grpSpMkLst>
            <pc:docMk/>
            <pc:sldMk cId="202572453" sldId="402"/>
            <ac:grpSpMk id="82" creationId="{4BE047A3-7D83-480E-A67E-0F33CEDCB182}"/>
          </ac:grpSpMkLst>
        </pc:grpChg>
        <pc:picChg chg="add mod">
          <ac:chgData name="Hamilton, Scott" userId="b917b684-5503-495a-8336-13049bc47066" providerId="ADAL" clId="{5432E7A0-4449-4241-AB37-10DBCA669167}" dt="2018-10-22T21:46:55.130" v="10589" actId="1036"/>
          <ac:picMkLst>
            <pc:docMk/>
            <pc:sldMk cId="202572453" sldId="402"/>
            <ac:picMk id="4" creationId="{89439EB4-3BA2-479D-A3AF-5DB8A3125C37}"/>
          </ac:picMkLst>
        </pc:picChg>
        <pc:picChg chg="add mod topLvl">
          <ac:chgData name="Hamilton, Scott" userId="b917b684-5503-495a-8336-13049bc47066" providerId="ADAL" clId="{5432E7A0-4449-4241-AB37-10DBCA669167}" dt="2018-10-22T21:46:55.130" v="10589" actId="1036"/>
          <ac:picMkLst>
            <pc:docMk/>
            <pc:sldMk cId="202572453" sldId="402"/>
            <ac:picMk id="5" creationId="{933E64BC-CAF9-42E1-990D-D883D2E4AF85}"/>
          </ac:picMkLst>
        </pc:picChg>
        <pc:cxnChg chg="add mod topLvl">
          <ac:chgData name="Hamilton, Scott" userId="b917b684-5503-495a-8336-13049bc47066" providerId="ADAL" clId="{5432E7A0-4449-4241-AB37-10DBCA669167}" dt="2018-10-22T21:39:37.572" v="10032" actId="164"/>
          <ac:cxnSpMkLst>
            <pc:docMk/>
            <pc:sldMk cId="202572453" sldId="402"/>
            <ac:cxnSpMk id="9" creationId="{FBC21FE3-3694-4691-9FEF-F4C9E5D8FE5E}"/>
          </ac:cxnSpMkLst>
        </pc:cxnChg>
        <pc:cxnChg chg="add mod topLvl">
          <ac:chgData name="Hamilton, Scott" userId="b917b684-5503-495a-8336-13049bc47066" providerId="ADAL" clId="{5432E7A0-4449-4241-AB37-10DBCA669167}" dt="2018-10-22T21:39:37.572" v="10032" actId="164"/>
          <ac:cxnSpMkLst>
            <pc:docMk/>
            <pc:sldMk cId="202572453" sldId="402"/>
            <ac:cxnSpMk id="12" creationId="{FB6EA66F-1330-4770-BE21-6B6A70A11369}"/>
          </ac:cxnSpMkLst>
        </pc:cxnChg>
        <pc:cxnChg chg="add mod topLvl">
          <ac:chgData name="Hamilton, Scott" userId="b917b684-5503-495a-8336-13049bc47066" providerId="ADAL" clId="{5432E7A0-4449-4241-AB37-10DBCA669167}" dt="2018-10-22T21:39:37.572" v="10032" actId="164"/>
          <ac:cxnSpMkLst>
            <pc:docMk/>
            <pc:sldMk cId="202572453" sldId="402"/>
            <ac:cxnSpMk id="14" creationId="{66A3FC4C-A51E-492F-901B-A2A898B6AF53}"/>
          </ac:cxnSpMkLst>
        </pc:cxnChg>
        <pc:cxnChg chg="add mod topLvl">
          <ac:chgData name="Hamilton, Scott" userId="b917b684-5503-495a-8336-13049bc47066" providerId="ADAL" clId="{5432E7A0-4449-4241-AB37-10DBCA669167}" dt="2018-10-22T21:39:37.572" v="10032" actId="164"/>
          <ac:cxnSpMkLst>
            <pc:docMk/>
            <pc:sldMk cId="202572453" sldId="402"/>
            <ac:cxnSpMk id="18" creationId="{CAC75FA2-11F2-4148-B7BE-BC32CD573987}"/>
          </ac:cxnSpMkLst>
        </pc:cxnChg>
        <pc:cxnChg chg="add mod topLvl">
          <ac:chgData name="Hamilton, Scott" userId="b917b684-5503-495a-8336-13049bc47066" providerId="ADAL" clId="{5432E7A0-4449-4241-AB37-10DBCA669167}" dt="2018-10-22T21:39:37.572" v="10032" actId="164"/>
          <ac:cxnSpMkLst>
            <pc:docMk/>
            <pc:sldMk cId="202572453" sldId="402"/>
            <ac:cxnSpMk id="20" creationId="{F663428D-51E4-410E-9316-F4B3DD955C94}"/>
          </ac:cxnSpMkLst>
        </pc:cxnChg>
        <pc:cxnChg chg="add mod topLvl">
          <ac:chgData name="Hamilton, Scott" userId="b917b684-5503-495a-8336-13049bc47066" providerId="ADAL" clId="{5432E7A0-4449-4241-AB37-10DBCA669167}" dt="2018-10-22T21:39:37.572" v="10032" actId="164"/>
          <ac:cxnSpMkLst>
            <pc:docMk/>
            <pc:sldMk cId="202572453" sldId="402"/>
            <ac:cxnSpMk id="22" creationId="{2440FE2C-E023-4D20-A969-9B8F7288F9F1}"/>
          </ac:cxnSpMkLst>
        </pc:cxnChg>
        <pc:cxnChg chg="add mod topLvl">
          <ac:chgData name="Hamilton, Scott" userId="b917b684-5503-495a-8336-13049bc47066" providerId="ADAL" clId="{5432E7A0-4449-4241-AB37-10DBCA669167}" dt="2018-10-22T21:39:37.572" v="10032" actId="164"/>
          <ac:cxnSpMkLst>
            <pc:docMk/>
            <pc:sldMk cId="202572453" sldId="402"/>
            <ac:cxnSpMk id="23" creationId="{0C5D3BE1-77C1-496C-AE5D-74373503A282}"/>
          </ac:cxnSpMkLst>
        </pc:cxnChg>
        <pc:cxnChg chg="add mod topLvl">
          <ac:chgData name="Hamilton, Scott" userId="b917b684-5503-495a-8336-13049bc47066" providerId="ADAL" clId="{5432E7A0-4449-4241-AB37-10DBCA669167}" dt="2018-10-22T21:39:37.572" v="10032" actId="164"/>
          <ac:cxnSpMkLst>
            <pc:docMk/>
            <pc:sldMk cId="202572453" sldId="402"/>
            <ac:cxnSpMk id="25" creationId="{37404BB3-149D-4616-8964-B0BAFCC733CD}"/>
          </ac:cxnSpMkLst>
        </pc:cxnChg>
        <pc:cxnChg chg="add mod topLvl">
          <ac:chgData name="Hamilton, Scott" userId="b917b684-5503-495a-8336-13049bc47066" providerId="ADAL" clId="{5432E7A0-4449-4241-AB37-10DBCA669167}" dt="2018-10-22T21:39:37.572" v="10032" actId="164"/>
          <ac:cxnSpMkLst>
            <pc:docMk/>
            <pc:sldMk cId="202572453" sldId="402"/>
            <ac:cxnSpMk id="27" creationId="{200A92C3-4CA2-41B6-989F-4A3D1718BD92}"/>
          </ac:cxnSpMkLst>
        </pc:cxnChg>
        <pc:cxnChg chg="add mod topLvl">
          <ac:chgData name="Hamilton, Scott" userId="b917b684-5503-495a-8336-13049bc47066" providerId="ADAL" clId="{5432E7A0-4449-4241-AB37-10DBCA669167}" dt="2018-10-22T21:39:37.572" v="10032" actId="164"/>
          <ac:cxnSpMkLst>
            <pc:docMk/>
            <pc:sldMk cId="202572453" sldId="402"/>
            <ac:cxnSpMk id="29" creationId="{28E86F7E-CAB9-4850-9312-BCD5C5F8025F}"/>
          </ac:cxnSpMkLst>
        </pc:cxnChg>
        <pc:cxnChg chg="add mod topLvl">
          <ac:chgData name="Hamilton, Scott" userId="b917b684-5503-495a-8336-13049bc47066" providerId="ADAL" clId="{5432E7A0-4449-4241-AB37-10DBCA669167}" dt="2018-10-22T21:39:37.572" v="10032" actId="164"/>
          <ac:cxnSpMkLst>
            <pc:docMk/>
            <pc:sldMk cId="202572453" sldId="402"/>
            <ac:cxnSpMk id="30" creationId="{EE923D01-8D54-4FBE-9065-4C341CD458FE}"/>
          </ac:cxnSpMkLst>
        </pc:cxnChg>
        <pc:cxnChg chg="add mod topLvl">
          <ac:chgData name="Hamilton, Scott" userId="b917b684-5503-495a-8336-13049bc47066" providerId="ADAL" clId="{5432E7A0-4449-4241-AB37-10DBCA669167}" dt="2018-10-22T21:39:37.572" v="10032" actId="164"/>
          <ac:cxnSpMkLst>
            <pc:docMk/>
            <pc:sldMk cId="202572453" sldId="402"/>
            <ac:cxnSpMk id="32" creationId="{4773FA66-794D-4F5B-BF35-5AA7558BADC9}"/>
          </ac:cxnSpMkLst>
        </pc:cxnChg>
        <pc:cxnChg chg="add mod topLvl">
          <ac:chgData name="Hamilton, Scott" userId="b917b684-5503-495a-8336-13049bc47066" providerId="ADAL" clId="{5432E7A0-4449-4241-AB37-10DBCA669167}" dt="2018-10-22T21:39:37.572" v="10032" actId="164"/>
          <ac:cxnSpMkLst>
            <pc:docMk/>
            <pc:sldMk cId="202572453" sldId="402"/>
            <ac:cxnSpMk id="35" creationId="{52F7256A-1D42-4092-8012-DE65B7555FFA}"/>
          </ac:cxnSpMkLst>
        </pc:cxnChg>
        <pc:cxnChg chg="add mod topLvl">
          <ac:chgData name="Hamilton, Scott" userId="b917b684-5503-495a-8336-13049bc47066" providerId="ADAL" clId="{5432E7A0-4449-4241-AB37-10DBCA669167}" dt="2018-10-22T21:39:37.572" v="10032" actId="164"/>
          <ac:cxnSpMkLst>
            <pc:docMk/>
            <pc:sldMk cId="202572453" sldId="402"/>
            <ac:cxnSpMk id="38" creationId="{75113D90-118D-47DB-A793-5E135A17EC4D}"/>
          </ac:cxnSpMkLst>
        </pc:cxnChg>
        <pc:cxnChg chg="add mod topLvl">
          <ac:chgData name="Hamilton, Scott" userId="b917b684-5503-495a-8336-13049bc47066" providerId="ADAL" clId="{5432E7A0-4449-4241-AB37-10DBCA669167}" dt="2018-10-22T21:39:37.572" v="10032" actId="164"/>
          <ac:cxnSpMkLst>
            <pc:docMk/>
            <pc:sldMk cId="202572453" sldId="402"/>
            <ac:cxnSpMk id="39" creationId="{7533E494-276C-4A7F-AD8F-CAACF3ECD0A0}"/>
          </ac:cxnSpMkLst>
        </pc:cxnChg>
        <pc:cxnChg chg="add mod topLvl">
          <ac:chgData name="Hamilton, Scott" userId="b917b684-5503-495a-8336-13049bc47066" providerId="ADAL" clId="{5432E7A0-4449-4241-AB37-10DBCA669167}" dt="2018-10-22T21:39:37.572" v="10032" actId="164"/>
          <ac:cxnSpMkLst>
            <pc:docMk/>
            <pc:sldMk cId="202572453" sldId="402"/>
            <ac:cxnSpMk id="41" creationId="{AB04A8B5-91DE-416A-9B2F-849529A461F5}"/>
          </ac:cxnSpMkLst>
        </pc:cxnChg>
        <pc:cxnChg chg="add mod topLvl">
          <ac:chgData name="Hamilton, Scott" userId="b917b684-5503-495a-8336-13049bc47066" providerId="ADAL" clId="{5432E7A0-4449-4241-AB37-10DBCA669167}" dt="2018-10-22T21:39:37.572" v="10032" actId="164"/>
          <ac:cxnSpMkLst>
            <pc:docMk/>
            <pc:sldMk cId="202572453" sldId="402"/>
            <ac:cxnSpMk id="42" creationId="{7CF0CA3C-8C04-4957-A6A2-A587D53AA230}"/>
          </ac:cxnSpMkLst>
        </pc:cxnChg>
        <pc:cxnChg chg="add mod topLvl">
          <ac:chgData name="Hamilton, Scott" userId="b917b684-5503-495a-8336-13049bc47066" providerId="ADAL" clId="{5432E7A0-4449-4241-AB37-10DBCA669167}" dt="2018-10-22T21:39:37.572" v="10032" actId="164"/>
          <ac:cxnSpMkLst>
            <pc:docMk/>
            <pc:sldMk cId="202572453" sldId="402"/>
            <ac:cxnSpMk id="44" creationId="{A43E7FE7-1F89-4550-9352-B17C327A3B19}"/>
          </ac:cxnSpMkLst>
        </pc:cxnChg>
        <pc:cxnChg chg="add mod topLvl">
          <ac:chgData name="Hamilton, Scott" userId="b917b684-5503-495a-8336-13049bc47066" providerId="ADAL" clId="{5432E7A0-4449-4241-AB37-10DBCA669167}" dt="2018-10-22T21:39:37.572" v="10032" actId="164"/>
          <ac:cxnSpMkLst>
            <pc:docMk/>
            <pc:sldMk cId="202572453" sldId="402"/>
            <ac:cxnSpMk id="46" creationId="{461EE2FB-DCFF-4BF0-A2F2-CAA4AFAFFE51}"/>
          </ac:cxnSpMkLst>
        </pc:cxnChg>
        <pc:cxnChg chg="add mod topLvl">
          <ac:chgData name="Hamilton, Scott" userId="b917b684-5503-495a-8336-13049bc47066" providerId="ADAL" clId="{5432E7A0-4449-4241-AB37-10DBCA669167}" dt="2018-10-22T21:39:37.572" v="10032" actId="164"/>
          <ac:cxnSpMkLst>
            <pc:docMk/>
            <pc:sldMk cId="202572453" sldId="402"/>
            <ac:cxnSpMk id="49" creationId="{944444EF-3A65-4ED0-9FCE-69AD7B6B5891}"/>
          </ac:cxnSpMkLst>
        </pc:cxnChg>
        <pc:cxnChg chg="add mod topLvl">
          <ac:chgData name="Hamilton, Scott" userId="b917b684-5503-495a-8336-13049bc47066" providerId="ADAL" clId="{5432E7A0-4449-4241-AB37-10DBCA669167}" dt="2018-10-22T21:39:37.572" v="10032" actId="164"/>
          <ac:cxnSpMkLst>
            <pc:docMk/>
            <pc:sldMk cId="202572453" sldId="402"/>
            <ac:cxnSpMk id="51" creationId="{4F2D3CE4-491E-43D6-8DD6-BAE76491DB95}"/>
          </ac:cxnSpMkLst>
        </pc:cxnChg>
        <pc:cxnChg chg="add mod topLvl">
          <ac:chgData name="Hamilton, Scott" userId="b917b684-5503-495a-8336-13049bc47066" providerId="ADAL" clId="{5432E7A0-4449-4241-AB37-10DBCA669167}" dt="2018-10-22T21:39:37.572" v="10032" actId="164"/>
          <ac:cxnSpMkLst>
            <pc:docMk/>
            <pc:sldMk cId="202572453" sldId="402"/>
            <ac:cxnSpMk id="53" creationId="{777BD18A-08C5-442D-A3CB-609A4A0BCF01}"/>
          </ac:cxnSpMkLst>
        </pc:cxnChg>
        <pc:cxnChg chg="del">
          <ac:chgData name="Hamilton, Scott" userId="b917b684-5503-495a-8336-13049bc47066" providerId="ADAL" clId="{5432E7A0-4449-4241-AB37-10DBCA669167}" dt="2018-10-22T21:43:46.703" v="10245" actId="478"/>
          <ac:cxnSpMkLst>
            <pc:docMk/>
            <pc:sldMk cId="202572453" sldId="402"/>
            <ac:cxnSpMk id="83" creationId="{0BD5B501-4EE8-478F-AE15-7284E2FB96E0}"/>
          </ac:cxnSpMkLst>
        </pc:cxnChg>
        <pc:cxnChg chg="del">
          <ac:chgData name="Hamilton, Scott" userId="b917b684-5503-495a-8336-13049bc47066" providerId="ADAL" clId="{5432E7A0-4449-4241-AB37-10DBCA669167}" dt="2018-10-22T21:43:51.360" v="10247" actId="478"/>
          <ac:cxnSpMkLst>
            <pc:docMk/>
            <pc:sldMk cId="202572453" sldId="402"/>
            <ac:cxnSpMk id="84" creationId="{8D3687A0-FA3B-496C-BFE7-BAA0F490A197}"/>
          </ac:cxnSpMkLst>
        </pc:cxnChg>
        <pc:cxnChg chg="del">
          <ac:chgData name="Hamilton, Scott" userId="b917b684-5503-495a-8336-13049bc47066" providerId="ADAL" clId="{5432E7A0-4449-4241-AB37-10DBCA669167}" dt="2018-10-22T21:43:48.823" v="10246" actId="478"/>
          <ac:cxnSpMkLst>
            <pc:docMk/>
            <pc:sldMk cId="202572453" sldId="402"/>
            <ac:cxnSpMk id="85" creationId="{4A77E6A4-C0A3-4541-929B-D3D6F25737FB}"/>
          </ac:cxnSpMkLst>
        </pc:cxnChg>
        <pc:cxnChg chg="mod">
          <ac:chgData name="Hamilton, Scott" userId="b917b684-5503-495a-8336-13049bc47066" providerId="ADAL" clId="{5432E7A0-4449-4241-AB37-10DBCA669167}" dt="2018-10-22T21:44:56.455" v="10257" actId="14100"/>
          <ac:cxnSpMkLst>
            <pc:docMk/>
            <pc:sldMk cId="202572453" sldId="402"/>
            <ac:cxnSpMk id="88" creationId="{6E0A9070-6C71-4FE0-B196-F45B362EFE4A}"/>
          </ac:cxnSpMkLst>
        </pc:cxnChg>
        <pc:cxnChg chg="del">
          <ac:chgData name="Hamilton, Scott" userId="b917b684-5503-495a-8336-13049bc47066" providerId="ADAL" clId="{5432E7A0-4449-4241-AB37-10DBCA669167}" dt="2018-10-22T21:44:04.875" v="10252" actId="478"/>
          <ac:cxnSpMkLst>
            <pc:docMk/>
            <pc:sldMk cId="202572453" sldId="402"/>
            <ac:cxnSpMk id="91" creationId="{9AAD285C-7276-4CCB-9446-0E689F0AF888}"/>
          </ac:cxnSpMkLst>
        </pc:cxnChg>
        <pc:cxnChg chg="del">
          <ac:chgData name="Hamilton, Scott" userId="b917b684-5503-495a-8336-13049bc47066" providerId="ADAL" clId="{5432E7A0-4449-4241-AB37-10DBCA669167}" dt="2018-10-22T21:43:53.629" v="10248" actId="478"/>
          <ac:cxnSpMkLst>
            <pc:docMk/>
            <pc:sldMk cId="202572453" sldId="402"/>
            <ac:cxnSpMk id="92" creationId="{9AA8D2E9-57D3-437C-9F0F-FF250A435591}"/>
          </ac:cxnSpMkLst>
        </pc:cxnChg>
        <pc:cxnChg chg="del">
          <ac:chgData name="Hamilton, Scott" userId="b917b684-5503-495a-8336-13049bc47066" providerId="ADAL" clId="{5432E7A0-4449-4241-AB37-10DBCA669167}" dt="2018-10-22T21:43:55.739" v="10249" actId="478"/>
          <ac:cxnSpMkLst>
            <pc:docMk/>
            <pc:sldMk cId="202572453" sldId="402"/>
            <ac:cxnSpMk id="93" creationId="{9FA7301F-5470-4E73-A9B1-1C32E9077531}"/>
          </ac:cxnSpMkLst>
        </pc:cxnChg>
        <pc:cxnChg chg="del">
          <ac:chgData name="Hamilton, Scott" userId="b917b684-5503-495a-8336-13049bc47066" providerId="ADAL" clId="{5432E7A0-4449-4241-AB37-10DBCA669167}" dt="2018-10-22T21:43:58.074" v="10250" actId="478"/>
          <ac:cxnSpMkLst>
            <pc:docMk/>
            <pc:sldMk cId="202572453" sldId="402"/>
            <ac:cxnSpMk id="94" creationId="{9ECB4903-B892-4D41-BECF-2FB9EB7B8993}"/>
          </ac:cxnSpMkLst>
        </pc:cxnChg>
        <pc:cxnChg chg="del">
          <ac:chgData name="Hamilton, Scott" userId="b917b684-5503-495a-8336-13049bc47066" providerId="ADAL" clId="{5432E7A0-4449-4241-AB37-10DBCA669167}" dt="2018-10-22T21:44:00.663" v="10251" actId="478"/>
          <ac:cxnSpMkLst>
            <pc:docMk/>
            <pc:sldMk cId="202572453" sldId="402"/>
            <ac:cxnSpMk id="95" creationId="{44B11E2D-CA40-4029-BFBE-36FD9F109478}"/>
          </ac:cxnSpMkLst>
        </pc:cxnChg>
        <pc:cxnChg chg="mod">
          <ac:chgData name="Hamilton, Scott" userId="b917b684-5503-495a-8336-13049bc47066" providerId="ADAL" clId="{5432E7A0-4449-4241-AB37-10DBCA669167}" dt="2018-10-22T21:44:17.880" v="10254" actId="14100"/>
          <ac:cxnSpMkLst>
            <pc:docMk/>
            <pc:sldMk cId="202572453" sldId="402"/>
            <ac:cxnSpMk id="97" creationId="{3EAAF005-2E6C-4629-B964-9B4CF3FFE4A6}"/>
          </ac:cxnSpMkLst>
        </pc:cxnChg>
        <pc:cxnChg chg="mod">
          <ac:chgData name="Hamilton, Scott" userId="b917b684-5503-495a-8336-13049bc47066" providerId="ADAL" clId="{5432E7A0-4449-4241-AB37-10DBCA669167}" dt="2018-10-22T21:44:26.126" v="10256" actId="14100"/>
          <ac:cxnSpMkLst>
            <pc:docMk/>
            <pc:sldMk cId="202572453" sldId="402"/>
            <ac:cxnSpMk id="99" creationId="{F6B65058-CC22-40D9-917D-26FF31E21BD9}"/>
          </ac:cxnSpMkLst>
        </pc:cxnChg>
        <pc:cxnChg chg="mod">
          <ac:chgData name="Hamilton, Scott" userId="b917b684-5503-495a-8336-13049bc47066" providerId="ADAL" clId="{5432E7A0-4449-4241-AB37-10DBCA669167}" dt="2018-10-22T21:44:21.460" v="10255" actId="14100"/>
          <ac:cxnSpMkLst>
            <pc:docMk/>
            <pc:sldMk cId="202572453" sldId="402"/>
            <ac:cxnSpMk id="101" creationId="{EEE962B2-9B0F-4FEE-94C8-F722A4D51DE5}"/>
          </ac:cxnSpMkLst>
        </pc:cxnChg>
        <pc:cxnChg chg="del">
          <ac:chgData name="Hamilton, Scott" userId="b917b684-5503-495a-8336-13049bc47066" providerId="ADAL" clId="{5432E7A0-4449-4241-AB37-10DBCA669167}" dt="2018-10-22T21:43:42.302" v="10244" actId="478"/>
          <ac:cxnSpMkLst>
            <pc:docMk/>
            <pc:sldMk cId="202572453" sldId="402"/>
            <ac:cxnSpMk id="103" creationId="{77FDB571-23BB-4021-B1A0-C0E44FBAF51E}"/>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h34\Desktop\adms_aermod_rapidair_comparis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100" baseline="0">
                <a:solidFill>
                  <a:schemeClr val="bg1"/>
                </a:solidFill>
                <a:effectLst>
                  <a:outerShdw blurRad="50800" dist="38100" dir="5400000" algn="t" rotWithShape="0">
                    <a:prstClr val="black">
                      <a:alpha val="40000"/>
                    </a:prstClr>
                  </a:outerShdw>
                </a:effectLst>
                <a:latin typeface="Segoe UI Light" panose="020B0502040204020203" pitchFamily="34" charset="0"/>
                <a:ea typeface="+mn-ea"/>
                <a:cs typeface="Segoe UI Light" panose="020B0502040204020203" pitchFamily="34" charset="0"/>
              </a:defRPr>
            </a:pPr>
            <a:r>
              <a:rPr lang="en-US" sz="1200" b="0" dirty="0">
                <a:solidFill>
                  <a:schemeClr val="bg1"/>
                </a:solidFill>
                <a:latin typeface="Segoe UI Light" panose="020B0502040204020203" pitchFamily="34" charset="0"/>
                <a:cs typeface="Segoe UI Light" panose="020B0502040204020203" pitchFamily="34" charset="0"/>
              </a:rPr>
              <a:t>RapidAIR and AERMOD (annual mean, NOx, ugm3)</a:t>
            </a:r>
          </a:p>
        </c:rich>
      </c:tx>
      <c:overlay val="0"/>
      <c:spPr>
        <a:noFill/>
        <a:ln>
          <a:noFill/>
        </a:ln>
        <a:effectLst/>
      </c:spPr>
      <c:txPr>
        <a:bodyPr rot="0" spcFirstLastPara="1" vertOverflow="ellipsis" vert="horz" wrap="square" anchor="ctr" anchorCtr="1"/>
        <a:lstStyle/>
        <a:p>
          <a:pPr>
            <a:defRPr sz="1200" b="0" i="0" u="none" strike="noStrike" kern="1200" spc="100" baseline="0">
              <a:solidFill>
                <a:schemeClr val="bg1"/>
              </a:solidFill>
              <a:effectLst>
                <a:outerShdw blurRad="50800" dist="38100" dir="5400000" algn="t" rotWithShape="0">
                  <a:prstClr val="black">
                    <a:alpha val="40000"/>
                  </a:prstClr>
                </a:outerShdw>
              </a:effectLst>
              <a:latin typeface="Segoe UI Light" panose="020B0502040204020203" pitchFamily="34" charset="0"/>
              <a:ea typeface="+mn-ea"/>
              <a:cs typeface="Segoe UI Light" panose="020B0502040204020203" pitchFamily="34" charset="0"/>
            </a:defRPr>
          </a:pPr>
          <a:endParaRPr lang="en-US"/>
        </a:p>
      </c:txPr>
    </c:title>
    <c:autoTitleDeleted val="0"/>
    <c:plotArea>
      <c:layout/>
      <c:scatterChart>
        <c:scatterStyle val="lineMarker"/>
        <c:varyColors val="0"/>
        <c:ser>
          <c:idx val="0"/>
          <c:order val="0"/>
          <c:tx>
            <c:strRef>
              <c:f>correlation!$E$1</c:f>
              <c:strCache>
                <c:ptCount val="1"/>
                <c:pt idx="0">
                  <c:v>rapidair</c:v>
                </c:pt>
              </c:strCache>
            </c:strRef>
          </c:tx>
          <c:spPr>
            <a:ln w="25400" cap="rnd">
              <a:noFill/>
              <a:round/>
            </a:ln>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rnd">
                <a:solidFill>
                  <a:schemeClr val="tx1">
                    <a:alpha val="36000"/>
                  </a:schemeClr>
                </a:solidFill>
                <a:round/>
              </a:ln>
              <a:effectLst/>
              <a:scene3d>
                <a:camera prst="orthographicFront">
                  <a:rot lat="0" lon="0" rev="0"/>
                </a:camera>
                <a:lightRig rig="threePt" dir="t">
                  <a:rot lat="0" lon="0" rev="1200000"/>
                </a:lightRig>
              </a:scene3d>
              <a:sp3d>
                <a:bevelT w="63500" h="25400"/>
              </a:sp3d>
            </c:spPr>
          </c:marker>
          <c:trendline>
            <c:spPr>
              <a:ln w="15875" cap="rnd">
                <a:solidFill>
                  <a:schemeClr val="bg1"/>
                </a:solidFill>
                <a:prstDash val="sysDash"/>
              </a:ln>
              <a:effectLst>
                <a:softEdge rad="0"/>
              </a:effectLst>
            </c:spPr>
            <c:trendlineType val="linear"/>
            <c:intercept val="0"/>
            <c:dispRSqr val="1"/>
            <c:dispEq val="1"/>
            <c:trendlineLbl>
              <c:layout>
                <c:manualLayout>
                  <c:x val="9.7425779546153293E-2"/>
                  <c:y val="0.20348964027906793"/>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Segoe UI Light" panose="020B0502040204020203" pitchFamily="34" charset="0"/>
                      <a:ea typeface="+mn-ea"/>
                      <a:cs typeface="Segoe UI Light" panose="020B0502040204020203" pitchFamily="34" charset="0"/>
                    </a:defRPr>
                  </a:pPr>
                  <a:endParaRPr lang="en-US"/>
                </a:p>
              </c:txPr>
            </c:trendlineLbl>
          </c:trendline>
          <c:xVal>
            <c:numRef>
              <c:f>correlation!$E$2:$E$595</c:f>
              <c:numCache>
                <c:formatCode>General</c:formatCode>
                <c:ptCount val="594"/>
                <c:pt idx="0">
                  <c:v>29.939876999999999</c:v>
                </c:pt>
                <c:pt idx="1">
                  <c:v>10.692917</c:v>
                </c:pt>
                <c:pt idx="2">
                  <c:v>43.356102</c:v>
                </c:pt>
                <c:pt idx="3">
                  <c:v>15.801059</c:v>
                </c:pt>
                <c:pt idx="4">
                  <c:v>6.4505980000000003</c:v>
                </c:pt>
                <c:pt idx="5">
                  <c:v>3.944461</c:v>
                </c:pt>
                <c:pt idx="6">
                  <c:v>11.878978999999999</c:v>
                </c:pt>
                <c:pt idx="7">
                  <c:v>44.176586</c:v>
                </c:pt>
                <c:pt idx="8">
                  <c:v>37.064953000000003</c:v>
                </c:pt>
                <c:pt idx="9">
                  <c:v>15.419817999999999</c:v>
                </c:pt>
                <c:pt idx="10">
                  <c:v>25.033583</c:v>
                </c:pt>
                <c:pt idx="11">
                  <c:v>56.877144000000001</c:v>
                </c:pt>
                <c:pt idx="12">
                  <c:v>28.427423000000001</c:v>
                </c:pt>
                <c:pt idx="13">
                  <c:v>33.788910000000001</c:v>
                </c:pt>
                <c:pt idx="14">
                  <c:v>42.168823000000003</c:v>
                </c:pt>
                <c:pt idx="15">
                  <c:v>42.281405999999997</c:v>
                </c:pt>
                <c:pt idx="16">
                  <c:v>27.528654</c:v>
                </c:pt>
                <c:pt idx="17">
                  <c:v>6.4987849999999998</c:v>
                </c:pt>
                <c:pt idx="18">
                  <c:v>7.0179049999999998</c:v>
                </c:pt>
                <c:pt idx="19">
                  <c:v>28.948618</c:v>
                </c:pt>
                <c:pt idx="20">
                  <c:v>12.892640999999999</c:v>
                </c:pt>
                <c:pt idx="21">
                  <c:v>7.8741820000000002</c:v>
                </c:pt>
                <c:pt idx="22">
                  <c:v>39.035091000000001</c:v>
                </c:pt>
                <c:pt idx="23">
                  <c:v>36.532916999999998</c:v>
                </c:pt>
                <c:pt idx="24">
                  <c:v>26.363039000000001</c:v>
                </c:pt>
                <c:pt idx="25">
                  <c:v>27.782841000000001</c:v>
                </c:pt>
                <c:pt idx="26">
                  <c:v>28.341228000000001</c:v>
                </c:pt>
                <c:pt idx="27">
                  <c:v>39.550404</c:v>
                </c:pt>
                <c:pt idx="28">
                  <c:v>35.869328000000003</c:v>
                </c:pt>
                <c:pt idx="29">
                  <c:v>41.828121000000003</c:v>
                </c:pt>
                <c:pt idx="30">
                  <c:v>33.621544</c:v>
                </c:pt>
                <c:pt idx="31">
                  <c:v>33.010798999999999</c:v>
                </c:pt>
                <c:pt idx="32">
                  <c:v>33.787426000000004</c:v>
                </c:pt>
                <c:pt idx="33">
                  <c:v>36.146202000000002</c:v>
                </c:pt>
                <c:pt idx="34">
                  <c:v>31.802914000000001</c:v>
                </c:pt>
                <c:pt idx="35">
                  <c:v>46.232281</c:v>
                </c:pt>
                <c:pt idx="36">
                  <c:v>25.281908000000001</c:v>
                </c:pt>
                <c:pt idx="37">
                  <c:v>16.125302999999999</c:v>
                </c:pt>
                <c:pt idx="38">
                  <c:v>19.766055999999999</c:v>
                </c:pt>
                <c:pt idx="39">
                  <c:v>68.195076</c:v>
                </c:pt>
                <c:pt idx="40">
                  <c:v>37.933532999999997</c:v>
                </c:pt>
                <c:pt idx="41">
                  <c:v>27.284286000000002</c:v>
                </c:pt>
                <c:pt idx="42">
                  <c:v>7.3969509999999996</c:v>
                </c:pt>
                <c:pt idx="43">
                  <c:v>12.225574</c:v>
                </c:pt>
                <c:pt idx="44">
                  <c:v>29.939876999999999</c:v>
                </c:pt>
                <c:pt idx="45">
                  <c:v>10.692917</c:v>
                </c:pt>
                <c:pt idx="46">
                  <c:v>43.356102</c:v>
                </c:pt>
                <c:pt idx="47">
                  <c:v>23.419042999999999</c:v>
                </c:pt>
                <c:pt idx="48">
                  <c:v>18.400334999999998</c:v>
                </c:pt>
                <c:pt idx="49">
                  <c:v>17.766525000000001</c:v>
                </c:pt>
                <c:pt idx="50">
                  <c:v>21.783854999999999</c:v>
                </c:pt>
                <c:pt idx="51">
                  <c:v>16.583877999999999</c:v>
                </c:pt>
                <c:pt idx="52">
                  <c:v>19.823270999999998</c:v>
                </c:pt>
                <c:pt idx="53">
                  <c:v>21.666193</c:v>
                </c:pt>
                <c:pt idx="54">
                  <c:v>24.630980999999998</c:v>
                </c:pt>
                <c:pt idx="55">
                  <c:v>22.106722000000001</c:v>
                </c:pt>
                <c:pt idx="56">
                  <c:v>28.666546</c:v>
                </c:pt>
                <c:pt idx="57">
                  <c:v>28.276882000000001</c:v>
                </c:pt>
                <c:pt idx="58">
                  <c:v>5.7650319999999997</c:v>
                </c:pt>
                <c:pt idx="59">
                  <c:v>43.223723999999997</c:v>
                </c:pt>
                <c:pt idx="60">
                  <c:v>24.768587</c:v>
                </c:pt>
                <c:pt idx="61">
                  <c:v>21.061346</c:v>
                </c:pt>
                <c:pt idx="62">
                  <c:v>27.515460999999998</c:v>
                </c:pt>
                <c:pt idx="63">
                  <c:v>22.36816</c:v>
                </c:pt>
                <c:pt idx="64">
                  <c:v>18.069977000000002</c:v>
                </c:pt>
                <c:pt idx="65">
                  <c:v>8.0372420000000009</c:v>
                </c:pt>
                <c:pt idx="66">
                  <c:v>10.547966000000001</c:v>
                </c:pt>
                <c:pt idx="67">
                  <c:v>17.451789999999999</c:v>
                </c:pt>
                <c:pt idx="68">
                  <c:v>17.079170000000001</c:v>
                </c:pt>
                <c:pt idx="69">
                  <c:v>11.250505</c:v>
                </c:pt>
                <c:pt idx="70">
                  <c:v>30.790579000000001</c:v>
                </c:pt>
                <c:pt idx="71">
                  <c:v>79.487228000000002</c:v>
                </c:pt>
                <c:pt idx="72">
                  <c:v>39.799301</c:v>
                </c:pt>
                <c:pt idx="73">
                  <c:v>34.547226000000002</c:v>
                </c:pt>
                <c:pt idx="74">
                  <c:v>23.267174000000001</c:v>
                </c:pt>
                <c:pt idx="75">
                  <c:v>22.513798000000001</c:v>
                </c:pt>
                <c:pt idx="76">
                  <c:v>27.378975000000001</c:v>
                </c:pt>
                <c:pt idx="77">
                  <c:v>25.318249000000002</c:v>
                </c:pt>
                <c:pt idx="78">
                  <c:v>8.6814630000000008</c:v>
                </c:pt>
                <c:pt idx="79">
                  <c:v>8.7064620000000001</c:v>
                </c:pt>
                <c:pt idx="80">
                  <c:v>8.9167400000000008</c:v>
                </c:pt>
                <c:pt idx="81">
                  <c:v>8.9124850000000002</c:v>
                </c:pt>
                <c:pt idx="82">
                  <c:v>9.7813090000000003</c:v>
                </c:pt>
                <c:pt idx="83">
                  <c:v>13.28941</c:v>
                </c:pt>
                <c:pt idx="84">
                  <c:v>50.069065000000002</c:v>
                </c:pt>
                <c:pt idx="85">
                  <c:v>21.802586000000002</c:v>
                </c:pt>
                <c:pt idx="86">
                  <c:v>20.299517000000002</c:v>
                </c:pt>
                <c:pt idx="87">
                  <c:v>33.196274000000003</c:v>
                </c:pt>
                <c:pt idx="88">
                  <c:v>38.131531000000003</c:v>
                </c:pt>
                <c:pt idx="89">
                  <c:v>31.273410999999999</c:v>
                </c:pt>
                <c:pt idx="90">
                  <c:v>30.311249</c:v>
                </c:pt>
                <c:pt idx="91">
                  <c:v>27.580214999999999</c:v>
                </c:pt>
                <c:pt idx="92">
                  <c:v>30.828602</c:v>
                </c:pt>
                <c:pt idx="93">
                  <c:v>23.304413</c:v>
                </c:pt>
                <c:pt idx="94">
                  <c:v>26.833328000000002</c:v>
                </c:pt>
                <c:pt idx="95">
                  <c:v>30.510338000000001</c:v>
                </c:pt>
                <c:pt idx="96">
                  <c:v>29.856392</c:v>
                </c:pt>
                <c:pt idx="97">
                  <c:v>22.785862000000002</c:v>
                </c:pt>
                <c:pt idx="98">
                  <c:v>20.509243000000001</c:v>
                </c:pt>
                <c:pt idx="99">
                  <c:v>24.599674</c:v>
                </c:pt>
                <c:pt idx="100">
                  <c:v>22.597538</c:v>
                </c:pt>
                <c:pt idx="101">
                  <c:v>22.736605000000001</c:v>
                </c:pt>
                <c:pt idx="102">
                  <c:v>25.930305000000001</c:v>
                </c:pt>
                <c:pt idx="103">
                  <c:v>33.861072999999998</c:v>
                </c:pt>
                <c:pt idx="104">
                  <c:v>37.603133999999997</c:v>
                </c:pt>
                <c:pt idx="105">
                  <c:v>27.078652999999999</c:v>
                </c:pt>
                <c:pt idx="106">
                  <c:v>10.991648</c:v>
                </c:pt>
                <c:pt idx="107">
                  <c:v>8.2721389999999992</c:v>
                </c:pt>
                <c:pt idx="108">
                  <c:v>7.4741669999999996</c:v>
                </c:pt>
                <c:pt idx="109">
                  <c:v>7.2650819999999996</c:v>
                </c:pt>
                <c:pt idx="110">
                  <c:v>7.075793</c:v>
                </c:pt>
                <c:pt idx="111">
                  <c:v>7.1164709999999998</c:v>
                </c:pt>
                <c:pt idx="112">
                  <c:v>7.3147739999999999</c:v>
                </c:pt>
                <c:pt idx="113">
                  <c:v>9.1184429999999992</c:v>
                </c:pt>
                <c:pt idx="114">
                  <c:v>15.018361000000001</c:v>
                </c:pt>
                <c:pt idx="115">
                  <c:v>17.805845000000001</c:v>
                </c:pt>
                <c:pt idx="116">
                  <c:v>36.834907999999999</c:v>
                </c:pt>
                <c:pt idx="117">
                  <c:v>52.722000000000001</c:v>
                </c:pt>
                <c:pt idx="118">
                  <c:v>24.951056999999999</c:v>
                </c:pt>
                <c:pt idx="119">
                  <c:v>35.184199999999997</c:v>
                </c:pt>
                <c:pt idx="120">
                  <c:v>32.908752</c:v>
                </c:pt>
                <c:pt idx="121">
                  <c:v>53.861687000000003</c:v>
                </c:pt>
                <c:pt idx="122">
                  <c:v>35.595340999999998</c:v>
                </c:pt>
                <c:pt idx="123">
                  <c:v>15.604207000000001</c:v>
                </c:pt>
                <c:pt idx="124">
                  <c:v>27.83832</c:v>
                </c:pt>
                <c:pt idx="125">
                  <c:v>45.908839999999998</c:v>
                </c:pt>
                <c:pt idx="126">
                  <c:v>29.723005000000001</c:v>
                </c:pt>
                <c:pt idx="127">
                  <c:v>21.688869</c:v>
                </c:pt>
                <c:pt idx="128">
                  <c:v>37.667786</c:v>
                </c:pt>
                <c:pt idx="129">
                  <c:v>32.946465000000003</c:v>
                </c:pt>
                <c:pt idx="130">
                  <c:v>30.776495000000001</c:v>
                </c:pt>
                <c:pt idx="131">
                  <c:v>29.195547000000001</c:v>
                </c:pt>
                <c:pt idx="132">
                  <c:v>13.020552</c:v>
                </c:pt>
                <c:pt idx="133">
                  <c:v>12.486953</c:v>
                </c:pt>
                <c:pt idx="134">
                  <c:v>11.783386</c:v>
                </c:pt>
                <c:pt idx="135">
                  <c:v>11.022455000000001</c:v>
                </c:pt>
                <c:pt idx="136">
                  <c:v>9.8822469999999996</c:v>
                </c:pt>
                <c:pt idx="137">
                  <c:v>12.389741000000001</c:v>
                </c:pt>
                <c:pt idx="138">
                  <c:v>7.4100700000000002</c:v>
                </c:pt>
                <c:pt idx="139">
                  <c:v>7.1040650000000003</c:v>
                </c:pt>
                <c:pt idx="140">
                  <c:v>12.864986</c:v>
                </c:pt>
                <c:pt idx="141">
                  <c:v>33.619346999999998</c:v>
                </c:pt>
                <c:pt idx="142">
                  <c:v>28.382061</c:v>
                </c:pt>
                <c:pt idx="143">
                  <c:v>16.27103</c:v>
                </c:pt>
                <c:pt idx="144">
                  <c:v>35.353458000000003</c:v>
                </c:pt>
                <c:pt idx="145">
                  <c:v>26.117519000000001</c:v>
                </c:pt>
                <c:pt idx="146">
                  <c:v>20.316179000000002</c:v>
                </c:pt>
                <c:pt idx="147">
                  <c:v>25.553561999999999</c:v>
                </c:pt>
                <c:pt idx="148">
                  <c:v>24.044691</c:v>
                </c:pt>
                <c:pt idx="149">
                  <c:v>71.659926999999996</c:v>
                </c:pt>
                <c:pt idx="150">
                  <c:v>45.497169</c:v>
                </c:pt>
                <c:pt idx="151">
                  <c:v>59.713706999999999</c:v>
                </c:pt>
                <c:pt idx="152">
                  <c:v>45.889004</c:v>
                </c:pt>
                <c:pt idx="153">
                  <c:v>20.839119</c:v>
                </c:pt>
                <c:pt idx="154">
                  <c:v>24.659345999999999</c:v>
                </c:pt>
                <c:pt idx="155">
                  <c:v>54.276783000000002</c:v>
                </c:pt>
                <c:pt idx="156">
                  <c:v>22.750788</c:v>
                </c:pt>
                <c:pt idx="157">
                  <c:v>20.348278000000001</c:v>
                </c:pt>
                <c:pt idx="158">
                  <c:v>9.8403039999999997</c:v>
                </c:pt>
                <c:pt idx="159">
                  <c:v>12.479801999999999</c:v>
                </c:pt>
                <c:pt idx="160">
                  <c:v>13.82497</c:v>
                </c:pt>
                <c:pt idx="161">
                  <c:v>12.707281</c:v>
                </c:pt>
                <c:pt idx="162">
                  <c:v>12.603059</c:v>
                </c:pt>
                <c:pt idx="163">
                  <c:v>11.504365999999999</c:v>
                </c:pt>
                <c:pt idx="164">
                  <c:v>10.343738</c:v>
                </c:pt>
                <c:pt idx="165">
                  <c:v>12.581987</c:v>
                </c:pt>
                <c:pt idx="166">
                  <c:v>9.4111609999999999</c:v>
                </c:pt>
                <c:pt idx="167">
                  <c:v>10.323648</c:v>
                </c:pt>
                <c:pt idx="168">
                  <c:v>15.778267</c:v>
                </c:pt>
                <c:pt idx="169">
                  <c:v>30.636395</c:v>
                </c:pt>
                <c:pt idx="170">
                  <c:v>39.868980000000001</c:v>
                </c:pt>
                <c:pt idx="171">
                  <c:v>41.122050999999999</c:v>
                </c:pt>
                <c:pt idx="172">
                  <c:v>63.926296000000001</c:v>
                </c:pt>
                <c:pt idx="173">
                  <c:v>39.225741999999997</c:v>
                </c:pt>
                <c:pt idx="174">
                  <c:v>64.486320000000006</c:v>
                </c:pt>
                <c:pt idx="175">
                  <c:v>96.175819000000004</c:v>
                </c:pt>
                <c:pt idx="176">
                  <c:v>34.561332999999998</c:v>
                </c:pt>
                <c:pt idx="177">
                  <c:v>43.560153999999997</c:v>
                </c:pt>
                <c:pt idx="178">
                  <c:v>38.098747000000003</c:v>
                </c:pt>
                <c:pt idx="179">
                  <c:v>44.565384000000002</c:v>
                </c:pt>
                <c:pt idx="180">
                  <c:v>48.587048000000003</c:v>
                </c:pt>
                <c:pt idx="181">
                  <c:v>42.474612999999998</c:v>
                </c:pt>
                <c:pt idx="182">
                  <c:v>55.233581999999998</c:v>
                </c:pt>
                <c:pt idx="183">
                  <c:v>47.446823000000002</c:v>
                </c:pt>
                <c:pt idx="184">
                  <c:v>60.120663</c:v>
                </c:pt>
                <c:pt idx="185">
                  <c:v>51.993355000000001</c:v>
                </c:pt>
                <c:pt idx="186">
                  <c:v>38.138733000000002</c:v>
                </c:pt>
                <c:pt idx="187">
                  <c:v>33.188751000000003</c:v>
                </c:pt>
                <c:pt idx="188">
                  <c:v>37.188735999999999</c:v>
                </c:pt>
                <c:pt idx="189">
                  <c:v>34.646374000000002</c:v>
                </c:pt>
                <c:pt idx="190">
                  <c:v>33.783740999999999</c:v>
                </c:pt>
                <c:pt idx="191">
                  <c:v>34.502254000000001</c:v>
                </c:pt>
                <c:pt idx="192">
                  <c:v>35.535625000000003</c:v>
                </c:pt>
                <c:pt idx="193">
                  <c:v>39.615482</c:v>
                </c:pt>
                <c:pt idx="194">
                  <c:v>47.003925000000002</c:v>
                </c:pt>
                <c:pt idx="195">
                  <c:v>56.098236</c:v>
                </c:pt>
                <c:pt idx="196">
                  <c:v>29.433085999999999</c:v>
                </c:pt>
                <c:pt idx="197">
                  <c:v>58.086792000000003</c:v>
                </c:pt>
                <c:pt idx="198">
                  <c:v>32.073298999999999</c:v>
                </c:pt>
                <c:pt idx="199">
                  <c:v>33.370204999999999</c:v>
                </c:pt>
                <c:pt idx="200">
                  <c:v>39.241756000000002</c:v>
                </c:pt>
                <c:pt idx="201">
                  <c:v>44.359814</c:v>
                </c:pt>
                <c:pt idx="202">
                  <c:v>32.853611000000001</c:v>
                </c:pt>
                <c:pt idx="203">
                  <c:v>25.318505999999999</c:v>
                </c:pt>
                <c:pt idx="204">
                  <c:v>21.382387000000001</c:v>
                </c:pt>
                <c:pt idx="205">
                  <c:v>19.555188999999999</c:v>
                </c:pt>
                <c:pt idx="206">
                  <c:v>21.881544000000002</c:v>
                </c:pt>
                <c:pt idx="207">
                  <c:v>23.348224999999999</c:v>
                </c:pt>
                <c:pt idx="208">
                  <c:v>21.897639999999999</c:v>
                </c:pt>
                <c:pt idx="209">
                  <c:v>23.838221000000001</c:v>
                </c:pt>
                <c:pt idx="210">
                  <c:v>26.546322</c:v>
                </c:pt>
                <c:pt idx="211">
                  <c:v>37.997264999999999</c:v>
                </c:pt>
                <c:pt idx="212">
                  <c:v>14.429817</c:v>
                </c:pt>
                <c:pt idx="213">
                  <c:v>52.825927999999998</c:v>
                </c:pt>
                <c:pt idx="214">
                  <c:v>40.278503000000001</c:v>
                </c:pt>
                <c:pt idx="215">
                  <c:v>39.571579</c:v>
                </c:pt>
                <c:pt idx="216">
                  <c:v>40.632587000000001</c:v>
                </c:pt>
                <c:pt idx="217">
                  <c:v>40.091324</c:v>
                </c:pt>
                <c:pt idx="218">
                  <c:v>45.543633</c:v>
                </c:pt>
                <c:pt idx="219">
                  <c:v>42.247642999999997</c:v>
                </c:pt>
                <c:pt idx="220">
                  <c:v>47.522601999999999</c:v>
                </c:pt>
                <c:pt idx="221">
                  <c:v>31.415676000000001</c:v>
                </c:pt>
                <c:pt idx="222">
                  <c:v>35.246941</c:v>
                </c:pt>
                <c:pt idx="223">
                  <c:v>28.645057999999999</c:v>
                </c:pt>
                <c:pt idx="224">
                  <c:v>36.915725999999999</c:v>
                </c:pt>
                <c:pt idx="225">
                  <c:v>43.929569000000001</c:v>
                </c:pt>
                <c:pt idx="226">
                  <c:v>36.341662999999997</c:v>
                </c:pt>
                <c:pt idx="227">
                  <c:v>55.812710000000003</c:v>
                </c:pt>
                <c:pt idx="228">
                  <c:v>45.745646999999998</c:v>
                </c:pt>
                <c:pt idx="229">
                  <c:v>31.896418000000001</c:v>
                </c:pt>
                <c:pt idx="230">
                  <c:v>32.947353</c:v>
                </c:pt>
                <c:pt idx="231">
                  <c:v>36.369259</c:v>
                </c:pt>
                <c:pt idx="232">
                  <c:v>40.448318</c:v>
                </c:pt>
                <c:pt idx="233">
                  <c:v>29.275993</c:v>
                </c:pt>
                <c:pt idx="234">
                  <c:v>43.433601000000003</c:v>
                </c:pt>
                <c:pt idx="235">
                  <c:v>23.876942</c:v>
                </c:pt>
                <c:pt idx="236">
                  <c:v>14.385489</c:v>
                </c:pt>
                <c:pt idx="237">
                  <c:v>14.876442000000001</c:v>
                </c:pt>
                <c:pt idx="238">
                  <c:v>15.336645000000001</c:v>
                </c:pt>
                <c:pt idx="239">
                  <c:v>15.254727000000001</c:v>
                </c:pt>
                <c:pt idx="240">
                  <c:v>14.001991</c:v>
                </c:pt>
                <c:pt idx="241">
                  <c:v>14.041736999999999</c:v>
                </c:pt>
                <c:pt idx="242">
                  <c:v>22.08379</c:v>
                </c:pt>
                <c:pt idx="243">
                  <c:v>20.472823999999999</c:v>
                </c:pt>
                <c:pt idx="244">
                  <c:v>21.478891000000001</c:v>
                </c:pt>
                <c:pt idx="245">
                  <c:v>21.682404999999999</c:v>
                </c:pt>
                <c:pt idx="246">
                  <c:v>22.190638</c:v>
                </c:pt>
                <c:pt idx="247">
                  <c:v>18.111657999999998</c:v>
                </c:pt>
                <c:pt idx="248">
                  <c:v>19.026785</c:v>
                </c:pt>
                <c:pt idx="249">
                  <c:v>25.846582000000001</c:v>
                </c:pt>
                <c:pt idx="250">
                  <c:v>20.323457999999999</c:v>
                </c:pt>
                <c:pt idx="251">
                  <c:v>21.113748999999999</c:v>
                </c:pt>
                <c:pt idx="252">
                  <c:v>23.441110999999999</c:v>
                </c:pt>
                <c:pt idx="253">
                  <c:v>14.629205000000001</c:v>
                </c:pt>
                <c:pt idx="254">
                  <c:v>18.755607999999999</c:v>
                </c:pt>
                <c:pt idx="255">
                  <c:v>17.009895</c:v>
                </c:pt>
                <c:pt idx="256">
                  <c:v>24.172985000000001</c:v>
                </c:pt>
                <c:pt idx="257">
                  <c:v>37.005322</c:v>
                </c:pt>
                <c:pt idx="258">
                  <c:v>36.552250000000001</c:v>
                </c:pt>
                <c:pt idx="259">
                  <c:v>29.278449999999999</c:v>
                </c:pt>
                <c:pt idx="260">
                  <c:v>26.662979</c:v>
                </c:pt>
                <c:pt idx="261">
                  <c:v>23.686807999999999</c:v>
                </c:pt>
                <c:pt idx="262">
                  <c:v>41.743884999999999</c:v>
                </c:pt>
                <c:pt idx="263">
                  <c:v>41.646793000000002</c:v>
                </c:pt>
                <c:pt idx="264">
                  <c:v>31.219291999999999</c:v>
                </c:pt>
                <c:pt idx="265">
                  <c:v>27.849841999999999</c:v>
                </c:pt>
                <c:pt idx="266">
                  <c:v>18.016285</c:v>
                </c:pt>
                <c:pt idx="267">
                  <c:v>20.724974</c:v>
                </c:pt>
                <c:pt idx="268">
                  <c:v>18.312346999999999</c:v>
                </c:pt>
                <c:pt idx="269">
                  <c:v>19.371749999999999</c:v>
                </c:pt>
                <c:pt idx="270">
                  <c:v>23.005526</c:v>
                </c:pt>
                <c:pt idx="271">
                  <c:v>25.728590000000001</c:v>
                </c:pt>
                <c:pt idx="272">
                  <c:v>18.896768999999999</c:v>
                </c:pt>
                <c:pt idx="273">
                  <c:v>20.998346000000002</c:v>
                </c:pt>
                <c:pt idx="274">
                  <c:v>22.415379000000001</c:v>
                </c:pt>
                <c:pt idx="275">
                  <c:v>21.057221999999999</c:v>
                </c:pt>
                <c:pt idx="276">
                  <c:v>23.874182000000001</c:v>
                </c:pt>
                <c:pt idx="277">
                  <c:v>35.201419999999999</c:v>
                </c:pt>
                <c:pt idx="278">
                  <c:v>66.776252999999997</c:v>
                </c:pt>
                <c:pt idx="279">
                  <c:v>53.032398000000001</c:v>
                </c:pt>
                <c:pt idx="280">
                  <c:v>32.305385999999999</c:v>
                </c:pt>
                <c:pt idx="281">
                  <c:v>29.899463999999998</c:v>
                </c:pt>
                <c:pt idx="282">
                  <c:v>19.401802</c:v>
                </c:pt>
                <c:pt idx="283">
                  <c:v>26.339805999999999</c:v>
                </c:pt>
                <c:pt idx="284">
                  <c:v>32.702407999999998</c:v>
                </c:pt>
                <c:pt idx="285">
                  <c:v>36.566550999999997</c:v>
                </c:pt>
                <c:pt idx="286">
                  <c:v>19.112188</c:v>
                </c:pt>
                <c:pt idx="287">
                  <c:v>31.821898000000001</c:v>
                </c:pt>
                <c:pt idx="288">
                  <c:v>24.144278</c:v>
                </c:pt>
                <c:pt idx="289">
                  <c:v>24.838957000000001</c:v>
                </c:pt>
                <c:pt idx="290">
                  <c:v>12.074132000000001</c:v>
                </c:pt>
                <c:pt idx="291">
                  <c:v>13.121725</c:v>
                </c:pt>
                <c:pt idx="292">
                  <c:v>23.650700000000001</c:v>
                </c:pt>
                <c:pt idx="293">
                  <c:v>25.808171999999999</c:v>
                </c:pt>
                <c:pt idx="294">
                  <c:v>39.232933000000003</c:v>
                </c:pt>
                <c:pt idx="295">
                  <c:v>48.669918000000003</c:v>
                </c:pt>
                <c:pt idx="296">
                  <c:v>70.189857000000003</c:v>
                </c:pt>
                <c:pt idx="297">
                  <c:v>42.834758999999998</c:v>
                </c:pt>
                <c:pt idx="298">
                  <c:v>39.518062999999998</c:v>
                </c:pt>
                <c:pt idx="299">
                  <c:v>42.916595000000001</c:v>
                </c:pt>
                <c:pt idx="300">
                  <c:v>36.907822000000003</c:v>
                </c:pt>
                <c:pt idx="301">
                  <c:v>41.337349000000003</c:v>
                </c:pt>
                <c:pt idx="302">
                  <c:v>53.195422999999998</c:v>
                </c:pt>
                <c:pt idx="303">
                  <c:v>50.488807999999999</c:v>
                </c:pt>
                <c:pt idx="304">
                  <c:v>50.806995000000001</c:v>
                </c:pt>
                <c:pt idx="305">
                  <c:v>55.160412000000001</c:v>
                </c:pt>
                <c:pt idx="306">
                  <c:v>39.521071999999997</c:v>
                </c:pt>
                <c:pt idx="307">
                  <c:v>39.107512999999997</c:v>
                </c:pt>
                <c:pt idx="308">
                  <c:v>40.130726000000003</c:v>
                </c:pt>
                <c:pt idx="309">
                  <c:v>39.638728999999998</c:v>
                </c:pt>
                <c:pt idx="310">
                  <c:v>40.177948000000001</c:v>
                </c:pt>
                <c:pt idx="311">
                  <c:v>39.821917999999997</c:v>
                </c:pt>
                <c:pt idx="312">
                  <c:v>39.357371999999998</c:v>
                </c:pt>
                <c:pt idx="313">
                  <c:v>39.915230000000001</c:v>
                </c:pt>
                <c:pt idx="314">
                  <c:v>55.681339000000001</c:v>
                </c:pt>
                <c:pt idx="315">
                  <c:v>52.435169000000002</c:v>
                </c:pt>
                <c:pt idx="316">
                  <c:v>37.120322999999999</c:v>
                </c:pt>
                <c:pt idx="317">
                  <c:v>34.720753000000002</c:v>
                </c:pt>
                <c:pt idx="318">
                  <c:v>29.337016999999999</c:v>
                </c:pt>
                <c:pt idx="319">
                  <c:v>36.489502000000002</c:v>
                </c:pt>
                <c:pt idx="320">
                  <c:v>31.278973000000001</c:v>
                </c:pt>
                <c:pt idx="321">
                  <c:v>32.703814999999999</c:v>
                </c:pt>
                <c:pt idx="322">
                  <c:v>27.208036</c:v>
                </c:pt>
                <c:pt idx="323">
                  <c:v>25.253198999999999</c:v>
                </c:pt>
                <c:pt idx="324">
                  <c:v>29.785336000000001</c:v>
                </c:pt>
                <c:pt idx="325">
                  <c:v>30.192996999999998</c:v>
                </c:pt>
                <c:pt idx="326">
                  <c:v>26.391375</c:v>
                </c:pt>
                <c:pt idx="327">
                  <c:v>22.195492000000002</c:v>
                </c:pt>
                <c:pt idx="328">
                  <c:v>26.667439000000002</c:v>
                </c:pt>
                <c:pt idx="329">
                  <c:v>30.354735999999999</c:v>
                </c:pt>
                <c:pt idx="330">
                  <c:v>27.301055999999999</c:v>
                </c:pt>
                <c:pt idx="331">
                  <c:v>27.646381000000002</c:v>
                </c:pt>
                <c:pt idx="332">
                  <c:v>30.445581000000001</c:v>
                </c:pt>
                <c:pt idx="333">
                  <c:v>28.706263</c:v>
                </c:pt>
                <c:pt idx="334">
                  <c:v>27.025908999999999</c:v>
                </c:pt>
                <c:pt idx="335">
                  <c:v>25.362407999999999</c:v>
                </c:pt>
                <c:pt idx="336">
                  <c:v>28.567314</c:v>
                </c:pt>
                <c:pt idx="337">
                  <c:v>31.39106</c:v>
                </c:pt>
                <c:pt idx="338">
                  <c:v>35.689822999999997</c:v>
                </c:pt>
                <c:pt idx="339">
                  <c:v>38.255958999999997</c:v>
                </c:pt>
                <c:pt idx="340">
                  <c:v>39.211863999999998</c:v>
                </c:pt>
                <c:pt idx="341">
                  <c:v>33.193511999999998</c:v>
                </c:pt>
                <c:pt idx="342">
                  <c:v>46.980308999999998</c:v>
                </c:pt>
                <c:pt idx="343">
                  <c:v>35.237827000000003</c:v>
                </c:pt>
                <c:pt idx="344">
                  <c:v>30.809111000000001</c:v>
                </c:pt>
                <c:pt idx="345">
                  <c:v>30.540991000000002</c:v>
                </c:pt>
                <c:pt idx="346">
                  <c:v>36.680034999999997</c:v>
                </c:pt>
                <c:pt idx="347">
                  <c:v>26.636662000000001</c:v>
                </c:pt>
                <c:pt idx="348">
                  <c:v>24.928829</c:v>
                </c:pt>
                <c:pt idx="349">
                  <c:v>27.184214000000001</c:v>
                </c:pt>
                <c:pt idx="350">
                  <c:v>20.96199</c:v>
                </c:pt>
                <c:pt idx="351">
                  <c:v>19.272755</c:v>
                </c:pt>
                <c:pt idx="352">
                  <c:v>8.7717170000000007</c:v>
                </c:pt>
                <c:pt idx="353">
                  <c:v>5.7718699999999998</c:v>
                </c:pt>
                <c:pt idx="354">
                  <c:v>5.0311839999999997</c:v>
                </c:pt>
                <c:pt idx="355">
                  <c:v>5.2076830000000003</c:v>
                </c:pt>
                <c:pt idx="356">
                  <c:v>6.0300779999999996</c:v>
                </c:pt>
                <c:pt idx="357">
                  <c:v>7.9503870000000001</c:v>
                </c:pt>
                <c:pt idx="358">
                  <c:v>14.738899</c:v>
                </c:pt>
                <c:pt idx="359">
                  <c:v>25.13438</c:v>
                </c:pt>
                <c:pt idx="360">
                  <c:v>31.025535999999999</c:v>
                </c:pt>
                <c:pt idx="361">
                  <c:v>25.583729000000002</c:v>
                </c:pt>
                <c:pt idx="362">
                  <c:v>11.694901</c:v>
                </c:pt>
                <c:pt idx="363">
                  <c:v>7.3067820000000001</c:v>
                </c:pt>
                <c:pt idx="364">
                  <c:v>5.9134120000000001</c:v>
                </c:pt>
                <c:pt idx="365">
                  <c:v>5.7440420000000003</c:v>
                </c:pt>
                <c:pt idx="366">
                  <c:v>6.913875</c:v>
                </c:pt>
                <c:pt idx="367">
                  <c:v>14.888545000000001</c:v>
                </c:pt>
                <c:pt idx="368">
                  <c:v>14.524105</c:v>
                </c:pt>
                <c:pt idx="369">
                  <c:v>15.176277000000001</c:v>
                </c:pt>
                <c:pt idx="370">
                  <c:v>12.391927000000001</c:v>
                </c:pt>
                <c:pt idx="371">
                  <c:v>10.991282999999999</c:v>
                </c:pt>
                <c:pt idx="372">
                  <c:v>12.905058</c:v>
                </c:pt>
                <c:pt idx="373">
                  <c:v>15.960538</c:v>
                </c:pt>
                <c:pt idx="374">
                  <c:v>10.434124000000001</c:v>
                </c:pt>
                <c:pt idx="375">
                  <c:v>8.7862360000000006</c:v>
                </c:pt>
                <c:pt idx="376">
                  <c:v>11.391867</c:v>
                </c:pt>
                <c:pt idx="377">
                  <c:v>13.909948999999999</c:v>
                </c:pt>
                <c:pt idx="378">
                  <c:v>18.197672000000001</c:v>
                </c:pt>
                <c:pt idx="379">
                  <c:v>14.452462000000001</c:v>
                </c:pt>
                <c:pt idx="380">
                  <c:v>15.546222999999999</c:v>
                </c:pt>
                <c:pt idx="381">
                  <c:v>14.210260999999999</c:v>
                </c:pt>
                <c:pt idx="382">
                  <c:v>13.716022000000001</c:v>
                </c:pt>
                <c:pt idx="383">
                  <c:v>13.920531</c:v>
                </c:pt>
                <c:pt idx="384">
                  <c:v>14.296073</c:v>
                </c:pt>
                <c:pt idx="385">
                  <c:v>6.1431560000000003</c:v>
                </c:pt>
                <c:pt idx="386">
                  <c:v>4.4529040000000002</c:v>
                </c:pt>
                <c:pt idx="387">
                  <c:v>6.1682180000000004</c:v>
                </c:pt>
                <c:pt idx="388">
                  <c:v>7.9350610000000001</c:v>
                </c:pt>
                <c:pt idx="389">
                  <c:v>1.37E-4</c:v>
                </c:pt>
                <c:pt idx="390">
                  <c:v>3.0756260000000002</c:v>
                </c:pt>
                <c:pt idx="391">
                  <c:v>4.2250800000000002</c:v>
                </c:pt>
                <c:pt idx="392">
                  <c:v>5.3334530000000004</c:v>
                </c:pt>
                <c:pt idx="393">
                  <c:v>6.1514800000000003</c:v>
                </c:pt>
                <c:pt idx="394">
                  <c:v>7.1137430000000004</c:v>
                </c:pt>
                <c:pt idx="395">
                  <c:v>51.882655999999997</c:v>
                </c:pt>
                <c:pt idx="396">
                  <c:v>9.0733709999999999</c:v>
                </c:pt>
                <c:pt idx="397">
                  <c:v>9.1818200000000001</c:v>
                </c:pt>
                <c:pt idx="398">
                  <c:v>10.040705000000001</c:v>
                </c:pt>
                <c:pt idx="399">
                  <c:v>5.1573359999999999</c:v>
                </c:pt>
                <c:pt idx="400">
                  <c:v>12.412065</c:v>
                </c:pt>
                <c:pt idx="401">
                  <c:v>17.019729999999999</c:v>
                </c:pt>
                <c:pt idx="402">
                  <c:v>13.075169000000001</c:v>
                </c:pt>
                <c:pt idx="403">
                  <c:v>5.8407960000000001</c:v>
                </c:pt>
                <c:pt idx="404">
                  <c:v>23.305610999999999</c:v>
                </c:pt>
                <c:pt idx="405">
                  <c:v>2.9487549999999998</c:v>
                </c:pt>
                <c:pt idx="406">
                  <c:v>0.708009</c:v>
                </c:pt>
                <c:pt idx="407">
                  <c:v>6.2643500000000003</c:v>
                </c:pt>
                <c:pt idx="408">
                  <c:v>1.1206480000000001</c:v>
                </c:pt>
                <c:pt idx="409">
                  <c:v>1.870304</c:v>
                </c:pt>
                <c:pt idx="410">
                  <c:v>2.50773</c:v>
                </c:pt>
                <c:pt idx="411">
                  <c:v>2.8932229999999999</c:v>
                </c:pt>
                <c:pt idx="412">
                  <c:v>3.3568190000000002</c:v>
                </c:pt>
                <c:pt idx="413">
                  <c:v>4.5292890000000003</c:v>
                </c:pt>
                <c:pt idx="414">
                  <c:v>7.1497159999999997</c:v>
                </c:pt>
                <c:pt idx="415">
                  <c:v>24.810161999999998</c:v>
                </c:pt>
                <c:pt idx="416">
                  <c:v>14.19997</c:v>
                </c:pt>
                <c:pt idx="417">
                  <c:v>12.882616000000001</c:v>
                </c:pt>
                <c:pt idx="418">
                  <c:v>36.335205000000002</c:v>
                </c:pt>
                <c:pt idx="419">
                  <c:v>6.612463</c:v>
                </c:pt>
                <c:pt idx="420">
                  <c:v>13.065344</c:v>
                </c:pt>
                <c:pt idx="421">
                  <c:v>18.009415000000001</c:v>
                </c:pt>
                <c:pt idx="422">
                  <c:v>5.4165070000000002</c:v>
                </c:pt>
                <c:pt idx="423">
                  <c:v>3.2835290000000001</c:v>
                </c:pt>
                <c:pt idx="424">
                  <c:v>1.4419649999999999</c:v>
                </c:pt>
                <c:pt idx="425">
                  <c:v>0.814581</c:v>
                </c:pt>
                <c:pt idx="426">
                  <c:v>2.5399060000000002</c:v>
                </c:pt>
                <c:pt idx="427">
                  <c:v>3.632374</c:v>
                </c:pt>
                <c:pt idx="428">
                  <c:v>1.385408</c:v>
                </c:pt>
                <c:pt idx="429">
                  <c:v>1.545828</c:v>
                </c:pt>
                <c:pt idx="430">
                  <c:v>1.9431830000000001</c:v>
                </c:pt>
                <c:pt idx="431">
                  <c:v>2.398247</c:v>
                </c:pt>
                <c:pt idx="432">
                  <c:v>3.3515809999999999</c:v>
                </c:pt>
                <c:pt idx="433">
                  <c:v>5.4539869999999997</c:v>
                </c:pt>
                <c:pt idx="434">
                  <c:v>11.38406</c:v>
                </c:pt>
                <c:pt idx="435">
                  <c:v>11.124347999999999</c:v>
                </c:pt>
                <c:pt idx="436">
                  <c:v>6.6739850000000001</c:v>
                </c:pt>
                <c:pt idx="437">
                  <c:v>5.468699</c:v>
                </c:pt>
                <c:pt idx="438">
                  <c:v>6.1286839999999998</c:v>
                </c:pt>
                <c:pt idx="439">
                  <c:v>5.7364030000000001</c:v>
                </c:pt>
                <c:pt idx="440">
                  <c:v>4.3103309999999997</c:v>
                </c:pt>
                <c:pt idx="441">
                  <c:v>2.9154059999999999</c:v>
                </c:pt>
                <c:pt idx="442">
                  <c:v>1.5912630000000001</c:v>
                </c:pt>
                <c:pt idx="443">
                  <c:v>0.88160499999999997</c:v>
                </c:pt>
                <c:pt idx="444">
                  <c:v>0.49922699999999998</c:v>
                </c:pt>
                <c:pt idx="445">
                  <c:v>1.064783</c:v>
                </c:pt>
                <c:pt idx="446">
                  <c:v>1.202531</c:v>
                </c:pt>
                <c:pt idx="447">
                  <c:v>1.648566</c:v>
                </c:pt>
                <c:pt idx="448">
                  <c:v>21.729395</c:v>
                </c:pt>
                <c:pt idx="449">
                  <c:v>2.8269549999999999</c:v>
                </c:pt>
                <c:pt idx="450">
                  <c:v>1.96173</c:v>
                </c:pt>
                <c:pt idx="451">
                  <c:v>1.782462</c:v>
                </c:pt>
                <c:pt idx="452">
                  <c:v>0.84426100000000004</c:v>
                </c:pt>
                <c:pt idx="453">
                  <c:v>1.271819</c:v>
                </c:pt>
                <c:pt idx="454">
                  <c:v>1.8731390000000001</c:v>
                </c:pt>
                <c:pt idx="455">
                  <c:v>2.6094020000000002</c:v>
                </c:pt>
                <c:pt idx="456">
                  <c:v>4.1414400000000002</c:v>
                </c:pt>
                <c:pt idx="457">
                  <c:v>8.3362619999999996</c:v>
                </c:pt>
                <c:pt idx="458">
                  <c:v>7.9852629999999998</c:v>
                </c:pt>
                <c:pt idx="459">
                  <c:v>4.8338130000000001</c:v>
                </c:pt>
                <c:pt idx="460">
                  <c:v>6.8457129999999999</c:v>
                </c:pt>
                <c:pt idx="461">
                  <c:v>4.7888489999999999</c:v>
                </c:pt>
                <c:pt idx="462">
                  <c:v>3.3391459999999999</c:v>
                </c:pt>
                <c:pt idx="463">
                  <c:v>2.858479</c:v>
                </c:pt>
                <c:pt idx="464">
                  <c:v>2.1603520000000001</c:v>
                </c:pt>
                <c:pt idx="465">
                  <c:v>1.4100509999999999</c:v>
                </c:pt>
                <c:pt idx="466">
                  <c:v>0.82280799999999998</c:v>
                </c:pt>
                <c:pt idx="467">
                  <c:v>2.1738879999999998</c:v>
                </c:pt>
                <c:pt idx="468">
                  <c:v>1.973301</c:v>
                </c:pt>
                <c:pt idx="469">
                  <c:v>1.632754</c:v>
                </c:pt>
                <c:pt idx="470">
                  <c:v>1.617291</c:v>
                </c:pt>
                <c:pt idx="471">
                  <c:v>2.799309</c:v>
                </c:pt>
                <c:pt idx="472">
                  <c:v>7.8126360000000004</c:v>
                </c:pt>
                <c:pt idx="473">
                  <c:v>7.870209</c:v>
                </c:pt>
                <c:pt idx="474">
                  <c:v>6.3202100000000003</c:v>
                </c:pt>
                <c:pt idx="475">
                  <c:v>5.2684230000000003</c:v>
                </c:pt>
                <c:pt idx="476">
                  <c:v>0.81886499999999995</c:v>
                </c:pt>
                <c:pt idx="477">
                  <c:v>1.3163</c:v>
                </c:pt>
                <c:pt idx="478">
                  <c:v>2.0863339999999999</c:v>
                </c:pt>
                <c:pt idx="479">
                  <c:v>3.8447200000000001</c:v>
                </c:pt>
                <c:pt idx="480">
                  <c:v>20.479513000000001</c:v>
                </c:pt>
                <c:pt idx="481">
                  <c:v>8.9526540000000008</c:v>
                </c:pt>
                <c:pt idx="482">
                  <c:v>7.4983959999999996</c:v>
                </c:pt>
                <c:pt idx="483">
                  <c:v>5.9292049999999996</c:v>
                </c:pt>
                <c:pt idx="484">
                  <c:v>19.485695</c:v>
                </c:pt>
                <c:pt idx="485">
                  <c:v>23.876987</c:v>
                </c:pt>
                <c:pt idx="486">
                  <c:v>32.626269999999998</c:v>
                </c:pt>
                <c:pt idx="487">
                  <c:v>9.3574629999999992</c:v>
                </c:pt>
                <c:pt idx="488">
                  <c:v>2.898606</c:v>
                </c:pt>
                <c:pt idx="489">
                  <c:v>41.279598</c:v>
                </c:pt>
                <c:pt idx="490">
                  <c:v>4.9851159999999997</c:v>
                </c:pt>
                <c:pt idx="491">
                  <c:v>3.0770629999999999</c:v>
                </c:pt>
                <c:pt idx="492">
                  <c:v>2.43818</c:v>
                </c:pt>
                <c:pt idx="493">
                  <c:v>2.164968</c:v>
                </c:pt>
                <c:pt idx="494">
                  <c:v>2.8835470000000001</c:v>
                </c:pt>
                <c:pt idx="495">
                  <c:v>17.971672000000002</c:v>
                </c:pt>
                <c:pt idx="496">
                  <c:v>13.801798</c:v>
                </c:pt>
                <c:pt idx="497">
                  <c:v>10.045704000000001</c:v>
                </c:pt>
                <c:pt idx="498">
                  <c:v>3.7282579999999998</c:v>
                </c:pt>
                <c:pt idx="499">
                  <c:v>2.0311710000000001</c:v>
                </c:pt>
                <c:pt idx="500">
                  <c:v>1.116328</c:v>
                </c:pt>
                <c:pt idx="501">
                  <c:v>0.62828600000000001</c:v>
                </c:pt>
                <c:pt idx="502">
                  <c:v>1.0965609999999999</c:v>
                </c:pt>
                <c:pt idx="503">
                  <c:v>2.087097</c:v>
                </c:pt>
                <c:pt idx="504">
                  <c:v>5.3549069999999999</c:v>
                </c:pt>
                <c:pt idx="505">
                  <c:v>42.470160999999997</c:v>
                </c:pt>
                <c:pt idx="506">
                  <c:v>8.4780560000000005</c:v>
                </c:pt>
                <c:pt idx="507">
                  <c:v>3.3068939999999998</c:v>
                </c:pt>
                <c:pt idx="508">
                  <c:v>2.3346260000000001</c:v>
                </c:pt>
                <c:pt idx="509">
                  <c:v>2.3673109999999999</c:v>
                </c:pt>
                <c:pt idx="510">
                  <c:v>3.212504</c:v>
                </c:pt>
                <c:pt idx="511">
                  <c:v>2.7642980000000001</c:v>
                </c:pt>
                <c:pt idx="512">
                  <c:v>12.758118</c:v>
                </c:pt>
                <c:pt idx="513">
                  <c:v>78.629097000000002</c:v>
                </c:pt>
                <c:pt idx="514">
                  <c:v>15.997441999999999</c:v>
                </c:pt>
                <c:pt idx="515">
                  <c:v>6.5287170000000003</c:v>
                </c:pt>
                <c:pt idx="516">
                  <c:v>3.9013330000000002</c:v>
                </c:pt>
                <c:pt idx="517">
                  <c:v>3.2126769999999998</c:v>
                </c:pt>
                <c:pt idx="518">
                  <c:v>5.7882879999999997</c:v>
                </c:pt>
                <c:pt idx="519">
                  <c:v>4.1481979999999998</c:v>
                </c:pt>
                <c:pt idx="520">
                  <c:v>4.8213860000000004</c:v>
                </c:pt>
                <c:pt idx="521">
                  <c:v>10.753034</c:v>
                </c:pt>
                <c:pt idx="522">
                  <c:v>8.6316550000000003</c:v>
                </c:pt>
                <c:pt idx="523">
                  <c:v>2.9708570000000001</c:v>
                </c:pt>
                <c:pt idx="524">
                  <c:v>1.661119</c:v>
                </c:pt>
                <c:pt idx="525">
                  <c:v>1.112954</c:v>
                </c:pt>
                <c:pt idx="526">
                  <c:v>0.77460799999999996</c:v>
                </c:pt>
                <c:pt idx="527">
                  <c:v>0.89320900000000003</c:v>
                </c:pt>
                <c:pt idx="528">
                  <c:v>1.600098</c:v>
                </c:pt>
                <c:pt idx="529">
                  <c:v>2.7588620000000001</c:v>
                </c:pt>
                <c:pt idx="530">
                  <c:v>3.1322890000000001</c:v>
                </c:pt>
                <c:pt idx="531">
                  <c:v>2.328821</c:v>
                </c:pt>
                <c:pt idx="532">
                  <c:v>1.494615</c:v>
                </c:pt>
                <c:pt idx="533">
                  <c:v>1.1937990000000001</c:v>
                </c:pt>
                <c:pt idx="534">
                  <c:v>1.111755</c:v>
                </c:pt>
                <c:pt idx="535">
                  <c:v>4.16303</c:v>
                </c:pt>
                <c:pt idx="536">
                  <c:v>7.0183879999999998</c:v>
                </c:pt>
                <c:pt idx="537">
                  <c:v>9.0667390000000001</c:v>
                </c:pt>
                <c:pt idx="538">
                  <c:v>57.749195</c:v>
                </c:pt>
                <c:pt idx="539">
                  <c:v>11.415794</c:v>
                </c:pt>
                <c:pt idx="540">
                  <c:v>9.4001339999999995</c:v>
                </c:pt>
                <c:pt idx="541">
                  <c:v>4.3475349999999997</c:v>
                </c:pt>
                <c:pt idx="542">
                  <c:v>3.823823</c:v>
                </c:pt>
                <c:pt idx="543">
                  <c:v>3.7391960000000002</c:v>
                </c:pt>
                <c:pt idx="544">
                  <c:v>4.7009850000000002</c:v>
                </c:pt>
                <c:pt idx="545">
                  <c:v>14.231764</c:v>
                </c:pt>
                <c:pt idx="546">
                  <c:v>6.5187049999999997</c:v>
                </c:pt>
                <c:pt idx="547">
                  <c:v>2.6557249999999999</c:v>
                </c:pt>
                <c:pt idx="548">
                  <c:v>1.8488199999999999</c:v>
                </c:pt>
                <c:pt idx="549">
                  <c:v>1.4455210000000001</c:v>
                </c:pt>
                <c:pt idx="550">
                  <c:v>1.629542</c:v>
                </c:pt>
                <c:pt idx="551">
                  <c:v>1.1142780000000001</c:v>
                </c:pt>
                <c:pt idx="552">
                  <c:v>1.3853200000000001</c:v>
                </c:pt>
                <c:pt idx="553">
                  <c:v>1.41635</c:v>
                </c:pt>
                <c:pt idx="554">
                  <c:v>1.0832569999999999</c:v>
                </c:pt>
                <c:pt idx="555">
                  <c:v>0.76485199999999998</c:v>
                </c:pt>
                <c:pt idx="556">
                  <c:v>0.61378100000000002</c:v>
                </c:pt>
                <c:pt idx="557">
                  <c:v>4.4022259999999998</c:v>
                </c:pt>
                <c:pt idx="558">
                  <c:v>6.6142830000000004</c:v>
                </c:pt>
                <c:pt idx="559">
                  <c:v>13.319216000000001</c:v>
                </c:pt>
                <c:pt idx="560">
                  <c:v>12.97171</c:v>
                </c:pt>
                <c:pt idx="561">
                  <c:v>6.6602639999999997</c:v>
                </c:pt>
                <c:pt idx="562">
                  <c:v>4.7800710000000004</c:v>
                </c:pt>
                <c:pt idx="563">
                  <c:v>4.3159710000000002</c:v>
                </c:pt>
                <c:pt idx="564">
                  <c:v>4.156339</c:v>
                </c:pt>
                <c:pt idx="565">
                  <c:v>5.362743</c:v>
                </c:pt>
                <c:pt idx="566">
                  <c:v>37.009726999999998</c:v>
                </c:pt>
                <c:pt idx="567">
                  <c:v>5.9092450000000003</c:v>
                </c:pt>
                <c:pt idx="568">
                  <c:v>2.8122379999999998</c:v>
                </c:pt>
                <c:pt idx="569">
                  <c:v>2.3101940000000001</c:v>
                </c:pt>
                <c:pt idx="570">
                  <c:v>2.613505</c:v>
                </c:pt>
                <c:pt idx="571">
                  <c:v>29.519307999999999</c:v>
                </c:pt>
                <c:pt idx="572">
                  <c:v>4.907267</c:v>
                </c:pt>
                <c:pt idx="573">
                  <c:v>0.65647299999999997</c:v>
                </c:pt>
                <c:pt idx="574">
                  <c:v>0.69470900000000002</c:v>
                </c:pt>
                <c:pt idx="575">
                  <c:v>0.65553899999999998</c:v>
                </c:pt>
                <c:pt idx="576">
                  <c:v>0.40384900000000001</c:v>
                </c:pt>
                <c:pt idx="577">
                  <c:v>3.2450139999999998</c:v>
                </c:pt>
                <c:pt idx="578">
                  <c:v>4.5268370000000004</c:v>
                </c:pt>
                <c:pt idx="579">
                  <c:v>7.3881699999999997</c:v>
                </c:pt>
                <c:pt idx="580">
                  <c:v>16.325479999999999</c:v>
                </c:pt>
                <c:pt idx="581">
                  <c:v>56.785998999999997</c:v>
                </c:pt>
                <c:pt idx="582">
                  <c:v>19.909752000000001</c:v>
                </c:pt>
                <c:pt idx="583">
                  <c:v>10.312378000000001</c:v>
                </c:pt>
                <c:pt idx="584">
                  <c:v>6.2013829999999999</c:v>
                </c:pt>
                <c:pt idx="585">
                  <c:v>9.6672989999999999</c:v>
                </c:pt>
                <c:pt idx="586">
                  <c:v>13.15672</c:v>
                </c:pt>
                <c:pt idx="587">
                  <c:v>4.316554</c:v>
                </c:pt>
                <c:pt idx="588">
                  <c:v>3.3078240000000001</c:v>
                </c:pt>
                <c:pt idx="589">
                  <c:v>3.6295739999999999</c:v>
                </c:pt>
                <c:pt idx="590">
                  <c:v>6.2980409999999996</c:v>
                </c:pt>
                <c:pt idx="591">
                  <c:v>13.915604999999999</c:v>
                </c:pt>
                <c:pt idx="592">
                  <c:v>3.9776220000000002</c:v>
                </c:pt>
              </c:numCache>
            </c:numRef>
          </c:xVal>
          <c:yVal>
            <c:numRef>
              <c:f>correlation!$D$2:$D$594</c:f>
              <c:numCache>
                <c:formatCode>General</c:formatCode>
                <c:ptCount val="593"/>
                <c:pt idx="0">
                  <c:v>29.937850000000001</c:v>
                </c:pt>
                <c:pt idx="1">
                  <c:v>11.61185</c:v>
                </c:pt>
                <c:pt idx="2">
                  <c:v>49.696170000000002</c:v>
                </c:pt>
                <c:pt idx="3">
                  <c:v>16.443370000000002</c:v>
                </c:pt>
                <c:pt idx="4">
                  <c:v>7.2264900000000001</c:v>
                </c:pt>
                <c:pt idx="5">
                  <c:v>4.5087200000000003</c:v>
                </c:pt>
                <c:pt idx="6">
                  <c:v>13.611269999999999</c:v>
                </c:pt>
                <c:pt idx="7">
                  <c:v>44.222639999999998</c:v>
                </c:pt>
                <c:pt idx="8">
                  <c:v>39.244149999999998</c:v>
                </c:pt>
                <c:pt idx="9">
                  <c:v>17.798639999999999</c:v>
                </c:pt>
                <c:pt idx="10">
                  <c:v>25.604050000000001</c:v>
                </c:pt>
                <c:pt idx="11">
                  <c:v>56.664859999999997</c:v>
                </c:pt>
                <c:pt idx="12">
                  <c:v>29.59441</c:v>
                </c:pt>
                <c:pt idx="13">
                  <c:v>34.750120000000003</c:v>
                </c:pt>
                <c:pt idx="14">
                  <c:v>41.624650000000003</c:v>
                </c:pt>
                <c:pt idx="15">
                  <c:v>43.08211</c:v>
                </c:pt>
                <c:pt idx="16">
                  <c:v>26.673909999999999</c:v>
                </c:pt>
                <c:pt idx="17">
                  <c:v>6.6751800000000001</c:v>
                </c:pt>
                <c:pt idx="18">
                  <c:v>6.8576699999999997</c:v>
                </c:pt>
                <c:pt idx="19">
                  <c:v>29.572759999999999</c:v>
                </c:pt>
                <c:pt idx="20">
                  <c:v>13.63172</c:v>
                </c:pt>
                <c:pt idx="21">
                  <c:v>8.92896</c:v>
                </c:pt>
                <c:pt idx="22">
                  <c:v>41.082729999999998</c:v>
                </c:pt>
                <c:pt idx="23">
                  <c:v>35.648269999999997</c:v>
                </c:pt>
                <c:pt idx="24">
                  <c:v>25.143899999999999</c:v>
                </c:pt>
                <c:pt idx="25">
                  <c:v>28.270009999999999</c:v>
                </c:pt>
                <c:pt idx="26">
                  <c:v>29.527650000000001</c:v>
                </c:pt>
                <c:pt idx="27">
                  <c:v>38.698680000000003</c:v>
                </c:pt>
                <c:pt idx="28">
                  <c:v>36.91283</c:v>
                </c:pt>
                <c:pt idx="29">
                  <c:v>43.853909999999999</c:v>
                </c:pt>
                <c:pt idx="30">
                  <c:v>34.841380000000001</c:v>
                </c:pt>
                <c:pt idx="31">
                  <c:v>35.126370000000001</c:v>
                </c:pt>
                <c:pt idx="32">
                  <c:v>35.307769999999998</c:v>
                </c:pt>
                <c:pt idx="33">
                  <c:v>37.800669999999997</c:v>
                </c:pt>
                <c:pt idx="34">
                  <c:v>33.792430000000003</c:v>
                </c:pt>
                <c:pt idx="35">
                  <c:v>46.075740000000003</c:v>
                </c:pt>
                <c:pt idx="36">
                  <c:v>25.057600000000001</c:v>
                </c:pt>
                <c:pt idx="37">
                  <c:v>16.33747</c:v>
                </c:pt>
                <c:pt idx="38">
                  <c:v>19.676690000000001</c:v>
                </c:pt>
                <c:pt idx="39">
                  <c:v>65.366169999999997</c:v>
                </c:pt>
                <c:pt idx="40">
                  <c:v>37.329090000000001</c:v>
                </c:pt>
                <c:pt idx="41">
                  <c:v>27.210930000000001</c:v>
                </c:pt>
                <c:pt idx="42">
                  <c:v>8.3807799999999997</c:v>
                </c:pt>
                <c:pt idx="43">
                  <c:v>13.23363</c:v>
                </c:pt>
                <c:pt idx="44">
                  <c:v>29.937850000000001</c:v>
                </c:pt>
                <c:pt idx="45">
                  <c:v>11.61185</c:v>
                </c:pt>
                <c:pt idx="46">
                  <c:v>49.696170000000002</c:v>
                </c:pt>
                <c:pt idx="47">
                  <c:v>25.375959999999999</c:v>
                </c:pt>
                <c:pt idx="48">
                  <c:v>19.919830000000001</c:v>
                </c:pt>
                <c:pt idx="49">
                  <c:v>20.30658</c:v>
                </c:pt>
                <c:pt idx="50">
                  <c:v>27.914680000000001</c:v>
                </c:pt>
                <c:pt idx="51">
                  <c:v>17.674340000000001</c:v>
                </c:pt>
                <c:pt idx="52">
                  <c:v>20.629729999999999</c:v>
                </c:pt>
                <c:pt idx="53">
                  <c:v>22.520219999999998</c:v>
                </c:pt>
                <c:pt idx="54">
                  <c:v>25.998889999999999</c:v>
                </c:pt>
                <c:pt idx="55">
                  <c:v>23.445350000000001</c:v>
                </c:pt>
                <c:pt idx="56">
                  <c:v>28.607060000000001</c:v>
                </c:pt>
                <c:pt idx="57">
                  <c:v>28.87069</c:v>
                </c:pt>
                <c:pt idx="58">
                  <c:v>6.68832</c:v>
                </c:pt>
                <c:pt idx="59">
                  <c:v>43.101469999999999</c:v>
                </c:pt>
                <c:pt idx="60">
                  <c:v>27.147649999999999</c:v>
                </c:pt>
                <c:pt idx="61">
                  <c:v>22.78801</c:v>
                </c:pt>
                <c:pt idx="62">
                  <c:v>28.330069999999999</c:v>
                </c:pt>
                <c:pt idx="63">
                  <c:v>23.85866</c:v>
                </c:pt>
                <c:pt idx="64">
                  <c:v>19.098690000000001</c:v>
                </c:pt>
                <c:pt idx="65">
                  <c:v>9.7259200000000003</c:v>
                </c:pt>
                <c:pt idx="66">
                  <c:v>12.19354</c:v>
                </c:pt>
                <c:pt idx="67">
                  <c:v>19.209050000000001</c:v>
                </c:pt>
                <c:pt idx="68">
                  <c:v>19.1219</c:v>
                </c:pt>
                <c:pt idx="69">
                  <c:v>13.082649999999999</c:v>
                </c:pt>
                <c:pt idx="70">
                  <c:v>32.12997</c:v>
                </c:pt>
                <c:pt idx="71">
                  <c:v>77.662729999999996</c:v>
                </c:pt>
                <c:pt idx="72">
                  <c:v>39.782240000000002</c:v>
                </c:pt>
                <c:pt idx="73">
                  <c:v>35.430489999999999</c:v>
                </c:pt>
                <c:pt idx="74">
                  <c:v>23.48508</c:v>
                </c:pt>
                <c:pt idx="75">
                  <c:v>22.60933</c:v>
                </c:pt>
                <c:pt idx="76">
                  <c:v>27.818020000000001</c:v>
                </c:pt>
                <c:pt idx="77">
                  <c:v>26.482949999999999</c:v>
                </c:pt>
                <c:pt idx="78">
                  <c:v>9.4540900000000008</c:v>
                </c:pt>
                <c:pt idx="79">
                  <c:v>9.2662800000000001</c:v>
                </c:pt>
                <c:pt idx="80">
                  <c:v>9.4040599999999994</c:v>
                </c:pt>
                <c:pt idx="81">
                  <c:v>9.2087500000000002</c:v>
                </c:pt>
                <c:pt idx="82">
                  <c:v>9.9506499999999996</c:v>
                </c:pt>
                <c:pt idx="83">
                  <c:v>13.195550000000001</c:v>
                </c:pt>
                <c:pt idx="84">
                  <c:v>49.434519999999999</c:v>
                </c:pt>
                <c:pt idx="85">
                  <c:v>21.116140000000001</c:v>
                </c:pt>
                <c:pt idx="86">
                  <c:v>19.626480000000001</c:v>
                </c:pt>
                <c:pt idx="87">
                  <c:v>32.054220000000001</c:v>
                </c:pt>
                <c:pt idx="88">
                  <c:v>37.485619999999997</c:v>
                </c:pt>
                <c:pt idx="89">
                  <c:v>29.94183</c:v>
                </c:pt>
                <c:pt idx="90">
                  <c:v>28.728760000000001</c:v>
                </c:pt>
                <c:pt idx="91">
                  <c:v>25.951160000000002</c:v>
                </c:pt>
                <c:pt idx="92">
                  <c:v>29.674810000000001</c:v>
                </c:pt>
                <c:pt idx="93">
                  <c:v>21.96414</c:v>
                </c:pt>
                <c:pt idx="94">
                  <c:v>26.29222</c:v>
                </c:pt>
                <c:pt idx="95">
                  <c:v>29.89311</c:v>
                </c:pt>
                <c:pt idx="96">
                  <c:v>29.401160000000001</c:v>
                </c:pt>
                <c:pt idx="97">
                  <c:v>22.316389999999998</c:v>
                </c:pt>
                <c:pt idx="98">
                  <c:v>19.988240000000001</c:v>
                </c:pt>
                <c:pt idx="99">
                  <c:v>24.345269999999999</c:v>
                </c:pt>
                <c:pt idx="100">
                  <c:v>22.80471</c:v>
                </c:pt>
                <c:pt idx="101">
                  <c:v>22.220310000000001</c:v>
                </c:pt>
                <c:pt idx="102">
                  <c:v>25.738299999999999</c:v>
                </c:pt>
                <c:pt idx="103">
                  <c:v>32.806429999999999</c:v>
                </c:pt>
                <c:pt idx="104">
                  <c:v>37.682479999999998</c:v>
                </c:pt>
                <c:pt idx="105">
                  <c:v>26.418939999999999</c:v>
                </c:pt>
                <c:pt idx="106">
                  <c:v>10.84778</c:v>
                </c:pt>
                <c:pt idx="107">
                  <c:v>8.4132300000000004</c:v>
                </c:pt>
                <c:pt idx="108">
                  <c:v>7.6473899999999997</c:v>
                </c:pt>
                <c:pt idx="109">
                  <c:v>7.6165099999999999</c:v>
                </c:pt>
                <c:pt idx="110">
                  <c:v>7.5236000000000001</c:v>
                </c:pt>
                <c:pt idx="111">
                  <c:v>7.66723</c:v>
                </c:pt>
                <c:pt idx="112">
                  <c:v>7.8912599999999999</c:v>
                </c:pt>
                <c:pt idx="113">
                  <c:v>9.8164099999999994</c:v>
                </c:pt>
                <c:pt idx="114">
                  <c:v>15.53895</c:v>
                </c:pt>
                <c:pt idx="115">
                  <c:v>18.26538</c:v>
                </c:pt>
                <c:pt idx="116">
                  <c:v>38.609909999999999</c:v>
                </c:pt>
                <c:pt idx="117">
                  <c:v>57.109580000000001</c:v>
                </c:pt>
                <c:pt idx="118">
                  <c:v>27.47465</c:v>
                </c:pt>
                <c:pt idx="119">
                  <c:v>39.737319999999997</c:v>
                </c:pt>
                <c:pt idx="120">
                  <c:v>35.03378</c:v>
                </c:pt>
                <c:pt idx="121">
                  <c:v>54.637030000000003</c:v>
                </c:pt>
                <c:pt idx="122">
                  <c:v>38.397790000000001</c:v>
                </c:pt>
                <c:pt idx="123">
                  <c:v>18.017859999999999</c:v>
                </c:pt>
                <c:pt idx="124">
                  <c:v>30.486689999999999</c:v>
                </c:pt>
                <c:pt idx="125">
                  <c:v>47.807389999999998</c:v>
                </c:pt>
                <c:pt idx="126">
                  <c:v>32.009030000000003</c:v>
                </c:pt>
                <c:pt idx="127">
                  <c:v>24.154199999999999</c:v>
                </c:pt>
                <c:pt idx="128">
                  <c:v>38.302439999999997</c:v>
                </c:pt>
                <c:pt idx="129">
                  <c:v>33.629219999999997</c:v>
                </c:pt>
                <c:pt idx="130">
                  <c:v>30.51596</c:v>
                </c:pt>
                <c:pt idx="131">
                  <c:v>29.22383</c:v>
                </c:pt>
                <c:pt idx="132">
                  <c:v>13.352679999999999</c:v>
                </c:pt>
                <c:pt idx="133">
                  <c:v>12.97997</c:v>
                </c:pt>
                <c:pt idx="134">
                  <c:v>12.638780000000001</c:v>
                </c:pt>
                <c:pt idx="135">
                  <c:v>12.798209999999999</c:v>
                </c:pt>
                <c:pt idx="136">
                  <c:v>11.48476</c:v>
                </c:pt>
                <c:pt idx="137">
                  <c:v>14.09778</c:v>
                </c:pt>
                <c:pt idx="138">
                  <c:v>8.9415600000000008</c:v>
                </c:pt>
                <c:pt idx="139">
                  <c:v>8.6137700000000006</c:v>
                </c:pt>
                <c:pt idx="140">
                  <c:v>15.301589999999999</c:v>
                </c:pt>
                <c:pt idx="141">
                  <c:v>35.838790000000003</c:v>
                </c:pt>
                <c:pt idx="142">
                  <c:v>29.674810000000001</c:v>
                </c:pt>
                <c:pt idx="143">
                  <c:v>16.69164</c:v>
                </c:pt>
                <c:pt idx="144">
                  <c:v>36.757910000000003</c:v>
                </c:pt>
                <c:pt idx="145">
                  <c:v>26.121500000000001</c:v>
                </c:pt>
                <c:pt idx="146">
                  <c:v>20.10228</c:v>
                </c:pt>
                <c:pt idx="147">
                  <c:v>26.212009999999999</c:v>
                </c:pt>
                <c:pt idx="148">
                  <c:v>23.571459999999998</c:v>
                </c:pt>
                <c:pt idx="149">
                  <c:v>70.26728</c:v>
                </c:pt>
                <c:pt idx="150">
                  <c:v>42.12379</c:v>
                </c:pt>
                <c:pt idx="151">
                  <c:v>58.401560000000003</c:v>
                </c:pt>
                <c:pt idx="152">
                  <c:v>43.227400000000003</c:v>
                </c:pt>
                <c:pt idx="153">
                  <c:v>21.033329999999999</c:v>
                </c:pt>
                <c:pt idx="154">
                  <c:v>24.887630000000001</c:v>
                </c:pt>
                <c:pt idx="155">
                  <c:v>50.685009999999998</c:v>
                </c:pt>
                <c:pt idx="156">
                  <c:v>22.892060000000001</c:v>
                </c:pt>
                <c:pt idx="157">
                  <c:v>21.305910000000001</c:v>
                </c:pt>
                <c:pt idx="158">
                  <c:v>11.42184</c:v>
                </c:pt>
                <c:pt idx="159">
                  <c:v>14.67263</c:v>
                </c:pt>
                <c:pt idx="160">
                  <c:v>15.852320000000001</c:v>
                </c:pt>
                <c:pt idx="161">
                  <c:v>14.381930000000001</c:v>
                </c:pt>
                <c:pt idx="162">
                  <c:v>13.79679</c:v>
                </c:pt>
                <c:pt idx="163">
                  <c:v>12.295949999999999</c:v>
                </c:pt>
                <c:pt idx="164">
                  <c:v>11.10023</c:v>
                </c:pt>
                <c:pt idx="165">
                  <c:v>13.019170000000001</c:v>
                </c:pt>
                <c:pt idx="166">
                  <c:v>9.8431599999999992</c:v>
                </c:pt>
                <c:pt idx="167">
                  <c:v>10.32701</c:v>
                </c:pt>
                <c:pt idx="168">
                  <c:v>16.2363</c:v>
                </c:pt>
                <c:pt idx="169">
                  <c:v>30.590489999999999</c:v>
                </c:pt>
                <c:pt idx="170">
                  <c:v>39.965649999999997</c:v>
                </c:pt>
                <c:pt idx="171">
                  <c:v>39.54909</c:v>
                </c:pt>
                <c:pt idx="172">
                  <c:v>65.166319999999999</c:v>
                </c:pt>
                <c:pt idx="173">
                  <c:v>40.51867</c:v>
                </c:pt>
                <c:pt idx="174">
                  <c:v>67.410709999999995</c:v>
                </c:pt>
                <c:pt idx="175">
                  <c:v>97.411370000000005</c:v>
                </c:pt>
                <c:pt idx="176">
                  <c:v>36.912269999999999</c:v>
                </c:pt>
                <c:pt idx="177">
                  <c:v>44.13861</c:v>
                </c:pt>
                <c:pt idx="178">
                  <c:v>40.316690000000001</c:v>
                </c:pt>
                <c:pt idx="179">
                  <c:v>45.029609999999998</c:v>
                </c:pt>
                <c:pt idx="180">
                  <c:v>49.568719999999999</c:v>
                </c:pt>
                <c:pt idx="181">
                  <c:v>42.414340000000003</c:v>
                </c:pt>
                <c:pt idx="182">
                  <c:v>55.262070000000001</c:v>
                </c:pt>
                <c:pt idx="183">
                  <c:v>46.042389999999997</c:v>
                </c:pt>
                <c:pt idx="184">
                  <c:v>59.527410000000003</c:v>
                </c:pt>
                <c:pt idx="185">
                  <c:v>51.371510000000001</c:v>
                </c:pt>
                <c:pt idx="186">
                  <c:v>39.422759999999997</c:v>
                </c:pt>
                <c:pt idx="187">
                  <c:v>34.876620000000003</c:v>
                </c:pt>
                <c:pt idx="188">
                  <c:v>39.44455</c:v>
                </c:pt>
                <c:pt idx="189">
                  <c:v>35.577770000000001</c:v>
                </c:pt>
                <c:pt idx="190">
                  <c:v>33.471429999999998</c:v>
                </c:pt>
                <c:pt idx="191">
                  <c:v>36.068689999999997</c:v>
                </c:pt>
                <c:pt idx="192">
                  <c:v>36.61891</c:v>
                </c:pt>
                <c:pt idx="193">
                  <c:v>40.423940000000002</c:v>
                </c:pt>
                <c:pt idx="194">
                  <c:v>42.877330000000001</c:v>
                </c:pt>
                <c:pt idx="195">
                  <c:v>52.286560000000001</c:v>
                </c:pt>
                <c:pt idx="196">
                  <c:v>28.560420000000001</c:v>
                </c:pt>
                <c:pt idx="197">
                  <c:v>59.303159999999998</c:v>
                </c:pt>
                <c:pt idx="198">
                  <c:v>33.874920000000003</c:v>
                </c:pt>
                <c:pt idx="199">
                  <c:v>35.157440000000001</c:v>
                </c:pt>
                <c:pt idx="200">
                  <c:v>41.024230000000003</c:v>
                </c:pt>
                <c:pt idx="201">
                  <c:v>46.740070000000003</c:v>
                </c:pt>
                <c:pt idx="202">
                  <c:v>33.72186</c:v>
                </c:pt>
                <c:pt idx="203">
                  <c:v>25.750499999999999</c:v>
                </c:pt>
                <c:pt idx="204">
                  <c:v>21.331710000000001</c:v>
                </c:pt>
                <c:pt idx="205">
                  <c:v>19.474789999999999</c:v>
                </c:pt>
                <c:pt idx="206">
                  <c:v>21.413450000000001</c:v>
                </c:pt>
                <c:pt idx="207">
                  <c:v>23.245729999999998</c:v>
                </c:pt>
                <c:pt idx="208">
                  <c:v>21.896260000000002</c:v>
                </c:pt>
                <c:pt idx="209">
                  <c:v>23.93562</c:v>
                </c:pt>
                <c:pt idx="210">
                  <c:v>26.194859999999998</c:v>
                </c:pt>
                <c:pt idx="211">
                  <c:v>38.08887</c:v>
                </c:pt>
                <c:pt idx="212">
                  <c:v>14.819509999999999</c:v>
                </c:pt>
                <c:pt idx="213">
                  <c:v>53.989199999999997</c:v>
                </c:pt>
                <c:pt idx="214">
                  <c:v>38.521270000000001</c:v>
                </c:pt>
                <c:pt idx="215">
                  <c:v>38.322099999999999</c:v>
                </c:pt>
                <c:pt idx="216">
                  <c:v>39.706910000000001</c:v>
                </c:pt>
                <c:pt idx="217">
                  <c:v>39.089840000000002</c:v>
                </c:pt>
                <c:pt idx="218">
                  <c:v>45.033070000000002</c:v>
                </c:pt>
                <c:pt idx="219">
                  <c:v>41.749989999999997</c:v>
                </c:pt>
                <c:pt idx="220">
                  <c:v>46.206319999999998</c:v>
                </c:pt>
                <c:pt idx="221">
                  <c:v>30.394079999999999</c:v>
                </c:pt>
                <c:pt idx="222">
                  <c:v>35.060850000000002</c:v>
                </c:pt>
                <c:pt idx="223">
                  <c:v>27.370049999999999</c:v>
                </c:pt>
                <c:pt idx="224">
                  <c:v>36.184229999999999</c:v>
                </c:pt>
                <c:pt idx="225">
                  <c:v>43.79269</c:v>
                </c:pt>
                <c:pt idx="226">
                  <c:v>35.193849999999998</c:v>
                </c:pt>
                <c:pt idx="227">
                  <c:v>58.900370000000002</c:v>
                </c:pt>
                <c:pt idx="228">
                  <c:v>46.480829999999997</c:v>
                </c:pt>
                <c:pt idx="229">
                  <c:v>35.410290000000003</c:v>
                </c:pt>
                <c:pt idx="230">
                  <c:v>36.407519999999998</c:v>
                </c:pt>
                <c:pt idx="231">
                  <c:v>39.906300000000002</c:v>
                </c:pt>
                <c:pt idx="232">
                  <c:v>45.440660000000001</c:v>
                </c:pt>
                <c:pt idx="233">
                  <c:v>31.814789999999999</c:v>
                </c:pt>
                <c:pt idx="234">
                  <c:v>44.331850000000003</c:v>
                </c:pt>
                <c:pt idx="235">
                  <c:v>26.456250000000001</c:v>
                </c:pt>
                <c:pt idx="236">
                  <c:v>17.123899999999999</c:v>
                </c:pt>
                <c:pt idx="237">
                  <c:v>16.854949999999999</c:v>
                </c:pt>
                <c:pt idx="238">
                  <c:v>17.342500000000001</c:v>
                </c:pt>
                <c:pt idx="239">
                  <c:v>17.32432</c:v>
                </c:pt>
                <c:pt idx="240">
                  <c:v>15.963200000000001</c:v>
                </c:pt>
                <c:pt idx="241">
                  <c:v>15.88358</c:v>
                </c:pt>
                <c:pt idx="242">
                  <c:v>23.735489999999999</c:v>
                </c:pt>
                <c:pt idx="243">
                  <c:v>22.047039999999999</c:v>
                </c:pt>
                <c:pt idx="244">
                  <c:v>23.16262</c:v>
                </c:pt>
                <c:pt idx="245">
                  <c:v>22.799160000000001</c:v>
                </c:pt>
                <c:pt idx="246">
                  <c:v>23.695170000000001</c:v>
                </c:pt>
                <c:pt idx="247">
                  <c:v>19.769639999999999</c:v>
                </c:pt>
                <c:pt idx="248">
                  <c:v>21.07761</c:v>
                </c:pt>
                <c:pt idx="249">
                  <c:v>27.944859999999998</c:v>
                </c:pt>
                <c:pt idx="250">
                  <c:v>22.191569999999999</c:v>
                </c:pt>
                <c:pt idx="251">
                  <c:v>23.616199999999999</c:v>
                </c:pt>
                <c:pt idx="252">
                  <c:v>26.117280000000001</c:v>
                </c:pt>
                <c:pt idx="253">
                  <c:v>16.51257</c:v>
                </c:pt>
                <c:pt idx="254">
                  <c:v>20.284690000000001</c:v>
                </c:pt>
                <c:pt idx="255">
                  <c:v>19.723279999999999</c:v>
                </c:pt>
                <c:pt idx="256">
                  <c:v>27.107060000000001</c:v>
                </c:pt>
                <c:pt idx="257">
                  <c:v>43.547339999999998</c:v>
                </c:pt>
                <c:pt idx="258">
                  <c:v>35.889749999999999</c:v>
                </c:pt>
                <c:pt idx="259">
                  <c:v>31.398900000000001</c:v>
                </c:pt>
                <c:pt idx="260">
                  <c:v>29.540510000000001</c:v>
                </c:pt>
                <c:pt idx="261">
                  <c:v>25.617979999999999</c:v>
                </c:pt>
                <c:pt idx="262">
                  <c:v>43.467730000000003</c:v>
                </c:pt>
                <c:pt idx="263">
                  <c:v>43.745629999999998</c:v>
                </c:pt>
                <c:pt idx="264">
                  <c:v>33.601080000000003</c:v>
                </c:pt>
                <c:pt idx="265">
                  <c:v>29.665780000000002</c:v>
                </c:pt>
                <c:pt idx="266">
                  <c:v>20.027249999999999</c:v>
                </c:pt>
                <c:pt idx="267">
                  <c:v>22.22053</c:v>
                </c:pt>
                <c:pt idx="268">
                  <c:v>20.362780000000001</c:v>
                </c:pt>
                <c:pt idx="269">
                  <c:v>21.386060000000001</c:v>
                </c:pt>
                <c:pt idx="270">
                  <c:v>24.575489999999999</c:v>
                </c:pt>
                <c:pt idx="271">
                  <c:v>25.964639999999999</c:v>
                </c:pt>
                <c:pt idx="272">
                  <c:v>20.47692</c:v>
                </c:pt>
                <c:pt idx="273">
                  <c:v>22.127030000000001</c:v>
                </c:pt>
                <c:pt idx="274">
                  <c:v>23.779070000000001</c:v>
                </c:pt>
                <c:pt idx="275">
                  <c:v>22.96453</c:v>
                </c:pt>
                <c:pt idx="276">
                  <c:v>25.559329999999999</c:v>
                </c:pt>
                <c:pt idx="277">
                  <c:v>37.033499999999997</c:v>
                </c:pt>
                <c:pt idx="278">
                  <c:v>66.883139999999997</c:v>
                </c:pt>
                <c:pt idx="279">
                  <c:v>55.194870000000002</c:v>
                </c:pt>
                <c:pt idx="280">
                  <c:v>36.925269999999998</c:v>
                </c:pt>
                <c:pt idx="281">
                  <c:v>34.755479999999999</c:v>
                </c:pt>
                <c:pt idx="282">
                  <c:v>24.293849999999999</c:v>
                </c:pt>
                <c:pt idx="283">
                  <c:v>28.209160000000001</c:v>
                </c:pt>
                <c:pt idx="284">
                  <c:v>34.94455</c:v>
                </c:pt>
                <c:pt idx="285">
                  <c:v>41.311790000000002</c:v>
                </c:pt>
                <c:pt idx="286">
                  <c:v>22.570180000000001</c:v>
                </c:pt>
                <c:pt idx="287">
                  <c:v>33.055880000000002</c:v>
                </c:pt>
                <c:pt idx="288">
                  <c:v>26.98141</c:v>
                </c:pt>
                <c:pt idx="289">
                  <c:v>27.551179999999999</c:v>
                </c:pt>
                <c:pt idx="290">
                  <c:v>16.227930000000001</c:v>
                </c:pt>
                <c:pt idx="291">
                  <c:v>16.716380000000001</c:v>
                </c:pt>
                <c:pt idx="292">
                  <c:v>25.14198</c:v>
                </c:pt>
                <c:pt idx="293">
                  <c:v>27.667010000000001</c:v>
                </c:pt>
                <c:pt idx="294">
                  <c:v>41.8491</c:v>
                </c:pt>
                <c:pt idx="295">
                  <c:v>50.546639999999996</c:v>
                </c:pt>
                <c:pt idx="296">
                  <c:v>73.162850000000006</c:v>
                </c:pt>
                <c:pt idx="297">
                  <c:v>42.452350000000003</c:v>
                </c:pt>
                <c:pt idx="298">
                  <c:v>40.062190000000001</c:v>
                </c:pt>
                <c:pt idx="299">
                  <c:v>42.260820000000002</c:v>
                </c:pt>
                <c:pt idx="300">
                  <c:v>38.779719999999998</c:v>
                </c:pt>
                <c:pt idx="301">
                  <c:v>40.806629999999998</c:v>
                </c:pt>
                <c:pt idx="302">
                  <c:v>53.35078</c:v>
                </c:pt>
                <c:pt idx="303">
                  <c:v>50.226469999999999</c:v>
                </c:pt>
                <c:pt idx="304">
                  <c:v>49.738230000000001</c:v>
                </c:pt>
                <c:pt idx="305">
                  <c:v>51.217759999999998</c:v>
                </c:pt>
                <c:pt idx="306">
                  <c:v>36.152439999999999</c:v>
                </c:pt>
                <c:pt idx="307">
                  <c:v>38.915869999999998</c:v>
                </c:pt>
                <c:pt idx="308">
                  <c:v>38.837890000000002</c:v>
                </c:pt>
                <c:pt idx="309">
                  <c:v>39.443739999999998</c:v>
                </c:pt>
                <c:pt idx="310">
                  <c:v>39.91724</c:v>
                </c:pt>
                <c:pt idx="311">
                  <c:v>38.802880000000002</c:v>
                </c:pt>
                <c:pt idx="312">
                  <c:v>38.32734</c:v>
                </c:pt>
                <c:pt idx="313">
                  <c:v>41.006549999999997</c:v>
                </c:pt>
                <c:pt idx="314">
                  <c:v>57.987850000000002</c:v>
                </c:pt>
                <c:pt idx="315">
                  <c:v>52.357680000000002</c:v>
                </c:pt>
                <c:pt idx="316">
                  <c:v>37.636420000000001</c:v>
                </c:pt>
                <c:pt idx="317">
                  <c:v>35.026850000000003</c:v>
                </c:pt>
                <c:pt idx="318">
                  <c:v>30.14284</c:v>
                </c:pt>
                <c:pt idx="319">
                  <c:v>37.057780000000001</c:v>
                </c:pt>
                <c:pt idx="320">
                  <c:v>32.189219999999999</c:v>
                </c:pt>
                <c:pt idx="321">
                  <c:v>32.639740000000003</c:v>
                </c:pt>
                <c:pt idx="322">
                  <c:v>28.139299999999999</c:v>
                </c:pt>
                <c:pt idx="323">
                  <c:v>24.557970000000001</c:v>
                </c:pt>
                <c:pt idx="324">
                  <c:v>31.059480000000001</c:v>
                </c:pt>
                <c:pt idx="325">
                  <c:v>31.978860000000001</c:v>
                </c:pt>
                <c:pt idx="326">
                  <c:v>27.41516</c:v>
                </c:pt>
                <c:pt idx="327">
                  <c:v>23.519359999999999</c:v>
                </c:pt>
                <c:pt idx="328">
                  <c:v>28.38861</c:v>
                </c:pt>
                <c:pt idx="329">
                  <c:v>32.774850000000001</c:v>
                </c:pt>
                <c:pt idx="330">
                  <c:v>30.283930000000002</c:v>
                </c:pt>
                <c:pt idx="331">
                  <c:v>28.6754</c:v>
                </c:pt>
                <c:pt idx="332">
                  <c:v>29.956410000000002</c:v>
                </c:pt>
                <c:pt idx="333">
                  <c:v>29.395040000000002</c:v>
                </c:pt>
                <c:pt idx="334">
                  <c:v>28.331769999999999</c:v>
                </c:pt>
                <c:pt idx="335">
                  <c:v>26.29945</c:v>
                </c:pt>
                <c:pt idx="336">
                  <c:v>28.914750000000002</c:v>
                </c:pt>
                <c:pt idx="337">
                  <c:v>32.631909999999998</c:v>
                </c:pt>
                <c:pt idx="338">
                  <c:v>36.459850000000003</c:v>
                </c:pt>
                <c:pt idx="339">
                  <c:v>39.626730000000002</c:v>
                </c:pt>
                <c:pt idx="340">
                  <c:v>40.240070000000003</c:v>
                </c:pt>
                <c:pt idx="341">
                  <c:v>34.052010000000003</c:v>
                </c:pt>
                <c:pt idx="342">
                  <c:v>47.948309999999999</c:v>
                </c:pt>
                <c:pt idx="343">
                  <c:v>35.532179999999997</c:v>
                </c:pt>
                <c:pt idx="344">
                  <c:v>31.84741</c:v>
                </c:pt>
                <c:pt idx="345">
                  <c:v>32.736440000000002</c:v>
                </c:pt>
                <c:pt idx="346">
                  <c:v>38.69153</c:v>
                </c:pt>
                <c:pt idx="347">
                  <c:v>28.729040000000001</c:v>
                </c:pt>
                <c:pt idx="348">
                  <c:v>27.282699999999998</c:v>
                </c:pt>
                <c:pt idx="349">
                  <c:v>28.335750000000001</c:v>
                </c:pt>
                <c:pt idx="350">
                  <c:v>22.812619999999999</c:v>
                </c:pt>
                <c:pt idx="351">
                  <c:v>21.991569999999999</c:v>
                </c:pt>
                <c:pt idx="352">
                  <c:v>11.01756</c:v>
                </c:pt>
                <c:pt idx="353">
                  <c:v>8.1147399999999994</c:v>
                </c:pt>
                <c:pt idx="354">
                  <c:v>7.4289199999999997</c:v>
                </c:pt>
                <c:pt idx="355">
                  <c:v>7.5750099999999998</c:v>
                </c:pt>
                <c:pt idx="356">
                  <c:v>8.4037299999999995</c:v>
                </c:pt>
                <c:pt idx="357">
                  <c:v>10.395899999999999</c:v>
                </c:pt>
                <c:pt idx="358">
                  <c:v>16.045539999999999</c:v>
                </c:pt>
                <c:pt idx="359">
                  <c:v>24.75395</c:v>
                </c:pt>
                <c:pt idx="360">
                  <c:v>30.85502</c:v>
                </c:pt>
                <c:pt idx="361">
                  <c:v>26.434850000000001</c:v>
                </c:pt>
                <c:pt idx="362">
                  <c:v>14.252739999999999</c:v>
                </c:pt>
                <c:pt idx="363">
                  <c:v>9.7269400000000008</c:v>
                </c:pt>
                <c:pt idx="364">
                  <c:v>8.3386399999999998</c:v>
                </c:pt>
                <c:pt idx="365">
                  <c:v>8.1489600000000006</c:v>
                </c:pt>
                <c:pt idx="366">
                  <c:v>9.2526899999999994</c:v>
                </c:pt>
                <c:pt idx="367">
                  <c:v>17.209440000000001</c:v>
                </c:pt>
                <c:pt idx="368">
                  <c:v>16.550689999999999</c:v>
                </c:pt>
                <c:pt idx="369">
                  <c:v>17.79834</c:v>
                </c:pt>
                <c:pt idx="370">
                  <c:v>14.462</c:v>
                </c:pt>
                <c:pt idx="371">
                  <c:v>13.05002</c:v>
                </c:pt>
                <c:pt idx="372">
                  <c:v>14.80738</c:v>
                </c:pt>
                <c:pt idx="373">
                  <c:v>17.370760000000001</c:v>
                </c:pt>
                <c:pt idx="374">
                  <c:v>12.04809</c:v>
                </c:pt>
                <c:pt idx="375">
                  <c:v>10.271089999999999</c:v>
                </c:pt>
                <c:pt idx="376">
                  <c:v>12.52172</c:v>
                </c:pt>
                <c:pt idx="377">
                  <c:v>15.5931</c:v>
                </c:pt>
                <c:pt idx="378">
                  <c:v>19.434570000000001</c:v>
                </c:pt>
                <c:pt idx="379">
                  <c:v>16.52336</c:v>
                </c:pt>
                <c:pt idx="380">
                  <c:v>16.92906</c:v>
                </c:pt>
                <c:pt idx="381">
                  <c:v>14.93727</c:v>
                </c:pt>
                <c:pt idx="382">
                  <c:v>15.48779</c:v>
                </c:pt>
                <c:pt idx="383">
                  <c:v>15.611269999999999</c:v>
                </c:pt>
                <c:pt idx="384">
                  <c:v>15.379619999999999</c:v>
                </c:pt>
                <c:pt idx="385">
                  <c:v>7.5976999999999997</c:v>
                </c:pt>
                <c:pt idx="386">
                  <c:v>5.8833599999999997</c:v>
                </c:pt>
                <c:pt idx="387">
                  <c:v>7.5146300000000004</c:v>
                </c:pt>
                <c:pt idx="388">
                  <c:v>9.3884500000000006</c:v>
                </c:pt>
                <c:pt idx="389">
                  <c:v>0.93445</c:v>
                </c:pt>
                <c:pt idx="390">
                  <c:v>3.1686000000000001</c:v>
                </c:pt>
                <c:pt idx="391">
                  <c:v>3.9877799999999999</c:v>
                </c:pt>
                <c:pt idx="392">
                  <c:v>4.8813300000000002</c:v>
                </c:pt>
                <c:pt idx="393">
                  <c:v>5.4084899999999996</c:v>
                </c:pt>
                <c:pt idx="394">
                  <c:v>7.3444599999999998</c:v>
                </c:pt>
                <c:pt idx="395">
                  <c:v>52.579079999999998</c:v>
                </c:pt>
                <c:pt idx="396">
                  <c:v>10.09389</c:v>
                </c:pt>
                <c:pt idx="397">
                  <c:v>9.8753899999999994</c:v>
                </c:pt>
                <c:pt idx="398">
                  <c:v>11.01187</c:v>
                </c:pt>
                <c:pt idx="399">
                  <c:v>7.47811</c:v>
                </c:pt>
                <c:pt idx="400">
                  <c:v>15.32216</c:v>
                </c:pt>
                <c:pt idx="401">
                  <c:v>19.19256</c:v>
                </c:pt>
                <c:pt idx="402">
                  <c:v>13.91108</c:v>
                </c:pt>
                <c:pt idx="403">
                  <c:v>8.1879600000000003</c:v>
                </c:pt>
                <c:pt idx="404">
                  <c:v>25.434460000000001</c:v>
                </c:pt>
                <c:pt idx="405">
                  <c:v>5.1028099999999998</c:v>
                </c:pt>
                <c:pt idx="406">
                  <c:v>2.14093</c:v>
                </c:pt>
                <c:pt idx="407">
                  <c:v>7.5865400000000003</c:v>
                </c:pt>
                <c:pt idx="408">
                  <c:v>3.0151500000000002</c:v>
                </c:pt>
                <c:pt idx="409">
                  <c:v>2.4857200000000002</c:v>
                </c:pt>
                <c:pt idx="410">
                  <c:v>2.8591600000000001</c:v>
                </c:pt>
                <c:pt idx="411">
                  <c:v>3.33432</c:v>
                </c:pt>
                <c:pt idx="412">
                  <c:v>3.7366700000000002</c:v>
                </c:pt>
                <c:pt idx="413">
                  <c:v>4.6297699999999997</c:v>
                </c:pt>
                <c:pt idx="414">
                  <c:v>7.4331500000000004</c:v>
                </c:pt>
                <c:pt idx="415">
                  <c:v>24.524319999999999</c:v>
                </c:pt>
                <c:pt idx="416">
                  <c:v>13.848839999999999</c:v>
                </c:pt>
                <c:pt idx="417">
                  <c:v>13.597670000000001</c:v>
                </c:pt>
                <c:pt idx="418">
                  <c:v>38.52084</c:v>
                </c:pt>
                <c:pt idx="419">
                  <c:v>7.3495299999999997</c:v>
                </c:pt>
                <c:pt idx="420">
                  <c:v>12.390700000000001</c:v>
                </c:pt>
                <c:pt idx="421">
                  <c:v>18.303940000000001</c:v>
                </c:pt>
                <c:pt idx="422">
                  <c:v>6.3287800000000001</c:v>
                </c:pt>
                <c:pt idx="423">
                  <c:v>3.9218500000000001</c:v>
                </c:pt>
                <c:pt idx="424">
                  <c:v>2.8537599999999999</c:v>
                </c:pt>
                <c:pt idx="425">
                  <c:v>2.5161799999999999</c:v>
                </c:pt>
                <c:pt idx="426">
                  <c:v>4.0144599999999997</c:v>
                </c:pt>
                <c:pt idx="427">
                  <c:v>5.0277599999999998</c:v>
                </c:pt>
                <c:pt idx="428">
                  <c:v>3.2611699999999999</c:v>
                </c:pt>
                <c:pt idx="429">
                  <c:v>2.3842300000000001</c:v>
                </c:pt>
                <c:pt idx="430">
                  <c:v>2.7574299999999998</c:v>
                </c:pt>
                <c:pt idx="431">
                  <c:v>3.09389</c:v>
                </c:pt>
                <c:pt idx="432">
                  <c:v>3.6751299999999998</c:v>
                </c:pt>
                <c:pt idx="433">
                  <c:v>5.1924200000000003</c:v>
                </c:pt>
                <c:pt idx="434">
                  <c:v>10.91316</c:v>
                </c:pt>
                <c:pt idx="435">
                  <c:v>10.19814</c:v>
                </c:pt>
                <c:pt idx="436">
                  <c:v>6.8127399999999998</c:v>
                </c:pt>
                <c:pt idx="437">
                  <c:v>5.88462</c:v>
                </c:pt>
                <c:pt idx="438">
                  <c:v>6.76403</c:v>
                </c:pt>
                <c:pt idx="439">
                  <c:v>5.7146699999999999</c:v>
                </c:pt>
                <c:pt idx="440">
                  <c:v>4.4281199999999998</c:v>
                </c:pt>
                <c:pt idx="441">
                  <c:v>3.4949499999999998</c:v>
                </c:pt>
                <c:pt idx="442">
                  <c:v>2.9302000000000001</c:v>
                </c:pt>
                <c:pt idx="443">
                  <c:v>2.5351499999999998</c:v>
                </c:pt>
                <c:pt idx="444">
                  <c:v>2.1204399999999999</c:v>
                </c:pt>
                <c:pt idx="445">
                  <c:v>2.8323800000000001</c:v>
                </c:pt>
                <c:pt idx="446">
                  <c:v>2.9744000000000002</c:v>
                </c:pt>
                <c:pt idx="447">
                  <c:v>3.44319</c:v>
                </c:pt>
                <c:pt idx="448">
                  <c:v>22.804469999999998</c:v>
                </c:pt>
                <c:pt idx="449">
                  <c:v>4.5214999999999996</c:v>
                </c:pt>
                <c:pt idx="450">
                  <c:v>4.2939299999999996</c:v>
                </c:pt>
                <c:pt idx="451">
                  <c:v>4.5491999999999999</c:v>
                </c:pt>
                <c:pt idx="452">
                  <c:v>2.0207999999999999</c:v>
                </c:pt>
                <c:pt idx="453">
                  <c:v>2.3803299999999998</c:v>
                </c:pt>
                <c:pt idx="454">
                  <c:v>2.7416499999999999</c:v>
                </c:pt>
                <c:pt idx="455">
                  <c:v>3.2817400000000001</c:v>
                </c:pt>
                <c:pt idx="456">
                  <c:v>4.1620100000000004</c:v>
                </c:pt>
                <c:pt idx="457">
                  <c:v>7.7428800000000004</c:v>
                </c:pt>
                <c:pt idx="458">
                  <c:v>7.3622199999999998</c:v>
                </c:pt>
                <c:pt idx="459">
                  <c:v>5.6784600000000003</c:v>
                </c:pt>
                <c:pt idx="460">
                  <c:v>8.3311600000000006</c:v>
                </c:pt>
                <c:pt idx="461">
                  <c:v>5.84293</c:v>
                </c:pt>
                <c:pt idx="462">
                  <c:v>4.35114</c:v>
                </c:pt>
                <c:pt idx="463">
                  <c:v>4.0636799999999997</c:v>
                </c:pt>
                <c:pt idx="464">
                  <c:v>3.6665299999999998</c:v>
                </c:pt>
                <c:pt idx="465">
                  <c:v>3.3040699999999998</c:v>
                </c:pt>
                <c:pt idx="466">
                  <c:v>2.6595399999999998</c:v>
                </c:pt>
                <c:pt idx="467">
                  <c:v>4.5813300000000003</c:v>
                </c:pt>
                <c:pt idx="468">
                  <c:v>3.9343599999999999</c:v>
                </c:pt>
                <c:pt idx="469">
                  <c:v>3.6287199999999999</c:v>
                </c:pt>
                <c:pt idx="470">
                  <c:v>3.6936300000000002</c:v>
                </c:pt>
                <c:pt idx="471">
                  <c:v>4.5186099999999998</c:v>
                </c:pt>
                <c:pt idx="472">
                  <c:v>9.6590100000000003</c:v>
                </c:pt>
                <c:pt idx="473">
                  <c:v>9.9526400000000006</c:v>
                </c:pt>
                <c:pt idx="474">
                  <c:v>9.6543799999999997</c:v>
                </c:pt>
                <c:pt idx="475">
                  <c:v>8.1392500000000005</c:v>
                </c:pt>
                <c:pt idx="476">
                  <c:v>2.16154</c:v>
                </c:pt>
                <c:pt idx="477">
                  <c:v>2.5284</c:v>
                </c:pt>
                <c:pt idx="478">
                  <c:v>2.9738799999999999</c:v>
                </c:pt>
                <c:pt idx="479">
                  <c:v>4.2492000000000001</c:v>
                </c:pt>
                <c:pt idx="480">
                  <c:v>19.530909999999999</c:v>
                </c:pt>
                <c:pt idx="481">
                  <c:v>9.7594899999999996</c:v>
                </c:pt>
                <c:pt idx="482">
                  <c:v>9.4718699999999991</c:v>
                </c:pt>
                <c:pt idx="483">
                  <c:v>7.08331</c:v>
                </c:pt>
                <c:pt idx="484">
                  <c:v>19.72673</c:v>
                </c:pt>
                <c:pt idx="485">
                  <c:v>24.17529</c:v>
                </c:pt>
                <c:pt idx="486">
                  <c:v>33.139629999999997</c:v>
                </c:pt>
                <c:pt idx="487">
                  <c:v>10.73105</c:v>
                </c:pt>
                <c:pt idx="488">
                  <c:v>4.2355</c:v>
                </c:pt>
                <c:pt idx="489">
                  <c:v>43.765099999999997</c:v>
                </c:pt>
                <c:pt idx="490">
                  <c:v>7.9106199999999998</c:v>
                </c:pt>
                <c:pt idx="491">
                  <c:v>5.1436700000000002</c:v>
                </c:pt>
                <c:pt idx="492">
                  <c:v>4.3319700000000001</c:v>
                </c:pt>
                <c:pt idx="493">
                  <c:v>4.2434099999999999</c:v>
                </c:pt>
                <c:pt idx="494">
                  <c:v>4.8735799999999996</c:v>
                </c:pt>
                <c:pt idx="495">
                  <c:v>19.979330000000001</c:v>
                </c:pt>
                <c:pt idx="496">
                  <c:v>15.20933</c:v>
                </c:pt>
                <c:pt idx="497">
                  <c:v>11.188029999999999</c:v>
                </c:pt>
                <c:pt idx="498">
                  <c:v>6.22126</c:v>
                </c:pt>
                <c:pt idx="499">
                  <c:v>4.5280399999999998</c:v>
                </c:pt>
                <c:pt idx="500">
                  <c:v>3.6548500000000002</c:v>
                </c:pt>
                <c:pt idx="501">
                  <c:v>1.9152100000000001</c:v>
                </c:pt>
                <c:pt idx="502">
                  <c:v>2.2641800000000001</c:v>
                </c:pt>
                <c:pt idx="503">
                  <c:v>2.8965999999999998</c:v>
                </c:pt>
                <c:pt idx="504">
                  <c:v>5.5174799999999999</c:v>
                </c:pt>
                <c:pt idx="505">
                  <c:v>41.865389999999998</c:v>
                </c:pt>
                <c:pt idx="506">
                  <c:v>8.8234200000000005</c:v>
                </c:pt>
                <c:pt idx="507">
                  <c:v>3.8176700000000001</c:v>
                </c:pt>
                <c:pt idx="508">
                  <c:v>3.10547</c:v>
                </c:pt>
                <c:pt idx="509">
                  <c:v>2.91303</c:v>
                </c:pt>
                <c:pt idx="510">
                  <c:v>4.02393</c:v>
                </c:pt>
                <c:pt idx="511">
                  <c:v>3.1633300000000002</c:v>
                </c:pt>
                <c:pt idx="512">
                  <c:v>13.459569999999999</c:v>
                </c:pt>
                <c:pt idx="513">
                  <c:v>78.024199999999993</c:v>
                </c:pt>
                <c:pt idx="514">
                  <c:v>15.38405</c:v>
                </c:pt>
                <c:pt idx="515">
                  <c:v>7.6967999999999996</c:v>
                </c:pt>
                <c:pt idx="516">
                  <c:v>5.7643500000000003</c:v>
                </c:pt>
                <c:pt idx="517">
                  <c:v>5.5440300000000002</c:v>
                </c:pt>
                <c:pt idx="518">
                  <c:v>8.0273299999999992</c:v>
                </c:pt>
                <c:pt idx="519">
                  <c:v>6.1455500000000001</c:v>
                </c:pt>
                <c:pt idx="520">
                  <c:v>5.8363399999999999</c:v>
                </c:pt>
                <c:pt idx="521">
                  <c:v>11.31779</c:v>
                </c:pt>
                <c:pt idx="522">
                  <c:v>9.1046399999999998</c:v>
                </c:pt>
                <c:pt idx="523">
                  <c:v>5.4057000000000004</c:v>
                </c:pt>
                <c:pt idx="524">
                  <c:v>4.3270400000000002</c:v>
                </c:pt>
                <c:pt idx="525">
                  <c:v>3.6684899999999998</c:v>
                </c:pt>
                <c:pt idx="526">
                  <c:v>3.26919</c:v>
                </c:pt>
                <c:pt idx="527">
                  <c:v>2.17143</c:v>
                </c:pt>
                <c:pt idx="528">
                  <c:v>2.7012299999999998</c:v>
                </c:pt>
                <c:pt idx="529">
                  <c:v>3.0409799999999998</c:v>
                </c:pt>
                <c:pt idx="530">
                  <c:v>2.9939499999999999</c:v>
                </c:pt>
                <c:pt idx="531">
                  <c:v>2.54379</c:v>
                </c:pt>
                <c:pt idx="532">
                  <c:v>2.0706099999999998</c:v>
                </c:pt>
                <c:pt idx="533">
                  <c:v>1.9397599999999999</c:v>
                </c:pt>
                <c:pt idx="534">
                  <c:v>1.84022</c:v>
                </c:pt>
                <c:pt idx="535">
                  <c:v>5.2639800000000001</c:v>
                </c:pt>
                <c:pt idx="536">
                  <c:v>5.5770499999999998</c:v>
                </c:pt>
                <c:pt idx="537">
                  <c:v>7.5274999999999999</c:v>
                </c:pt>
                <c:pt idx="538">
                  <c:v>55.907879999999999</c:v>
                </c:pt>
                <c:pt idx="539">
                  <c:v>11.43268</c:v>
                </c:pt>
                <c:pt idx="540">
                  <c:v>11.769</c:v>
                </c:pt>
                <c:pt idx="541">
                  <c:v>6.6249599999999997</c:v>
                </c:pt>
                <c:pt idx="542">
                  <c:v>5.3988500000000004</c:v>
                </c:pt>
                <c:pt idx="543">
                  <c:v>5.2462099999999996</c:v>
                </c:pt>
                <c:pt idx="544">
                  <c:v>5.9666399999999999</c:v>
                </c:pt>
                <c:pt idx="545">
                  <c:v>14.911799999999999</c:v>
                </c:pt>
                <c:pt idx="546">
                  <c:v>7.6943200000000003</c:v>
                </c:pt>
                <c:pt idx="547">
                  <c:v>5.3947500000000002</c:v>
                </c:pt>
                <c:pt idx="548">
                  <c:v>4.4108200000000002</c:v>
                </c:pt>
                <c:pt idx="549">
                  <c:v>3.85595</c:v>
                </c:pt>
                <c:pt idx="550">
                  <c:v>3.9176799999999998</c:v>
                </c:pt>
                <c:pt idx="551">
                  <c:v>1.79444</c:v>
                </c:pt>
                <c:pt idx="552">
                  <c:v>1.64585</c:v>
                </c:pt>
                <c:pt idx="553">
                  <c:v>1.7639400000000001</c:v>
                </c:pt>
                <c:pt idx="554">
                  <c:v>1.6717200000000001</c:v>
                </c:pt>
                <c:pt idx="555">
                  <c:v>1.4432799999999999</c:v>
                </c:pt>
                <c:pt idx="556">
                  <c:v>1.32481</c:v>
                </c:pt>
                <c:pt idx="557">
                  <c:v>3.7490000000000001</c:v>
                </c:pt>
                <c:pt idx="558">
                  <c:v>5.4036900000000001</c:v>
                </c:pt>
                <c:pt idx="559">
                  <c:v>12.91328</c:v>
                </c:pt>
                <c:pt idx="560">
                  <c:v>12.84491</c:v>
                </c:pt>
                <c:pt idx="561">
                  <c:v>7.7971700000000004</c:v>
                </c:pt>
                <c:pt idx="562">
                  <c:v>6.86252</c:v>
                </c:pt>
                <c:pt idx="563">
                  <c:v>6.5455199999999998</c:v>
                </c:pt>
                <c:pt idx="564">
                  <c:v>6.2315399999999999</c:v>
                </c:pt>
                <c:pt idx="565">
                  <c:v>6.7714699999999999</c:v>
                </c:pt>
                <c:pt idx="566">
                  <c:v>36.534500000000001</c:v>
                </c:pt>
                <c:pt idx="567">
                  <c:v>8.1590100000000003</c:v>
                </c:pt>
                <c:pt idx="568">
                  <c:v>5.34741</c:v>
                </c:pt>
                <c:pt idx="569">
                  <c:v>4.5179499999999999</c:v>
                </c:pt>
                <c:pt idx="570">
                  <c:v>4.8178700000000001</c:v>
                </c:pt>
                <c:pt idx="571">
                  <c:v>30.761469999999999</c:v>
                </c:pt>
                <c:pt idx="572">
                  <c:v>7.9491899999999998</c:v>
                </c:pt>
                <c:pt idx="573">
                  <c:v>1.23509</c:v>
                </c:pt>
                <c:pt idx="574">
                  <c:v>1.2099800000000001</c:v>
                </c:pt>
                <c:pt idx="575">
                  <c:v>1.2447999999999999</c:v>
                </c:pt>
                <c:pt idx="576">
                  <c:v>1.2356</c:v>
                </c:pt>
                <c:pt idx="577">
                  <c:v>3.0866799999999999</c:v>
                </c:pt>
                <c:pt idx="578">
                  <c:v>4.17197</c:v>
                </c:pt>
                <c:pt idx="579">
                  <c:v>6.5611300000000004</c:v>
                </c:pt>
                <c:pt idx="580">
                  <c:v>16.079370000000001</c:v>
                </c:pt>
                <c:pt idx="581">
                  <c:v>58.794159999999998</c:v>
                </c:pt>
                <c:pt idx="582">
                  <c:v>21.020489999999999</c:v>
                </c:pt>
                <c:pt idx="583">
                  <c:v>11.72767</c:v>
                </c:pt>
                <c:pt idx="584">
                  <c:v>8.22363</c:v>
                </c:pt>
                <c:pt idx="585">
                  <c:v>11.594670000000001</c:v>
                </c:pt>
                <c:pt idx="586">
                  <c:v>14.379580000000001</c:v>
                </c:pt>
                <c:pt idx="587">
                  <c:v>6.7582199999999997</c:v>
                </c:pt>
                <c:pt idx="588">
                  <c:v>5.54298</c:v>
                </c:pt>
                <c:pt idx="589">
                  <c:v>6.0637299999999996</c:v>
                </c:pt>
                <c:pt idx="590">
                  <c:v>8.9251299999999993</c:v>
                </c:pt>
                <c:pt idx="591">
                  <c:v>16.884119999999999</c:v>
                </c:pt>
                <c:pt idx="592">
                  <c:v>6.6521299999999997</c:v>
                </c:pt>
              </c:numCache>
            </c:numRef>
          </c:yVal>
          <c:smooth val="0"/>
          <c:extLst>
            <c:ext xmlns:c16="http://schemas.microsoft.com/office/drawing/2014/chart" uri="{C3380CC4-5D6E-409C-BE32-E72D297353CC}">
              <c16:uniqueId val="{00000001-F041-4492-8BEB-B6182C6F5C7C}"/>
            </c:ext>
          </c:extLst>
        </c:ser>
        <c:dLbls>
          <c:showLegendKey val="0"/>
          <c:showVal val="0"/>
          <c:showCatName val="0"/>
          <c:showSerName val="0"/>
          <c:showPercent val="0"/>
          <c:showBubbleSize val="0"/>
        </c:dLbls>
        <c:axId val="425573424"/>
        <c:axId val="425580968"/>
      </c:scatterChart>
      <c:valAx>
        <c:axId val="425573424"/>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GB" dirty="0"/>
                  <a:t>AERMOD (annual mean NOx)</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Segoe UI Light" panose="020B0502040204020203" pitchFamily="34" charset="0"/>
                <a:ea typeface="+mn-ea"/>
                <a:cs typeface="Segoe UI Light" panose="020B0502040204020203" pitchFamily="34" charset="0"/>
              </a:defRPr>
            </a:pPr>
            <a:endParaRPr lang="en-US"/>
          </a:p>
        </c:txPr>
        <c:crossAx val="425580968"/>
        <c:crosses val="autoZero"/>
        <c:crossBetween val="midCat"/>
      </c:valAx>
      <c:valAx>
        <c:axId val="42558096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75000"/>
                      </a:schemeClr>
                    </a:solidFill>
                    <a:latin typeface="Segoe UI Light" panose="020B0502040204020203" pitchFamily="34" charset="0"/>
                    <a:ea typeface="+mn-ea"/>
                    <a:cs typeface="Segoe UI Light" panose="020B0502040204020203" pitchFamily="34" charset="0"/>
                  </a:defRPr>
                </a:pPr>
                <a:r>
                  <a:rPr lang="en-GB" dirty="0">
                    <a:latin typeface="Segoe UI Light" panose="020B0502040204020203" pitchFamily="34" charset="0"/>
                    <a:cs typeface="Segoe UI Light" panose="020B0502040204020203" pitchFamily="34" charset="0"/>
                  </a:rPr>
                  <a:t>rapidair</a:t>
                </a:r>
                <a:r>
                  <a:rPr lang="en-GB" baseline="0" dirty="0">
                    <a:latin typeface="Segoe UI Light" panose="020B0502040204020203" pitchFamily="34" charset="0"/>
                    <a:cs typeface="Segoe UI Light" panose="020B0502040204020203" pitchFamily="34" charset="0"/>
                  </a:rPr>
                  <a:t> (annual mean </a:t>
                </a:r>
                <a:r>
                  <a:rPr lang="en-GB" baseline="0" dirty="0" err="1">
                    <a:latin typeface="Segoe UI Light" panose="020B0502040204020203" pitchFamily="34" charset="0"/>
                    <a:cs typeface="Segoe UI Light" panose="020B0502040204020203" pitchFamily="34" charset="0"/>
                  </a:rPr>
                  <a:t>nox</a:t>
                </a:r>
                <a:endParaRPr lang="en-GB" dirty="0">
                  <a:latin typeface="Segoe UI Light" panose="020B0502040204020203" pitchFamily="34" charset="0"/>
                  <a:cs typeface="Segoe UI Light" panose="020B0502040204020203" pitchFamily="34" charset="0"/>
                </a:endParaRP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75000"/>
                    </a:schemeClr>
                  </a:solidFill>
                  <a:latin typeface="Segoe UI Light" panose="020B0502040204020203" pitchFamily="34" charset="0"/>
                  <a:ea typeface="+mn-ea"/>
                  <a:cs typeface="Segoe UI Light" panose="020B0502040204020203" pitchFamily="34" charset="0"/>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Segoe UI Light" panose="020B0502040204020203" pitchFamily="34" charset="0"/>
                <a:ea typeface="+mn-ea"/>
                <a:cs typeface="Segoe UI Light" panose="020B0502040204020203" pitchFamily="34" charset="0"/>
              </a:defRPr>
            </a:pPr>
            <a:endParaRPr lang="en-US"/>
          </a:p>
        </c:txPr>
        <c:crossAx val="425573424"/>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96D278-7CFE-441C-8A7F-AFA6E70F233A}" type="doc">
      <dgm:prSet loTypeId="urn:microsoft.com/office/officeart/2005/8/layout/gear1" loCatId="cycle" qsTypeId="urn:microsoft.com/office/officeart/2005/8/quickstyle/simple2" qsCatId="simple" csTypeId="urn:microsoft.com/office/officeart/2005/8/colors/accent1_2" csCatId="accent1" phldr="1"/>
      <dgm:spPr/>
    </dgm:pt>
    <dgm:pt modelId="{D94CA441-7788-42D1-9C67-DBD4E0F115D9}">
      <dgm:prSet phldrT="[Text]"/>
      <dgm:spPr/>
      <dgm:t>
        <a:bodyPr/>
        <a:lstStyle/>
        <a:p>
          <a:r>
            <a:rPr lang="en-GB" b="0" dirty="0"/>
            <a:t>Transform data</a:t>
          </a:r>
        </a:p>
      </dgm:t>
    </dgm:pt>
    <dgm:pt modelId="{ED731EDF-297D-4E30-A65D-0D3C29F1766E}" type="parTrans" cxnId="{376748EC-2FD4-496C-BCCE-727404BE6742}">
      <dgm:prSet/>
      <dgm:spPr/>
      <dgm:t>
        <a:bodyPr/>
        <a:lstStyle/>
        <a:p>
          <a:endParaRPr lang="en-GB"/>
        </a:p>
      </dgm:t>
    </dgm:pt>
    <dgm:pt modelId="{49C99B32-D974-45FA-A72E-B0358279DE34}" type="sibTrans" cxnId="{376748EC-2FD4-496C-BCCE-727404BE6742}">
      <dgm:prSet/>
      <dgm:spPr/>
      <dgm:t>
        <a:bodyPr/>
        <a:lstStyle/>
        <a:p>
          <a:endParaRPr lang="en-GB"/>
        </a:p>
      </dgm:t>
    </dgm:pt>
    <dgm:pt modelId="{83A8C641-1ECA-4F48-A5EF-CC3E7371D7DF}">
      <dgm:prSet phldrT="[Text]"/>
      <dgm:spPr/>
      <dgm:t>
        <a:bodyPr/>
        <a:lstStyle/>
        <a:p>
          <a:r>
            <a:rPr lang="en-GB" dirty="0"/>
            <a:t>Read data</a:t>
          </a:r>
        </a:p>
      </dgm:t>
    </dgm:pt>
    <dgm:pt modelId="{7C531C75-D485-42D2-A8E9-5B71B3CE6CBF}" type="parTrans" cxnId="{43CD1B4D-CB42-4D2A-9EFE-6EEA20A341A9}">
      <dgm:prSet/>
      <dgm:spPr/>
      <dgm:t>
        <a:bodyPr/>
        <a:lstStyle/>
        <a:p>
          <a:endParaRPr lang="en-GB"/>
        </a:p>
      </dgm:t>
    </dgm:pt>
    <dgm:pt modelId="{A33B5852-2AE6-44E9-85D0-9B65A8F336CB}" type="sibTrans" cxnId="{43CD1B4D-CB42-4D2A-9EFE-6EEA20A341A9}">
      <dgm:prSet/>
      <dgm:spPr/>
      <dgm:t>
        <a:bodyPr/>
        <a:lstStyle/>
        <a:p>
          <a:endParaRPr lang="en-GB"/>
        </a:p>
      </dgm:t>
    </dgm:pt>
    <dgm:pt modelId="{31BE8DB2-FED2-44C7-AE98-541295242920}">
      <dgm:prSet phldrT="[Text]"/>
      <dgm:spPr/>
      <dgm:t>
        <a:bodyPr/>
        <a:lstStyle/>
        <a:p>
          <a:r>
            <a:rPr lang="en-GB" dirty="0"/>
            <a:t>Create insights</a:t>
          </a:r>
        </a:p>
      </dgm:t>
    </dgm:pt>
    <dgm:pt modelId="{18C34CF3-F290-4E97-89BD-B91AF2A0AF60}" type="sibTrans" cxnId="{E5BAA940-E50B-4F2D-8017-98016E528601}">
      <dgm:prSet/>
      <dgm:spPr/>
      <dgm:t>
        <a:bodyPr/>
        <a:lstStyle/>
        <a:p>
          <a:endParaRPr lang="en-GB"/>
        </a:p>
      </dgm:t>
    </dgm:pt>
    <dgm:pt modelId="{407DA513-F526-43A6-8D9A-D797AFF03526}" type="parTrans" cxnId="{E5BAA940-E50B-4F2D-8017-98016E528601}">
      <dgm:prSet/>
      <dgm:spPr/>
      <dgm:t>
        <a:bodyPr/>
        <a:lstStyle/>
        <a:p>
          <a:endParaRPr lang="en-GB"/>
        </a:p>
      </dgm:t>
    </dgm:pt>
    <dgm:pt modelId="{A52CE64C-BC0D-44AF-B954-AB9DA3BEE53E}" type="pres">
      <dgm:prSet presAssocID="{CA96D278-7CFE-441C-8A7F-AFA6E70F233A}" presName="composite" presStyleCnt="0">
        <dgm:presLayoutVars>
          <dgm:chMax val="3"/>
          <dgm:animLvl val="lvl"/>
          <dgm:resizeHandles val="exact"/>
        </dgm:presLayoutVars>
      </dgm:prSet>
      <dgm:spPr/>
    </dgm:pt>
    <dgm:pt modelId="{A0FE4560-70A4-477D-AEF2-48287F7C83AF}" type="pres">
      <dgm:prSet presAssocID="{31BE8DB2-FED2-44C7-AE98-541295242920}" presName="gear1" presStyleLbl="node1" presStyleIdx="0" presStyleCnt="3">
        <dgm:presLayoutVars>
          <dgm:chMax val="1"/>
          <dgm:bulletEnabled val="1"/>
        </dgm:presLayoutVars>
      </dgm:prSet>
      <dgm:spPr/>
    </dgm:pt>
    <dgm:pt modelId="{5923A527-26D6-41D6-8D2A-65CF7AA74A86}" type="pres">
      <dgm:prSet presAssocID="{31BE8DB2-FED2-44C7-AE98-541295242920}" presName="gear1srcNode" presStyleLbl="node1" presStyleIdx="0" presStyleCnt="3"/>
      <dgm:spPr/>
    </dgm:pt>
    <dgm:pt modelId="{E53A3043-3733-4FE4-9326-ADFFDAD9D9C7}" type="pres">
      <dgm:prSet presAssocID="{31BE8DB2-FED2-44C7-AE98-541295242920}" presName="gear1dstNode" presStyleLbl="node1" presStyleIdx="0" presStyleCnt="3"/>
      <dgm:spPr/>
    </dgm:pt>
    <dgm:pt modelId="{A46475E2-C2D9-4253-819E-BBBAE139A0AC}" type="pres">
      <dgm:prSet presAssocID="{D94CA441-7788-42D1-9C67-DBD4E0F115D9}" presName="gear2" presStyleLbl="node1" presStyleIdx="1" presStyleCnt="3">
        <dgm:presLayoutVars>
          <dgm:chMax val="1"/>
          <dgm:bulletEnabled val="1"/>
        </dgm:presLayoutVars>
      </dgm:prSet>
      <dgm:spPr/>
    </dgm:pt>
    <dgm:pt modelId="{3998EEFF-74E8-4A48-AAAB-4DF4DA698C6D}" type="pres">
      <dgm:prSet presAssocID="{D94CA441-7788-42D1-9C67-DBD4E0F115D9}" presName="gear2srcNode" presStyleLbl="node1" presStyleIdx="1" presStyleCnt="3"/>
      <dgm:spPr/>
    </dgm:pt>
    <dgm:pt modelId="{538B334D-1826-4700-9566-104116ABD01F}" type="pres">
      <dgm:prSet presAssocID="{D94CA441-7788-42D1-9C67-DBD4E0F115D9}" presName="gear2dstNode" presStyleLbl="node1" presStyleIdx="1" presStyleCnt="3"/>
      <dgm:spPr/>
    </dgm:pt>
    <dgm:pt modelId="{B44C5940-3220-49B2-AB33-4EEB9590995E}" type="pres">
      <dgm:prSet presAssocID="{83A8C641-1ECA-4F48-A5EF-CC3E7371D7DF}" presName="gear3" presStyleLbl="node1" presStyleIdx="2" presStyleCnt="3"/>
      <dgm:spPr/>
    </dgm:pt>
    <dgm:pt modelId="{CBD432C2-FCE4-4A61-8DB1-5CE0534222E2}" type="pres">
      <dgm:prSet presAssocID="{83A8C641-1ECA-4F48-A5EF-CC3E7371D7DF}" presName="gear3tx" presStyleLbl="node1" presStyleIdx="2" presStyleCnt="3">
        <dgm:presLayoutVars>
          <dgm:chMax val="1"/>
          <dgm:bulletEnabled val="1"/>
        </dgm:presLayoutVars>
      </dgm:prSet>
      <dgm:spPr/>
    </dgm:pt>
    <dgm:pt modelId="{AC2DB7E2-A50F-46E8-9F66-41B2FAFE9E08}" type="pres">
      <dgm:prSet presAssocID="{83A8C641-1ECA-4F48-A5EF-CC3E7371D7DF}" presName="gear3srcNode" presStyleLbl="node1" presStyleIdx="2" presStyleCnt="3"/>
      <dgm:spPr/>
    </dgm:pt>
    <dgm:pt modelId="{5D18B7ED-9ECC-4CCE-96E2-BAAC53E51110}" type="pres">
      <dgm:prSet presAssocID="{83A8C641-1ECA-4F48-A5EF-CC3E7371D7DF}" presName="gear3dstNode" presStyleLbl="node1" presStyleIdx="2" presStyleCnt="3"/>
      <dgm:spPr/>
    </dgm:pt>
    <dgm:pt modelId="{6D9F6F58-0E85-4585-A39E-8F3745D33846}" type="pres">
      <dgm:prSet presAssocID="{18C34CF3-F290-4E97-89BD-B91AF2A0AF60}" presName="connector1" presStyleLbl="sibTrans2D1" presStyleIdx="0" presStyleCnt="3"/>
      <dgm:spPr/>
    </dgm:pt>
    <dgm:pt modelId="{E780FA78-F2C4-4A51-A21F-E6C728C22278}" type="pres">
      <dgm:prSet presAssocID="{49C99B32-D974-45FA-A72E-B0358279DE34}" presName="connector2" presStyleLbl="sibTrans2D1" presStyleIdx="1" presStyleCnt="3"/>
      <dgm:spPr/>
    </dgm:pt>
    <dgm:pt modelId="{1F08475F-3532-46BC-B900-F5EBB8BA2C0A}" type="pres">
      <dgm:prSet presAssocID="{A33B5852-2AE6-44E9-85D0-9B65A8F336CB}" presName="connector3" presStyleLbl="sibTrans2D1" presStyleIdx="2" presStyleCnt="3"/>
      <dgm:spPr/>
    </dgm:pt>
  </dgm:ptLst>
  <dgm:cxnLst>
    <dgm:cxn modelId="{0FCF84E9-96A2-49AC-888D-1ADE87D5B2BA}" type="presOf" srcId="{D94CA441-7788-42D1-9C67-DBD4E0F115D9}" destId="{3998EEFF-74E8-4A48-AAAB-4DF4DA698C6D}" srcOrd="1" destOrd="0" presId="urn:microsoft.com/office/officeart/2005/8/layout/gear1"/>
    <dgm:cxn modelId="{A7DF9AB4-78BC-4924-A1CB-F8A96E01BAD3}" type="presOf" srcId="{D94CA441-7788-42D1-9C67-DBD4E0F115D9}" destId="{A46475E2-C2D9-4253-819E-BBBAE139A0AC}" srcOrd="0" destOrd="0" presId="urn:microsoft.com/office/officeart/2005/8/layout/gear1"/>
    <dgm:cxn modelId="{AE9B47F4-F665-40CC-BB8C-FAEA65E1BDCC}" type="presOf" srcId="{CA96D278-7CFE-441C-8A7F-AFA6E70F233A}" destId="{A52CE64C-BC0D-44AF-B954-AB9DA3BEE53E}" srcOrd="0" destOrd="0" presId="urn:microsoft.com/office/officeart/2005/8/layout/gear1"/>
    <dgm:cxn modelId="{376748EC-2FD4-496C-BCCE-727404BE6742}" srcId="{CA96D278-7CFE-441C-8A7F-AFA6E70F233A}" destId="{D94CA441-7788-42D1-9C67-DBD4E0F115D9}" srcOrd="1" destOrd="0" parTransId="{ED731EDF-297D-4E30-A65D-0D3C29F1766E}" sibTransId="{49C99B32-D974-45FA-A72E-B0358279DE34}"/>
    <dgm:cxn modelId="{0A8527D9-FA00-414E-8313-31714F5A773E}" type="presOf" srcId="{31BE8DB2-FED2-44C7-AE98-541295242920}" destId="{A0FE4560-70A4-477D-AEF2-48287F7C83AF}" srcOrd="0" destOrd="0" presId="urn:microsoft.com/office/officeart/2005/8/layout/gear1"/>
    <dgm:cxn modelId="{EE32FFF9-DF1F-4217-A56B-3D2E8D75D2D2}" type="presOf" srcId="{31BE8DB2-FED2-44C7-AE98-541295242920}" destId="{E53A3043-3733-4FE4-9326-ADFFDAD9D9C7}" srcOrd="2" destOrd="0" presId="urn:microsoft.com/office/officeart/2005/8/layout/gear1"/>
    <dgm:cxn modelId="{F3AA4838-89E2-4B3A-9947-2D87AD8350B0}" type="presOf" srcId="{83A8C641-1ECA-4F48-A5EF-CC3E7371D7DF}" destId="{5D18B7ED-9ECC-4CCE-96E2-BAAC53E51110}" srcOrd="3" destOrd="0" presId="urn:microsoft.com/office/officeart/2005/8/layout/gear1"/>
    <dgm:cxn modelId="{FB62ECA3-3B88-4809-851C-1AEA4B9576DD}" type="presOf" srcId="{83A8C641-1ECA-4F48-A5EF-CC3E7371D7DF}" destId="{B44C5940-3220-49B2-AB33-4EEB9590995E}" srcOrd="0" destOrd="0" presId="urn:microsoft.com/office/officeart/2005/8/layout/gear1"/>
    <dgm:cxn modelId="{BB2D666B-2480-4977-8646-A2BB7777D38B}" type="presOf" srcId="{83A8C641-1ECA-4F48-A5EF-CC3E7371D7DF}" destId="{AC2DB7E2-A50F-46E8-9F66-41B2FAFE9E08}" srcOrd="2" destOrd="0" presId="urn:microsoft.com/office/officeart/2005/8/layout/gear1"/>
    <dgm:cxn modelId="{9C783878-2A88-44FD-9860-27C8CDE1C87B}" type="presOf" srcId="{A33B5852-2AE6-44E9-85D0-9B65A8F336CB}" destId="{1F08475F-3532-46BC-B900-F5EBB8BA2C0A}" srcOrd="0" destOrd="0" presId="urn:microsoft.com/office/officeart/2005/8/layout/gear1"/>
    <dgm:cxn modelId="{682DA7BA-425B-4DBE-8889-A89577458CCD}" type="presOf" srcId="{31BE8DB2-FED2-44C7-AE98-541295242920}" destId="{5923A527-26D6-41D6-8D2A-65CF7AA74A86}" srcOrd="1" destOrd="0" presId="urn:microsoft.com/office/officeart/2005/8/layout/gear1"/>
    <dgm:cxn modelId="{907AD9BF-D06D-4565-8591-F5ED9C26C8D0}" type="presOf" srcId="{49C99B32-D974-45FA-A72E-B0358279DE34}" destId="{E780FA78-F2C4-4A51-A21F-E6C728C22278}" srcOrd="0" destOrd="0" presId="urn:microsoft.com/office/officeart/2005/8/layout/gear1"/>
    <dgm:cxn modelId="{4E1F22CD-EC4B-46E4-9BB3-3FB5FE171D96}" type="presOf" srcId="{83A8C641-1ECA-4F48-A5EF-CC3E7371D7DF}" destId="{CBD432C2-FCE4-4A61-8DB1-5CE0534222E2}" srcOrd="1" destOrd="0" presId="urn:microsoft.com/office/officeart/2005/8/layout/gear1"/>
    <dgm:cxn modelId="{43CD1B4D-CB42-4D2A-9EFE-6EEA20A341A9}" srcId="{CA96D278-7CFE-441C-8A7F-AFA6E70F233A}" destId="{83A8C641-1ECA-4F48-A5EF-CC3E7371D7DF}" srcOrd="2" destOrd="0" parTransId="{7C531C75-D485-42D2-A8E9-5B71B3CE6CBF}" sibTransId="{A33B5852-2AE6-44E9-85D0-9B65A8F336CB}"/>
    <dgm:cxn modelId="{802AB593-59C0-49F1-AEEA-3B7AAAAF3540}" type="presOf" srcId="{D94CA441-7788-42D1-9C67-DBD4E0F115D9}" destId="{538B334D-1826-4700-9566-104116ABD01F}" srcOrd="2" destOrd="0" presId="urn:microsoft.com/office/officeart/2005/8/layout/gear1"/>
    <dgm:cxn modelId="{9DE27F17-CB63-4E67-977F-079E5F726AFD}" type="presOf" srcId="{18C34CF3-F290-4E97-89BD-B91AF2A0AF60}" destId="{6D9F6F58-0E85-4585-A39E-8F3745D33846}" srcOrd="0" destOrd="0" presId="urn:microsoft.com/office/officeart/2005/8/layout/gear1"/>
    <dgm:cxn modelId="{E5BAA940-E50B-4F2D-8017-98016E528601}" srcId="{CA96D278-7CFE-441C-8A7F-AFA6E70F233A}" destId="{31BE8DB2-FED2-44C7-AE98-541295242920}" srcOrd="0" destOrd="0" parTransId="{407DA513-F526-43A6-8D9A-D797AFF03526}" sibTransId="{18C34CF3-F290-4E97-89BD-B91AF2A0AF60}"/>
    <dgm:cxn modelId="{B195BFD1-D67C-4D4A-B273-D6437852E965}" type="presParOf" srcId="{A52CE64C-BC0D-44AF-B954-AB9DA3BEE53E}" destId="{A0FE4560-70A4-477D-AEF2-48287F7C83AF}" srcOrd="0" destOrd="0" presId="urn:microsoft.com/office/officeart/2005/8/layout/gear1"/>
    <dgm:cxn modelId="{D0BEA4B0-3A5A-4FC8-BFC9-B7DA72B997A6}" type="presParOf" srcId="{A52CE64C-BC0D-44AF-B954-AB9DA3BEE53E}" destId="{5923A527-26D6-41D6-8D2A-65CF7AA74A86}" srcOrd="1" destOrd="0" presId="urn:microsoft.com/office/officeart/2005/8/layout/gear1"/>
    <dgm:cxn modelId="{436BA191-9607-4036-A67D-645A4EA68911}" type="presParOf" srcId="{A52CE64C-BC0D-44AF-B954-AB9DA3BEE53E}" destId="{E53A3043-3733-4FE4-9326-ADFFDAD9D9C7}" srcOrd="2" destOrd="0" presId="urn:microsoft.com/office/officeart/2005/8/layout/gear1"/>
    <dgm:cxn modelId="{DC390AE5-6F62-4DD1-B8D7-6C18D61F5A12}" type="presParOf" srcId="{A52CE64C-BC0D-44AF-B954-AB9DA3BEE53E}" destId="{A46475E2-C2D9-4253-819E-BBBAE139A0AC}" srcOrd="3" destOrd="0" presId="urn:microsoft.com/office/officeart/2005/8/layout/gear1"/>
    <dgm:cxn modelId="{EA8FFD73-2C57-4173-ADB1-2D12EE947BE1}" type="presParOf" srcId="{A52CE64C-BC0D-44AF-B954-AB9DA3BEE53E}" destId="{3998EEFF-74E8-4A48-AAAB-4DF4DA698C6D}" srcOrd="4" destOrd="0" presId="urn:microsoft.com/office/officeart/2005/8/layout/gear1"/>
    <dgm:cxn modelId="{0C3F12F7-3318-4344-B870-C02611392DA4}" type="presParOf" srcId="{A52CE64C-BC0D-44AF-B954-AB9DA3BEE53E}" destId="{538B334D-1826-4700-9566-104116ABD01F}" srcOrd="5" destOrd="0" presId="urn:microsoft.com/office/officeart/2005/8/layout/gear1"/>
    <dgm:cxn modelId="{43A614CD-6C72-4B58-86E3-B728DD863004}" type="presParOf" srcId="{A52CE64C-BC0D-44AF-B954-AB9DA3BEE53E}" destId="{B44C5940-3220-49B2-AB33-4EEB9590995E}" srcOrd="6" destOrd="0" presId="urn:microsoft.com/office/officeart/2005/8/layout/gear1"/>
    <dgm:cxn modelId="{87A123F8-CC73-4E9B-9795-BD3EDDAD37BD}" type="presParOf" srcId="{A52CE64C-BC0D-44AF-B954-AB9DA3BEE53E}" destId="{CBD432C2-FCE4-4A61-8DB1-5CE0534222E2}" srcOrd="7" destOrd="0" presId="urn:microsoft.com/office/officeart/2005/8/layout/gear1"/>
    <dgm:cxn modelId="{64B527A9-927C-4A4E-A5CE-052B05EFF3D6}" type="presParOf" srcId="{A52CE64C-BC0D-44AF-B954-AB9DA3BEE53E}" destId="{AC2DB7E2-A50F-46E8-9F66-41B2FAFE9E08}" srcOrd="8" destOrd="0" presId="urn:microsoft.com/office/officeart/2005/8/layout/gear1"/>
    <dgm:cxn modelId="{6062CDF4-B405-4E02-8580-90281EFDA568}" type="presParOf" srcId="{A52CE64C-BC0D-44AF-B954-AB9DA3BEE53E}" destId="{5D18B7ED-9ECC-4CCE-96E2-BAAC53E51110}" srcOrd="9" destOrd="0" presId="urn:microsoft.com/office/officeart/2005/8/layout/gear1"/>
    <dgm:cxn modelId="{C6BA592E-5438-4E19-ADBA-640545B93726}" type="presParOf" srcId="{A52CE64C-BC0D-44AF-B954-AB9DA3BEE53E}" destId="{6D9F6F58-0E85-4585-A39E-8F3745D33846}" srcOrd="10" destOrd="0" presId="urn:microsoft.com/office/officeart/2005/8/layout/gear1"/>
    <dgm:cxn modelId="{8DC7FCB7-680C-42A9-92B8-DF37603DA49E}" type="presParOf" srcId="{A52CE64C-BC0D-44AF-B954-AB9DA3BEE53E}" destId="{E780FA78-F2C4-4A51-A21F-E6C728C22278}" srcOrd="11" destOrd="0" presId="urn:microsoft.com/office/officeart/2005/8/layout/gear1"/>
    <dgm:cxn modelId="{3CBB5333-F71C-4AD0-BD94-CA3B8B3198D1}" type="presParOf" srcId="{A52CE64C-BC0D-44AF-B954-AB9DA3BEE53E}" destId="{1F08475F-3532-46BC-B900-F5EBB8BA2C0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3200" dirty="0">
              <a:solidFill>
                <a:schemeClr val="bg1"/>
              </a:solidFill>
            </a:rPr>
            <a:t>Meteorology</a:t>
          </a:r>
        </a:p>
      </dgm:t>
    </dgm:pt>
    <dgm:pt modelId="{0B3752C1-CF1A-4400-AF29-040C179FF3B9}" type="parTrans" cxnId="{3495FA7A-BEA4-4141-8542-F6EED84CF51A}">
      <dgm:prSet/>
      <dgm:spPr/>
      <dgm:t>
        <a:bodyPr/>
        <a:lstStyle/>
        <a:p>
          <a:endParaRPr lang="en-GB"/>
        </a:p>
      </dgm:t>
    </dgm:pt>
    <dgm:pt modelId="{BC3CFB0C-1701-4E4E-B8D5-A7AD65847736}" type="sibTrans" cxnId="{3495FA7A-BEA4-4141-8542-F6EED84CF51A}">
      <dgm:prSet/>
      <dgm:spPr/>
      <dgm:t>
        <a:bodyPr/>
        <a:lstStyle/>
        <a:p>
          <a:endParaRPr lang="en-GB"/>
        </a:p>
      </dgm:t>
    </dgm:pt>
    <dgm:pt modelId="{462FA96C-E817-40D6-AB3A-91DAA4E358B2}">
      <dgm:prSet phldrT="[Text]"/>
      <dgm:spPr/>
      <dgm:t>
        <a:bodyPr/>
        <a:lstStyle/>
        <a:p>
          <a:r>
            <a:rPr lang="en-GB" dirty="0">
              <a:solidFill>
                <a:schemeClr val="bg1"/>
              </a:solidFill>
            </a:rPr>
            <a:t>Emissions</a:t>
          </a:r>
        </a:p>
      </dgm:t>
    </dgm:pt>
    <dgm:pt modelId="{72AA3D4A-7E9F-4FFA-8F8F-F1E783662E50}" type="parTrans" cxnId="{538806C2-BB39-4ECE-BDA1-775DC540A988}">
      <dgm:prSet/>
      <dgm:spPr/>
      <dgm:t>
        <a:bodyPr/>
        <a:lstStyle/>
        <a:p>
          <a:endParaRPr lang="en-GB"/>
        </a:p>
      </dgm:t>
    </dgm:pt>
    <dgm:pt modelId="{0EF3FC2F-F1EC-4585-8819-5F09438F692C}" type="sibTrans" cxnId="{538806C2-BB39-4ECE-BDA1-775DC540A988}">
      <dgm:prSet/>
      <dgm:spPr/>
      <dgm:t>
        <a:bodyPr/>
        <a:lstStyle/>
        <a:p>
          <a:endParaRPr lang="en-GB"/>
        </a:p>
      </dgm:t>
    </dgm:pt>
    <dgm:pt modelId="{29330D09-391A-48BE-B892-048FA56A5791}">
      <dgm:prSet phldrT="[Text]"/>
      <dgm:spPr/>
      <dgm:t>
        <a:bodyPr/>
        <a:lstStyle/>
        <a:p>
          <a:r>
            <a:rPr lang="en-GB" dirty="0">
              <a:solidFill>
                <a:schemeClr val="bg1"/>
              </a:solidFill>
            </a:rPr>
            <a:t>Dispersion</a:t>
          </a:r>
        </a:p>
      </dgm:t>
    </dgm:pt>
    <dgm:pt modelId="{5F9D1E1B-8BD9-4323-AA98-111CED3DFB64}" type="parTrans" cxnId="{D919BA38-7FBD-473C-A603-E48F604DEC91}">
      <dgm:prSet/>
      <dgm:spPr/>
      <dgm:t>
        <a:bodyPr/>
        <a:lstStyle/>
        <a:p>
          <a:endParaRPr lang="en-GB"/>
        </a:p>
      </dgm:t>
    </dgm:pt>
    <dgm:pt modelId="{FA4D3E90-8211-4D27-AAD7-51B455330921}" type="sibTrans" cxnId="{D919BA38-7FBD-473C-A603-E48F604DEC91}">
      <dgm:prSet/>
      <dgm:spPr/>
      <dgm:t>
        <a:bodyPr/>
        <a:lstStyle/>
        <a:p>
          <a:endParaRPr lang="en-GB"/>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3">
        <dgm:presLayoutVars>
          <dgm:bulletEnabled val="1"/>
        </dgm:presLayoutVars>
      </dgm:prSet>
      <dgm:spPr/>
    </dgm:pt>
    <dgm:pt modelId="{81A4C222-88E8-49DF-A0E9-2DB785A1AE79}" type="pres">
      <dgm:prSet presAssocID="{BC3CFB0C-1701-4E4E-B8D5-A7AD65847736}" presName="sibTrans" presStyleLbl="sibTrans2D1" presStyleIdx="0" presStyleCnt="2"/>
      <dgm:spPr/>
    </dgm:pt>
    <dgm:pt modelId="{34363714-561B-4EB3-90AD-22A751711573}" type="pres">
      <dgm:prSet presAssocID="{BC3CFB0C-1701-4E4E-B8D5-A7AD65847736}" presName="connectorText" presStyleLbl="sibTrans2D1" presStyleIdx="0" presStyleCnt="2"/>
      <dgm:spPr/>
    </dgm:pt>
    <dgm:pt modelId="{C10B2B3C-23D6-4765-BF7A-E610DE4063B1}" type="pres">
      <dgm:prSet presAssocID="{462FA96C-E817-40D6-AB3A-91DAA4E358B2}" presName="node" presStyleLbl="node1" presStyleIdx="1" presStyleCnt="3">
        <dgm:presLayoutVars>
          <dgm:bulletEnabled val="1"/>
        </dgm:presLayoutVars>
      </dgm:prSet>
      <dgm:spPr/>
    </dgm:pt>
    <dgm:pt modelId="{0EBC7466-CD65-4005-9A5F-26D1D7453B1B}" type="pres">
      <dgm:prSet presAssocID="{0EF3FC2F-F1EC-4585-8819-5F09438F692C}" presName="sibTrans" presStyleLbl="sibTrans2D1" presStyleIdx="1" presStyleCnt="2"/>
      <dgm:spPr/>
    </dgm:pt>
    <dgm:pt modelId="{0B0CD141-9ABF-4B19-BEE6-C52528ED2B61}" type="pres">
      <dgm:prSet presAssocID="{0EF3FC2F-F1EC-4585-8819-5F09438F692C}" presName="connectorText" presStyleLbl="sibTrans2D1" presStyleIdx="1" presStyleCnt="2"/>
      <dgm:spPr/>
    </dgm:pt>
    <dgm:pt modelId="{DD8CB7B2-5EA1-4486-B691-F5E156A205CC}" type="pres">
      <dgm:prSet presAssocID="{29330D09-391A-48BE-B892-048FA56A5791}" presName="node" presStyleLbl="node1" presStyleIdx="2" presStyleCnt="3">
        <dgm:presLayoutVars>
          <dgm:bulletEnabled val="1"/>
        </dgm:presLayoutVars>
      </dgm:prSet>
      <dgm:spPr/>
    </dgm:pt>
  </dgm:ptLst>
  <dgm:cxnLst>
    <dgm:cxn modelId="{D919BA38-7FBD-473C-A603-E48F604DEC91}" srcId="{B12ECDB4-E6A2-46CC-905C-6A6BF7FF8CCB}" destId="{29330D09-391A-48BE-B892-048FA56A5791}" srcOrd="2" destOrd="0" parTransId="{5F9D1E1B-8BD9-4323-AA98-111CED3DFB64}" sibTransId="{FA4D3E90-8211-4D27-AAD7-51B455330921}"/>
    <dgm:cxn modelId="{538806C2-BB39-4ECE-BDA1-775DC540A988}" srcId="{B12ECDB4-E6A2-46CC-905C-6A6BF7FF8CCB}" destId="{462FA96C-E817-40D6-AB3A-91DAA4E358B2}" srcOrd="1" destOrd="0" parTransId="{72AA3D4A-7E9F-4FFA-8F8F-F1E783662E50}" sibTransId="{0EF3FC2F-F1EC-4585-8819-5F09438F692C}"/>
    <dgm:cxn modelId="{F2BC103A-6001-4854-AF4D-87BCAA4FC36D}" type="presOf" srcId="{29330D09-391A-48BE-B892-048FA56A5791}" destId="{DD8CB7B2-5EA1-4486-B691-F5E156A205CC}" srcOrd="0"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067A6C88-E561-4173-88E5-D576B05DB935}" type="presOf" srcId="{462FA96C-E817-40D6-AB3A-91DAA4E358B2}" destId="{C10B2B3C-23D6-4765-BF7A-E610DE4063B1}"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74582932-2A61-432E-A694-399C6A3D2C69}" type="presOf" srcId="{0EF3FC2F-F1EC-4585-8819-5F09438F692C}" destId="{0B0CD141-9ABF-4B19-BEE6-C52528ED2B61}" srcOrd="1" destOrd="0" presId="urn:microsoft.com/office/officeart/2005/8/layout/process2"/>
    <dgm:cxn modelId="{645A6617-1C6A-4135-893A-5B8694F1D05F}" type="presOf" srcId="{BC3CFB0C-1701-4E4E-B8D5-A7AD65847736}" destId="{81A4C222-88E8-49DF-A0E9-2DB785A1AE79}" srcOrd="0" destOrd="0" presId="urn:microsoft.com/office/officeart/2005/8/layout/process2"/>
    <dgm:cxn modelId="{DC2E756A-6F16-4968-B497-B185BACA59F4}" type="presOf" srcId="{0EF3FC2F-F1EC-4585-8819-5F09438F692C}" destId="{0EBC7466-CD65-4005-9A5F-26D1D7453B1B}" srcOrd="0" destOrd="0" presId="urn:microsoft.com/office/officeart/2005/8/layout/process2"/>
    <dgm:cxn modelId="{AF10C7C3-B269-4001-BE77-7E2E485FE4D5}" type="presOf" srcId="{AF36C84B-219F-4B7F-AF06-63FA78228E34}" destId="{E46F5AF7-1142-4419-8352-D0EC8AE205B4}"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 modelId="{E294792E-56CF-4BA6-8BEB-D63B51552872}" type="presParOf" srcId="{2B025198-1F5E-43D7-A483-D81D7B067356}" destId="{0EBC7466-CD65-4005-9A5F-26D1D7453B1B}" srcOrd="3" destOrd="0" presId="urn:microsoft.com/office/officeart/2005/8/layout/process2"/>
    <dgm:cxn modelId="{807A04C0-08B2-402A-A2C9-4FD425DB343D}" type="presParOf" srcId="{0EBC7466-CD65-4005-9A5F-26D1D7453B1B}" destId="{0B0CD141-9ABF-4B19-BEE6-C52528ED2B61}" srcOrd="0" destOrd="0" presId="urn:microsoft.com/office/officeart/2005/8/layout/process2"/>
    <dgm:cxn modelId="{80CE1DA5-9B3B-4717-9BF0-6893C4C102C9}" type="presParOf" srcId="{2B025198-1F5E-43D7-A483-D81D7B067356}" destId="{DD8CB7B2-5EA1-4486-B691-F5E156A205C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8A2981-2590-4989-A745-FF03505F7B5B}" type="doc">
      <dgm:prSet loTypeId="urn:microsoft.com/office/officeart/2005/8/layout/chevronAccent+Icon" loCatId="process" qsTypeId="urn:microsoft.com/office/officeart/2005/8/quickstyle/3d3" qsCatId="3D" csTypeId="urn:microsoft.com/office/officeart/2005/8/colors/accent1_2" csCatId="accent1" phldr="1"/>
      <dgm:spPr/>
    </dgm:pt>
    <dgm:pt modelId="{479C93AC-4EE2-43D6-A33F-2CCFF0524841}">
      <dgm:prSet phldrT="[Text]"/>
      <dgm:spPr/>
      <dgm:t>
        <a:bodyPr/>
        <a:lstStyle/>
        <a:p>
          <a:r>
            <a:rPr lang="en-GB" dirty="0"/>
            <a:t>Gather surface and upper air data</a:t>
          </a:r>
        </a:p>
      </dgm:t>
    </dgm:pt>
    <dgm:pt modelId="{06476531-E08D-4883-B296-51BB57E96DAE}" type="parTrans" cxnId="{C88416E4-4813-46E2-A373-CDDF109F92C4}">
      <dgm:prSet/>
      <dgm:spPr/>
      <dgm:t>
        <a:bodyPr/>
        <a:lstStyle/>
        <a:p>
          <a:endParaRPr lang="en-GB"/>
        </a:p>
      </dgm:t>
    </dgm:pt>
    <dgm:pt modelId="{594957A8-314A-4B96-B4C1-733B49F0E67B}" type="sibTrans" cxnId="{C88416E4-4813-46E2-A373-CDDF109F92C4}">
      <dgm:prSet/>
      <dgm:spPr/>
      <dgm:t>
        <a:bodyPr/>
        <a:lstStyle/>
        <a:p>
          <a:endParaRPr lang="en-GB"/>
        </a:p>
      </dgm:t>
    </dgm:pt>
    <dgm:pt modelId="{6E5F2E12-18A3-4E71-B251-150B34E228D0}">
      <dgm:prSet phldrT="[Text]"/>
      <dgm:spPr/>
      <dgm:t>
        <a:bodyPr/>
        <a:lstStyle/>
        <a:p>
          <a:r>
            <a:rPr lang="en-GB" dirty="0"/>
            <a:t>Write AERMET files</a:t>
          </a:r>
        </a:p>
      </dgm:t>
    </dgm:pt>
    <dgm:pt modelId="{24BB1112-E821-494B-815C-2BDAA96D421C}" type="parTrans" cxnId="{94F58625-D7F0-4949-8DC8-372FF6147402}">
      <dgm:prSet/>
      <dgm:spPr/>
      <dgm:t>
        <a:bodyPr/>
        <a:lstStyle/>
        <a:p>
          <a:endParaRPr lang="en-GB"/>
        </a:p>
      </dgm:t>
    </dgm:pt>
    <dgm:pt modelId="{8C25A81B-CE05-4573-9D03-7544B4E2B83D}" type="sibTrans" cxnId="{94F58625-D7F0-4949-8DC8-372FF6147402}">
      <dgm:prSet/>
      <dgm:spPr/>
      <dgm:t>
        <a:bodyPr/>
        <a:lstStyle/>
        <a:p>
          <a:endParaRPr lang="en-GB"/>
        </a:p>
      </dgm:t>
    </dgm:pt>
    <dgm:pt modelId="{BD5DBB38-4401-4450-9157-AC53E003B79C}">
      <dgm:prSet phldrT="[Text]"/>
      <dgm:spPr/>
      <dgm:t>
        <a:bodyPr/>
        <a:lstStyle/>
        <a:p>
          <a:r>
            <a:rPr lang="en-GB" dirty="0"/>
            <a:t>Run AERMET and process output</a:t>
          </a:r>
        </a:p>
      </dgm:t>
    </dgm:pt>
    <dgm:pt modelId="{2907D7B5-34C9-4230-9C0F-8318B83A3020}" type="parTrans" cxnId="{B097FB36-CFF7-4EA9-A8B9-7F89543299C6}">
      <dgm:prSet/>
      <dgm:spPr/>
      <dgm:t>
        <a:bodyPr/>
        <a:lstStyle/>
        <a:p>
          <a:endParaRPr lang="en-GB"/>
        </a:p>
      </dgm:t>
    </dgm:pt>
    <dgm:pt modelId="{8FAB6117-C69C-4FCA-98DC-871543424A37}" type="sibTrans" cxnId="{B097FB36-CFF7-4EA9-A8B9-7F89543299C6}">
      <dgm:prSet/>
      <dgm:spPr/>
      <dgm:t>
        <a:bodyPr/>
        <a:lstStyle/>
        <a:p>
          <a:endParaRPr lang="en-GB"/>
        </a:p>
      </dgm:t>
    </dgm:pt>
    <dgm:pt modelId="{6F3CD3FE-6376-4951-9BF6-0C5CC28075E0}" type="pres">
      <dgm:prSet presAssocID="{608A2981-2590-4989-A745-FF03505F7B5B}" presName="Name0" presStyleCnt="0">
        <dgm:presLayoutVars>
          <dgm:dir/>
          <dgm:resizeHandles val="exact"/>
        </dgm:presLayoutVars>
      </dgm:prSet>
      <dgm:spPr/>
    </dgm:pt>
    <dgm:pt modelId="{E367BB1A-A211-4B5E-8298-EFA09FF2FD04}" type="pres">
      <dgm:prSet presAssocID="{479C93AC-4EE2-43D6-A33F-2CCFF0524841}" presName="composite" presStyleCnt="0"/>
      <dgm:spPr/>
    </dgm:pt>
    <dgm:pt modelId="{DBE7E1C4-EED1-4D41-BC46-9622E0C3338E}" type="pres">
      <dgm:prSet presAssocID="{479C93AC-4EE2-43D6-A33F-2CCFF0524841}" presName="bgChev" presStyleLbl="node1" presStyleIdx="0" presStyleCnt="3"/>
      <dgm:spPr/>
    </dgm:pt>
    <dgm:pt modelId="{54558400-BFBD-4E9F-AF55-3E690542ADEE}" type="pres">
      <dgm:prSet presAssocID="{479C93AC-4EE2-43D6-A33F-2CCFF0524841}" presName="txNode" presStyleLbl="fgAcc1" presStyleIdx="0" presStyleCnt="3">
        <dgm:presLayoutVars>
          <dgm:bulletEnabled val="1"/>
        </dgm:presLayoutVars>
      </dgm:prSet>
      <dgm:spPr/>
    </dgm:pt>
    <dgm:pt modelId="{2F05A569-EDCF-4D9F-A9CB-4A0CC294176D}" type="pres">
      <dgm:prSet presAssocID="{594957A8-314A-4B96-B4C1-733B49F0E67B}" presName="compositeSpace" presStyleCnt="0"/>
      <dgm:spPr/>
    </dgm:pt>
    <dgm:pt modelId="{FD45877B-26E0-41E1-8ED5-D659B4AE9656}" type="pres">
      <dgm:prSet presAssocID="{6E5F2E12-18A3-4E71-B251-150B34E228D0}" presName="composite" presStyleCnt="0"/>
      <dgm:spPr/>
    </dgm:pt>
    <dgm:pt modelId="{E24E4186-DE5E-4840-961E-EDDF96BD2D1E}" type="pres">
      <dgm:prSet presAssocID="{6E5F2E12-18A3-4E71-B251-150B34E228D0}" presName="bgChev" presStyleLbl="node1" presStyleIdx="1" presStyleCnt="3"/>
      <dgm:spPr/>
    </dgm:pt>
    <dgm:pt modelId="{6FB7D6A0-97DF-46A0-B981-138F0F544585}" type="pres">
      <dgm:prSet presAssocID="{6E5F2E12-18A3-4E71-B251-150B34E228D0}" presName="txNode" presStyleLbl="fgAcc1" presStyleIdx="1" presStyleCnt="3">
        <dgm:presLayoutVars>
          <dgm:bulletEnabled val="1"/>
        </dgm:presLayoutVars>
      </dgm:prSet>
      <dgm:spPr/>
    </dgm:pt>
    <dgm:pt modelId="{8359348F-4698-44CF-9D66-07664E9ECE56}" type="pres">
      <dgm:prSet presAssocID="{8C25A81B-CE05-4573-9D03-7544B4E2B83D}" presName="compositeSpace" presStyleCnt="0"/>
      <dgm:spPr/>
    </dgm:pt>
    <dgm:pt modelId="{42F442E1-8231-45E7-8D97-D22300D60BBC}" type="pres">
      <dgm:prSet presAssocID="{BD5DBB38-4401-4450-9157-AC53E003B79C}" presName="composite" presStyleCnt="0"/>
      <dgm:spPr/>
    </dgm:pt>
    <dgm:pt modelId="{D15EAF9F-1F50-472D-8C8E-AAD80D56FA73}" type="pres">
      <dgm:prSet presAssocID="{BD5DBB38-4401-4450-9157-AC53E003B79C}" presName="bgChev" presStyleLbl="node1" presStyleIdx="2" presStyleCnt="3"/>
      <dgm:spPr/>
    </dgm:pt>
    <dgm:pt modelId="{CCD12898-6806-4870-8993-C04B56166E4B}" type="pres">
      <dgm:prSet presAssocID="{BD5DBB38-4401-4450-9157-AC53E003B79C}" presName="txNode" presStyleLbl="fgAcc1" presStyleIdx="2" presStyleCnt="3">
        <dgm:presLayoutVars>
          <dgm:bulletEnabled val="1"/>
        </dgm:presLayoutVars>
      </dgm:prSet>
      <dgm:spPr/>
    </dgm:pt>
  </dgm:ptLst>
  <dgm:cxnLst>
    <dgm:cxn modelId="{2197CF16-3052-489F-A0FF-3A503B9F0286}" type="presOf" srcId="{BD5DBB38-4401-4450-9157-AC53E003B79C}" destId="{CCD12898-6806-4870-8993-C04B56166E4B}" srcOrd="0" destOrd="0" presId="urn:microsoft.com/office/officeart/2005/8/layout/chevronAccent+Icon"/>
    <dgm:cxn modelId="{B097FB36-CFF7-4EA9-A8B9-7F89543299C6}" srcId="{608A2981-2590-4989-A745-FF03505F7B5B}" destId="{BD5DBB38-4401-4450-9157-AC53E003B79C}" srcOrd="2" destOrd="0" parTransId="{2907D7B5-34C9-4230-9C0F-8318B83A3020}" sibTransId="{8FAB6117-C69C-4FCA-98DC-871543424A37}"/>
    <dgm:cxn modelId="{94F58625-D7F0-4949-8DC8-372FF6147402}" srcId="{608A2981-2590-4989-A745-FF03505F7B5B}" destId="{6E5F2E12-18A3-4E71-B251-150B34E228D0}" srcOrd="1" destOrd="0" parTransId="{24BB1112-E821-494B-815C-2BDAA96D421C}" sibTransId="{8C25A81B-CE05-4573-9D03-7544B4E2B83D}"/>
    <dgm:cxn modelId="{5E312D7F-BCC6-455A-AB30-4C027AF916DB}" type="presOf" srcId="{479C93AC-4EE2-43D6-A33F-2CCFF0524841}" destId="{54558400-BFBD-4E9F-AF55-3E690542ADEE}" srcOrd="0" destOrd="0" presId="urn:microsoft.com/office/officeart/2005/8/layout/chevronAccent+Icon"/>
    <dgm:cxn modelId="{2855F455-2886-464D-9002-B77E21FDA002}" type="presOf" srcId="{608A2981-2590-4989-A745-FF03505F7B5B}" destId="{6F3CD3FE-6376-4951-9BF6-0C5CC28075E0}" srcOrd="0" destOrd="0" presId="urn:microsoft.com/office/officeart/2005/8/layout/chevronAccent+Icon"/>
    <dgm:cxn modelId="{C88416E4-4813-46E2-A373-CDDF109F92C4}" srcId="{608A2981-2590-4989-A745-FF03505F7B5B}" destId="{479C93AC-4EE2-43D6-A33F-2CCFF0524841}" srcOrd="0" destOrd="0" parTransId="{06476531-E08D-4883-B296-51BB57E96DAE}" sibTransId="{594957A8-314A-4B96-B4C1-733B49F0E67B}"/>
    <dgm:cxn modelId="{ED627B3C-13C1-4442-9552-D63EF37CB640}" type="presOf" srcId="{6E5F2E12-18A3-4E71-B251-150B34E228D0}" destId="{6FB7D6A0-97DF-46A0-B981-138F0F544585}" srcOrd="0" destOrd="0" presId="urn:microsoft.com/office/officeart/2005/8/layout/chevronAccent+Icon"/>
    <dgm:cxn modelId="{B782A382-2139-42CF-928A-689754A438F6}" type="presParOf" srcId="{6F3CD3FE-6376-4951-9BF6-0C5CC28075E0}" destId="{E367BB1A-A211-4B5E-8298-EFA09FF2FD04}" srcOrd="0" destOrd="0" presId="urn:microsoft.com/office/officeart/2005/8/layout/chevronAccent+Icon"/>
    <dgm:cxn modelId="{CB89AC75-F678-432B-B686-B64AFDEF7084}" type="presParOf" srcId="{E367BB1A-A211-4B5E-8298-EFA09FF2FD04}" destId="{DBE7E1C4-EED1-4D41-BC46-9622E0C3338E}" srcOrd="0" destOrd="0" presId="urn:microsoft.com/office/officeart/2005/8/layout/chevronAccent+Icon"/>
    <dgm:cxn modelId="{A39D00AA-CCF6-49C5-9BC6-33843A47FED0}" type="presParOf" srcId="{E367BB1A-A211-4B5E-8298-EFA09FF2FD04}" destId="{54558400-BFBD-4E9F-AF55-3E690542ADEE}" srcOrd="1" destOrd="0" presId="urn:microsoft.com/office/officeart/2005/8/layout/chevronAccent+Icon"/>
    <dgm:cxn modelId="{3E1A10AD-3339-47BF-9857-AF61C1BDD1DC}" type="presParOf" srcId="{6F3CD3FE-6376-4951-9BF6-0C5CC28075E0}" destId="{2F05A569-EDCF-4D9F-A9CB-4A0CC294176D}" srcOrd="1" destOrd="0" presId="urn:microsoft.com/office/officeart/2005/8/layout/chevronAccent+Icon"/>
    <dgm:cxn modelId="{BADE85B9-47EF-41E7-AEB7-525A834E2577}" type="presParOf" srcId="{6F3CD3FE-6376-4951-9BF6-0C5CC28075E0}" destId="{FD45877B-26E0-41E1-8ED5-D659B4AE9656}" srcOrd="2" destOrd="0" presId="urn:microsoft.com/office/officeart/2005/8/layout/chevronAccent+Icon"/>
    <dgm:cxn modelId="{A5C8D408-FEB7-4DA6-8A7E-81A5F4DD514D}" type="presParOf" srcId="{FD45877B-26E0-41E1-8ED5-D659B4AE9656}" destId="{E24E4186-DE5E-4840-961E-EDDF96BD2D1E}" srcOrd="0" destOrd="0" presId="urn:microsoft.com/office/officeart/2005/8/layout/chevronAccent+Icon"/>
    <dgm:cxn modelId="{3EBB7BCA-77C1-49BA-A9A2-F281ADC0F3C1}" type="presParOf" srcId="{FD45877B-26E0-41E1-8ED5-D659B4AE9656}" destId="{6FB7D6A0-97DF-46A0-B981-138F0F544585}" srcOrd="1" destOrd="0" presId="urn:microsoft.com/office/officeart/2005/8/layout/chevronAccent+Icon"/>
    <dgm:cxn modelId="{D2A1C08C-8B4A-4301-9388-77F9274C3216}" type="presParOf" srcId="{6F3CD3FE-6376-4951-9BF6-0C5CC28075E0}" destId="{8359348F-4698-44CF-9D66-07664E9ECE56}" srcOrd="3" destOrd="0" presId="urn:microsoft.com/office/officeart/2005/8/layout/chevronAccent+Icon"/>
    <dgm:cxn modelId="{05FB0885-38A7-498A-82ED-4813CDED3EF0}" type="presParOf" srcId="{6F3CD3FE-6376-4951-9BF6-0C5CC28075E0}" destId="{42F442E1-8231-45E7-8D97-D22300D60BBC}" srcOrd="4" destOrd="0" presId="urn:microsoft.com/office/officeart/2005/8/layout/chevronAccent+Icon"/>
    <dgm:cxn modelId="{D0AC0947-B09C-44A0-9DB5-7F8F1B9F5E80}" type="presParOf" srcId="{42F442E1-8231-45E7-8D97-D22300D60BBC}" destId="{D15EAF9F-1F50-472D-8C8E-AAD80D56FA73}" srcOrd="0" destOrd="0" presId="urn:microsoft.com/office/officeart/2005/8/layout/chevronAccent+Icon"/>
    <dgm:cxn modelId="{53B823A7-057B-4F52-BEE1-921F356C46BA}" type="presParOf" srcId="{42F442E1-8231-45E7-8D97-D22300D60BBC}" destId="{CCD12898-6806-4870-8993-C04B56166E4B}"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8A2981-2590-4989-A745-FF03505F7B5B}" type="doc">
      <dgm:prSet loTypeId="urn:microsoft.com/office/officeart/2005/8/layout/chevronAccent+Icon" loCatId="process" qsTypeId="urn:microsoft.com/office/officeart/2005/8/quickstyle/3d3" qsCatId="3D" csTypeId="urn:microsoft.com/office/officeart/2005/8/colors/accent1_2" csCatId="accent1" phldr="1"/>
      <dgm:spPr/>
    </dgm:pt>
    <dgm:pt modelId="{479C93AC-4EE2-43D6-A33F-2CCFF0524841}">
      <dgm:prSet phldrT="[Text]"/>
      <dgm:spPr/>
      <dgm:t>
        <a:bodyPr/>
        <a:lstStyle/>
        <a:p>
          <a:r>
            <a:rPr lang="en-GB" dirty="0"/>
            <a:t>Process traffic data</a:t>
          </a:r>
        </a:p>
      </dgm:t>
    </dgm:pt>
    <dgm:pt modelId="{06476531-E08D-4883-B296-51BB57E96DAE}" type="parTrans" cxnId="{C88416E4-4813-46E2-A373-CDDF109F92C4}">
      <dgm:prSet/>
      <dgm:spPr/>
      <dgm:t>
        <a:bodyPr/>
        <a:lstStyle/>
        <a:p>
          <a:endParaRPr lang="en-GB"/>
        </a:p>
      </dgm:t>
    </dgm:pt>
    <dgm:pt modelId="{594957A8-314A-4B96-B4C1-733B49F0E67B}" type="sibTrans" cxnId="{C88416E4-4813-46E2-A373-CDDF109F92C4}">
      <dgm:prSet/>
      <dgm:spPr/>
      <dgm:t>
        <a:bodyPr/>
        <a:lstStyle/>
        <a:p>
          <a:endParaRPr lang="en-GB"/>
        </a:p>
      </dgm:t>
    </dgm:pt>
    <dgm:pt modelId="{6E5F2E12-18A3-4E71-B251-150B34E228D0}">
      <dgm:prSet phldrT="[Text]"/>
      <dgm:spPr/>
      <dgm:t>
        <a:bodyPr/>
        <a:lstStyle/>
        <a:p>
          <a:r>
            <a:rPr lang="en-GB" dirty="0"/>
            <a:t>Compute emission intensity</a:t>
          </a:r>
        </a:p>
      </dgm:t>
    </dgm:pt>
    <dgm:pt modelId="{24BB1112-E821-494B-815C-2BDAA96D421C}" type="parTrans" cxnId="{94F58625-D7F0-4949-8DC8-372FF6147402}">
      <dgm:prSet/>
      <dgm:spPr/>
      <dgm:t>
        <a:bodyPr/>
        <a:lstStyle/>
        <a:p>
          <a:endParaRPr lang="en-GB"/>
        </a:p>
      </dgm:t>
    </dgm:pt>
    <dgm:pt modelId="{8C25A81B-CE05-4573-9D03-7544B4E2B83D}" type="sibTrans" cxnId="{94F58625-D7F0-4949-8DC8-372FF6147402}">
      <dgm:prSet/>
      <dgm:spPr/>
      <dgm:t>
        <a:bodyPr/>
        <a:lstStyle/>
        <a:p>
          <a:endParaRPr lang="en-GB"/>
        </a:p>
      </dgm:t>
    </dgm:pt>
    <dgm:pt modelId="{BD5DBB38-4401-4450-9157-AC53E003B79C}">
      <dgm:prSet phldrT="[Text]"/>
      <dgm:spPr/>
      <dgm:t>
        <a:bodyPr/>
        <a:lstStyle/>
        <a:p>
          <a:r>
            <a:rPr lang="en-GB" dirty="0"/>
            <a:t>Allocate emissions to a grid</a:t>
          </a:r>
        </a:p>
      </dgm:t>
    </dgm:pt>
    <dgm:pt modelId="{2907D7B5-34C9-4230-9C0F-8318B83A3020}" type="parTrans" cxnId="{B097FB36-CFF7-4EA9-A8B9-7F89543299C6}">
      <dgm:prSet/>
      <dgm:spPr/>
      <dgm:t>
        <a:bodyPr/>
        <a:lstStyle/>
        <a:p>
          <a:endParaRPr lang="en-GB"/>
        </a:p>
      </dgm:t>
    </dgm:pt>
    <dgm:pt modelId="{8FAB6117-C69C-4FCA-98DC-871543424A37}" type="sibTrans" cxnId="{B097FB36-CFF7-4EA9-A8B9-7F89543299C6}">
      <dgm:prSet/>
      <dgm:spPr/>
      <dgm:t>
        <a:bodyPr/>
        <a:lstStyle/>
        <a:p>
          <a:endParaRPr lang="en-GB"/>
        </a:p>
      </dgm:t>
    </dgm:pt>
    <dgm:pt modelId="{6F3CD3FE-6376-4951-9BF6-0C5CC28075E0}" type="pres">
      <dgm:prSet presAssocID="{608A2981-2590-4989-A745-FF03505F7B5B}" presName="Name0" presStyleCnt="0">
        <dgm:presLayoutVars>
          <dgm:dir/>
          <dgm:resizeHandles val="exact"/>
        </dgm:presLayoutVars>
      </dgm:prSet>
      <dgm:spPr/>
    </dgm:pt>
    <dgm:pt modelId="{E367BB1A-A211-4B5E-8298-EFA09FF2FD04}" type="pres">
      <dgm:prSet presAssocID="{479C93AC-4EE2-43D6-A33F-2CCFF0524841}" presName="composite" presStyleCnt="0"/>
      <dgm:spPr/>
    </dgm:pt>
    <dgm:pt modelId="{DBE7E1C4-EED1-4D41-BC46-9622E0C3338E}" type="pres">
      <dgm:prSet presAssocID="{479C93AC-4EE2-43D6-A33F-2CCFF0524841}" presName="bgChev" presStyleLbl="node1" presStyleIdx="0" presStyleCnt="3"/>
      <dgm:spPr/>
    </dgm:pt>
    <dgm:pt modelId="{54558400-BFBD-4E9F-AF55-3E690542ADEE}" type="pres">
      <dgm:prSet presAssocID="{479C93AC-4EE2-43D6-A33F-2CCFF0524841}" presName="txNode" presStyleLbl="fgAcc1" presStyleIdx="0" presStyleCnt="3">
        <dgm:presLayoutVars>
          <dgm:bulletEnabled val="1"/>
        </dgm:presLayoutVars>
      </dgm:prSet>
      <dgm:spPr/>
    </dgm:pt>
    <dgm:pt modelId="{2F05A569-EDCF-4D9F-A9CB-4A0CC294176D}" type="pres">
      <dgm:prSet presAssocID="{594957A8-314A-4B96-B4C1-733B49F0E67B}" presName="compositeSpace" presStyleCnt="0"/>
      <dgm:spPr/>
    </dgm:pt>
    <dgm:pt modelId="{FD45877B-26E0-41E1-8ED5-D659B4AE9656}" type="pres">
      <dgm:prSet presAssocID="{6E5F2E12-18A3-4E71-B251-150B34E228D0}" presName="composite" presStyleCnt="0"/>
      <dgm:spPr/>
    </dgm:pt>
    <dgm:pt modelId="{E24E4186-DE5E-4840-961E-EDDF96BD2D1E}" type="pres">
      <dgm:prSet presAssocID="{6E5F2E12-18A3-4E71-B251-150B34E228D0}" presName="bgChev" presStyleLbl="node1" presStyleIdx="1" presStyleCnt="3"/>
      <dgm:spPr/>
    </dgm:pt>
    <dgm:pt modelId="{6FB7D6A0-97DF-46A0-B981-138F0F544585}" type="pres">
      <dgm:prSet presAssocID="{6E5F2E12-18A3-4E71-B251-150B34E228D0}" presName="txNode" presStyleLbl="fgAcc1" presStyleIdx="1" presStyleCnt="3">
        <dgm:presLayoutVars>
          <dgm:bulletEnabled val="1"/>
        </dgm:presLayoutVars>
      </dgm:prSet>
      <dgm:spPr/>
    </dgm:pt>
    <dgm:pt modelId="{8359348F-4698-44CF-9D66-07664E9ECE56}" type="pres">
      <dgm:prSet presAssocID="{8C25A81B-CE05-4573-9D03-7544B4E2B83D}" presName="compositeSpace" presStyleCnt="0"/>
      <dgm:spPr/>
    </dgm:pt>
    <dgm:pt modelId="{42F442E1-8231-45E7-8D97-D22300D60BBC}" type="pres">
      <dgm:prSet presAssocID="{BD5DBB38-4401-4450-9157-AC53E003B79C}" presName="composite" presStyleCnt="0"/>
      <dgm:spPr/>
    </dgm:pt>
    <dgm:pt modelId="{D15EAF9F-1F50-472D-8C8E-AAD80D56FA73}" type="pres">
      <dgm:prSet presAssocID="{BD5DBB38-4401-4450-9157-AC53E003B79C}" presName="bgChev" presStyleLbl="node1" presStyleIdx="2" presStyleCnt="3"/>
      <dgm:spPr/>
    </dgm:pt>
    <dgm:pt modelId="{CCD12898-6806-4870-8993-C04B56166E4B}" type="pres">
      <dgm:prSet presAssocID="{BD5DBB38-4401-4450-9157-AC53E003B79C}" presName="txNode" presStyleLbl="fgAcc1" presStyleIdx="2" presStyleCnt="3">
        <dgm:presLayoutVars>
          <dgm:bulletEnabled val="1"/>
        </dgm:presLayoutVars>
      </dgm:prSet>
      <dgm:spPr/>
    </dgm:pt>
  </dgm:ptLst>
  <dgm:cxnLst>
    <dgm:cxn modelId="{2197CF16-3052-489F-A0FF-3A503B9F0286}" type="presOf" srcId="{BD5DBB38-4401-4450-9157-AC53E003B79C}" destId="{CCD12898-6806-4870-8993-C04B56166E4B}" srcOrd="0" destOrd="0" presId="urn:microsoft.com/office/officeart/2005/8/layout/chevronAccent+Icon"/>
    <dgm:cxn modelId="{B097FB36-CFF7-4EA9-A8B9-7F89543299C6}" srcId="{608A2981-2590-4989-A745-FF03505F7B5B}" destId="{BD5DBB38-4401-4450-9157-AC53E003B79C}" srcOrd="2" destOrd="0" parTransId="{2907D7B5-34C9-4230-9C0F-8318B83A3020}" sibTransId="{8FAB6117-C69C-4FCA-98DC-871543424A37}"/>
    <dgm:cxn modelId="{94F58625-D7F0-4949-8DC8-372FF6147402}" srcId="{608A2981-2590-4989-A745-FF03505F7B5B}" destId="{6E5F2E12-18A3-4E71-B251-150B34E228D0}" srcOrd="1" destOrd="0" parTransId="{24BB1112-E821-494B-815C-2BDAA96D421C}" sibTransId="{8C25A81B-CE05-4573-9D03-7544B4E2B83D}"/>
    <dgm:cxn modelId="{5E312D7F-BCC6-455A-AB30-4C027AF916DB}" type="presOf" srcId="{479C93AC-4EE2-43D6-A33F-2CCFF0524841}" destId="{54558400-BFBD-4E9F-AF55-3E690542ADEE}" srcOrd="0" destOrd="0" presId="urn:microsoft.com/office/officeart/2005/8/layout/chevronAccent+Icon"/>
    <dgm:cxn modelId="{2855F455-2886-464D-9002-B77E21FDA002}" type="presOf" srcId="{608A2981-2590-4989-A745-FF03505F7B5B}" destId="{6F3CD3FE-6376-4951-9BF6-0C5CC28075E0}" srcOrd="0" destOrd="0" presId="urn:microsoft.com/office/officeart/2005/8/layout/chevronAccent+Icon"/>
    <dgm:cxn modelId="{C88416E4-4813-46E2-A373-CDDF109F92C4}" srcId="{608A2981-2590-4989-A745-FF03505F7B5B}" destId="{479C93AC-4EE2-43D6-A33F-2CCFF0524841}" srcOrd="0" destOrd="0" parTransId="{06476531-E08D-4883-B296-51BB57E96DAE}" sibTransId="{594957A8-314A-4B96-B4C1-733B49F0E67B}"/>
    <dgm:cxn modelId="{ED627B3C-13C1-4442-9552-D63EF37CB640}" type="presOf" srcId="{6E5F2E12-18A3-4E71-B251-150B34E228D0}" destId="{6FB7D6A0-97DF-46A0-B981-138F0F544585}" srcOrd="0" destOrd="0" presId="urn:microsoft.com/office/officeart/2005/8/layout/chevronAccent+Icon"/>
    <dgm:cxn modelId="{B782A382-2139-42CF-928A-689754A438F6}" type="presParOf" srcId="{6F3CD3FE-6376-4951-9BF6-0C5CC28075E0}" destId="{E367BB1A-A211-4B5E-8298-EFA09FF2FD04}" srcOrd="0" destOrd="0" presId="urn:microsoft.com/office/officeart/2005/8/layout/chevronAccent+Icon"/>
    <dgm:cxn modelId="{CB89AC75-F678-432B-B686-B64AFDEF7084}" type="presParOf" srcId="{E367BB1A-A211-4B5E-8298-EFA09FF2FD04}" destId="{DBE7E1C4-EED1-4D41-BC46-9622E0C3338E}" srcOrd="0" destOrd="0" presId="urn:microsoft.com/office/officeart/2005/8/layout/chevronAccent+Icon"/>
    <dgm:cxn modelId="{A39D00AA-CCF6-49C5-9BC6-33843A47FED0}" type="presParOf" srcId="{E367BB1A-A211-4B5E-8298-EFA09FF2FD04}" destId="{54558400-BFBD-4E9F-AF55-3E690542ADEE}" srcOrd="1" destOrd="0" presId="urn:microsoft.com/office/officeart/2005/8/layout/chevronAccent+Icon"/>
    <dgm:cxn modelId="{3E1A10AD-3339-47BF-9857-AF61C1BDD1DC}" type="presParOf" srcId="{6F3CD3FE-6376-4951-9BF6-0C5CC28075E0}" destId="{2F05A569-EDCF-4D9F-A9CB-4A0CC294176D}" srcOrd="1" destOrd="0" presId="urn:microsoft.com/office/officeart/2005/8/layout/chevronAccent+Icon"/>
    <dgm:cxn modelId="{BADE85B9-47EF-41E7-AEB7-525A834E2577}" type="presParOf" srcId="{6F3CD3FE-6376-4951-9BF6-0C5CC28075E0}" destId="{FD45877B-26E0-41E1-8ED5-D659B4AE9656}" srcOrd="2" destOrd="0" presId="urn:microsoft.com/office/officeart/2005/8/layout/chevronAccent+Icon"/>
    <dgm:cxn modelId="{A5C8D408-FEB7-4DA6-8A7E-81A5F4DD514D}" type="presParOf" srcId="{FD45877B-26E0-41E1-8ED5-D659B4AE9656}" destId="{E24E4186-DE5E-4840-961E-EDDF96BD2D1E}" srcOrd="0" destOrd="0" presId="urn:microsoft.com/office/officeart/2005/8/layout/chevronAccent+Icon"/>
    <dgm:cxn modelId="{3EBB7BCA-77C1-49BA-A9A2-F281ADC0F3C1}" type="presParOf" srcId="{FD45877B-26E0-41E1-8ED5-D659B4AE9656}" destId="{6FB7D6A0-97DF-46A0-B981-138F0F544585}" srcOrd="1" destOrd="0" presId="urn:microsoft.com/office/officeart/2005/8/layout/chevronAccent+Icon"/>
    <dgm:cxn modelId="{D2A1C08C-8B4A-4301-9388-77F9274C3216}" type="presParOf" srcId="{6F3CD3FE-6376-4951-9BF6-0C5CC28075E0}" destId="{8359348F-4698-44CF-9D66-07664E9ECE56}" srcOrd="3" destOrd="0" presId="urn:microsoft.com/office/officeart/2005/8/layout/chevronAccent+Icon"/>
    <dgm:cxn modelId="{05FB0885-38A7-498A-82ED-4813CDED3EF0}" type="presParOf" srcId="{6F3CD3FE-6376-4951-9BF6-0C5CC28075E0}" destId="{42F442E1-8231-45E7-8D97-D22300D60BBC}" srcOrd="4" destOrd="0" presId="urn:microsoft.com/office/officeart/2005/8/layout/chevronAccent+Icon"/>
    <dgm:cxn modelId="{D0AC0947-B09C-44A0-9DB5-7F8F1B9F5E80}" type="presParOf" srcId="{42F442E1-8231-45E7-8D97-D22300D60BBC}" destId="{D15EAF9F-1F50-472D-8C8E-AAD80D56FA73}" srcOrd="0" destOrd="0" presId="urn:microsoft.com/office/officeart/2005/8/layout/chevronAccent+Icon"/>
    <dgm:cxn modelId="{53B823A7-057B-4F52-BEE1-921F356C46BA}" type="presParOf" srcId="{42F442E1-8231-45E7-8D97-D22300D60BBC}" destId="{CCD12898-6806-4870-8993-C04B56166E4B}" srcOrd="1" destOrd="0" presId="urn:microsoft.com/office/officeart/2005/8/layout/chevronAccent+Ic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8A2981-2590-4989-A745-FF03505F7B5B}" type="doc">
      <dgm:prSet loTypeId="urn:microsoft.com/office/officeart/2005/8/layout/chevronAccent+Icon" loCatId="process" qsTypeId="urn:microsoft.com/office/officeart/2005/8/quickstyle/3d3" qsCatId="3D" csTypeId="urn:microsoft.com/office/officeart/2005/8/colors/accent1_2" csCatId="accent1" phldr="1"/>
      <dgm:spPr/>
    </dgm:pt>
    <dgm:pt modelId="{479C93AC-4EE2-43D6-A33F-2CCFF0524841}">
      <dgm:prSet phldrT="[Text]"/>
      <dgm:spPr/>
      <dgm:t>
        <a:bodyPr/>
        <a:lstStyle/>
        <a:p>
          <a:r>
            <a:rPr lang="en-GB" dirty="0"/>
            <a:t>Write AERMOD control files</a:t>
          </a:r>
        </a:p>
      </dgm:t>
    </dgm:pt>
    <dgm:pt modelId="{06476531-E08D-4883-B296-51BB57E96DAE}" type="parTrans" cxnId="{C88416E4-4813-46E2-A373-CDDF109F92C4}">
      <dgm:prSet/>
      <dgm:spPr/>
      <dgm:t>
        <a:bodyPr/>
        <a:lstStyle/>
        <a:p>
          <a:endParaRPr lang="en-GB"/>
        </a:p>
      </dgm:t>
    </dgm:pt>
    <dgm:pt modelId="{594957A8-314A-4B96-B4C1-733B49F0E67B}" type="sibTrans" cxnId="{C88416E4-4813-46E2-A373-CDDF109F92C4}">
      <dgm:prSet/>
      <dgm:spPr/>
      <dgm:t>
        <a:bodyPr/>
        <a:lstStyle/>
        <a:p>
          <a:endParaRPr lang="en-GB"/>
        </a:p>
      </dgm:t>
    </dgm:pt>
    <dgm:pt modelId="{6E5F2E12-18A3-4E71-B251-150B34E228D0}">
      <dgm:prSet phldrT="[Text]"/>
      <dgm:spPr/>
      <dgm:t>
        <a:bodyPr/>
        <a:lstStyle/>
        <a:p>
          <a:r>
            <a:rPr lang="en-GB" dirty="0"/>
            <a:t>Run AERMOD and process outputs</a:t>
          </a:r>
        </a:p>
      </dgm:t>
    </dgm:pt>
    <dgm:pt modelId="{24BB1112-E821-494B-815C-2BDAA96D421C}" type="parTrans" cxnId="{94F58625-D7F0-4949-8DC8-372FF6147402}">
      <dgm:prSet/>
      <dgm:spPr/>
      <dgm:t>
        <a:bodyPr/>
        <a:lstStyle/>
        <a:p>
          <a:endParaRPr lang="en-GB"/>
        </a:p>
      </dgm:t>
    </dgm:pt>
    <dgm:pt modelId="{8C25A81B-CE05-4573-9D03-7544B4E2B83D}" type="sibTrans" cxnId="{94F58625-D7F0-4949-8DC8-372FF6147402}">
      <dgm:prSet/>
      <dgm:spPr/>
      <dgm:t>
        <a:bodyPr/>
        <a:lstStyle/>
        <a:p>
          <a:endParaRPr lang="en-GB"/>
        </a:p>
      </dgm:t>
    </dgm:pt>
    <dgm:pt modelId="{BD5DBB38-4401-4450-9157-AC53E003B79C}">
      <dgm:prSet phldrT="[Text]"/>
      <dgm:spPr/>
      <dgm:t>
        <a:bodyPr/>
        <a:lstStyle/>
        <a:p>
          <a:r>
            <a:rPr lang="en-GB" dirty="0"/>
            <a:t>Run convolution model</a:t>
          </a:r>
        </a:p>
      </dgm:t>
    </dgm:pt>
    <dgm:pt modelId="{2907D7B5-34C9-4230-9C0F-8318B83A3020}" type="parTrans" cxnId="{B097FB36-CFF7-4EA9-A8B9-7F89543299C6}">
      <dgm:prSet/>
      <dgm:spPr/>
      <dgm:t>
        <a:bodyPr/>
        <a:lstStyle/>
        <a:p>
          <a:endParaRPr lang="en-GB"/>
        </a:p>
      </dgm:t>
    </dgm:pt>
    <dgm:pt modelId="{8FAB6117-C69C-4FCA-98DC-871543424A37}" type="sibTrans" cxnId="{B097FB36-CFF7-4EA9-A8B9-7F89543299C6}">
      <dgm:prSet/>
      <dgm:spPr/>
      <dgm:t>
        <a:bodyPr/>
        <a:lstStyle/>
        <a:p>
          <a:endParaRPr lang="en-GB"/>
        </a:p>
      </dgm:t>
    </dgm:pt>
    <dgm:pt modelId="{6F3CD3FE-6376-4951-9BF6-0C5CC28075E0}" type="pres">
      <dgm:prSet presAssocID="{608A2981-2590-4989-A745-FF03505F7B5B}" presName="Name0" presStyleCnt="0">
        <dgm:presLayoutVars>
          <dgm:dir/>
          <dgm:resizeHandles val="exact"/>
        </dgm:presLayoutVars>
      </dgm:prSet>
      <dgm:spPr/>
    </dgm:pt>
    <dgm:pt modelId="{E367BB1A-A211-4B5E-8298-EFA09FF2FD04}" type="pres">
      <dgm:prSet presAssocID="{479C93AC-4EE2-43D6-A33F-2CCFF0524841}" presName="composite" presStyleCnt="0"/>
      <dgm:spPr/>
    </dgm:pt>
    <dgm:pt modelId="{DBE7E1C4-EED1-4D41-BC46-9622E0C3338E}" type="pres">
      <dgm:prSet presAssocID="{479C93AC-4EE2-43D6-A33F-2CCFF0524841}" presName="bgChev" presStyleLbl="node1" presStyleIdx="0" presStyleCnt="3"/>
      <dgm:spPr/>
    </dgm:pt>
    <dgm:pt modelId="{54558400-BFBD-4E9F-AF55-3E690542ADEE}" type="pres">
      <dgm:prSet presAssocID="{479C93AC-4EE2-43D6-A33F-2CCFF0524841}" presName="txNode" presStyleLbl="fgAcc1" presStyleIdx="0" presStyleCnt="3">
        <dgm:presLayoutVars>
          <dgm:bulletEnabled val="1"/>
        </dgm:presLayoutVars>
      </dgm:prSet>
      <dgm:spPr/>
    </dgm:pt>
    <dgm:pt modelId="{2F05A569-EDCF-4D9F-A9CB-4A0CC294176D}" type="pres">
      <dgm:prSet presAssocID="{594957A8-314A-4B96-B4C1-733B49F0E67B}" presName="compositeSpace" presStyleCnt="0"/>
      <dgm:spPr/>
    </dgm:pt>
    <dgm:pt modelId="{FD45877B-26E0-41E1-8ED5-D659B4AE9656}" type="pres">
      <dgm:prSet presAssocID="{6E5F2E12-18A3-4E71-B251-150B34E228D0}" presName="composite" presStyleCnt="0"/>
      <dgm:spPr/>
    </dgm:pt>
    <dgm:pt modelId="{E24E4186-DE5E-4840-961E-EDDF96BD2D1E}" type="pres">
      <dgm:prSet presAssocID="{6E5F2E12-18A3-4E71-B251-150B34E228D0}" presName="bgChev" presStyleLbl="node1" presStyleIdx="1" presStyleCnt="3"/>
      <dgm:spPr/>
    </dgm:pt>
    <dgm:pt modelId="{6FB7D6A0-97DF-46A0-B981-138F0F544585}" type="pres">
      <dgm:prSet presAssocID="{6E5F2E12-18A3-4E71-B251-150B34E228D0}" presName="txNode" presStyleLbl="fgAcc1" presStyleIdx="1" presStyleCnt="3">
        <dgm:presLayoutVars>
          <dgm:bulletEnabled val="1"/>
        </dgm:presLayoutVars>
      </dgm:prSet>
      <dgm:spPr/>
    </dgm:pt>
    <dgm:pt modelId="{8359348F-4698-44CF-9D66-07664E9ECE56}" type="pres">
      <dgm:prSet presAssocID="{8C25A81B-CE05-4573-9D03-7544B4E2B83D}" presName="compositeSpace" presStyleCnt="0"/>
      <dgm:spPr/>
    </dgm:pt>
    <dgm:pt modelId="{42F442E1-8231-45E7-8D97-D22300D60BBC}" type="pres">
      <dgm:prSet presAssocID="{BD5DBB38-4401-4450-9157-AC53E003B79C}" presName="composite" presStyleCnt="0"/>
      <dgm:spPr/>
    </dgm:pt>
    <dgm:pt modelId="{D15EAF9F-1F50-472D-8C8E-AAD80D56FA73}" type="pres">
      <dgm:prSet presAssocID="{BD5DBB38-4401-4450-9157-AC53E003B79C}" presName="bgChev" presStyleLbl="node1" presStyleIdx="2" presStyleCnt="3"/>
      <dgm:spPr/>
    </dgm:pt>
    <dgm:pt modelId="{CCD12898-6806-4870-8993-C04B56166E4B}" type="pres">
      <dgm:prSet presAssocID="{BD5DBB38-4401-4450-9157-AC53E003B79C}" presName="txNode" presStyleLbl="fgAcc1" presStyleIdx="2" presStyleCnt="3">
        <dgm:presLayoutVars>
          <dgm:bulletEnabled val="1"/>
        </dgm:presLayoutVars>
      </dgm:prSet>
      <dgm:spPr/>
    </dgm:pt>
  </dgm:ptLst>
  <dgm:cxnLst>
    <dgm:cxn modelId="{2197CF16-3052-489F-A0FF-3A503B9F0286}" type="presOf" srcId="{BD5DBB38-4401-4450-9157-AC53E003B79C}" destId="{CCD12898-6806-4870-8993-C04B56166E4B}" srcOrd="0" destOrd="0" presId="urn:microsoft.com/office/officeart/2005/8/layout/chevronAccent+Icon"/>
    <dgm:cxn modelId="{B097FB36-CFF7-4EA9-A8B9-7F89543299C6}" srcId="{608A2981-2590-4989-A745-FF03505F7B5B}" destId="{BD5DBB38-4401-4450-9157-AC53E003B79C}" srcOrd="2" destOrd="0" parTransId="{2907D7B5-34C9-4230-9C0F-8318B83A3020}" sibTransId="{8FAB6117-C69C-4FCA-98DC-871543424A37}"/>
    <dgm:cxn modelId="{94F58625-D7F0-4949-8DC8-372FF6147402}" srcId="{608A2981-2590-4989-A745-FF03505F7B5B}" destId="{6E5F2E12-18A3-4E71-B251-150B34E228D0}" srcOrd="1" destOrd="0" parTransId="{24BB1112-E821-494B-815C-2BDAA96D421C}" sibTransId="{8C25A81B-CE05-4573-9D03-7544B4E2B83D}"/>
    <dgm:cxn modelId="{5E312D7F-BCC6-455A-AB30-4C027AF916DB}" type="presOf" srcId="{479C93AC-4EE2-43D6-A33F-2CCFF0524841}" destId="{54558400-BFBD-4E9F-AF55-3E690542ADEE}" srcOrd="0" destOrd="0" presId="urn:microsoft.com/office/officeart/2005/8/layout/chevronAccent+Icon"/>
    <dgm:cxn modelId="{2855F455-2886-464D-9002-B77E21FDA002}" type="presOf" srcId="{608A2981-2590-4989-A745-FF03505F7B5B}" destId="{6F3CD3FE-6376-4951-9BF6-0C5CC28075E0}" srcOrd="0" destOrd="0" presId="urn:microsoft.com/office/officeart/2005/8/layout/chevronAccent+Icon"/>
    <dgm:cxn modelId="{C88416E4-4813-46E2-A373-CDDF109F92C4}" srcId="{608A2981-2590-4989-A745-FF03505F7B5B}" destId="{479C93AC-4EE2-43D6-A33F-2CCFF0524841}" srcOrd="0" destOrd="0" parTransId="{06476531-E08D-4883-B296-51BB57E96DAE}" sibTransId="{594957A8-314A-4B96-B4C1-733B49F0E67B}"/>
    <dgm:cxn modelId="{ED627B3C-13C1-4442-9552-D63EF37CB640}" type="presOf" srcId="{6E5F2E12-18A3-4E71-B251-150B34E228D0}" destId="{6FB7D6A0-97DF-46A0-B981-138F0F544585}" srcOrd="0" destOrd="0" presId="urn:microsoft.com/office/officeart/2005/8/layout/chevronAccent+Icon"/>
    <dgm:cxn modelId="{B782A382-2139-42CF-928A-689754A438F6}" type="presParOf" srcId="{6F3CD3FE-6376-4951-9BF6-0C5CC28075E0}" destId="{E367BB1A-A211-4B5E-8298-EFA09FF2FD04}" srcOrd="0" destOrd="0" presId="urn:microsoft.com/office/officeart/2005/8/layout/chevronAccent+Icon"/>
    <dgm:cxn modelId="{CB89AC75-F678-432B-B686-B64AFDEF7084}" type="presParOf" srcId="{E367BB1A-A211-4B5E-8298-EFA09FF2FD04}" destId="{DBE7E1C4-EED1-4D41-BC46-9622E0C3338E}" srcOrd="0" destOrd="0" presId="urn:microsoft.com/office/officeart/2005/8/layout/chevronAccent+Icon"/>
    <dgm:cxn modelId="{A39D00AA-CCF6-49C5-9BC6-33843A47FED0}" type="presParOf" srcId="{E367BB1A-A211-4B5E-8298-EFA09FF2FD04}" destId="{54558400-BFBD-4E9F-AF55-3E690542ADEE}" srcOrd="1" destOrd="0" presId="urn:microsoft.com/office/officeart/2005/8/layout/chevronAccent+Icon"/>
    <dgm:cxn modelId="{3E1A10AD-3339-47BF-9857-AF61C1BDD1DC}" type="presParOf" srcId="{6F3CD3FE-6376-4951-9BF6-0C5CC28075E0}" destId="{2F05A569-EDCF-4D9F-A9CB-4A0CC294176D}" srcOrd="1" destOrd="0" presId="urn:microsoft.com/office/officeart/2005/8/layout/chevronAccent+Icon"/>
    <dgm:cxn modelId="{BADE85B9-47EF-41E7-AEB7-525A834E2577}" type="presParOf" srcId="{6F3CD3FE-6376-4951-9BF6-0C5CC28075E0}" destId="{FD45877B-26E0-41E1-8ED5-D659B4AE9656}" srcOrd="2" destOrd="0" presId="urn:microsoft.com/office/officeart/2005/8/layout/chevronAccent+Icon"/>
    <dgm:cxn modelId="{A5C8D408-FEB7-4DA6-8A7E-81A5F4DD514D}" type="presParOf" srcId="{FD45877B-26E0-41E1-8ED5-D659B4AE9656}" destId="{E24E4186-DE5E-4840-961E-EDDF96BD2D1E}" srcOrd="0" destOrd="0" presId="urn:microsoft.com/office/officeart/2005/8/layout/chevronAccent+Icon"/>
    <dgm:cxn modelId="{3EBB7BCA-77C1-49BA-A9A2-F281ADC0F3C1}" type="presParOf" srcId="{FD45877B-26E0-41E1-8ED5-D659B4AE9656}" destId="{6FB7D6A0-97DF-46A0-B981-138F0F544585}" srcOrd="1" destOrd="0" presId="urn:microsoft.com/office/officeart/2005/8/layout/chevronAccent+Icon"/>
    <dgm:cxn modelId="{D2A1C08C-8B4A-4301-9388-77F9274C3216}" type="presParOf" srcId="{6F3CD3FE-6376-4951-9BF6-0C5CC28075E0}" destId="{8359348F-4698-44CF-9D66-07664E9ECE56}" srcOrd="3" destOrd="0" presId="urn:microsoft.com/office/officeart/2005/8/layout/chevronAccent+Icon"/>
    <dgm:cxn modelId="{05FB0885-38A7-498A-82ED-4813CDED3EF0}" type="presParOf" srcId="{6F3CD3FE-6376-4951-9BF6-0C5CC28075E0}" destId="{42F442E1-8231-45E7-8D97-D22300D60BBC}" srcOrd="4" destOrd="0" presId="urn:microsoft.com/office/officeart/2005/8/layout/chevronAccent+Icon"/>
    <dgm:cxn modelId="{D0AC0947-B09C-44A0-9DB5-7F8F1B9F5E80}" type="presParOf" srcId="{42F442E1-8231-45E7-8D97-D22300D60BBC}" destId="{D15EAF9F-1F50-472D-8C8E-AAD80D56FA73}" srcOrd="0" destOrd="0" presId="urn:microsoft.com/office/officeart/2005/8/layout/chevronAccent+Icon"/>
    <dgm:cxn modelId="{53B823A7-057B-4F52-BEE1-921F356C46BA}" type="presParOf" srcId="{42F442E1-8231-45E7-8D97-D22300D60BBC}" destId="{CCD12898-6806-4870-8993-C04B56166E4B}" srcOrd="1" destOrd="0" presId="urn:microsoft.com/office/officeart/2005/8/layout/chevronAccent+Icon"/>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3200" dirty="0">
              <a:solidFill>
                <a:srgbClr val="FAE600"/>
              </a:solidFill>
            </a:rPr>
            <a:t>Input data </a:t>
          </a:r>
        </a:p>
      </dgm:t>
    </dgm:pt>
    <dgm:pt modelId="{0B3752C1-CF1A-4400-AF29-040C179FF3B9}" type="parTrans" cxnId="{3495FA7A-BEA4-4141-8542-F6EED84CF51A}">
      <dgm:prSet/>
      <dgm:spPr/>
      <dgm:t>
        <a:bodyPr/>
        <a:lstStyle/>
        <a:p>
          <a:endParaRPr lang="en-GB"/>
        </a:p>
      </dgm:t>
    </dgm:pt>
    <dgm:pt modelId="{BC3CFB0C-1701-4E4E-B8D5-A7AD65847736}" type="sibTrans" cxnId="{3495FA7A-BEA4-4141-8542-F6EED84CF51A}">
      <dgm:prSet/>
      <dgm:spPr/>
      <dgm:t>
        <a:bodyPr/>
        <a:lstStyle/>
        <a:p>
          <a:endParaRPr lang="en-GB"/>
        </a:p>
      </dgm:t>
    </dgm:pt>
    <dgm:pt modelId="{462FA96C-E817-40D6-AB3A-91DAA4E358B2}">
      <dgm:prSet phldrT="[Text]"/>
      <dgm:spPr/>
      <dgm:t>
        <a:bodyPr/>
        <a:lstStyle/>
        <a:p>
          <a:r>
            <a:rPr lang="en-GB" dirty="0"/>
            <a:t>Process</a:t>
          </a:r>
        </a:p>
      </dgm:t>
    </dgm:pt>
    <dgm:pt modelId="{72AA3D4A-7E9F-4FFA-8F8F-F1E783662E50}" type="parTrans" cxnId="{538806C2-BB39-4ECE-BDA1-775DC540A988}">
      <dgm:prSet/>
      <dgm:spPr/>
      <dgm:t>
        <a:bodyPr/>
        <a:lstStyle/>
        <a:p>
          <a:endParaRPr lang="en-GB"/>
        </a:p>
      </dgm:t>
    </dgm:pt>
    <dgm:pt modelId="{0EF3FC2F-F1EC-4585-8819-5F09438F692C}" type="sibTrans" cxnId="{538806C2-BB39-4ECE-BDA1-775DC540A988}">
      <dgm:prSet/>
      <dgm:spPr/>
      <dgm:t>
        <a:bodyPr/>
        <a:lstStyle/>
        <a:p>
          <a:endParaRPr lang="en-GB"/>
        </a:p>
      </dgm:t>
    </dgm:pt>
    <dgm:pt modelId="{29330D09-391A-48BE-B892-048FA56A5791}">
      <dgm:prSet phldrT="[Text]"/>
      <dgm:spPr/>
      <dgm:t>
        <a:bodyPr/>
        <a:lstStyle/>
        <a:p>
          <a:r>
            <a:rPr lang="en-GB" dirty="0"/>
            <a:t>Outputs</a:t>
          </a:r>
        </a:p>
      </dgm:t>
    </dgm:pt>
    <dgm:pt modelId="{5F9D1E1B-8BD9-4323-AA98-111CED3DFB64}" type="parTrans" cxnId="{D919BA38-7FBD-473C-A603-E48F604DEC91}">
      <dgm:prSet/>
      <dgm:spPr/>
      <dgm:t>
        <a:bodyPr/>
        <a:lstStyle/>
        <a:p>
          <a:endParaRPr lang="en-GB"/>
        </a:p>
      </dgm:t>
    </dgm:pt>
    <dgm:pt modelId="{FA4D3E90-8211-4D27-AAD7-51B455330921}" type="sibTrans" cxnId="{D919BA38-7FBD-473C-A603-E48F604DEC91}">
      <dgm:prSet/>
      <dgm:spPr/>
      <dgm:t>
        <a:bodyPr/>
        <a:lstStyle/>
        <a:p>
          <a:endParaRPr lang="en-GB"/>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3">
        <dgm:presLayoutVars>
          <dgm:bulletEnabled val="1"/>
        </dgm:presLayoutVars>
      </dgm:prSet>
      <dgm:spPr/>
    </dgm:pt>
    <dgm:pt modelId="{81A4C222-88E8-49DF-A0E9-2DB785A1AE79}" type="pres">
      <dgm:prSet presAssocID="{BC3CFB0C-1701-4E4E-B8D5-A7AD65847736}" presName="sibTrans" presStyleLbl="sibTrans2D1" presStyleIdx="0" presStyleCnt="2"/>
      <dgm:spPr/>
    </dgm:pt>
    <dgm:pt modelId="{34363714-561B-4EB3-90AD-22A751711573}" type="pres">
      <dgm:prSet presAssocID="{BC3CFB0C-1701-4E4E-B8D5-A7AD65847736}" presName="connectorText" presStyleLbl="sibTrans2D1" presStyleIdx="0" presStyleCnt="2"/>
      <dgm:spPr/>
    </dgm:pt>
    <dgm:pt modelId="{C10B2B3C-23D6-4765-BF7A-E610DE4063B1}" type="pres">
      <dgm:prSet presAssocID="{462FA96C-E817-40D6-AB3A-91DAA4E358B2}" presName="node" presStyleLbl="node1" presStyleIdx="1" presStyleCnt="3">
        <dgm:presLayoutVars>
          <dgm:bulletEnabled val="1"/>
        </dgm:presLayoutVars>
      </dgm:prSet>
      <dgm:spPr/>
    </dgm:pt>
    <dgm:pt modelId="{0EBC7466-CD65-4005-9A5F-26D1D7453B1B}" type="pres">
      <dgm:prSet presAssocID="{0EF3FC2F-F1EC-4585-8819-5F09438F692C}" presName="sibTrans" presStyleLbl="sibTrans2D1" presStyleIdx="1" presStyleCnt="2"/>
      <dgm:spPr/>
    </dgm:pt>
    <dgm:pt modelId="{0B0CD141-9ABF-4B19-BEE6-C52528ED2B61}" type="pres">
      <dgm:prSet presAssocID="{0EF3FC2F-F1EC-4585-8819-5F09438F692C}" presName="connectorText" presStyleLbl="sibTrans2D1" presStyleIdx="1" presStyleCnt="2"/>
      <dgm:spPr/>
    </dgm:pt>
    <dgm:pt modelId="{DD8CB7B2-5EA1-4486-B691-F5E156A205CC}" type="pres">
      <dgm:prSet presAssocID="{29330D09-391A-48BE-B892-048FA56A5791}" presName="node" presStyleLbl="node1" presStyleIdx="2" presStyleCnt="3">
        <dgm:presLayoutVars>
          <dgm:bulletEnabled val="1"/>
        </dgm:presLayoutVars>
      </dgm:prSet>
      <dgm:spPr/>
    </dgm:pt>
  </dgm:ptLst>
  <dgm:cxnLst>
    <dgm:cxn modelId="{D919BA38-7FBD-473C-A603-E48F604DEC91}" srcId="{B12ECDB4-E6A2-46CC-905C-6A6BF7FF8CCB}" destId="{29330D09-391A-48BE-B892-048FA56A5791}" srcOrd="2" destOrd="0" parTransId="{5F9D1E1B-8BD9-4323-AA98-111CED3DFB64}" sibTransId="{FA4D3E90-8211-4D27-AAD7-51B455330921}"/>
    <dgm:cxn modelId="{538806C2-BB39-4ECE-BDA1-775DC540A988}" srcId="{B12ECDB4-E6A2-46CC-905C-6A6BF7FF8CCB}" destId="{462FA96C-E817-40D6-AB3A-91DAA4E358B2}" srcOrd="1" destOrd="0" parTransId="{72AA3D4A-7E9F-4FFA-8F8F-F1E783662E50}" sibTransId="{0EF3FC2F-F1EC-4585-8819-5F09438F692C}"/>
    <dgm:cxn modelId="{F2BC103A-6001-4854-AF4D-87BCAA4FC36D}" type="presOf" srcId="{29330D09-391A-48BE-B892-048FA56A5791}" destId="{DD8CB7B2-5EA1-4486-B691-F5E156A205CC}" srcOrd="0"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067A6C88-E561-4173-88E5-D576B05DB935}" type="presOf" srcId="{462FA96C-E817-40D6-AB3A-91DAA4E358B2}" destId="{C10B2B3C-23D6-4765-BF7A-E610DE4063B1}"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74582932-2A61-432E-A694-399C6A3D2C69}" type="presOf" srcId="{0EF3FC2F-F1EC-4585-8819-5F09438F692C}" destId="{0B0CD141-9ABF-4B19-BEE6-C52528ED2B61}" srcOrd="1" destOrd="0" presId="urn:microsoft.com/office/officeart/2005/8/layout/process2"/>
    <dgm:cxn modelId="{645A6617-1C6A-4135-893A-5B8694F1D05F}" type="presOf" srcId="{BC3CFB0C-1701-4E4E-B8D5-A7AD65847736}" destId="{81A4C222-88E8-49DF-A0E9-2DB785A1AE79}" srcOrd="0" destOrd="0" presId="urn:microsoft.com/office/officeart/2005/8/layout/process2"/>
    <dgm:cxn modelId="{DC2E756A-6F16-4968-B497-B185BACA59F4}" type="presOf" srcId="{0EF3FC2F-F1EC-4585-8819-5F09438F692C}" destId="{0EBC7466-CD65-4005-9A5F-26D1D7453B1B}" srcOrd="0" destOrd="0" presId="urn:microsoft.com/office/officeart/2005/8/layout/process2"/>
    <dgm:cxn modelId="{AF10C7C3-B269-4001-BE77-7E2E485FE4D5}" type="presOf" srcId="{AF36C84B-219F-4B7F-AF06-63FA78228E34}" destId="{E46F5AF7-1142-4419-8352-D0EC8AE205B4}"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 modelId="{E294792E-56CF-4BA6-8BEB-D63B51552872}" type="presParOf" srcId="{2B025198-1F5E-43D7-A483-D81D7B067356}" destId="{0EBC7466-CD65-4005-9A5F-26D1D7453B1B}" srcOrd="3" destOrd="0" presId="urn:microsoft.com/office/officeart/2005/8/layout/process2"/>
    <dgm:cxn modelId="{807A04C0-08B2-402A-A2C9-4FD425DB343D}" type="presParOf" srcId="{0EBC7466-CD65-4005-9A5F-26D1D7453B1B}" destId="{0B0CD141-9ABF-4B19-BEE6-C52528ED2B61}" srcOrd="0" destOrd="0" presId="urn:microsoft.com/office/officeart/2005/8/layout/process2"/>
    <dgm:cxn modelId="{80CE1DA5-9B3B-4717-9BF0-6893C4C102C9}" type="presParOf" srcId="{2B025198-1F5E-43D7-A483-D81D7B067356}" destId="{DD8CB7B2-5EA1-4486-B691-F5E156A205C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3200" dirty="0">
              <a:solidFill>
                <a:srgbClr val="FAE600"/>
              </a:solidFill>
            </a:rPr>
            <a:t>Input data </a:t>
          </a:r>
        </a:p>
      </dgm:t>
    </dgm:pt>
    <dgm:pt modelId="{0B3752C1-CF1A-4400-AF29-040C179FF3B9}" type="parTrans" cxnId="{3495FA7A-BEA4-4141-8542-F6EED84CF51A}">
      <dgm:prSet/>
      <dgm:spPr/>
      <dgm:t>
        <a:bodyPr/>
        <a:lstStyle/>
        <a:p>
          <a:endParaRPr lang="en-GB"/>
        </a:p>
      </dgm:t>
    </dgm:pt>
    <dgm:pt modelId="{BC3CFB0C-1701-4E4E-B8D5-A7AD65847736}" type="sibTrans" cxnId="{3495FA7A-BEA4-4141-8542-F6EED84CF51A}">
      <dgm:prSet/>
      <dgm:spPr/>
      <dgm:t>
        <a:bodyPr/>
        <a:lstStyle/>
        <a:p>
          <a:endParaRPr lang="en-GB"/>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1" custLinFactNeighborX="-13180" custLinFactNeighborY="898">
        <dgm:presLayoutVars>
          <dgm:bulletEnabled val="1"/>
        </dgm:presLayoutVars>
      </dgm:prSet>
      <dgm:spPr/>
    </dgm:pt>
  </dgm:ptLst>
  <dgm:cxnLst>
    <dgm:cxn modelId="{AF10C7C3-B269-4001-BE77-7E2E485FE4D5}" type="presOf" srcId="{AF36C84B-219F-4B7F-AF06-63FA78228E34}" destId="{E46F5AF7-1142-4419-8352-D0EC8AE205B4}"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380B1CC9-DCB6-48DA-AF2E-514AFA1F9DD9}" type="presOf" srcId="{B12ECDB4-E6A2-46CC-905C-6A6BF7FF8CCB}" destId="{2B025198-1F5E-43D7-A483-D81D7B067356}"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3200" dirty="0">
              <a:solidFill>
                <a:srgbClr val="FAE600"/>
              </a:solidFill>
            </a:rPr>
            <a:t>Input data </a:t>
          </a:r>
        </a:p>
      </dgm:t>
    </dgm:pt>
    <dgm:pt modelId="{0B3752C1-CF1A-4400-AF29-040C179FF3B9}" type="parTrans" cxnId="{3495FA7A-BEA4-4141-8542-F6EED84CF51A}">
      <dgm:prSet/>
      <dgm:spPr/>
      <dgm:t>
        <a:bodyPr/>
        <a:lstStyle/>
        <a:p>
          <a:endParaRPr lang="en-GB"/>
        </a:p>
      </dgm:t>
    </dgm:pt>
    <dgm:pt modelId="{BC3CFB0C-1701-4E4E-B8D5-A7AD65847736}" type="sibTrans" cxnId="{3495FA7A-BEA4-4141-8542-F6EED84CF51A}">
      <dgm:prSet/>
      <dgm:spPr/>
      <dgm:t>
        <a:bodyPr/>
        <a:lstStyle/>
        <a:p>
          <a:endParaRPr lang="en-GB"/>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1" custLinFactNeighborX="-13180" custLinFactNeighborY="898">
        <dgm:presLayoutVars>
          <dgm:bulletEnabled val="1"/>
        </dgm:presLayoutVars>
      </dgm:prSet>
      <dgm:spPr/>
    </dgm:pt>
  </dgm:ptLst>
  <dgm:cxnLst>
    <dgm:cxn modelId="{AF10C7C3-B269-4001-BE77-7E2E485FE4D5}" type="presOf" srcId="{AF36C84B-219F-4B7F-AF06-63FA78228E34}" destId="{E46F5AF7-1142-4419-8352-D0EC8AE205B4}"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380B1CC9-DCB6-48DA-AF2E-514AFA1F9DD9}" type="presOf" srcId="{B12ECDB4-E6A2-46CC-905C-6A6BF7FF8CCB}" destId="{2B025198-1F5E-43D7-A483-D81D7B067356}"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2100" dirty="0">
              <a:solidFill>
                <a:srgbClr val="FAE600"/>
              </a:solidFill>
            </a:rPr>
            <a:t>Load input data </a:t>
          </a:r>
        </a:p>
      </dgm:t>
    </dgm:pt>
    <dgm:pt modelId="{0B3752C1-CF1A-4400-AF29-040C179FF3B9}" type="parTrans" cxnId="{3495FA7A-BEA4-4141-8542-F6EED84CF51A}">
      <dgm:prSet/>
      <dgm:spPr/>
      <dgm:t>
        <a:bodyPr/>
        <a:lstStyle/>
        <a:p>
          <a:endParaRPr lang="en-GB" sz="2100"/>
        </a:p>
      </dgm:t>
    </dgm:pt>
    <dgm:pt modelId="{BC3CFB0C-1701-4E4E-B8D5-A7AD65847736}" type="sibTrans" cxnId="{3495FA7A-BEA4-4141-8542-F6EED84CF51A}">
      <dgm:prSet custT="1"/>
      <dgm:spPr/>
      <dgm:t>
        <a:bodyPr/>
        <a:lstStyle/>
        <a:p>
          <a:endParaRPr lang="en-GB" sz="2100"/>
        </a:p>
      </dgm:t>
    </dgm:pt>
    <dgm:pt modelId="{462FA96C-E817-40D6-AB3A-91DAA4E358B2}">
      <dgm:prSet phldrT="[Text]" custT="1"/>
      <dgm:spPr/>
      <dgm:t>
        <a:bodyPr/>
        <a:lstStyle/>
        <a:p>
          <a:r>
            <a:rPr lang="en-GB" sz="2100" dirty="0"/>
            <a:t>Subset</a:t>
          </a:r>
        </a:p>
      </dgm:t>
    </dgm:pt>
    <dgm:pt modelId="{72AA3D4A-7E9F-4FFA-8F8F-F1E783662E50}" type="parTrans" cxnId="{538806C2-BB39-4ECE-BDA1-775DC540A988}">
      <dgm:prSet/>
      <dgm:spPr/>
      <dgm:t>
        <a:bodyPr/>
        <a:lstStyle/>
        <a:p>
          <a:endParaRPr lang="en-GB" sz="2100"/>
        </a:p>
      </dgm:t>
    </dgm:pt>
    <dgm:pt modelId="{0EF3FC2F-F1EC-4585-8819-5F09438F692C}" type="sibTrans" cxnId="{538806C2-BB39-4ECE-BDA1-775DC540A988}">
      <dgm:prSet custT="1"/>
      <dgm:spPr/>
      <dgm:t>
        <a:bodyPr/>
        <a:lstStyle/>
        <a:p>
          <a:endParaRPr lang="en-GB" sz="2100"/>
        </a:p>
      </dgm:t>
    </dgm:pt>
    <dgm:pt modelId="{29330D09-391A-48BE-B892-048FA56A5791}">
      <dgm:prSet phldrT="[Text]" custT="1"/>
      <dgm:spPr/>
      <dgm:t>
        <a:bodyPr/>
        <a:lstStyle/>
        <a:p>
          <a:r>
            <a:rPr lang="en-GB" sz="2100" dirty="0"/>
            <a:t>Convert to speed</a:t>
          </a:r>
        </a:p>
      </dgm:t>
    </dgm:pt>
    <dgm:pt modelId="{5F9D1E1B-8BD9-4323-AA98-111CED3DFB64}" type="parTrans" cxnId="{D919BA38-7FBD-473C-A603-E48F604DEC91}">
      <dgm:prSet/>
      <dgm:spPr/>
      <dgm:t>
        <a:bodyPr/>
        <a:lstStyle/>
        <a:p>
          <a:endParaRPr lang="en-GB" sz="2100"/>
        </a:p>
      </dgm:t>
    </dgm:pt>
    <dgm:pt modelId="{FA4D3E90-8211-4D27-AAD7-51B455330921}" type="sibTrans" cxnId="{D919BA38-7FBD-473C-A603-E48F604DEC91}">
      <dgm:prSet custT="1"/>
      <dgm:spPr/>
      <dgm:t>
        <a:bodyPr/>
        <a:lstStyle/>
        <a:p>
          <a:endParaRPr lang="en-GB" sz="2100"/>
        </a:p>
      </dgm:t>
    </dgm:pt>
    <dgm:pt modelId="{D5442CB5-32F0-4E5A-8BF0-C4E1048670B7}">
      <dgm:prSet phldrT="[Text]" custT="1"/>
      <dgm:spPr/>
      <dgm:t>
        <a:bodyPr/>
        <a:lstStyle/>
        <a:p>
          <a:r>
            <a:rPr lang="en-GB" sz="2100" dirty="0"/>
            <a:t>Other useful statistics</a:t>
          </a:r>
        </a:p>
      </dgm:t>
    </dgm:pt>
    <dgm:pt modelId="{A7CF65E0-6C90-4E39-B51E-5081B602C454}" type="parTrans" cxnId="{5BC4F95E-DCE0-42CA-81A2-8C73FF4F73FD}">
      <dgm:prSet/>
      <dgm:spPr/>
      <dgm:t>
        <a:bodyPr/>
        <a:lstStyle/>
        <a:p>
          <a:endParaRPr lang="en-US" sz="2100"/>
        </a:p>
      </dgm:t>
    </dgm:pt>
    <dgm:pt modelId="{254DE040-BB19-4111-97F0-7131A28F6D92}" type="sibTrans" cxnId="{5BC4F95E-DCE0-42CA-81A2-8C73FF4F73FD}">
      <dgm:prSet/>
      <dgm:spPr/>
      <dgm:t>
        <a:bodyPr/>
        <a:lstStyle/>
        <a:p>
          <a:endParaRPr lang="en-US" sz="2100"/>
        </a:p>
      </dgm:t>
    </dgm:pt>
    <dgm:pt modelId="{58D3F275-D760-4A2A-90B4-E87262BA590B}">
      <dgm:prSet phldrT="[Text]" custT="1"/>
      <dgm:spPr/>
      <dgm:t>
        <a:bodyPr/>
        <a:lstStyle/>
        <a:p>
          <a:r>
            <a:rPr lang="en-GB" sz="2100" dirty="0"/>
            <a:t>Calculate averages</a:t>
          </a:r>
        </a:p>
      </dgm:t>
    </dgm:pt>
    <dgm:pt modelId="{21FE966A-1124-4591-A9C7-C7C512071AAC}" type="parTrans" cxnId="{AC4C9253-74E3-4CFB-A1E5-66077BF1D970}">
      <dgm:prSet/>
      <dgm:spPr/>
      <dgm:t>
        <a:bodyPr/>
        <a:lstStyle/>
        <a:p>
          <a:endParaRPr lang="en-US" sz="2100"/>
        </a:p>
      </dgm:t>
    </dgm:pt>
    <dgm:pt modelId="{D560559A-3233-4A1A-8E1E-615A8B42F689}" type="sibTrans" cxnId="{AC4C9253-74E3-4CFB-A1E5-66077BF1D970}">
      <dgm:prSet custT="1"/>
      <dgm:spPr/>
      <dgm:t>
        <a:bodyPr/>
        <a:lstStyle/>
        <a:p>
          <a:endParaRPr lang="en-US" sz="2100"/>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5">
        <dgm:presLayoutVars>
          <dgm:bulletEnabled val="1"/>
        </dgm:presLayoutVars>
      </dgm:prSet>
      <dgm:spPr/>
    </dgm:pt>
    <dgm:pt modelId="{81A4C222-88E8-49DF-A0E9-2DB785A1AE79}" type="pres">
      <dgm:prSet presAssocID="{BC3CFB0C-1701-4E4E-B8D5-A7AD65847736}" presName="sibTrans" presStyleLbl="sibTrans2D1" presStyleIdx="0" presStyleCnt="4"/>
      <dgm:spPr/>
    </dgm:pt>
    <dgm:pt modelId="{34363714-561B-4EB3-90AD-22A751711573}" type="pres">
      <dgm:prSet presAssocID="{BC3CFB0C-1701-4E4E-B8D5-A7AD65847736}" presName="connectorText" presStyleLbl="sibTrans2D1" presStyleIdx="0" presStyleCnt="4"/>
      <dgm:spPr/>
    </dgm:pt>
    <dgm:pt modelId="{C10B2B3C-23D6-4765-BF7A-E610DE4063B1}" type="pres">
      <dgm:prSet presAssocID="{462FA96C-E817-40D6-AB3A-91DAA4E358B2}" presName="node" presStyleLbl="node1" presStyleIdx="1" presStyleCnt="5">
        <dgm:presLayoutVars>
          <dgm:bulletEnabled val="1"/>
        </dgm:presLayoutVars>
      </dgm:prSet>
      <dgm:spPr/>
    </dgm:pt>
    <dgm:pt modelId="{0EBC7466-CD65-4005-9A5F-26D1D7453B1B}" type="pres">
      <dgm:prSet presAssocID="{0EF3FC2F-F1EC-4585-8819-5F09438F692C}" presName="sibTrans" presStyleLbl="sibTrans2D1" presStyleIdx="1" presStyleCnt="4"/>
      <dgm:spPr/>
    </dgm:pt>
    <dgm:pt modelId="{0B0CD141-9ABF-4B19-BEE6-C52528ED2B61}" type="pres">
      <dgm:prSet presAssocID="{0EF3FC2F-F1EC-4585-8819-5F09438F692C}" presName="connectorText" presStyleLbl="sibTrans2D1" presStyleIdx="1" presStyleCnt="4"/>
      <dgm:spPr/>
    </dgm:pt>
    <dgm:pt modelId="{DD8CB7B2-5EA1-4486-B691-F5E156A205CC}" type="pres">
      <dgm:prSet presAssocID="{29330D09-391A-48BE-B892-048FA56A5791}" presName="node" presStyleLbl="node1" presStyleIdx="2" presStyleCnt="5">
        <dgm:presLayoutVars>
          <dgm:bulletEnabled val="1"/>
        </dgm:presLayoutVars>
      </dgm:prSet>
      <dgm:spPr/>
    </dgm:pt>
    <dgm:pt modelId="{E41FCD83-047D-4F9C-A64D-6DE1D083C22C}" type="pres">
      <dgm:prSet presAssocID="{FA4D3E90-8211-4D27-AAD7-51B455330921}" presName="sibTrans" presStyleLbl="sibTrans2D1" presStyleIdx="2" presStyleCnt="4"/>
      <dgm:spPr/>
    </dgm:pt>
    <dgm:pt modelId="{19E65854-3886-4EC6-BECC-FDED1C05D9A6}" type="pres">
      <dgm:prSet presAssocID="{FA4D3E90-8211-4D27-AAD7-51B455330921}" presName="connectorText" presStyleLbl="sibTrans2D1" presStyleIdx="2" presStyleCnt="4"/>
      <dgm:spPr/>
    </dgm:pt>
    <dgm:pt modelId="{F6EEB2CD-EF91-4025-A592-B40542512291}" type="pres">
      <dgm:prSet presAssocID="{58D3F275-D760-4A2A-90B4-E87262BA590B}" presName="node" presStyleLbl="node1" presStyleIdx="3" presStyleCnt="5">
        <dgm:presLayoutVars>
          <dgm:bulletEnabled val="1"/>
        </dgm:presLayoutVars>
      </dgm:prSet>
      <dgm:spPr/>
    </dgm:pt>
    <dgm:pt modelId="{74681748-F9C2-494F-9ABF-711626F46CCF}" type="pres">
      <dgm:prSet presAssocID="{D560559A-3233-4A1A-8E1E-615A8B42F689}" presName="sibTrans" presStyleLbl="sibTrans2D1" presStyleIdx="3" presStyleCnt="4"/>
      <dgm:spPr/>
    </dgm:pt>
    <dgm:pt modelId="{C3C17DB3-B964-4467-B689-5C5A854FA402}" type="pres">
      <dgm:prSet presAssocID="{D560559A-3233-4A1A-8E1E-615A8B42F689}" presName="connectorText" presStyleLbl="sibTrans2D1" presStyleIdx="3" presStyleCnt="4"/>
      <dgm:spPr/>
    </dgm:pt>
    <dgm:pt modelId="{364676B7-D8EB-45EB-8377-8C231B326066}" type="pres">
      <dgm:prSet presAssocID="{D5442CB5-32F0-4E5A-8BF0-C4E1048670B7}" presName="node" presStyleLbl="node1" presStyleIdx="4" presStyleCnt="5">
        <dgm:presLayoutVars>
          <dgm:bulletEnabled val="1"/>
        </dgm:presLayoutVars>
      </dgm:prSet>
      <dgm:spPr/>
    </dgm:pt>
  </dgm:ptLst>
  <dgm:cxnLst>
    <dgm:cxn modelId="{F2BC103A-6001-4854-AF4D-87BCAA4FC36D}" type="presOf" srcId="{29330D09-391A-48BE-B892-048FA56A5791}" destId="{DD8CB7B2-5EA1-4486-B691-F5E156A205CC}" srcOrd="0" destOrd="0" presId="urn:microsoft.com/office/officeart/2005/8/layout/process2"/>
    <dgm:cxn modelId="{27F9D8E2-B8E7-4076-B678-370EE9F8D3E9}" type="presOf" srcId="{FA4D3E90-8211-4D27-AAD7-51B455330921}" destId="{19E65854-3886-4EC6-BECC-FDED1C05D9A6}" srcOrd="1"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AC4C9253-74E3-4CFB-A1E5-66077BF1D970}" srcId="{B12ECDB4-E6A2-46CC-905C-6A6BF7FF8CCB}" destId="{58D3F275-D760-4A2A-90B4-E87262BA590B}" srcOrd="3" destOrd="0" parTransId="{21FE966A-1124-4591-A9C7-C7C512071AAC}" sibTransId="{D560559A-3233-4A1A-8E1E-615A8B42F689}"/>
    <dgm:cxn modelId="{AF10C7C3-B269-4001-BE77-7E2E485FE4D5}" type="presOf" srcId="{AF36C84B-219F-4B7F-AF06-63FA78228E34}" destId="{E46F5AF7-1142-4419-8352-D0EC8AE205B4}" srcOrd="0" destOrd="0" presId="urn:microsoft.com/office/officeart/2005/8/layout/process2"/>
    <dgm:cxn modelId="{1DB7ED4A-AD1E-4D6E-A907-48F4E5732A79}" type="presOf" srcId="{D560559A-3233-4A1A-8E1E-615A8B42F689}" destId="{74681748-F9C2-494F-9ABF-711626F46CCF}" srcOrd="0" destOrd="0" presId="urn:microsoft.com/office/officeart/2005/8/layout/process2"/>
    <dgm:cxn modelId="{067A6C88-E561-4173-88E5-D576B05DB935}" type="presOf" srcId="{462FA96C-E817-40D6-AB3A-91DAA4E358B2}" destId="{C10B2B3C-23D6-4765-BF7A-E610DE4063B1}" srcOrd="0" destOrd="0" presId="urn:microsoft.com/office/officeart/2005/8/layout/process2"/>
    <dgm:cxn modelId="{DC2E756A-6F16-4968-B497-B185BACA59F4}" type="presOf" srcId="{0EF3FC2F-F1EC-4585-8819-5F09438F692C}" destId="{0EBC7466-CD65-4005-9A5F-26D1D7453B1B}"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538806C2-BB39-4ECE-BDA1-775DC540A988}" srcId="{B12ECDB4-E6A2-46CC-905C-6A6BF7FF8CCB}" destId="{462FA96C-E817-40D6-AB3A-91DAA4E358B2}" srcOrd="1" destOrd="0" parTransId="{72AA3D4A-7E9F-4FFA-8F8F-F1E783662E50}" sibTransId="{0EF3FC2F-F1EC-4585-8819-5F09438F692C}"/>
    <dgm:cxn modelId="{252601D5-05FC-4536-87BE-4FE38C9F572B}" type="presOf" srcId="{D560559A-3233-4A1A-8E1E-615A8B42F689}" destId="{C3C17DB3-B964-4467-B689-5C5A854FA402}" srcOrd="1" destOrd="0" presId="urn:microsoft.com/office/officeart/2005/8/layout/process2"/>
    <dgm:cxn modelId="{645A6617-1C6A-4135-893A-5B8694F1D05F}" type="presOf" srcId="{BC3CFB0C-1701-4E4E-B8D5-A7AD65847736}" destId="{81A4C222-88E8-49DF-A0E9-2DB785A1AE79}" srcOrd="0" destOrd="0" presId="urn:microsoft.com/office/officeart/2005/8/layout/process2"/>
    <dgm:cxn modelId="{D919BA38-7FBD-473C-A603-E48F604DEC91}" srcId="{B12ECDB4-E6A2-46CC-905C-6A6BF7FF8CCB}" destId="{29330D09-391A-48BE-B892-048FA56A5791}" srcOrd="2" destOrd="0" parTransId="{5F9D1E1B-8BD9-4323-AA98-111CED3DFB64}" sibTransId="{FA4D3E90-8211-4D27-AAD7-51B455330921}"/>
    <dgm:cxn modelId="{776F1061-3A81-4714-BF8E-0240A3F61B90}" type="presOf" srcId="{D5442CB5-32F0-4E5A-8BF0-C4E1048670B7}" destId="{364676B7-D8EB-45EB-8377-8C231B326066}" srcOrd="0" destOrd="0" presId="urn:microsoft.com/office/officeart/2005/8/layout/process2"/>
    <dgm:cxn modelId="{74582932-2A61-432E-A694-399C6A3D2C69}" type="presOf" srcId="{0EF3FC2F-F1EC-4585-8819-5F09438F692C}" destId="{0B0CD141-9ABF-4B19-BEE6-C52528ED2B61}" srcOrd="1" destOrd="0" presId="urn:microsoft.com/office/officeart/2005/8/layout/process2"/>
    <dgm:cxn modelId="{AD22911B-7AD2-4B17-9C87-172CE059213F}" type="presOf" srcId="{FA4D3E90-8211-4D27-AAD7-51B455330921}" destId="{E41FCD83-047D-4F9C-A64D-6DE1D083C22C}" srcOrd="0" destOrd="0" presId="urn:microsoft.com/office/officeart/2005/8/layout/process2"/>
    <dgm:cxn modelId="{5BC4F95E-DCE0-42CA-81A2-8C73FF4F73FD}" srcId="{B12ECDB4-E6A2-46CC-905C-6A6BF7FF8CCB}" destId="{D5442CB5-32F0-4E5A-8BF0-C4E1048670B7}" srcOrd="4" destOrd="0" parTransId="{A7CF65E0-6C90-4E39-B51E-5081B602C454}" sibTransId="{254DE040-BB19-4111-97F0-7131A28F6D92}"/>
    <dgm:cxn modelId="{19162812-C53F-438B-A802-3492852C2421}" type="presOf" srcId="{58D3F275-D760-4A2A-90B4-E87262BA590B}" destId="{F6EEB2CD-EF91-4025-A592-B40542512291}" srcOrd="0"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 modelId="{E294792E-56CF-4BA6-8BEB-D63B51552872}" type="presParOf" srcId="{2B025198-1F5E-43D7-A483-D81D7B067356}" destId="{0EBC7466-CD65-4005-9A5F-26D1D7453B1B}" srcOrd="3" destOrd="0" presId="urn:microsoft.com/office/officeart/2005/8/layout/process2"/>
    <dgm:cxn modelId="{807A04C0-08B2-402A-A2C9-4FD425DB343D}" type="presParOf" srcId="{0EBC7466-CD65-4005-9A5F-26D1D7453B1B}" destId="{0B0CD141-9ABF-4B19-BEE6-C52528ED2B61}" srcOrd="0" destOrd="0" presId="urn:microsoft.com/office/officeart/2005/8/layout/process2"/>
    <dgm:cxn modelId="{80CE1DA5-9B3B-4717-9BF0-6893C4C102C9}" type="presParOf" srcId="{2B025198-1F5E-43D7-A483-D81D7B067356}" destId="{DD8CB7B2-5EA1-4486-B691-F5E156A205CC}" srcOrd="4" destOrd="0" presId="urn:microsoft.com/office/officeart/2005/8/layout/process2"/>
    <dgm:cxn modelId="{FC47E494-EE1D-4A2C-B49F-1A3705E13B8C}" type="presParOf" srcId="{2B025198-1F5E-43D7-A483-D81D7B067356}" destId="{E41FCD83-047D-4F9C-A64D-6DE1D083C22C}" srcOrd="5" destOrd="0" presId="urn:microsoft.com/office/officeart/2005/8/layout/process2"/>
    <dgm:cxn modelId="{8CBE2403-B001-4CA3-A464-828B230DBB02}" type="presParOf" srcId="{E41FCD83-047D-4F9C-A64D-6DE1D083C22C}" destId="{19E65854-3886-4EC6-BECC-FDED1C05D9A6}" srcOrd="0" destOrd="0" presId="urn:microsoft.com/office/officeart/2005/8/layout/process2"/>
    <dgm:cxn modelId="{65B28F1D-58D3-492C-BC88-F04018CC0201}" type="presParOf" srcId="{2B025198-1F5E-43D7-A483-D81D7B067356}" destId="{F6EEB2CD-EF91-4025-A592-B40542512291}" srcOrd="6" destOrd="0" presId="urn:microsoft.com/office/officeart/2005/8/layout/process2"/>
    <dgm:cxn modelId="{4E917F2B-A013-4481-A211-812D4109F4F5}" type="presParOf" srcId="{2B025198-1F5E-43D7-A483-D81D7B067356}" destId="{74681748-F9C2-494F-9ABF-711626F46CCF}" srcOrd="7" destOrd="0" presId="urn:microsoft.com/office/officeart/2005/8/layout/process2"/>
    <dgm:cxn modelId="{5AFEC056-C9E8-4B58-A525-D4304DBE7A85}" type="presParOf" srcId="{74681748-F9C2-494F-9ABF-711626F46CCF}" destId="{C3C17DB3-B964-4467-B689-5C5A854FA402}" srcOrd="0" destOrd="0" presId="urn:microsoft.com/office/officeart/2005/8/layout/process2"/>
    <dgm:cxn modelId="{EEDC12A8-ADDF-44AF-A973-193024FAE4CE}" type="presParOf" srcId="{2B025198-1F5E-43D7-A483-D81D7B067356}" destId="{364676B7-D8EB-45EB-8377-8C231B326066}"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2100" dirty="0">
              <a:solidFill>
                <a:srgbClr val="FAE600"/>
              </a:solidFill>
            </a:rPr>
            <a:t>Load input data </a:t>
          </a:r>
        </a:p>
      </dgm:t>
    </dgm:pt>
    <dgm:pt modelId="{0B3752C1-CF1A-4400-AF29-040C179FF3B9}" type="parTrans" cxnId="{3495FA7A-BEA4-4141-8542-F6EED84CF51A}">
      <dgm:prSet/>
      <dgm:spPr/>
      <dgm:t>
        <a:bodyPr/>
        <a:lstStyle/>
        <a:p>
          <a:endParaRPr lang="en-GB" sz="2100"/>
        </a:p>
      </dgm:t>
    </dgm:pt>
    <dgm:pt modelId="{BC3CFB0C-1701-4E4E-B8D5-A7AD65847736}" type="sibTrans" cxnId="{3495FA7A-BEA4-4141-8542-F6EED84CF51A}">
      <dgm:prSet custT="1"/>
      <dgm:spPr/>
      <dgm:t>
        <a:bodyPr/>
        <a:lstStyle/>
        <a:p>
          <a:endParaRPr lang="en-GB" sz="2100"/>
        </a:p>
      </dgm:t>
    </dgm:pt>
    <dgm:pt modelId="{462FA96C-E817-40D6-AB3A-91DAA4E358B2}">
      <dgm:prSet phldrT="[Text]" custT="1"/>
      <dgm:spPr/>
      <dgm:t>
        <a:bodyPr/>
        <a:lstStyle/>
        <a:p>
          <a:r>
            <a:rPr lang="en-GB" sz="2100" dirty="0"/>
            <a:t>Subset</a:t>
          </a:r>
        </a:p>
      </dgm:t>
    </dgm:pt>
    <dgm:pt modelId="{72AA3D4A-7E9F-4FFA-8F8F-F1E783662E50}" type="parTrans" cxnId="{538806C2-BB39-4ECE-BDA1-775DC540A988}">
      <dgm:prSet/>
      <dgm:spPr/>
      <dgm:t>
        <a:bodyPr/>
        <a:lstStyle/>
        <a:p>
          <a:endParaRPr lang="en-GB" sz="2100"/>
        </a:p>
      </dgm:t>
    </dgm:pt>
    <dgm:pt modelId="{0EF3FC2F-F1EC-4585-8819-5F09438F692C}" type="sibTrans" cxnId="{538806C2-BB39-4ECE-BDA1-775DC540A988}">
      <dgm:prSet custT="1"/>
      <dgm:spPr/>
      <dgm:t>
        <a:bodyPr/>
        <a:lstStyle/>
        <a:p>
          <a:endParaRPr lang="en-GB" sz="2100"/>
        </a:p>
      </dgm:t>
    </dgm:pt>
    <dgm:pt modelId="{29330D09-391A-48BE-B892-048FA56A5791}">
      <dgm:prSet phldrT="[Text]" custT="1"/>
      <dgm:spPr/>
      <dgm:t>
        <a:bodyPr/>
        <a:lstStyle/>
        <a:p>
          <a:r>
            <a:rPr lang="en-GB" sz="2100" dirty="0"/>
            <a:t>Convert to speed</a:t>
          </a:r>
        </a:p>
      </dgm:t>
    </dgm:pt>
    <dgm:pt modelId="{5F9D1E1B-8BD9-4323-AA98-111CED3DFB64}" type="parTrans" cxnId="{D919BA38-7FBD-473C-A603-E48F604DEC91}">
      <dgm:prSet/>
      <dgm:spPr/>
      <dgm:t>
        <a:bodyPr/>
        <a:lstStyle/>
        <a:p>
          <a:endParaRPr lang="en-GB" sz="2100"/>
        </a:p>
      </dgm:t>
    </dgm:pt>
    <dgm:pt modelId="{FA4D3E90-8211-4D27-AAD7-51B455330921}" type="sibTrans" cxnId="{D919BA38-7FBD-473C-A603-E48F604DEC91}">
      <dgm:prSet custT="1"/>
      <dgm:spPr/>
      <dgm:t>
        <a:bodyPr/>
        <a:lstStyle/>
        <a:p>
          <a:endParaRPr lang="en-GB" sz="2100"/>
        </a:p>
      </dgm:t>
    </dgm:pt>
    <dgm:pt modelId="{D5442CB5-32F0-4E5A-8BF0-C4E1048670B7}">
      <dgm:prSet phldrT="[Text]" custT="1"/>
      <dgm:spPr/>
      <dgm:t>
        <a:bodyPr/>
        <a:lstStyle/>
        <a:p>
          <a:r>
            <a:rPr lang="en-GB" sz="2100" dirty="0"/>
            <a:t>Other useful statistics</a:t>
          </a:r>
        </a:p>
      </dgm:t>
    </dgm:pt>
    <dgm:pt modelId="{A7CF65E0-6C90-4E39-B51E-5081B602C454}" type="parTrans" cxnId="{5BC4F95E-DCE0-42CA-81A2-8C73FF4F73FD}">
      <dgm:prSet/>
      <dgm:spPr/>
      <dgm:t>
        <a:bodyPr/>
        <a:lstStyle/>
        <a:p>
          <a:endParaRPr lang="en-US" sz="2100"/>
        </a:p>
      </dgm:t>
    </dgm:pt>
    <dgm:pt modelId="{254DE040-BB19-4111-97F0-7131A28F6D92}" type="sibTrans" cxnId="{5BC4F95E-DCE0-42CA-81A2-8C73FF4F73FD}">
      <dgm:prSet/>
      <dgm:spPr/>
      <dgm:t>
        <a:bodyPr/>
        <a:lstStyle/>
        <a:p>
          <a:endParaRPr lang="en-US" sz="2100"/>
        </a:p>
      </dgm:t>
    </dgm:pt>
    <dgm:pt modelId="{58D3F275-D760-4A2A-90B4-E87262BA590B}">
      <dgm:prSet phldrT="[Text]" custT="1"/>
      <dgm:spPr/>
      <dgm:t>
        <a:bodyPr/>
        <a:lstStyle/>
        <a:p>
          <a:r>
            <a:rPr lang="en-GB" sz="2100" dirty="0"/>
            <a:t>Calculate averages</a:t>
          </a:r>
        </a:p>
      </dgm:t>
    </dgm:pt>
    <dgm:pt modelId="{21FE966A-1124-4591-A9C7-C7C512071AAC}" type="parTrans" cxnId="{AC4C9253-74E3-4CFB-A1E5-66077BF1D970}">
      <dgm:prSet/>
      <dgm:spPr/>
      <dgm:t>
        <a:bodyPr/>
        <a:lstStyle/>
        <a:p>
          <a:endParaRPr lang="en-US" sz="2100"/>
        </a:p>
      </dgm:t>
    </dgm:pt>
    <dgm:pt modelId="{D560559A-3233-4A1A-8E1E-615A8B42F689}" type="sibTrans" cxnId="{AC4C9253-74E3-4CFB-A1E5-66077BF1D970}">
      <dgm:prSet custT="1"/>
      <dgm:spPr/>
      <dgm:t>
        <a:bodyPr/>
        <a:lstStyle/>
        <a:p>
          <a:endParaRPr lang="en-US" sz="2100"/>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5">
        <dgm:presLayoutVars>
          <dgm:bulletEnabled val="1"/>
        </dgm:presLayoutVars>
      </dgm:prSet>
      <dgm:spPr/>
    </dgm:pt>
    <dgm:pt modelId="{81A4C222-88E8-49DF-A0E9-2DB785A1AE79}" type="pres">
      <dgm:prSet presAssocID="{BC3CFB0C-1701-4E4E-B8D5-A7AD65847736}" presName="sibTrans" presStyleLbl="sibTrans2D1" presStyleIdx="0" presStyleCnt="4"/>
      <dgm:spPr/>
    </dgm:pt>
    <dgm:pt modelId="{34363714-561B-4EB3-90AD-22A751711573}" type="pres">
      <dgm:prSet presAssocID="{BC3CFB0C-1701-4E4E-B8D5-A7AD65847736}" presName="connectorText" presStyleLbl="sibTrans2D1" presStyleIdx="0" presStyleCnt="4"/>
      <dgm:spPr/>
    </dgm:pt>
    <dgm:pt modelId="{C10B2B3C-23D6-4765-BF7A-E610DE4063B1}" type="pres">
      <dgm:prSet presAssocID="{462FA96C-E817-40D6-AB3A-91DAA4E358B2}" presName="node" presStyleLbl="node1" presStyleIdx="1" presStyleCnt="5">
        <dgm:presLayoutVars>
          <dgm:bulletEnabled val="1"/>
        </dgm:presLayoutVars>
      </dgm:prSet>
      <dgm:spPr/>
    </dgm:pt>
    <dgm:pt modelId="{0EBC7466-CD65-4005-9A5F-26D1D7453B1B}" type="pres">
      <dgm:prSet presAssocID="{0EF3FC2F-F1EC-4585-8819-5F09438F692C}" presName="sibTrans" presStyleLbl="sibTrans2D1" presStyleIdx="1" presStyleCnt="4"/>
      <dgm:spPr/>
    </dgm:pt>
    <dgm:pt modelId="{0B0CD141-9ABF-4B19-BEE6-C52528ED2B61}" type="pres">
      <dgm:prSet presAssocID="{0EF3FC2F-F1EC-4585-8819-5F09438F692C}" presName="connectorText" presStyleLbl="sibTrans2D1" presStyleIdx="1" presStyleCnt="4"/>
      <dgm:spPr/>
    </dgm:pt>
    <dgm:pt modelId="{DD8CB7B2-5EA1-4486-B691-F5E156A205CC}" type="pres">
      <dgm:prSet presAssocID="{29330D09-391A-48BE-B892-048FA56A5791}" presName="node" presStyleLbl="node1" presStyleIdx="2" presStyleCnt="5">
        <dgm:presLayoutVars>
          <dgm:bulletEnabled val="1"/>
        </dgm:presLayoutVars>
      </dgm:prSet>
      <dgm:spPr/>
    </dgm:pt>
    <dgm:pt modelId="{E41FCD83-047D-4F9C-A64D-6DE1D083C22C}" type="pres">
      <dgm:prSet presAssocID="{FA4D3E90-8211-4D27-AAD7-51B455330921}" presName="sibTrans" presStyleLbl="sibTrans2D1" presStyleIdx="2" presStyleCnt="4"/>
      <dgm:spPr/>
    </dgm:pt>
    <dgm:pt modelId="{19E65854-3886-4EC6-BECC-FDED1C05D9A6}" type="pres">
      <dgm:prSet presAssocID="{FA4D3E90-8211-4D27-AAD7-51B455330921}" presName="connectorText" presStyleLbl="sibTrans2D1" presStyleIdx="2" presStyleCnt="4"/>
      <dgm:spPr/>
    </dgm:pt>
    <dgm:pt modelId="{F6EEB2CD-EF91-4025-A592-B40542512291}" type="pres">
      <dgm:prSet presAssocID="{58D3F275-D760-4A2A-90B4-E87262BA590B}" presName="node" presStyleLbl="node1" presStyleIdx="3" presStyleCnt="5">
        <dgm:presLayoutVars>
          <dgm:bulletEnabled val="1"/>
        </dgm:presLayoutVars>
      </dgm:prSet>
      <dgm:spPr/>
    </dgm:pt>
    <dgm:pt modelId="{74681748-F9C2-494F-9ABF-711626F46CCF}" type="pres">
      <dgm:prSet presAssocID="{D560559A-3233-4A1A-8E1E-615A8B42F689}" presName="sibTrans" presStyleLbl="sibTrans2D1" presStyleIdx="3" presStyleCnt="4"/>
      <dgm:spPr/>
    </dgm:pt>
    <dgm:pt modelId="{C3C17DB3-B964-4467-B689-5C5A854FA402}" type="pres">
      <dgm:prSet presAssocID="{D560559A-3233-4A1A-8E1E-615A8B42F689}" presName="connectorText" presStyleLbl="sibTrans2D1" presStyleIdx="3" presStyleCnt="4"/>
      <dgm:spPr/>
    </dgm:pt>
    <dgm:pt modelId="{364676B7-D8EB-45EB-8377-8C231B326066}" type="pres">
      <dgm:prSet presAssocID="{D5442CB5-32F0-4E5A-8BF0-C4E1048670B7}" presName="node" presStyleLbl="node1" presStyleIdx="4" presStyleCnt="5">
        <dgm:presLayoutVars>
          <dgm:bulletEnabled val="1"/>
        </dgm:presLayoutVars>
      </dgm:prSet>
      <dgm:spPr/>
    </dgm:pt>
  </dgm:ptLst>
  <dgm:cxnLst>
    <dgm:cxn modelId="{F2BC103A-6001-4854-AF4D-87BCAA4FC36D}" type="presOf" srcId="{29330D09-391A-48BE-B892-048FA56A5791}" destId="{DD8CB7B2-5EA1-4486-B691-F5E156A205CC}" srcOrd="0" destOrd="0" presId="urn:microsoft.com/office/officeart/2005/8/layout/process2"/>
    <dgm:cxn modelId="{27F9D8E2-B8E7-4076-B678-370EE9F8D3E9}" type="presOf" srcId="{FA4D3E90-8211-4D27-AAD7-51B455330921}" destId="{19E65854-3886-4EC6-BECC-FDED1C05D9A6}" srcOrd="1"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AC4C9253-74E3-4CFB-A1E5-66077BF1D970}" srcId="{B12ECDB4-E6A2-46CC-905C-6A6BF7FF8CCB}" destId="{58D3F275-D760-4A2A-90B4-E87262BA590B}" srcOrd="3" destOrd="0" parTransId="{21FE966A-1124-4591-A9C7-C7C512071AAC}" sibTransId="{D560559A-3233-4A1A-8E1E-615A8B42F689}"/>
    <dgm:cxn modelId="{AF10C7C3-B269-4001-BE77-7E2E485FE4D5}" type="presOf" srcId="{AF36C84B-219F-4B7F-AF06-63FA78228E34}" destId="{E46F5AF7-1142-4419-8352-D0EC8AE205B4}" srcOrd="0" destOrd="0" presId="urn:microsoft.com/office/officeart/2005/8/layout/process2"/>
    <dgm:cxn modelId="{1DB7ED4A-AD1E-4D6E-A907-48F4E5732A79}" type="presOf" srcId="{D560559A-3233-4A1A-8E1E-615A8B42F689}" destId="{74681748-F9C2-494F-9ABF-711626F46CCF}" srcOrd="0" destOrd="0" presId="urn:microsoft.com/office/officeart/2005/8/layout/process2"/>
    <dgm:cxn modelId="{067A6C88-E561-4173-88E5-D576B05DB935}" type="presOf" srcId="{462FA96C-E817-40D6-AB3A-91DAA4E358B2}" destId="{C10B2B3C-23D6-4765-BF7A-E610DE4063B1}" srcOrd="0" destOrd="0" presId="urn:microsoft.com/office/officeart/2005/8/layout/process2"/>
    <dgm:cxn modelId="{DC2E756A-6F16-4968-B497-B185BACA59F4}" type="presOf" srcId="{0EF3FC2F-F1EC-4585-8819-5F09438F692C}" destId="{0EBC7466-CD65-4005-9A5F-26D1D7453B1B}"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538806C2-BB39-4ECE-BDA1-775DC540A988}" srcId="{B12ECDB4-E6A2-46CC-905C-6A6BF7FF8CCB}" destId="{462FA96C-E817-40D6-AB3A-91DAA4E358B2}" srcOrd="1" destOrd="0" parTransId="{72AA3D4A-7E9F-4FFA-8F8F-F1E783662E50}" sibTransId="{0EF3FC2F-F1EC-4585-8819-5F09438F692C}"/>
    <dgm:cxn modelId="{252601D5-05FC-4536-87BE-4FE38C9F572B}" type="presOf" srcId="{D560559A-3233-4A1A-8E1E-615A8B42F689}" destId="{C3C17DB3-B964-4467-B689-5C5A854FA402}" srcOrd="1" destOrd="0" presId="urn:microsoft.com/office/officeart/2005/8/layout/process2"/>
    <dgm:cxn modelId="{645A6617-1C6A-4135-893A-5B8694F1D05F}" type="presOf" srcId="{BC3CFB0C-1701-4E4E-B8D5-A7AD65847736}" destId="{81A4C222-88E8-49DF-A0E9-2DB785A1AE79}" srcOrd="0" destOrd="0" presId="urn:microsoft.com/office/officeart/2005/8/layout/process2"/>
    <dgm:cxn modelId="{D919BA38-7FBD-473C-A603-E48F604DEC91}" srcId="{B12ECDB4-E6A2-46CC-905C-6A6BF7FF8CCB}" destId="{29330D09-391A-48BE-B892-048FA56A5791}" srcOrd="2" destOrd="0" parTransId="{5F9D1E1B-8BD9-4323-AA98-111CED3DFB64}" sibTransId="{FA4D3E90-8211-4D27-AAD7-51B455330921}"/>
    <dgm:cxn modelId="{776F1061-3A81-4714-BF8E-0240A3F61B90}" type="presOf" srcId="{D5442CB5-32F0-4E5A-8BF0-C4E1048670B7}" destId="{364676B7-D8EB-45EB-8377-8C231B326066}" srcOrd="0" destOrd="0" presId="urn:microsoft.com/office/officeart/2005/8/layout/process2"/>
    <dgm:cxn modelId="{74582932-2A61-432E-A694-399C6A3D2C69}" type="presOf" srcId="{0EF3FC2F-F1EC-4585-8819-5F09438F692C}" destId="{0B0CD141-9ABF-4B19-BEE6-C52528ED2B61}" srcOrd="1" destOrd="0" presId="urn:microsoft.com/office/officeart/2005/8/layout/process2"/>
    <dgm:cxn modelId="{AD22911B-7AD2-4B17-9C87-172CE059213F}" type="presOf" srcId="{FA4D3E90-8211-4D27-AAD7-51B455330921}" destId="{E41FCD83-047D-4F9C-A64D-6DE1D083C22C}" srcOrd="0" destOrd="0" presId="urn:microsoft.com/office/officeart/2005/8/layout/process2"/>
    <dgm:cxn modelId="{5BC4F95E-DCE0-42CA-81A2-8C73FF4F73FD}" srcId="{B12ECDB4-E6A2-46CC-905C-6A6BF7FF8CCB}" destId="{D5442CB5-32F0-4E5A-8BF0-C4E1048670B7}" srcOrd="4" destOrd="0" parTransId="{A7CF65E0-6C90-4E39-B51E-5081B602C454}" sibTransId="{254DE040-BB19-4111-97F0-7131A28F6D92}"/>
    <dgm:cxn modelId="{19162812-C53F-438B-A802-3492852C2421}" type="presOf" srcId="{58D3F275-D760-4A2A-90B4-E87262BA590B}" destId="{F6EEB2CD-EF91-4025-A592-B40542512291}" srcOrd="0"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 modelId="{E294792E-56CF-4BA6-8BEB-D63B51552872}" type="presParOf" srcId="{2B025198-1F5E-43D7-A483-D81D7B067356}" destId="{0EBC7466-CD65-4005-9A5F-26D1D7453B1B}" srcOrd="3" destOrd="0" presId="urn:microsoft.com/office/officeart/2005/8/layout/process2"/>
    <dgm:cxn modelId="{807A04C0-08B2-402A-A2C9-4FD425DB343D}" type="presParOf" srcId="{0EBC7466-CD65-4005-9A5F-26D1D7453B1B}" destId="{0B0CD141-9ABF-4B19-BEE6-C52528ED2B61}" srcOrd="0" destOrd="0" presId="urn:microsoft.com/office/officeart/2005/8/layout/process2"/>
    <dgm:cxn modelId="{80CE1DA5-9B3B-4717-9BF0-6893C4C102C9}" type="presParOf" srcId="{2B025198-1F5E-43D7-A483-D81D7B067356}" destId="{DD8CB7B2-5EA1-4486-B691-F5E156A205CC}" srcOrd="4" destOrd="0" presId="urn:microsoft.com/office/officeart/2005/8/layout/process2"/>
    <dgm:cxn modelId="{FC47E494-EE1D-4A2C-B49F-1A3705E13B8C}" type="presParOf" srcId="{2B025198-1F5E-43D7-A483-D81D7B067356}" destId="{E41FCD83-047D-4F9C-A64D-6DE1D083C22C}" srcOrd="5" destOrd="0" presId="urn:microsoft.com/office/officeart/2005/8/layout/process2"/>
    <dgm:cxn modelId="{8CBE2403-B001-4CA3-A464-828B230DBB02}" type="presParOf" srcId="{E41FCD83-047D-4F9C-A64D-6DE1D083C22C}" destId="{19E65854-3886-4EC6-BECC-FDED1C05D9A6}" srcOrd="0" destOrd="0" presId="urn:microsoft.com/office/officeart/2005/8/layout/process2"/>
    <dgm:cxn modelId="{65B28F1D-58D3-492C-BC88-F04018CC0201}" type="presParOf" srcId="{2B025198-1F5E-43D7-A483-D81D7B067356}" destId="{F6EEB2CD-EF91-4025-A592-B40542512291}" srcOrd="6" destOrd="0" presId="urn:microsoft.com/office/officeart/2005/8/layout/process2"/>
    <dgm:cxn modelId="{4E917F2B-A013-4481-A211-812D4109F4F5}" type="presParOf" srcId="{2B025198-1F5E-43D7-A483-D81D7B067356}" destId="{74681748-F9C2-494F-9ABF-711626F46CCF}" srcOrd="7" destOrd="0" presId="urn:microsoft.com/office/officeart/2005/8/layout/process2"/>
    <dgm:cxn modelId="{5AFEC056-C9E8-4B58-A525-D4304DBE7A85}" type="presParOf" srcId="{74681748-F9C2-494F-9ABF-711626F46CCF}" destId="{C3C17DB3-B964-4467-B689-5C5A854FA402}" srcOrd="0" destOrd="0" presId="urn:microsoft.com/office/officeart/2005/8/layout/process2"/>
    <dgm:cxn modelId="{EEDC12A8-ADDF-44AF-A973-193024FAE4CE}" type="presParOf" srcId="{2B025198-1F5E-43D7-A483-D81D7B067356}" destId="{364676B7-D8EB-45EB-8377-8C231B326066}"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2100" dirty="0">
              <a:solidFill>
                <a:srgbClr val="FFFFFF"/>
              </a:solidFill>
            </a:rPr>
            <a:t>Load input data </a:t>
          </a:r>
        </a:p>
      </dgm:t>
    </dgm:pt>
    <dgm:pt modelId="{0B3752C1-CF1A-4400-AF29-040C179FF3B9}" type="parTrans" cxnId="{3495FA7A-BEA4-4141-8542-F6EED84CF51A}">
      <dgm:prSet/>
      <dgm:spPr/>
      <dgm:t>
        <a:bodyPr/>
        <a:lstStyle/>
        <a:p>
          <a:endParaRPr lang="en-GB" sz="2100"/>
        </a:p>
      </dgm:t>
    </dgm:pt>
    <dgm:pt modelId="{BC3CFB0C-1701-4E4E-B8D5-A7AD65847736}" type="sibTrans" cxnId="{3495FA7A-BEA4-4141-8542-F6EED84CF51A}">
      <dgm:prSet custT="1"/>
      <dgm:spPr/>
      <dgm:t>
        <a:bodyPr/>
        <a:lstStyle/>
        <a:p>
          <a:endParaRPr lang="en-GB" sz="2100"/>
        </a:p>
      </dgm:t>
    </dgm:pt>
    <dgm:pt modelId="{462FA96C-E817-40D6-AB3A-91DAA4E358B2}">
      <dgm:prSet phldrT="[Text]" custT="1"/>
      <dgm:spPr/>
      <dgm:t>
        <a:bodyPr/>
        <a:lstStyle/>
        <a:p>
          <a:r>
            <a:rPr lang="en-GB" sz="2100" dirty="0">
              <a:solidFill>
                <a:srgbClr val="FAE600"/>
              </a:solidFill>
            </a:rPr>
            <a:t>Subset</a:t>
          </a:r>
        </a:p>
      </dgm:t>
    </dgm:pt>
    <dgm:pt modelId="{72AA3D4A-7E9F-4FFA-8F8F-F1E783662E50}" type="parTrans" cxnId="{538806C2-BB39-4ECE-BDA1-775DC540A988}">
      <dgm:prSet/>
      <dgm:spPr/>
      <dgm:t>
        <a:bodyPr/>
        <a:lstStyle/>
        <a:p>
          <a:endParaRPr lang="en-GB" sz="2100"/>
        </a:p>
      </dgm:t>
    </dgm:pt>
    <dgm:pt modelId="{0EF3FC2F-F1EC-4585-8819-5F09438F692C}" type="sibTrans" cxnId="{538806C2-BB39-4ECE-BDA1-775DC540A988}">
      <dgm:prSet custT="1"/>
      <dgm:spPr/>
      <dgm:t>
        <a:bodyPr/>
        <a:lstStyle/>
        <a:p>
          <a:endParaRPr lang="en-GB" sz="2100"/>
        </a:p>
      </dgm:t>
    </dgm:pt>
    <dgm:pt modelId="{29330D09-391A-48BE-B892-048FA56A5791}">
      <dgm:prSet phldrT="[Text]" custT="1"/>
      <dgm:spPr/>
      <dgm:t>
        <a:bodyPr/>
        <a:lstStyle/>
        <a:p>
          <a:r>
            <a:rPr lang="en-GB" sz="2100" dirty="0">
              <a:solidFill>
                <a:srgbClr val="FAE600"/>
              </a:solidFill>
            </a:rPr>
            <a:t>Convert to speed</a:t>
          </a:r>
        </a:p>
      </dgm:t>
    </dgm:pt>
    <dgm:pt modelId="{5F9D1E1B-8BD9-4323-AA98-111CED3DFB64}" type="parTrans" cxnId="{D919BA38-7FBD-473C-A603-E48F604DEC91}">
      <dgm:prSet/>
      <dgm:spPr/>
      <dgm:t>
        <a:bodyPr/>
        <a:lstStyle/>
        <a:p>
          <a:endParaRPr lang="en-GB" sz="2100"/>
        </a:p>
      </dgm:t>
    </dgm:pt>
    <dgm:pt modelId="{FA4D3E90-8211-4D27-AAD7-51B455330921}" type="sibTrans" cxnId="{D919BA38-7FBD-473C-A603-E48F604DEC91}">
      <dgm:prSet custT="1"/>
      <dgm:spPr/>
      <dgm:t>
        <a:bodyPr/>
        <a:lstStyle/>
        <a:p>
          <a:endParaRPr lang="en-GB" sz="2100"/>
        </a:p>
      </dgm:t>
    </dgm:pt>
    <dgm:pt modelId="{D5442CB5-32F0-4E5A-8BF0-C4E1048670B7}">
      <dgm:prSet phldrT="[Text]" custT="1"/>
      <dgm:spPr/>
      <dgm:t>
        <a:bodyPr/>
        <a:lstStyle/>
        <a:p>
          <a:r>
            <a:rPr lang="en-GB" sz="2100" dirty="0"/>
            <a:t>Other useful statistics</a:t>
          </a:r>
        </a:p>
      </dgm:t>
    </dgm:pt>
    <dgm:pt modelId="{A7CF65E0-6C90-4E39-B51E-5081B602C454}" type="parTrans" cxnId="{5BC4F95E-DCE0-42CA-81A2-8C73FF4F73FD}">
      <dgm:prSet/>
      <dgm:spPr/>
      <dgm:t>
        <a:bodyPr/>
        <a:lstStyle/>
        <a:p>
          <a:endParaRPr lang="en-US" sz="2100"/>
        </a:p>
      </dgm:t>
    </dgm:pt>
    <dgm:pt modelId="{254DE040-BB19-4111-97F0-7131A28F6D92}" type="sibTrans" cxnId="{5BC4F95E-DCE0-42CA-81A2-8C73FF4F73FD}">
      <dgm:prSet/>
      <dgm:spPr/>
      <dgm:t>
        <a:bodyPr/>
        <a:lstStyle/>
        <a:p>
          <a:endParaRPr lang="en-US" sz="2100"/>
        </a:p>
      </dgm:t>
    </dgm:pt>
    <dgm:pt modelId="{58D3F275-D760-4A2A-90B4-E87262BA590B}">
      <dgm:prSet phldrT="[Text]" custT="1"/>
      <dgm:spPr/>
      <dgm:t>
        <a:bodyPr/>
        <a:lstStyle/>
        <a:p>
          <a:r>
            <a:rPr lang="en-GB" sz="2100" dirty="0"/>
            <a:t>Calculate averages</a:t>
          </a:r>
        </a:p>
      </dgm:t>
    </dgm:pt>
    <dgm:pt modelId="{21FE966A-1124-4591-A9C7-C7C512071AAC}" type="parTrans" cxnId="{AC4C9253-74E3-4CFB-A1E5-66077BF1D970}">
      <dgm:prSet/>
      <dgm:spPr/>
      <dgm:t>
        <a:bodyPr/>
        <a:lstStyle/>
        <a:p>
          <a:endParaRPr lang="en-US" sz="2100"/>
        </a:p>
      </dgm:t>
    </dgm:pt>
    <dgm:pt modelId="{D560559A-3233-4A1A-8E1E-615A8B42F689}" type="sibTrans" cxnId="{AC4C9253-74E3-4CFB-A1E5-66077BF1D970}">
      <dgm:prSet custT="1"/>
      <dgm:spPr/>
      <dgm:t>
        <a:bodyPr/>
        <a:lstStyle/>
        <a:p>
          <a:endParaRPr lang="en-US" sz="2100"/>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5">
        <dgm:presLayoutVars>
          <dgm:bulletEnabled val="1"/>
        </dgm:presLayoutVars>
      </dgm:prSet>
      <dgm:spPr/>
    </dgm:pt>
    <dgm:pt modelId="{81A4C222-88E8-49DF-A0E9-2DB785A1AE79}" type="pres">
      <dgm:prSet presAssocID="{BC3CFB0C-1701-4E4E-B8D5-A7AD65847736}" presName="sibTrans" presStyleLbl="sibTrans2D1" presStyleIdx="0" presStyleCnt="4"/>
      <dgm:spPr/>
    </dgm:pt>
    <dgm:pt modelId="{34363714-561B-4EB3-90AD-22A751711573}" type="pres">
      <dgm:prSet presAssocID="{BC3CFB0C-1701-4E4E-B8D5-A7AD65847736}" presName="connectorText" presStyleLbl="sibTrans2D1" presStyleIdx="0" presStyleCnt="4"/>
      <dgm:spPr/>
    </dgm:pt>
    <dgm:pt modelId="{C10B2B3C-23D6-4765-BF7A-E610DE4063B1}" type="pres">
      <dgm:prSet presAssocID="{462FA96C-E817-40D6-AB3A-91DAA4E358B2}" presName="node" presStyleLbl="node1" presStyleIdx="1" presStyleCnt="5">
        <dgm:presLayoutVars>
          <dgm:bulletEnabled val="1"/>
        </dgm:presLayoutVars>
      </dgm:prSet>
      <dgm:spPr/>
    </dgm:pt>
    <dgm:pt modelId="{0EBC7466-CD65-4005-9A5F-26D1D7453B1B}" type="pres">
      <dgm:prSet presAssocID="{0EF3FC2F-F1EC-4585-8819-5F09438F692C}" presName="sibTrans" presStyleLbl="sibTrans2D1" presStyleIdx="1" presStyleCnt="4"/>
      <dgm:spPr/>
    </dgm:pt>
    <dgm:pt modelId="{0B0CD141-9ABF-4B19-BEE6-C52528ED2B61}" type="pres">
      <dgm:prSet presAssocID="{0EF3FC2F-F1EC-4585-8819-5F09438F692C}" presName="connectorText" presStyleLbl="sibTrans2D1" presStyleIdx="1" presStyleCnt="4"/>
      <dgm:spPr/>
    </dgm:pt>
    <dgm:pt modelId="{DD8CB7B2-5EA1-4486-B691-F5E156A205CC}" type="pres">
      <dgm:prSet presAssocID="{29330D09-391A-48BE-B892-048FA56A5791}" presName="node" presStyleLbl="node1" presStyleIdx="2" presStyleCnt="5">
        <dgm:presLayoutVars>
          <dgm:bulletEnabled val="1"/>
        </dgm:presLayoutVars>
      </dgm:prSet>
      <dgm:spPr/>
    </dgm:pt>
    <dgm:pt modelId="{E41FCD83-047D-4F9C-A64D-6DE1D083C22C}" type="pres">
      <dgm:prSet presAssocID="{FA4D3E90-8211-4D27-AAD7-51B455330921}" presName="sibTrans" presStyleLbl="sibTrans2D1" presStyleIdx="2" presStyleCnt="4"/>
      <dgm:spPr/>
    </dgm:pt>
    <dgm:pt modelId="{19E65854-3886-4EC6-BECC-FDED1C05D9A6}" type="pres">
      <dgm:prSet presAssocID="{FA4D3E90-8211-4D27-AAD7-51B455330921}" presName="connectorText" presStyleLbl="sibTrans2D1" presStyleIdx="2" presStyleCnt="4"/>
      <dgm:spPr/>
    </dgm:pt>
    <dgm:pt modelId="{F6EEB2CD-EF91-4025-A592-B40542512291}" type="pres">
      <dgm:prSet presAssocID="{58D3F275-D760-4A2A-90B4-E87262BA590B}" presName="node" presStyleLbl="node1" presStyleIdx="3" presStyleCnt="5">
        <dgm:presLayoutVars>
          <dgm:bulletEnabled val="1"/>
        </dgm:presLayoutVars>
      </dgm:prSet>
      <dgm:spPr/>
    </dgm:pt>
    <dgm:pt modelId="{74681748-F9C2-494F-9ABF-711626F46CCF}" type="pres">
      <dgm:prSet presAssocID="{D560559A-3233-4A1A-8E1E-615A8B42F689}" presName="sibTrans" presStyleLbl="sibTrans2D1" presStyleIdx="3" presStyleCnt="4"/>
      <dgm:spPr/>
    </dgm:pt>
    <dgm:pt modelId="{C3C17DB3-B964-4467-B689-5C5A854FA402}" type="pres">
      <dgm:prSet presAssocID="{D560559A-3233-4A1A-8E1E-615A8B42F689}" presName="connectorText" presStyleLbl="sibTrans2D1" presStyleIdx="3" presStyleCnt="4"/>
      <dgm:spPr/>
    </dgm:pt>
    <dgm:pt modelId="{364676B7-D8EB-45EB-8377-8C231B326066}" type="pres">
      <dgm:prSet presAssocID="{D5442CB5-32F0-4E5A-8BF0-C4E1048670B7}" presName="node" presStyleLbl="node1" presStyleIdx="4" presStyleCnt="5">
        <dgm:presLayoutVars>
          <dgm:bulletEnabled val="1"/>
        </dgm:presLayoutVars>
      </dgm:prSet>
      <dgm:spPr/>
    </dgm:pt>
  </dgm:ptLst>
  <dgm:cxnLst>
    <dgm:cxn modelId="{F2BC103A-6001-4854-AF4D-87BCAA4FC36D}" type="presOf" srcId="{29330D09-391A-48BE-B892-048FA56A5791}" destId="{DD8CB7B2-5EA1-4486-B691-F5E156A205CC}" srcOrd="0" destOrd="0" presId="urn:microsoft.com/office/officeart/2005/8/layout/process2"/>
    <dgm:cxn modelId="{27F9D8E2-B8E7-4076-B678-370EE9F8D3E9}" type="presOf" srcId="{FA4D3E90-8211-4D27-AAD7-51B455330921}" destId="{19E65854-3886-4EC6-BECC-FDED1C05D9A6}" srcOrd="1"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AC4C9253-74E3-4CFB-A1E5-66077BF1D970}" srcId="{B12ECDB4-E6A2-46CC-905C-6A6BF7FF8CCB}" destId="{58D3F275-D760-4A2A-90B4-E87262BA590B}" srcOrd="3" destOrd="0" parTransId="{21FE966A-1124-4591-A9C7-C7C512071AAC}" sibTransId="{D560559A-3233-4A1A-8E1E-615A8B42F689}"/>
    <dgm:cxn modelId="{AF10C7C3-B269-4001-BE77-7E2E485FE4D5}" type="presOf" srcId="{AF36C84B-219F-4B7F-AF06-63FA78228E34}" destId="{E46F5AF7-1142-4419-8352-D0EC8AE205B4}" srcOrd="0" destOrd="0" presId="urn:microsoft.com/office/officeart/2005/8/layout/process2"/>
    <dgm:cxn modelId="{1DB7ED4A-AD1E-4D6E-A907-48F4E5732A79}" type="presOf" srcId="{D560559A-3233-4A1A-8E1E-615A8B42F689}" destId="{74681748-F9C2-494F-9ABF-711626F46CCF}" srcOrd="0" destOrd="0" presId="urn:microsoft.com/office/officeart/2005/8/layout/process2"/>
    <dgm:cxn modelId="{067A6C88-E561-4173-88E5-D576B05DB935}" type="presOf" srcId="{462FA96C-E817-40D6-AB3A-91DAA4E358B2}" destId="{C10B2B3C-23D6-4765-BF7A-E610DE4063B1}" srcOrd="0" destOrd="0" presId="urn:microsoft.com/office/officeart/2005/8/layout/process2"/>
    <dgm:cxn modelId="{DC2E756A-6F16-4968-B497-B185BACA59F4}" type="presOf" srcId="{0EF3FC2F-F1EC-4585-8819-5F09438F692C}" destId="{0EBC7466-CD65-4005-9A5F-26D1D7453B1B}"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538806C2-BB39-4ECE-BDA1-775DC540A988}" srcId="{B12ECDB4-E6A2-46CC-905C-6A6BF7FF8CCB}" destId="{462FA96C-E817-40D6-AB3A-91DAA4E358B2}" srcOrd="1" destOrd="0" parTransId="{72AA3D4A-7E9F-4FFA-8F8F-F1E783662E50}" sibTransId="{0EF3FC2F-F1EC-4585-8819-5F09438F692C}"/>
    <dgm:cxn modelId="{252601D5-05FC-4536-87BE-4FE38C9F572B}" type="presOf" srcId="{D560559A-3233-4A1A-8E1E-615A8B42F689}" destId="{C3C17DB3-B964-4467-B689-5C5A854FA402}" srcOrd="1" destOrd="0" presId="urn:microsoft.com/office/officeart/2005/8/layout/process2"/>
    <dgm:cxn modelId="{645A6617-1C6A-4135-893A-5B8694F1D05F}" type="presOf" srcId="{BC3CFB0C-1701-4E4E-B8D5-A7AD65847736}" destId="{81A4C222-88E8-49DF-A0E9-2DB785A1AE79}" srcOrd="0" destOrd="0" presId="urn:microsoft.com/office/officeart/2005/8/layout/process2"/>
    <dgm:cxn modelId="{D919BA38-7FBD-473C-A603-E48F604DEC91}" srcId="{B12ECDB4-E6A2-46CC-905C-6A6BF7FF8CCB}" destId="{29330D09-391A-48BE-B892-048FA56A5791}" srcOrd="2" destOrd="0" parTransId="{5F9D1E1B-8BD9-4323-AA98-111CED3DFB64}" sibTransId="{FA4D3E90-8211-4D27-AAD7-51B455330921}"/>
    <dgm:cxn modelId="{776F1061-3A81-4714-BF8E-0240A3F61B90}" type="presOf" srcId="{D5442CB5-32F0-4E5A-8BF0-C4E1048670B7}" destId="{364676B7-D8EB-45EB-8377-8C231B326066}" srcOrd="0" destOrd="0" presId="urn:microsoft.com/office/officeart/2005/8/layout/process2"/>
    <dgm:cxn modelId="{74582932-2A61-432E-A694-399C6A3D2C69}" type="presOf" srcId="{0EF3FC2F-F1EC-4585-8819-5F09438F692C}" destId="{0B0CD141-9ABF-4B19-BEE6-C52528ED2B61}" srcOrd="1" destOrd="0" presId="urn:microsoft.com/office/officeart/2005/8/layout/process2"/>
    <dgm:cxn modelId="{AD22911B-7AD2-4B17-9C87-172CE059213F}" type="presOf" srcId="{FA4D3E90-8211-4D27-AAD7-51B455330921}" destId="{E41FCD83-047D-4F9C-A64D-6DE1D083C22C}" srcOrd="0" destOrd="0" presId="urn:microsoft.com/office/officeart/2005/8/layout/process2"/>
    <dgm:cxn modelId="{5BC4F95E-DCE0-42CA-81A2-8C73FF4F73FD}" srcId="{B12ECDB4-E6A2-46CC-905C-6A6BF7FF8CCB}" destId="{D5442CB5-32F0-4E5A-8BF0-C4E1048670B7}" srcOrd="4" destOrd="0" parTransId="{A7CF65E0-6C90-4E39-B51E-5081B602C454}" sibTransId="{254DE040-BB19-4111-97F0-7131A28F6D92}"/>
    <dgm:cxn modelId="{19162812-C53F-438B-A802-3492852C2421}" type="presOf" srcId="{58D3F275-D760-4A2A-90B4-E87262BA590B}" destId="{F6EEB2CD-EF91-4025-A592-B40542512291}" srcOrd="0"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 modelId="{E294792E-56CF-4BA6-8BEB-D63B51552872}" type="presParOf" srcId="{2B025198-1F5E-43D7-A483-D81D7B067356}" destId="{0EBC7466-CD65-4005-9A5F-26D1D7453B1B}" srcOrd="3" destOrd="0" presId="urn:microsoft.com/office/officeart/2005/8/layout/process2"/>
    <dgm:cxn modelId="{807A04C0-08B2-402A-A2C9-4FD425DB343D}" type="presParOf" srcId="{0EBC7466-CD65-4005-9A5F-26D1D7453B1B}" destId="{0B0CD141-9ABF-4B19-BEE6-C52528ED2B61}" srcOrd="0" destOrd="0" presId="urn:microsoft.com/office/officeart/2005/8/layout/process2"/>
    <dgm:cxn modelId="{80CE1DA5-9B3B-4717-9BF0-6893C4C102C9}" type="presParOf" srcId="{2B025198-1F5E-43D7-A483-D81D7B067356}" destId="{DD8CB7B2-5EA1-4486-B691-F5E156A205CC}" srcOrd="4" destOrd="0" presId="urn:microsoft.com/office/officeart/2005/8/layout/process2"/>
    <dgm:cxn modelId="{FC47E494-EE1D-4A2C-B49F-1A3705E13B8C}" type="presParOf" srcId="{2B025198-1F5E-43D7-A483-D81D7B067356}" destId="{E41FCD83-047D-4F9C-A64D-6DE1D083C22C}" srcOrd="5" destOrd="0" presId="urn:microsoft.com/office/officeart/2005/8/layout/process2"/>
    <dgm:cxn modelId="{8CBE2403-B001-4CA3-A464-828B230DBB02}" type="presParOf" srcId="{E41FCD83-047D-4F9C-A64D-6DE1D083C22C}" destId="{19E65854-3886-4EC6-BECC-FDED1C05D9A6}" srcOrd="0" destOrd="0" presId="urn:microsoft.com/office/officeart/2005/8/layout/process2"/>
    <dgm:cxn modelId="{65B28F1D-58D3-492C-BC88-F04018CC0201}" type="presParOf" srcId="{2B025198-1F5E-43D7-A483-D81D7B067356}" destId="{F6EEB2CD-EF91-4025-A592-B40542512291}" srcOrd="6" destOrd="0" presId="urn:microsoft.com/office/officeart/2005/8/layout/process2"/>
    <dgm:cxn modelId="{4E917F2B-A013-4481-A211-812D4109F4F5}" type="presParOf" srcId="{2B025198-1F5E-43D7-A483-D81D7B067356}" destId="{74681748-F9C2-494F-9ABF-711626F46CCF}" srcOrd="7" destOrd="0" presId="urn:microsoft.com/office/officeart/2005/8/layout/process2"/>
    <dgm:cxn modelId="{5AFEC056-C9E8-4B58-A525-D4304DBE7A85}" type="presParOf" srcId="{74681748-F9C2-494F-9ABF-711626F46CCF}" destId="{C3C17DB3-B964-4467-B689-5C5A854FA402}" srcOrd="0" destOrd="0" presId="urn:microsoft.com/office/officeart/2005/8/layout/process2"/>
    <dgm:cxn modelId="{EEDC12A8-ADDF-44AF-A973-193024FAE4CE}" type="presParOf" srcId="{2B025198-1F5E-43D7-A483-D81D7B067356}" destId="{364676B7-D8EB-45EB-8377-8C231B326066}" srcOrd="8"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2100" dirty="0">
              <a:solidFill>
                <a:srgbClr val="FFFFFF"/>
              </a:solidFill>
            </a:rPr>
            <a:t>Load input data </a:t>
          </a:r>
        </a:p>
      </dgm:t>
    </dgm:pt>
    <dgm:pt modelId="{0B3752C1-CF1A-4400-AF29-040C179FF3B9}" type="parTrans" cxnId="{3495FA7A-BEA4-4141-8542-F6EED84CF51A}">
      <dgm:prSet/>
      <dgm:spPr/>
      <dgm:t>
        <a:bodyPr/>
        <a:lstStyle/>
        <a:p>
          <a:endParaRPr lang="en-GB" sz="2100"/>
        </a:p>
      </dgm:t>
    </dgm:pt>
    <dgm:pt modelId="{BC3CFB0C-1701-4E4E-B8D5-A7AD65847736}" type="sibTrans" cxnId="{3495FA7A-BEA4-4141-8542-F6EED84CF51A}">
      <dgm:prSet custT="1"/>
      <dgm:spPr/>
      <dgm:t>
        <a:bodyPr/>
        <a:lstStyle/>
        <a:p>
          <a:endParaRPr lang="en-GB" sz="2100"/>
        </a:p>
      </dgm:t>
    </dgm:pt>
    <dgm:pt modelId="{462FA96C-E817-40D6-AB3A-91DAA4E358B2}">
      <dgm:prSet phldrT="[Text]" custT="1"/>
      <dgm:spPr/>
      <dgm:t>
        <a:bodyPr/>
        <a:lstStyle/>
        <a:p>
          <a:r>
            <a:rPr lang="en-GB" sz="2100" dirty="0">
              <a:solidFill>
                <a:srgbClr val="FFFFFF"/>
              </a:solidFill>
            </a:rPr>
            <a:t>Subset</a:t>
          </a:r>
        </a:p>
      </dgm:t>
    </dgm:pt>
    <dgm:pt modelId="{72AA3D4A-7E9F-4FFA-8F8F-F1E783662E50}" type="parTrans" cxnId="{538806C2-BB39-4ECE-BDA1-775DC540A988}">
      <dgm:prSet/>
      <dgm:spPr/>
      <dgm:t>
        <a:bodyPr/>
        <a:lstStyle/>
        <a:p>
          <a:endParaRPr lang="en-GB" sz="2100"/>
        </a:p>
      </dgm:t>
    </dgm:pt>
    <dgm:pt modelId="{0EF3FC2F-F1EC-4585-8819-5F09438F692C}" type="sibTrans" cxnId="{538806C2-BB39-4ECE-BDA1-775DC540A988}">
      <dgm:prSet custT="1"/>
      <dgm:spPr/>
      <dgm:t>
        <a:bodyPr/>
        <a:lstStyle/>
        <a:p>
          <a:endParaRPr lang="en-GB" sz="2100"/>
        </a:p>
      </dgm:t>
    </dgm:pt>
    <dgm:pt modelId="{29330D09-391A-48BE-B892-048FA56A5791}">
      <dgm:prSet phldrT="[Text]" custT="1"/>
      <dgm:spPr/>
      <dgm:t>
        <a:bodyPr/>
        <a:lstStyle/>
        <a:p>
          <a:r>
            <a:rPr lang="en-GB" sz="2100" dirty="0">
              <a:solidFill>
                <a:srgbClr val="FFFFFF"/>
              </a:solidFill>
            </a:rPr>
            <a:t>Convert to speed</a:t>
          </a:r>
        </a:p>
      </dgm:t>
    </dgm:pt>
    <dgm:pt modelId="{5F9D1E1B-8BD9-4323-AA98-111CED3DFB64}" type="parTrans" cxnId="{D919BA38-7FBD-473C-A603-E48F604DEC91}">
      <dgm:prSet/>
      <dgm:spPr/>
      <dgm:t>
        <a:bodyPr/>
        <a:lstStyle/>
        <a:p>
          <a:endParaRPr lang="en-GB" sz="2100"/>
        </a:p>
      </dgm:t>
    </dgm:pt>
    <dgm:pt modelId="{FA4D3E90-8211-4D27-AAD7-51B455330921}" type="sibTrans" cxnId="{D919BA38-7FBD-473C-A603-E48F604DEC91}">
      <dgm:prSet custT="1"/>
      <dgm:spPr/>
      <dgm:t>
        <a:bodyPr/>
        <a:lstStyle/>
        <a:p>
          <a:endParaRPr lang="en-GB" sz="2100"/>
        </a:p>
      </dgm:t>
    </dgm:pt>
    <dgm:pt modelId="{D5442CB5-32F0-4E5A-8BF0-C4E1048670B7}">
      <dgm:prSet phldrT="[Text]" custT="1"/>
      <dgm:spPr/>
      <dgm:t>
        <a:bodyPr/>
        <a:lstStyle/>
        <a:p>
          <a:r>
            <a:rPr lang="en-GB" sz="2100" dirty="0">
              <a:solidFill>
                <a:srgbClr val="FFFF00"/>
              </a:solidFill>
            </a:rPr>
            <a:t>Other useful statistics</a:t>
          </a:r>
        </a:p>
      </dgm:t>
    </dgm:pt>
    <dgm:pt modelId="{A7CF65E0-6C90-4E39-B51E-5081B602C454}" type="parTrans" cxnId="{5BC4F95E-DCE0-42CA-81A2-8C73FF4F73FD}">
      <dgm:prSet/>
      <dgm:spPr/>
      <dgm:t>
        <a:bodyPr/>
        <a:lstStyle/>
        <a:p>
          <a:endParaRPr lang="en-US" sz="2100"/>
        </a:p>
      </dgm:t>
    </dgm:pt>
    <dgm:pt modelId="{254DE040-BB19-4111-97F0-7131A28F6D92}" type="sibTrans" cxnId="{5BC4F95E-DCE0-42CA-81A2-8C73FF4F73FD}">
      <dgm:prSet/>
      <dgm:spPr/>
      <dgm:t>
        <a:bodyPr/>
        <a:lstStyle/>
        <a:p>
          <a:endParaRPr lang="en-US" sz="2100"/>
        </a:p>
      </dgm:t>
    </dgm:pt>
    <dgm:pt modelId="{58D3F275-D760-4A2A-90B4-E87262BA590B}">
      <dgm:prSet phldrT="[Text]" custT="1"/>
      <dgm:spPr/>
      <dgm:t>
        <a:bodyPr/>
        <a:lstStyle/>
        <a:p>
          <a:r>
            <a:rPr lang="en-GB" sz="2100" dirty="0">
              <a:solidFill>
                <a:srgbClr val="FFFF00"/>
              </a:solidFill>
            </a:rPr>
            <a:t>Calculate averages</a:t>
          </a:r>
        </a:p>
      </dgm:t>
    </dgm:pt>
    <dgm:pt modelId="{21FE966A-1124-4591-A9C7-C7C512071AAC}" type="parTrans" cxnId="{AC4C9253-74E3-4CFB-A1E5-66077BF1D970}">
      <dgm:prSet/>
      <dgm:spPr/>
      <dgm:t>
        <a:bodyPr/>
        <a:lstStyle/>
        <a:p>
          <a:endParaRPr lang="en-US" sz="2100"/>
        </a:p>
      </dgm:t>
    </dgm:pt>
    <dgm:pt modelId="{D560559A-3233-4A1A-8E1E-615A8B42F689}" type="sibTrans" cxnId="{AC4C9253-74E3-4CFB-A1E5-66077BF1D970}">
      <dgm:prSet custT="1"/>
      <dgm:spPr/>
      <dgm:t>
        <a:bodyPr/>
        <a:lstStyle/>
        <a:p>
          <a:endParaRPr lang="en-US" sz="2100"/>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5">
        <dgm:presLayoutVars>
          <dgm:bulletEnabled val="1"/>
        </dgm:presLayoutVars>
      </dgm:prSet>
      <dgm:spPr/>
    </dgm:pt>
    <dgm:pt modelId="{81A4C222-88E8-49DF-A0E9-2DB785A1AE79}" type="pres">
      <dgm:prSet presAssocID="{BC3CFB0C-1701-4E4E-B8D5-A7AD65847736}" presName="sibTrans" presStyleLbl="sibTrans2D1" presStyleIdx="0" presStyleCnt="4"/>
      <dgm:spPr/>
    </dgm:pt>
    <dgm:pt modelId="{34363714-561B-4EB3-90AD-22A751711573}" type="pres">
      <dgm:prSet presAssocID="{BC3CFB0C-1701-4E4E-B8D5-A7AD65847736}" presName="connectorText" presStyleLbl="sibTrans2D1" presStyleIdx="0" presStyleCnt="4"/>
      <dgm:spPr/>
    </dgm:pt>
    <dgm:pt modelId="{C10B2B3C-23D6-4765-BF7A-E610DE4063B1}" type="pres">
      <dgm:prSet presAssocID="{462FA96C-E817-40D6-AB3A-91DAA4E358B2}" presName="node" presStyleLbl="node1" presStyleIdx="1" presStyleCnt="5">
        <dgm:presLayoutVars>
          <dgm:bulletEnabled val="1"/>
        </dgm:presLayoutVars>
      </dgm:prSet>
      <dgm:spPr/>
    </dgm:pt>
    <dgm:pt modelId="{0EBC7466-CD65-4005-9A5F-26D1D7453B1B}" type="pres">
      <dgm:prSet presAssocID="{0EF3FC2F-F1EC-4585-8819-5F09438F692C}" presName="sibTrans" presStyleLbl="sibTrans2D1" presStyleIdx="1" presStyleCnt="4"/>
      <dgm:spPr/>
    </dgm:pt>
    <dgm:pt modelId="{0B0CD141-9ABF-4B19-BEE6-C52528ED2B61}" type="pres">
      <dgm:prSet presAssocID="{0EF3FC2F-F1EC-4585-8819-5F09438F692C}" presName="connectorText" presStyleLbl="sibTrans2D1" presStyleIdx="1" presStyleCnt="4"/>
      <dgm:spPr/>
    </dgm:pt>
    <dgm:pt modelId="{DD8CB7B2-5EA1-4486-B691-F5E156A205CC}" type="pres">
      <dgm:prSet presAssocID="{29330D09-391A-48BE-B892-048FA56A5791}" presName="node" presStyleLbl="node1" presStyleIdx="2" presStyleCnt="5">
        <dgm:presLayoutVars>
          <dgm:bulletEnabled val="1"/>
        </dgm:presLayoutVars>
      </dgm:prSet>
      <dgm:spPr/>
    </dgm:pt>
    <dgm:pt modelId="{E41FCD83-047D-4F9C-A64D-6DE1D083C22C}" type="pres">
      <dgm:prSet presAssocID="{FA4D3E90-8211-4D27-AAD7-51B455330921}" presName="sibTrans" presStyleLbl="sibTrans2D1" presStyleIdx="2" presStyleCnt="4"/>
      <dgm:spPr/>
    </dgm:pt>
    <dgm:pt modelId="{19E65854-3886-4EC6-BECC-FDED1C05D9A6}" type="pres">
      <dgm:prSet presAssocID="{FA4D3E90-8211-4D27-AAD7-51B455330921}" presName="connectorText" presStyleLbl="sibTrans2D1" presStyleIdx="2" presStyleCnt="4"/>
      <dgm:spPr/>
    </dgm:pt>
    <dgm:pt modelId="{F6EEB2CD-EF91-4025-A592-B40542512291}" type="pres">
      <dgm:prSet presAssocID="{58D3F275-D760-4A2A-90B4-E87262BA590B}" presName="node" presStyleLbl="node1" presStyleIdx="3" presStyleCnt="5">
        <dgm:presLayoutVars>
          <dgm:bulletEnabled val="1"/>
        </dgm:presLayoutVars>
      </dgm:prSet>
      <dgm:spPr/>
    </dgm:pt>
    <dgm:pt modelId="{74681748-F9C2-494F-9ABF-711626F46CCF}" type="pres">
      <dgm:prSet presAssocID="{D560559A-3233-4A1A-8E1E-615A8B42F689}" presName="sibTrans" presStyleLbl="sibTrans2D1" presStyleIdx="3" presStyleCnt="4"/>
      <dgm:spPr/>
    </dgm:pt>
    <dgm:pt modelId="{C3C17DB3-B964-4467-B689-5C5A854FA402}" type="pres">
      <dgm:prSet presAssocID="{D560559A-3233-4A1A-8E1E-615A8B42F689}" presName="connectorText" presStyleLbl="sibTrans2D1" presStyleIdx="3" presStyleCnt="4"/>
      <dgm:spPr/>
    </dgm:pt>
    <dgm:pt modelId="{364676B7-D8EB-45EB-8377-8C231B326066}" type="pres">
      <dgm:prSet presAssocID="{D5442CB5-32F0-4E5A-8BF0-C4E1048670B7}" presName="node" presStyleLbl="node1" presStyleIdx="4" presStyleCnt="5">
        <dgm:presLayoutVars>
          <dgm:bulletEnabled val="1"/>
        </dgm:presLayoutVars>
      </dgm:prSet>
      <dgm:spPr/>
    </dgm:pt>
  </dgm:ptLst>
  <dgm:cxnLst>
    <dgm:cxn modelId="{F2BC103A-6001-4854-AF4D-87BCAA4FC36D}" type="presOf" srcId="{29330D09-391A-48BE-B892-048FA56A5791}" destId="{DD8CB7B2-5EA1-4486-B691-F5E156A205CC}" srcOrd="0" destOrd="0" presId="urn:microsoft.com/office/officeart/2005/8/layout/process2"/>
    <dgm:cxn modelId="{27F9D8E2-B8E7-4076-B678-370EE9F8D3E9}" type="presOf" srcId="{FA4D3E90-8211-4D27-AAD7-51B455330921}" destId="{19E65854-3886-4EC6-BECC-FDED1C05D9A6}" srcOrd="1"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AC4C9253-74E3-4CFB-A1E5-66077BF1D970}" srcId="{B12ECDB4-E6A2-46CC-905C-6A6BF7FF8CCB}" destId="{58D3F275-D760-4A2A-90B4-E87262BA590B}" srcOrd="3" destOrd="0" parTransId="{21FE966A-1124-4591-A9C7-C7C512071AAC}" sibTransId="{D560559A-3233-4A1A-8E1E-615A8B42F689}"/>
    <dgm:cxn modelId="{AF10C7C3-B269-4001-BE77-7E2E485FE4D5}" type="presOf" srcId="{AF36C84B-219F-4B7F-AF06-63FA78228E34}" destId="{E46F5AF7-1142-4419-8352-D0EC8AE205B4}" srcOrd="0" destOrd="0" presId="urn:microsoft.com/office/officeart/2005/8/layout/process2"/>
    <dgm:cxn modelId="{1DB7ED4A-AD1E-4D6E-A907-48F4E5732A79}" type="presOf" srcId="{D560559A-3233-4A1A-8E1E-615A8B42F689}" destId="{74681748-F9C2-494F-9ABF-711626F46CCF}" srcOrd="0" destOrd="0" presId="urn:microsoft.com/office/officeart/2005/8/layout/process2"/>
    <dgm:cxn modelId="{067A6C88-E561-4173-88E5-D576B05DB935}" type="presOf" srcId="{462FA96C-E817-40D6-AB3A-91DAA4E358B2}" destId="{C10B2B3C-23D6-4765-BF7A-E610DE4063B1}" srcOrd="0" destOrd="0" presId="urn:microsoft.com/office/officeart/2005/8/layout/process2"/>
    <dgm:cxn modelId="{DC2E756A-6F16-4968-B497-B185BACA59F4}" type="presOf" srcId="{0EF3FC2F-F1EC-4585-8819-5F09438F692C}" destId="{0EBC7466-CD65-4005-9A5F-26D1D7453B1B}"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538806C2-BB39-4ECE-BDA1-775DC540A988}" srcId="{B12ECDB4-E6A2-46CC-905C-6A6BF7FF8CCB}" destId="{462FA96C-E817-40D6-AB3A-91DAA4E358B2}" srcOrd="1" destOrd="0" parTransId="{72AA3D4A-7E9F-4FFA-8F8F-F1E783662E50}" sibTransId="{0EF3FC2F-F1EC-4585-8819-5F09438F692C}"/>
    <dgm:cxn modelId="{252601D5-05FC-4536-87BE-4FE38C9F572B}" type="presOf" srcId="{D560559A-3233-4A1A-8E1E-615A8B42F689}" destId="{C3C17DB3-B964-4467-B689-5C5A854FA402}" srcOrd="1" destOrd="0" presId="urn:microsoft.com/office/officeart/2005/8/layout/process2"/>
    <dgm:cxn modelId="{645A6617-1C6A-4135-893A-5B8694F1D05F}" type="presOf" srcId="{BC3CFB0C-1701-4E4E-B8D5-A7AD65847736}" destId="{81A4C222-88E8-49DF-A0E9-2DB785A1AE79}" srcOrd="0" destOrd="0" presId="urn:microsoft.com/office/officeart/2005/8/layout/process2"/>
    <dgm:cxn modelId="{D919BA38-7FBD-473C-A603-E48F604DEC91}" srcId="{B12ECDB4-E6A2-46CC-905C-6A6BF7FF8CCB}" destId="{29330D09-391A-48BE-B892-048FA56A5791}" srcOrd="2" destOrd="0" parTransId="{5F9D1E1B-8BD9-4323-AA98-111CED3DFB64}" sibTransId="{FA4D3E90-8211-4D27-AAD7-51B455330921}"/>
    <dgm:cxn modelId="{776F1061-3A81-4714-BF8E-0240A3F61B90}" type="presOf" srcId="{D5442CB5-32F0-4E5A-8BF0-C4E1048670B7}" destId="{364676B7-D8EB-45EB-8377-8C231B326066}" srcOrd="0" destOrd="0" presId="urn:microsoft.com/office/officeart/2005/8/layout/process2"/>
    <dgm:cxn modelId="{74582932-2A61-432E-A694-399C6A3D2C69}" type="presOf" srcId="{0EF3FC2F-F1EC-4585-8819-5F09438F692C}" destId="{0B0CD141-9ABF-4B19-BEE6-C52528ED2B61}" srcOrd="1" destOrd="0" presId="urn:microsoft.com/office/officeart/2005/8/layout/process2"/>
    <dgm:cxn modelId="{AD22911B-7AD2-4B17-9C87-172CE059213F}" type="presOf" srcId="{FA4D3E90-8211-4D27-AAD7-51B455330921}" destId="{E41FCD83-047D-4F9C-A64D-6DE1D083C22C}" srcOrd="0" destOrd="0" presId="urn:microsoft.com/office/officeart/2005/8/layout/process2"/>
    <dgm:cxn modelId="{5BC4F95E-DCE0-42CA-81A2-8C73FF4F73FD}" srcId="{B12ECDB4-E6A2-46CC-905C-6A6BF7FF8CCB}" destId="{D5442CB5-32F0-4E5A-8BF0-C4E1048670B7}" srcOrd="4" destOrd="0" parTransId="{A7CF65E0-6C90-4E39-B51E-5081B602C454}" sibTransId="{254DE040-BB19-4111-97F0-7131A28F6D92}"/>
    <dgm:cxn modelId="{19162812-C53F-438B-A802-3492852C2421}" type="presOf" srcId="{58D3F275-D760-4A2A-90B4-E87262BA590B}" destId="{F6EEB2CD-EF91-4025-A592-B40542512291}" srcOrd="0"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 modelId="{E294792E-56CF-4BA6-8BEB-D63B51552872}" type="presParOf" srcId="{2B025198-1F5E-43D7-A483-D81D7B067356}" destId="{0EBC7466-CD65-4005-9A5F-26D1D7453B1B}" srcOrd="3" destOrd="0" presId="urn:microsoft.com/office/officeart/2005/8/layout/process2"/>
    <dgm:cxn modelId="{807A04C0-08B2-402A-A2C9-4FD425DB343D}" type="presParOf" srcId="{0EBC7466-CD65-4005-9A5F-26D1D7453B1B}" destId="{0B0CD141-9ABF-4B19-BEE6-C52528ED2B61}" srcOrd="0" destOrd="0" presId="urn:microsoft.com/office/officeart/2005/8/layout/process2"/>
    <dgm:cxn modelId="{80CE1DA5-9B3B-4717-9BF0-6893C4C102C9}" type="presParOf" srcId="{2B025198-1F5E-43D7-A483-D81D7B067356}" destId="{DD8CB7B2-5EA1-4486-B691-F5E156A205CC}" srcOrd="4" destOrd="0" presId="urn:microsoft.com/office/officeart/2005/8/layout/process2"/>
    <dgm:cxn modelId="{FC47E494-EE1D-4A2C-B49F-1A3705E13B8C}" type="presParOf" srcId="{2B025198-1F5E-43D7-A483-D81D7B067356}" destId="{E41FCD83-047D-4F9C-A64D-6DE1D083C22C}" srcOrd="5" destOrd="0" presId="urn:microsoft.com/office/officeart/2005/8/layout/process2"/>
    <dgm:cxn modelId="{8CBE2403-B001-4CA3-A464-828B230DBB02}" type="presParOf" srcId="{E41FCD83-047D-4F9C-A64D-6DE1D083C22C}" destId="{19E65854-3886-4EC6-BECC-FDED1C05D9A6}" srcOrd="0" destOrd="0" presId="urn:microsoft.com/office/officeart/2005/8/layout/process2"/>
    <dgm:cxn modelId="{65B28F1D-58D3-492C-BC88-F04018CC0201}" type="presParOf" srcId="{2B025198-1F5E-43D7-A483-D81D7B067356}" destId="{F6EEB2CD-EF91-4025-A592-B40542512291}" srcOrd="6" destOrd="0" presId="urn:microsoft.com/office/officeart/2005/8/layout/process2"/>
    <dgm:cxn modelId="{4E917F2B-A013-4481-A211-812D4109F4F5}" type="presParOf" srcId="{2B025198-1F5E-43D7-A483-D81D7B067356}" destId="{74681748-F9C2-494F-9ABF-711626F46CCF}" srcOrd="7" destOrd="0" presId="urn:microsoft.com/office/officeart/2005/8/layout/process2"/>
    <dgm:cxn modelId="{5AFEC056-C9E8-4B58-A525-D4304DBE7A85}" type="presParOf" srcId="{74681748-F9C2-494F-9ABF-711626F46CCF}" destId="{C3C17DB3-B964-4467-B689-5C5A854FA402}" srcOrd="0" destOrd="0" presId="urn:microsoft.com/office/officeart/2005/8/layout/process2"/>
    <dgm:cxn modelId="{EEDC12A8-ADDF-44AF-A973-193024FAE4CE}" type="presParOf" srcId="{2B025198-1F5E-43D7-A483-D81D7B067356}" destId="{364676B7-D8EB-45EB-8377-8C231B326066}" srcOrd="8"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2ECDB4-E6A2-46CC-905C-6A6BF7FF8CCB}" type="doc">
      <dgm:prSet loTypeId="urn:microsoft.com/office/officeart/2005/8/layout/process2" loCatId="process" qsTypeId="urn:microsoft.com/office/officeart/2005/8/quickstyle/simple1" qsCatId="simple" csTypeId="urn:microsoft.com/office/officeart/2005/8/colors/accent1_2" csCatId="accent1" phldr="1"/>
      <dgm:spPr/>
    </dgm:pt>
    <dgm:pt modelId="{AF36C84B-219F-4B7F-AF06-63FA78228E34}">
      <dgm:prSet phldrT="[Text]" custT="1"/>
      <dgm:spPr/>
      <dgm:t>
        <a:bodyPr/>
        <a:lstStyle/>
        <a:p>
          <a:r>
            <a:rPr lang="en-GB" sz="2100" dirty="0">
              <a:solidFill>
                <a:schemeClr val="bg1"/>
              </a:solidFill>
            </a:rPr>
            <a:t>Load input data </a:t>
          </a:r>
        </a:p>
      </dgm:t>
    </dgm:pt>
    <dgm:pt modelId="{0B3752C1-CF1A-4400-AF29-040C179FF3B9}" type="parTrans" cxnId="{3495FA7A-BEA4-4141-8542-F6EED84CF51A}">
      <dgm:prSet/>
      <dgm:spPr/>
      <dgm:t>
        <a:bodyPr/>
        <a:lstStyle/>
        <a:p>
          <a:endParaRPr lang="en-GB" sz="2100"/>
        </a:p>
      </dgm:t>
    </dgm:pt>
    <dgm:pt modelId="{BC3CFB0C-1701-4E4E-B8D5-A7AD65847736}" type="sibTrans" cxnId="{3495FA7A-BEA4-4141-8542-F6EED84CF51A}">
      <dgm:prSet custT="1"/>
      <dgm:spPr/>
      <dgm:t>
        <a:bodyPr/>
        <a:lstStyle/>
        <a:p>
          <a:endParaRPr lang="en-GB" sz="2100"/>
        </a:p>
      </dgm:t>
    </dgm:pt>
    <dgm:pt modelId="{462FA96C-E817-40D6-AB3A-91DAA4E358B2}">
      <dgm:prSet phldrT="[Text]" custT="1"/>
      <dgm:spPr/>
      <dgm:t>
        <a:bodyPr/>
        <a:lstStyle/>
        <a:p>
          <a:r>
            <a:rPr lang="en-GB" sz="2100" dirty="0"/>
            <a:t>Create various very useful subsets specific to our needs using Pandas ‘</a:t>
          </a:r>
          <a:r>
            <a:rPr lang="en-GB" sz="2100" dirty="0" err="1"/>
            <a:t>groupby</a:t>
          </a:r>
          <a:r>
            <a:rPr lang="en-GB" sz="2100" dirty="0"/>
            <a:t>’  command</a:t>
          </a:r>
        </a:p>
      </dgm:t>
    </dgm:pt>
    <dgm:pt modelId="{72AA3D4A-7E9F-4FFA-8F8F-F1E783662E50}" type="parTrans" cxnId="{538806C2-BB39-4ECE-BDA1-775DC540A988}">
      <dgm:prSet/>
      <dgm:spPr/>
      <dgm:t>
        <a:bodyPr/>
        <a:lstStyle/>
        <a:p>
          <a:endParaRPr lang="en-GB" sz="2100"/>
        </a:p>
      </dgm:t>
    </dgm:pt>
    <dgm:pt modelId="{0EF3FC2F-F1EC-4585-8819-5F09438F692C}" type="sibTrans" cxnId="{538806C2-BB39-4ECE-BDA1-775DC540A988}">
      <dgm:prSet custT="1"/>
      <dgm:spPr/>
      <dgm:t>
        <a:bodyPr/>
        <a:lstStyle/>
        <a:p>
          <a:endParaRPr lang="en-GB" sz="2100"/>
        </a:p>
      </dgm:t>
    </dgm:pt>
    <dgm:pt modelId="{2B025198-1F5E-43D7-A483-D81D7B067356}" type="pres">
      <dgm:prSet presAssocID="{B12ECDB4-E6A2-46CC-905C-6A6BF7FF8CCB}" presName="linearFlow" presStyleCnt="0">
        <dgm:presLayoutVars>
          <dgm:resizeHandles val="exact"/>
        </dgm:presLayoutVars>
      </dgm:prSet>
      <dgm:spPr/>
    </dgm:pt>
    <dgm:pt modelId="{E46F5AF7-1142-4419-8352-D0EC8AE205B4}" type="pres">
      <dgm:prSet presAssocID="{AF36C84B-219F-4B7F-AF06-63FA78228E34}" presName="node" presStyleLbl="node1" presStyleIdx="0" presStyleCnt="2" custScaleY="25002" custLinFactNeighborX="592" custLinFactNeighborY="-41">
        <dgm:presLayoutVars>
          <dgm:bulletEnabled val="1"/>
        </dgm:presLayoutVars>
      </dgm:prSet>
      <dgm:spPr/>
    </dgm:pt>
    <dgm:pt modelId="{81A4C222-88E8-49DF-A0E9-2DB785A1AE79}" type="pres">
      <dgm:prSet presAssocID="{BC3CFB0C-1701-4E4E-B8D5-A7AD65847736}" presName="sibTrans" presStyleLbl="sibTrans2D1" presStyleIdx="0" presStyleCnt="1"/>
      <dgm:spPr/>
    </dgm:pt>
    <dgm:pt modelId="{34363714-561B-4EB3-90AD-22A751711573}" type="pres">
      <dgm:prSet presAssocID="{BC3CFB0C-1701-4E4E-B8D5-A7AD65847736}" presName="connectorText" presStyleLbl="sibTrans2D1" presStyleIdx="0" presStyleCnt="1"/>
      <dgm:spPr/>
    </dgm:pt>
    <dgm:pt modelId="{C10B2B3C-23D6-4765-BF7A-E610DE4063B1}" type="pres">
      <dgm:prSet presAssocID="{462FA96C-E817-40D6-AB3A-91DAA4E358B2}" presName="node" presStyleLbl="node1" presStyleIdx="1" presStyleCnt="2">
        <dgm:presLayoutVars>
          <dgm:bulletEnabled val="1"/>
        </dgm:presLayoutVars>
      </dgm:prSet>
      <dgm:spPr/>
    </dgm:pt>
  </dgm:ptLst>
  <dgm:cxnLst>
    <dgm:cxn modelId="{AF10C7C3-B269-4001-BE77-7E2E485FE4D5}" type="presOf" srcId="{AF36C84B-219F-4B7F-AF06-63FA78228E34}" destId="{E46F5AF7-1142-4419-8352-D0EC8AE205B4}" srcOrd="0" destOrd="0" presId="urn:microsoft.com/office/officeart/2005/8/layout/process2"/>
    <dgm:cxn modelId="{3495FA7A-BEA4-4141-8542-F6EED84CF51A}" srcId="{B12ECDB4-E6A2-46CC-905C-6A6BF7FF8CCB}" destId="{AF36C84B-219F-4B7F-AF06-63FA78228E34}" srcOrd="0" destOrd="0" parTransId="{0B3752C1-CF1A-4400-AF29-040C179FF3B9}" sibTransId="{BC3CFB0C-1701-4E4E-B8D5-A7AD65847736}"/>
    <dgm:cxn modelId="{645A6617-1C6A-4135-893A-5B8694F1D05F}" type="presOf" srcId="{BC3CFB0C-1701-4E4E-B8D5-A7AD65847736}" destId="{81A4C222-88E8-49DF-A0E9-2DB785A1AE79}" srcOrd="0" destOrd="0" presId="urn:microsoft.com/office/officeart/2005/8/layout/process2"/>
    <dgm:cxn modelId="{C719C0A4-93BB-4687-A9F4-A1A9C85DF186}" type="presOf" srcId="{BC3CFB0C-1701-4E4E-B8D5-A7AD65847736}" destId="{34363714-561B-4EB3-90AD-22A751711573}" srcOrd="1" destOrd="0" presId="urn:microsoft.com/office/officeart/2005/8/layout/process2"/>
    <dgm:cxn modelId="{380B1CC9-DCB6-48DA-AF2E-514AFA1F9DD9}" type="presOf" srcId="{B12ECDB4-E6A2-46CC-905C-6A6BF7FF8CCB}" destId="{2B025198-1F5E-43D7-A483-D81D7B067356}" srcOrd="0" destOrd="0" presId="urn:microsoft.com/office/officeart/2005/8/layout/process2"/>
    <dgm:cxn modelId="{538806C2-BB39-4ECE-BDA1-775DC540A988}" srcId="{B12ECDB4-E6A2-46CC-905C-6A6BF7FF8CCB}" destId="{462FA96C-E817-40D6-AB3A-91DAA4E358B2}" srcOrd="1" destOrd="0" parTransId="{72AA3D4A-7E9F-4FFA-8F8F-F1E783662E50}" sibTransId="{0EF3FC2F-F1EC-4585-8819-5F09438F692C}"/>
    <dgm:cxn modelId="{067A6C88-E561-4173-88E5-D576B05DB935}" type="presOf" srcId="{462FA96C-E817-40D6-AB3A-91DAA4E358B2}" destId="{C10B2B3C-23D6-4765-BF7A-E610DE4063B1}" srcOrd="0" destOrd="0" presId="urn:microsoft.com/office/officeart/2005/8/layout/process2"/>
    <dgm:cxn modelId="{00958820-DC42-4C25-BE96-2EEF423A5D06}" type="presParOf" srcId="{2B025198-1F5E-43D7-A483-D81D7B067356}" destId="{E46F5AF7-1142-4419-8352-D0EC8AE205B4}" srcOrd="0" destOrd="0" presId="urn:microsoft.com/office/officeart/2005/8/layout/process2"/>
    <dgm:cxn modelId="{F781B620-37C3-418F-9374-8C40D5546E4E}" type="presParOf" srcId="{2B025198-1F5E-43D7-A483-D81D7B067356}" destId="{81A4C222-88E8-49DF-A0E9-2DB785A1AE79}" srcOrd="1" destOrd="0" presId="urn:microsoft.com/office/officeart/2005/8/layout/process2"/>
    <dgm:cxn modelId="{DE8BB827-B6BD-4698-986C-BA1F23F11C8F}" type="presParOf" srcId="{81A4C222-88E8-49DF-A0E9-2DB785A1AE79}" destId="{34363714-561B-4EB3-90AD-22A751711573}" srcOrd="0" destOrd="0" presId="urn:microsoft.com/office/officeart/2005/8/layout/process2"/>
    <dgm:cxn modelId="{448E9796-D0D9-4331-866D-C9CF5610BB23}" type="presParOf" srcId="{2B025198-1F5E-43D7-A483-D81D7B067356}" destId="{C10B2B3C-23D6-4765-BF7A-E610DE4063B1}"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4560-70A4-477D-AEF2-48287F7C83AF}">
      <dsp:nvSpPr>
        <dsp:cNvPr id="0" name=""/>
        <dsp:cNvSpPr/>
      </dsp:nvSpPr>
      <dsp:spPr>
        <a:xfrm>
          <a:off x="2785370" y="2090695"/>
          <a:ext cx="2555295" cy="2555295"/>
        </a:xfrm>
        <a:prstGeom prst="gear9">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Create insights</a:t>
          </a:r>
        </a:p>
      </dsp:txBody>
      <dsp:txXfrm>
        <a:off x="3299098" y="2689261"/>
        <a:ext cx="1527839" cy="1313474"/>
      </dsp:txXfrm>
    </dsp:sp>
    <dsp:sp modelId="{A46475E2-C2D9-4253-819E-BBBAE139A0AC}">
      <dsp:nvSpPr>
        <dsp:cNvPr id="0" name=""/>
        <dsp:cNvSpPr/>
      </dsp:nvSpPr>
      <dsp:spPr>
        <a:xfrm>
          <a:off x="1298653" y="1486717"/>
          <a:ext cx="1858396" cy="1858396"/>
        </a:xfrm>
        <a:prstGeom prst="gear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0" kern="1200" dirty="0"/>
            <a:t>Transform data</a:t>
          </a:r>
        </a:p>
      </dsp:txBody>
      <dsp:txXfrm>
        <a:off x="1766510" y="1957401"/>
        <a:ext cx="922682" cy="917028"/>
      </dsp:txXfrm>
    </dsp:sp>
    <dsp:sp modelId="{B44C5940-3220-49B2-AB33-4EEB9590995E}">
      <dsp:nvSpPr>
        <dsp:cNvPr id="0" name=""/>
        <dsp:cNvSpPr/>
      </dsp:nvSpPr>
      <dsp:spPr>
        <a:xfrm rot="20700000">
          <a:off x="2339545" y="204613"/>
          <a:ext cx="1820849" cy="1820849"/>
        </a:xfrm>
        <a:prstGeom prst="gear6">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Read data</a:t>
          </a:r>
        </a:p>
      </dsp:txBody>
      <dsp:txXfrm rot="-20700000">
        <a:off x="2738911" y="603978"/>
        <a:ext cx="1022118" cy="1022118"/>
      </dsp:txXfrm>
    </dsp:sp>
    <dsp:sp modelId="{6D9F6F58-0E85-4585-A39E-8F3745D33846}">
      <dsp:nvSpPr>
        <dsp:cNvPr id="0" name=""/>
        <dsp:cNvSpPr/>
      </dsp:nvSpPr>
      <dsp:spPr>
        <a:xfrm>
          <a:off x="2593872" y="1702264"/>
          <a:ext cx="3270777" cy="3270777"/>
        </a:xfrm>
        <a:prstGeom prst="circularArrow">
          <a:avLst>
            <a:gd name="adj1" fmla="val 4688"/>
            <a:gd name="adj2" fmla="val 299029"/>
            <a:gd name="adj3" fmla="val 2525997"/>
            <a:gd name="adj4" fmla="val 15840259"/>
            <a:gd name="adj5" fmla="val 546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780FA78-F2C4-4A51-A21F-E6C728C22278}">
      <dsp:nvSpPr>
        <dsp:cNvPr id="0" name=""/>
        <dsp:cNvSpPr/>
      </dsp:nvSpPr>
      <dsp:spPr>
        <a:xfrm>
          <a:off x="969535" y="1073585"/>
          <a:ext cx="2376424" cy="237642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F08475F-3532-46BC-B900-F5EBB8BA2C0A}">
      <dsp:nvSpPr>
        <dsp:cNvPr id="0" name=""/>
        <dsp:cNvSpPr/>
      </dsp:nvSpPr>
      <dsp:spPr>
        <a:xfrm>
          <a:off x="1918364" y="-196159"/>
          <a:ext cx="2562264" cy="256226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367497" y="0"/>
          <a:ext cx="2607417" cy="1345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1"/>
              </a:solidFill>
            </a:rPr>
            <a:t>Meteorology</a:t>
          </a:r>
        </a:p>
      </dsp:txBody>
      <dsp:txXfrm>
        <a:off x="406913" y="39416"/>
        <a:ext cx="2528585" cy="1266931"/>
      </dsp:txXfrm>
    </dsp:sp>
    <dsp:sp modelId="{81A4C222-88E8-49DF-A0E9-2DB785A1AE79}">
      <dsp:nvSpPr>
        <dsp:cNvPr id="0" name=""/>
        <dsp:cNvSpPr/>
      </dsp:nvSpPr>
      <dsp:spPr>
        <a:xfrm rot="5400000">
          <a:off x="1418875" y="1379407"/>
          <a:ext cx="504661" cy="6055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rot="-5400000">
        <a:off x="1489528" y="1429873"/>
        <a:ext cx="363355" cy="353263"/>
      </dsp:txXfrm>
    </dsp:sp>
    <dsp:sp modelId="{C10B2B3C-23D6-4765-BF7A-E610DE4063B1}">
      <dsp:nvSpPr>
        <dsp:cNvPr id="0" name=""/>
        <dsp:cNvSpPr/>
      </dsp:nvSpPr>
      <dsp:spPr>
        <a:xfrm>
          <a:off x="367497" y="2018645"/>
          <a:ext cx="2607417" cy="1345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solidFill>
                <a:schemeClr val="bg1"/>
              </a:solidFill>
            </a:rPr>
            <a:t>Emissions</a:t>
          </a:r>
        </a:p>
      </dsp:txBody>
      <dsp:txXfrm>
        <a:off x="406913" y="2058061"/>
        <a:ext cx="2528585" cy="1266931"/>
      </dsp:txXfrm>
    </dsp:sp>
    <dsp:sp modelId="{0EBC7466-CD65-4005-9A5F-26D1D7453B1B}">
      <dsp:nvSpPr>
        <dsp:cNvPr id="0" name=""/>
        <dsp:cNvSpPr/>
      </dsp:nvSpPr>
      <dsp:spPr>
        <a:xfrm rot="5400000">
          <a:off x="1418875" y="3398053"/>
          <a:ext cx="504661" cy="6055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rot="-5400000">
        <a:off x="1489528" y="3448519"/>
        <a:ext cx="363355" cy="353263"/>
      </dsp:txXfrm>
    </dsp:sp>
    <dsp:sp modelId="{DD8CB7B2-5EA1-4486-B691-F5E156A205CC}">
      <dsp:nvSpPr>
        <dsp:cNvPr id="0" name=""/>
        <dsp:cNvSpPr/>
      </dsp:nvSpPr>
      <dsp:spPr>
        <a:xfrm>
          <a:off x="367497" y="4037291"/>
          <a:ext cx="2607417" cy="1345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solidFill>
                <a:schemeClr val="bg1"/>
              </a:solidFill>
            </a:rPr>
            <a:t>Dispersion</a:t>
          </a:r>
        </a:p>
      </dsp:txBody>
      <dsp:txXfrm>
        <a:off x="406913" y="4076707"/>
        <a:ext cx="2528585" cy="12669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7E1C4-EED1-4D41-BC46-9622E0C3338E}">
      <dsp:nvSpPr>
        <dsp:cNvPr id="0" name=""/>
        <dsp:cNvSpPr/>
      </dsp:nvSpPr>
      <dsp:spPr>
        <a:xfrm>
          <a:off x="813"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558400-BFBD-4E9F-AF55-3E690542ADEE}">
      <dsp:nvSpPr>
        <dsp:cNvPr id="0" name=""/>
        <dsp:cNvSpPr/>
      </dsp:nvSpPr>
      <dsp:spPr>
        <a:xfrm>
          <a:off x="546083"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Gather surface and upper air data</a:t>
          </a:r>
        </a:p>
      </dsp:txBody>
      <dsp:txXfrm>
        <a:off x="569200" y="512684"/>
        <a:ext cx="1680454" cy="743044"/>
      </dsp:txXfrm>
    </dsp:sp>
    <dsp:sp modelId="{E24E4186-DE5E-4840-961E-EDDF96BD2D1E}">
      <dsp:nvSpPr>
        <dsp:cNvPr id="0" name=""/>
        <dsp:cNvSpPr/>
      </dsp:nvSpPr>
      <dsp:spPr>
        <a:xfrm>
          <a:off x="2336386"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FB7D6A0-97DF-46A0-B981-138F0F544585}">
      <dsp:nvSpPr>
        <dsp:cNvPr id="0" name=""/>
        <dsp:cNvSpPr/>
      </dsp:nvSpPr>
      <dsp:spPr>
        <a:xfrm>
          <a:off x="2881656"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Write AERMET files</a:t>
          </a:r>
        </a:p>
      </dsp:txBody>
      <dsp:txXfrm>
        <a:off x="2904773" y="512684"/>
        <a:ext cx="1680454" cy="743044"/>
      </dsp:txXfrm>
    </dsp:sp>
    <dsp:sp modelId="{D15EAF9F-1F50-472D-8C8E-AAD80D56FA73}">
      <dsp:nvSpPr>
        <dsp:cNvPr id="0" name=""/>
        <dsp:cNvSpPr/>
      </dsp:nvSpPr>
      <dsp:spPr>
        <a:xfrm>
          <a:off x="4671959"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D12898-6806-4870-8993-C04B56166E4B}">
      <dsp:nvSpPr>
        <dsp:cNvPr id="0" name=""/>
        <dsp:cNvSpPr/>
      </dsp:nvSpPr>
      <dsp:spPr>
        <a:xfrm>
          <a:off x="5217229"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Run AERMET and process output</a:t>
          </a:r>
        </a:p>
      </dsp:txBody>
      <dsp:txXfrm>
        <a:off x="5240346" y="512684"/>
        <a:ext cx="1680454" cy="7430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7E1C4-EED1-4D41-BC46-9622E0C3338E}">
      <dsp:nvSpPr>
        <dsp:cNvPr id="0" name=""/>
        <dsp:cNvSpPr/>
      </dsp:nvSpPr>
      <dsp:spPr>
        <a:xfrm>
          <a:off x="813"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558400-BFBD-4E9F-AF55-3E690542ADEE}">
      <dsp:nvSpPr>
        <dsp:cNvPr id="0" name=""/>
        <dsp:cNvSpPr/>
      </dsp:nvSpPr>
      <dsp:spPr>
        <a:xfrm>
          <a:off x="546083"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Process traffic data</a:t>
          </a:r>
        </a:p>
      </dsp:txBody>
      <dsp:txXfrm>
        <a:off x="569200" y="512684"/>
        <a:ext cx="1680454" cy="743044"/>
      </dsp:txXfrm>
    </dsp:sp>
    <dsp:sp modelId="{E24E4186-DE5E-4840-961E-EDDF96BD2D1E}">
      <dsp:nvSpPr>
        <dsp:cNvPr id="0" name=""/>
        <dsp:cNvSpPr/>
      </dsp:nvSpPr>
      <dsp:spPr>
        <a:xfrm>
          <a:off x="2336386"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FB7D6A0-97DF-46A0-B981-138F0F544585}">
      <dsp:nvSpPr>
        <dsp:cNvPr id="0" name=""/>
        <dsp:cNvSpPr/>
      </dsp:nvSpPr>
      <dsp:spPr>
        <a:xfrm>
          <a:off x="2881656"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Compute emission intensity</a:t>
          </a:r>
        </a:p>
      </dsp:txBody>
      <dsp:txXfrm>
        <a:off x="2904773" y="512684"/>
        <a:ext cx="1680454" cy="743044"/>
      </dsp:txXfrm>
    </dsp:sp>
    <dsp:sp modelId="{D15EAF9F-1F50-472D-8C8E-AAD80D56FA73}">
      <dsp:nvSpPr>
        <dsp:cNvPr id="0" name=""/>
        <dsp:cNvSpPr/>
      </dsp:nvSpPr>
      <dsp:spPr>
        <a:xfrm>
          <a:off x="4671959"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D12898-6806-4870-8993-C04B56166E4B}">
      <dsp:nvSpPr>
        <dsp:cNvPr id="0" name=""/>
        <dsp:cNvSpPr/>
      </dsp:nvSpPr>
      <dsp:spPr>
        <a:xfrm>
          <a:off x="5217229"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Allocate emissions to a grid</a:t>
          </a:r>
        </a:p>
      </dsp:txBody>
      <dsp:txXfrm>
        <a:off x="5240346" y="512684"/>
        <a:ext cx="1680454" cy="7430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7E1C4-EED1-4D41-BC46-9622E0C3338E}">
      <dsp:nvSpPr>
        <dsp:cNvPr id="0" name=""/>
        <dsp:cNvSpPr/>
      </dsp:nvSpPr>
      <dsp:spPr>
        <a:xfrm>
          <a:off x="813"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558400-BFBD-4E9F-AF55-3E690542ADEE}">
      <dsp:nvSpPr>
        <dsp:cNvPr id="0" name=""/>
        <dsp:cNvSpPr/>
      </dsp:nvSpPr>
      <dsp:spPr>
        <a:xfrm>
          <a:off x="546083"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Write AERMOD control files</a:t>
          </a:r>
        </a:p>
      </dsp:txBody>
      <dsp:txXfrm>
        <a:off x="569200" y="512684"/>
        <a:ext cx="1680454" cy="743044"/>
      </dsp:txXfrm>
    </dsp:sp>
    <dsp:sp modelId="{E24E4186-DE5E-4840-961E-EDDF96BD2D1E}">
      <dsp:nvSpPr>
        <dsp:cNvPr id="0" name=""/>
        <dsp:cNvSpPr/>
      </dsp:nvSpPr>
      <dsp:spPr>
        <a:xfrm>
          <a:off x="2336386"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FB7D6A0-97DF-46A0-B981-138F0F544585}">
      <dsp:nvSpPr>
        <dsp:cNvPr id="0" name=""/>
        <dsp:cNvSpPr/>
      </dsp:nvSpPr>
      <dsp:spPr>
        <a:xfrm>
          <a:off x="2881656"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Run AERMOD and process outputs</a:t>
          </a:r>
        </a:p>
      </dsp:txBody>
      <dsp:txXfrm>
        <a:off x="2904773" y="512684"/>
        <a:ext cx="1680454" cy="743044"/>
      </dsp:txXfrm>
    </dsp:sp>
    <dsp:sp modelId="{D15EAF9F-1F50-472D-8C8E-AAD80D56FA73}">
      <dsp:nvSpPr>
        <dsp:cNvPr id="0" name=""/>
        <dsp:cNvSpPr/>
      </dsp:nvSpPr>
      <dsp:spPr>
        <a:xfrm>
          <a:off x="4671959" y="292248"/>
          <a:ext cx="2044762" cy="789278"/>
        </a:xfrm>
        <a:prstGeom prst="chevron">
          <a:avLst>
            <a:gd name="adj" fmla="val 4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D12898-6806-4870-8993-C04B56166E4B}">
      <dsp:nvSpPr>
        <dsp:cNvPr id="0" name=""/>
        <dsp:cNvSpPr/>
      </dsp:nvSpPr>
      <dsp:spPr>
        <a:xfrm>
          <a:off x="5217229" y="489567"/>
          <a:ext cx="1726688" cy="78927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kern="1200" dirty="0"/>
            <a:t>Run convolution model</a:t>
          </a:r>
        </a:p>
      </dsp:txBody>
      <dsp:txXfrm>
        <a:off x="5240346" y="512684"/>
        <a:ext cx="1680454" cy="743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775058" y="0"/>
          <a:ext cx="2151667" cy="9431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rgbClr val="FAE600"/>
              </a:solidFill>
            </a:rPr>
            <a:t>Input data </a:t>
          </a:r>
        </a:p>
      </dsp:txBody>
      <dsp:txXfrm>
        <a:off x="802683" y="27625"/>
        <a:ext cx="2096417" cy="887946"/>
      </dsp:txXfrm>
    </dsp:sp>
    <dsp:sp modelId="{81A4C222-88E8-49DF-A0E9-2DB785A1AE79}">
      <dsp:nvSpPr>
        <dsp:cNvPr id="0" name=""/>
        <dsp:cNvSpPr/>
      </dsp:nvSpPr>
      <dsp:spPr>
        <a:xfrm rot="5400000">
          <a:off x="1674043" y="966776"/>
          <a:ext cx="353698" cy="424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723562" y="1002146"/>
        <a:ext cx="254662" cy="247589"/>
      </dsp:txXfrm>
    </dsp:sp>
    <dsp:sp modelId="{C10B2B3C-23D6-4765-BF7A-E610DE4063B1}">
      <dsp:nvSpPr>
        <dsp:cNvPr id="0" name=""/>
        <dsp:cNvSpPr/>
      </dsp:nvSpPr>
      <dsp:spPr>
        <a:xfrm>
          <a:off x="775058" y="1414794"/>
          <a:ext cx="2151667" cy="9431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a:t>Process</a:t>
          </a:r>
        </a:p>
      </dsp:txBody>
      <dsp:txXfrm>
        <a:off x="802683" y="1442419"/>
        <a:ext cx="2096417" cy="887946"/>
      </dsp:txXfrm>
    </dsp:sp>
    <dsp:sp modelId="{0EBC7466-CD65-4005-9A5F-26D1D7453B1B}">
      <dsp:nvSpPr>
        <dsp:cNvPr id="0" name=""/>
        <dsp:cNvSpPr/>
      </dsp:nvSpPr>
      <dsp:spPr>
        <a:xfrm rot="5400000">
          <a:off x="1674043" y="2381571"/>
          <a:ext cx="353698" cy="424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5400000">
        <a:off x="1723562" y="2416941"/>
        <a:ext cx="254662" cy="247589"/>
      </dsp:txXfrm>
    </dsp:sp>
    <dsp:sp modelId="{DD8CB7B2-5EA1-4486-B691-F5E156A205CC}">
      <dsp:nvSpPr>
        <dsp:cNvPr id="0" name=""/>
        <dsp:cNvSpPr/>
      </dsp:nvSpPr>
      <dsp:spPr>
        <a:xfrm>
          <a:off x="775058" y="2829589"/>
          <a:ext cx="2151667" cy="9431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a:t>Outputs</a:t>
          </a:r>
        </a:p>
      </dsp:txBody>
      <dsp:txXfrm>
        <a:off x="802683" y="2857214"/>
        <a:ext cx="2096417" cy="887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0" y="2240"/>
          <a:ext cx="2110192" cy="11456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rgbClr val="FAE600"/>
              </a:solidFill>
            </a:rPr>
            <a:t>Input data </a:t>
          </a:r>
        </a:p>
      </dsp:txBody>
      <dsp:txXfrm>
        <a:off x="33554" y="35794"/>
        <a:ext cx="2043084" cy="1078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0" y="2240"/>
          <a:ext cx="2110192" cy="11456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rgbClr val="FAE600"/>
              </a:solidFill>
            </a:rPr>
            <a:t>Input data </a:t>
          </a:r>
        </a:p>
      </dsp:txBody>
      <dsp:txXfrm>
        <a:off x="33554" y="35794"/>
        <a:ext cx="2043084" cy="10785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2075006" y="676"/>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AE600"/>
              </a:solidFill>
            </a:rPr>
            <a:t>Load input data </a:t>
          </a:r>
        </a:p>
      </dsp:txBody>
      <dsp:txXfrm>
        <a:off x="2098200" y="23870"/>
        <a:ext cx="1651281" cy="745527"/>
      </dsp:txXfrm>
    </dsp:sp>
    <dsp:sp modelId="{81A4C222-88E8-49DF-A0E9-2DB785A1AE79}">
      <dsp:nvSpPr>
        <dsp:cNvPr id="0" name=""/>
        <dsp:cNvSpPr/>
      </dsp:nvSpPr>
      <dsp:spPr>
        <a:xfrm rot="5400000">
          <a:off x="2775357" y="812390"/>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842087"/>
        <a:ext cx="213818" cy="207878"/>
      </dsp:txXfrm>
    </dsp:sp>
    <dsp:sp modelId="{C10B2B3C-23D6-4765-BF7A-E610DE4063B1}">
      <dsp:nvSpPr>
        <dsp:cNvPr id="0" name=""/>
        <dsp:cNvSpPr/>
      </dsp:nvSpPr>
      <dsp:spPr>
        <a:xfrm>
          <a:off x="2075006" y="1188550"/>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Subset</a:t>
          </a:r>
        </a:p>
      </dsp:txBody>
      <dsp:txXfrm>
        <a:off x="2098200" y="1211744"/>
        <a:ext cx="1651281" cy="745527"/>
      </dsp:txXfrm>
    </dsp:sp>
    <dsp:sp modelId="{0EBC7466-CD65-4005-9A5F-26D1D7453B1B}">
      <dsp:nvSpPr>
        <dsp:cNvPr id="0" name=""/>
        <dsp:cNvSpPr/>
      </dsp:nvSpPr>
      <dsp:spPr>
        <a:xfrm rot="5400000">
          <a:off x="2775357" y="2000264"/>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2029961"/>
        <a:ext cx="213818" cy="207878"/>
      </dsp:txXfrm>
    </dsp:sp>
    <dsp:sp modelId="{DD8CB7B2-5EA1-4486-B691-F5E156A205CC}">
      <dsp:nvSpPr>
        <dsp:cNvPr id="0" name=""/>
        <dsp:cNvSpPr/>
      </dsp:nvSpPr>
      <dsp:spPr>
        <a:xfrm>
          <a:off x="2075006" y="2376424"/>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Convert to speed</a:t>
          </a:r>
        </a:p>
      </dsp:txBody>
      <dsp:txXfrm>
        <a:off x="2098200" y="2399618"/>
        <a:ext cx="1651281" cy="745527"/>
      </dsp:txXfrm>
    </dsp:sp>
    <dsp:sp modelId="{E41FCD83-047D-4F9C-A64D-6DE1D083C22C}">
      <dsp:nvSpPr>
        <dsp:cNvPr id="0" name=""/>
        <dsp:cNvSpPr/>
      </dsp:nvSpPr>
      <dsp:spPr>
        <a:xfrm rot="5400000">
          <a:off x="2775357" y="3188138"/>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3217835"/>
        <a:ext cx="213818" cy="207878"/>
      </dsp:txXfrm>
    </dsp:sp>
    <dsp:sp modelId="{F6EEB2CD-EF91-4025-A592-B40542512291}">
      <dsp:nvSpPr>
        <dsp:cNvPr id="0" name=""/>
        <dsp:cNvSpPr/>
      </dsp:nvSpPr>
      <dsp:spPr>
        <a:xfrm>
          <a:off x="2075006" y="3564298"/>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Calculate averages</a:t>
          </a:r>
        </a:p>
      </dsp:txBody>
      <dsp:txXfrm>
        <a:off x="2098200" y="3587492"/>
        <a:ext cx="1651281" cy="745527"/>
      </dsp:txXfrm>
    </dsp:sp>
    <dsp:sp modelId="{74681748-F9C2-494F-9ABF-711626F46CCF}">
      <dsp:nvSpPr>
        <dsp:cNvPr id="0" name=""/>
        <dsp:cNvSpPr/>
      </dsp:nvSpPr>
      <dsp:spPr>
        <a:xfrm rot="5400000">
          <a:off x="2775357" y="4376012"/>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2816932" y="4405709"/>
        <a:ext cx="213818" cy="207878"/>
      </dsp:txXfrm>
    </dsp:sp>
    <dsp:sp modelId="{364676B7-D8EB-45EB-8377-8C231B326066}">
      <dsp:nvSpPr>
        <dsp:cNvPr id="0" name=""/>
        <dsp:cNvSpPr/>
      </dsp:nvSpPr>
      <dsp:spPr>
        <a:xfrm>
          <a:off x="2075006" y="4752172"/>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Other useful statistics</a:t>
          </a:r>
        </a:p>
      </dsp:txBody>
      <dsp:txXfrm>
        <a:off x="2098200" y="4775366"/>
        <a:ext cx="1651281" cy="7455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2075006" y="676"/>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AE600"/>
              </a:solidFill>
            </a:rPr>
            <a:t>Load input data </a:t>
          </a:r>
        </a:p>
      </dsp:txBody>
      <dsp:txXfrm>
        <a:off x="2098200" y="23870"/>
        <a:ext cx="1651281" cy="745527"/>
      </dsp:txXfrm>
    </dsp:sp>
    <dsp:sp modelId="{81A4C222-88E8-49DF-A0E9-2DB785A1AE79}">
      <dsp:nvSpPr>
        <dsp:cNvPr id="0" name=""/>
        <dsp:cNvSpPr/>
      </dsp:nvSpPr>
      <dsp:spPr>
        <a:xfrm rot="5400000">
          <a:off x="2775357" y="812390"/>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842087"/>
        <a:ext cx="213818" cy="207878"/>
      </dsp:txXfrm>
    </dsp:sp>
    <dsp:sp modelId="{C10B2B3C-23D6-4765-BF7A-E610DE4063B1}">
      <dsp:nvSpPr>
        <dsp:cNvPr id="0" name=""/>
        <dsp:cNvSpPr/>
      </dsp:nvSpPr>
      <dsp:spPr>
        <a:xfrm>
          <a:off x="2075006" y="1188550"/>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Subset</a:t>
          </a:r>
        </a:p>
      </dsp:txBody>
      <dsp:txXfrm>
        <a:off x="2098200" y="1211744"/>
        <a:ext cx="1651281" cy="745527"/>
      </dsp:txXfrm>
    </dsp:sp>
    <dsp:sp modelId="{0EBC7466-CD65-4005-9A5F-26D1D7453B1B}">
      <dsp:nvSpPr>
        <dsp:cNvPr id="0" name=""/>
        <dsp:cNvSpPr/>
      </dsp:nvSpPr>
      <dsp:spPr>
        <a:xfrm rot="5400000">
          <a:off x="2775357" y="2000264"/>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2029961"/>
        <a:ext cx="213818" cy="207878"/>
      </dsp:txXfrm>
    </dsp:sp>
    <dsp:sp modelId="{DD8CB7B2-5EA1-4486-B691-F5E156A205CC}">
      <dsp:nvSpPr>
        <dsp:cNvPr id="0" name=""/>
        <dsp:cNvSpPr/>
      </dsp:nvSpPr>
      <dsp:spPr>
        <a:xfrm>
          <a:off x="2075006" y="2376424"/>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Convert to speed</a:t>
          </a:r>
        </a:p>
      </dsp:txBody>
      <dsp:txXfrm>
        <a:off x="2098200" y="2399618"/>
        <a:ext cx="1651281" cy="745527"/>
      </dsp:txXfrm>
    </dsp:sp>
    <dsp:sp modelId="{E41FCD83-047D-4F9C-A64D-6DE1D083C22C}">
      <dsp:nvSpPr>
        <dsp:cNvPr id="0" name=""/>
        <dsp:cNvSpPr/>
      </dsp:nvSpPr>
      <dsp:spPr>
        <a:xfrm rot="5400000">
          <a:off x="2775357" y="3188138"/>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3217835"/>
        <a:ext cx="213818" cy="207878"/>
      </dsp:txXfrm>
    </dsp:sp>
    <dsp:sp modelId="{F6EEB2CD-EF91-4025-A592-B40542512291}">
      <dsp:nvSpPr>
        <dsp:cNvPr id="0" name=""/>
        <dsp:cNvSpPr/>
      </dsp:nvSpPr>
      <dsp:spPr>
        <a:xfrm>
          <a:off x="2075006" y="3564298"/>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Calculate averages</a:t>
          </a:r>
        </a:p>
      </dsp:txBody>
      <dsp:txXfrm>
        <a:off x="2098200" y="3587492"/>
        <a:ext cx="1651281" cy="745527"/>
      </dsp:txXfrm>
    </dsp:sp>
    <dsp:sp modelId="{74681748-F9C2-494F-9ABF-711626F46CCF}">
      <dsp:nvSpPr>
        <dsp:cNvPr id="0" name=""/>
        <dsp:cNvSpPr/>
      </dsp:nvSpPr>
      <dsp:spPr>
        <a:xfrm rot="5400000">
          <a:off x="2775357" y="4376012"/>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2816932" y="4405709"/>
        <a:ext cx="213818" cy="207878"/>
      </dsp:txXfrm>
    </dsp:sp>
    <dsp:sp modelId="{364676B7-D8EB-45EB-8377-8C231B326066}">
      <dsp:nvSpPr>
        <dsp:cNvPr id="0" name=""/>
        <dsp:cNvSpPr/>
      </dsp:nvSpPr>
      <dsp:spPr>
        <a:xfrm>
          <a:off x="2075006" y="4752172"/>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Other useful statistics</a:t>
          </a:r>
        </a:p>
      </dsp:txBody>
      <dsp:txXfrm>
        <a:off x="2098200" y="4775366"/>
        <a:ext cx="1651281" cy="7455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2075006" y="676"/>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FFFFF"/>
              </a:solidFill>
            </a:rPr>
            <a:t>Load input data </a:t>
          </a:r>
        </a:p>
      </dsp:txBody>
      <dsp:txXfrm>
        <a:off x="2098200" y="23870"/>
        <a:ext cx="1651281" cy="745527"/>
      </dsp:txXfrm>
    </dsp:sp>
    <dsp:sp modelId="{81A4C222-88E8-49DF-A0E9-2DB785A1AE79}">
      <dsp:nvSpPr>
        <dsp:cNvPr id="0" name=""/>
        <dsp:cNvSpPr/>
      </dsp:nvSpPr>
      <dsp:spPr>
        <a:xfrm rot="5400000">
          <a:off x="2775357" y="812390"/>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842087"/>
        <a:ext cx="213818" cy="207878"/>
      </dsp:txXfrm>
    </dsp:sp>
    <dsp:sp modelId="{C10B2B3C-23D6-4765-BF7A-E610DE4063B1}">
      <dsp:nvSpPr>
        <dsp:cNvPr id="0" name=""/>
        <dsp:cNvSpPr/>
      </dsp:nvSpPr>
      <dsp:spPr>
        <a:xfrm>
          <a:off x="2075006" y="1188550"/>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AE600"/>
              </a:solidFill>
            </a:rPr>
            <a:t>Subset</a:t>
          </a:r>
        </a:p>
      </dsp:txBody>
      <dsp:txXfrm>
        <a:off x="2098200" y="1211744"/>
        <a:ext cx="1651281" cy="745527"/>
      </dsp:txXfrm>
    </dsp:sp>
    <dsp:sp modelId="{0EBC7466-CD65-4005-9A5F-26D1D7453B1B}">
      <dsp:nvSpPr>
        <dsp:cNvPr id="0" name=""/>
        <dsp:cNvSpPr/>
      </dsp:nvSpPr>
      <dsp:spPr>
        <a:xfrm rot="5400000">
          <a:off x="2775357" y="2000264"/>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2029961"/>
        <a:ext cx="213818" cy="207878"/>
      </dsp:txXfrm>
    </dsp:sp>
    <dsp:sp modelId="{DD8CB7B2-5EA1-4486-B691-F5E156A205CC}">
      <dsp:nvSpPr>
        <dsp:cNvPr id="0" name=""/>
        <dsp:cNvSpPr/>
      </dsp:nvSpPr>
      <dsp:spPr>
        <a:xfrm>
          <a:off x="2075006" y="2376424"/>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AE600"/>
              </a:solidFill>
            </a:rPr>
            <a:t>Convert to speed</a:t>
          </a:r>
        </a:p>
      </dsp:txBody>
      <dsp:txXfrm>
        <a:off x="2098200" y="2399618"/>
        <a:ext cx="1651281" cy="745527"/>
      </dsp:txXfrm>
    </dsp:sp>
    <dsp:sp modelId="{E41FCD83-047D-4F9C-A64D-6DE1D083C22C}">
      <dsp:nvSpPr>
        <dsp:cNvPr id="0" name=""/>
        <dsp:cNvSpPr/>
      </dsp:nvSpPr>
      <dsp:spPr>
        <a:xfrm rot="5400000">
          <a:off x="2775357" y="3188138"/>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3217835"/>
        <a:ext cx="213818" cy="207878"/>
      </dsp:txXfrm>
    </dsp:sp>
    <dsp:sp modelId="{F6EEB2CD-EF91-4025-A592-B40542512291}">
      <dsp:nvSpPr>
        <dsp:cNvPr id="0" name=""/>
        <dsp:cNvSpPr/>
      </dsp:nvSpPr>
      <dsp:spPr>
        <a:xfrm>
          <a:off x="2075006" y="3564298"/>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Calculate averages</a:t>
          </a:r>
        </a:p>
      </dsp:txBody>
      <dsp:txXfrm>
        <a:off x="2098200" y="3587492"/>
        <a:ext cx="1651281" cy="745527"/>
      </dsp:txXfrm>
    </dsp:sp>
    <dsp:sp modelId="{74681748-F9C2-494F-9ABF-711626F46CCF}">
      <dsp:nvSpPr>
        <dsp:cNvPr id="0" name=""/>
        <dsp:cNvSpPr/>
      </dsp:nvSpPr>
      <dsp:spPr>
        <a:xfrm rot="5400000">
          <a:off x="2775357" y="4376012"/>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2816932" y="4405709"/>
        <a:ext cx="213818" cy="207878"/>
      </dsp:txXfrm>
    </dsp:sp>
    <dsp:sp modelId="{364676B7-D8EB-45EB-8377-8C231B326066}">
      <dsp:nvSpPr>
        <dsp:cNvPr id="0" name=""/>
        <dsp:cNvSpPr/>
      </dsp:nvSpPr>
      <dsp:spPr>
        <a:xfrm>
          <a:off x="2075006" y="4752172"/>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Other useful statistics</a:t>
          </a:r>
        </a:p>
      </dsp:txBody>
      <dsp:txXfrm>
        <a:off x="2098200" y="4775366"/>
        <a:ext cx="1651281" cy="7455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2075006" y="676"/>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FFFFF"/>
              </a:solidFill>
            </a:rPr>
            <a:t>Load input data </a:t>
          </a:r>
        </a:p>
      </dsp:txBody>
      <dsp:txXfrm>
        <a:off x="2098200" y="23870"/>
        <a:ext cx="1651281" cy="745527"/>
      </dsp:txXfrm>
    </dsp:sp>
    <dsp:sp modelId="{81A4C222-88E8-49DF-A0E9-2DB785A1AE79}">
      <dsp:nvSpPr>
        <dsp:cNvPr id="0" name=""/>
        <dsp:cNvSpPr/>
      </dsp:nvSpPr>
      <dsp:spPr>
        <a:xfrm rot="5400000">
          <a:off x="2775357" y="812390"/>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842087"/>
        <a:ext cx="213818" cy="207878"/>
      </dsp:txXfrm>
    </dsp:sp>
    <dsp:sp modelId="{C10B2B3C-23D6-4765-BF7A-E610DE4063B1}">
      <dsp:nvSpPr>
        <dsp:cNvPr id="0" name=""/>
        <dsp:cNvSpPr/>
      </dsp:nvSpPr>
      <dsp:spPr>
        <a:xfrm>
          <a:off x="2075006" y="1188550"/>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FFFFF"/>
              </a:solidFill>
            </a:rPr>
            <a:t>Subset</a:t>
          </a:r>
        </a:p>
      </dsp:txBody>
      <dsp:txXfrm>
        <a:off x="2098200" y="1211744"/>
        <a:ext cx="1651281" cy="745527"/>
      </dsp:txXfrm>
    </dsp:sp>
    <dsp:sp modelId="{0EBC7466-CD65-4005-9A5F-26D1D7453B1B}">
      <dsp:nvSpPr>
        <dsp:cNvPr id="0" name=""/>
        <dsp:cNvSpPr/>
      </dsp:nvSpPr>
      <dsp:spPr>
        <a:xfrm rot="5400000">
          <a:off x="2775357" y="2000264"/>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2029961"/>
        <a:ext cx="213818" cy="207878"/>
      </dsp:txXfrm>
    </dsp:sp>
    <dsp:sp modelId="{DD8CB7B2-5EA1-4486-B691-F5E156A205CC}">
      <dsp:nvSpPr>
        <dsp:cNvPr id="0" name=""/>
        <dsp:cNvSpPr/>
      </dsp:nvSpPr>
      <dsp:spPr>
        <a:xfrm>
          <a:off x="2075006" y="2376424"/>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FFFFF"/>
              </a:solidFill>
            </a:rPr>
            <a:t>Convert to speed</a:t>
          </a:r>
        </a:p>
      </dsp:txBody>
      <dsp:txXfrm>
        <a:off x="2098200" y="2399618"/>
        <a:ext cx="1651281" cy="745527"/>
      </dsp:txXfrm>
    </dsp:sp>
    <dsp:sp modelId="{E41FCD83-047D-4F9C-A64D-6DE1D083C22C}">
      <dsp:nvSpPr>
        <dsp:cNvPr id="0" name=""/>
        <dsp:cNvSpPr/>
      </dsp:nvSpPr>
      <dsp:spPr>
        <a:xfrm rot="5400000">
          <a:off x="2775357" y="3188138"/>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2816932" y="3217835"/>
        <a:ext cx="213818" cy="207878"/>
      </dsp:txXfrm>
    </dsp:sp>
    <dsp:sp modelId="{F6EEB2CD-EF91-4025-A592-B40542512291}">
      <dsp:nvSpPr>
        <dsp:cNvPr id="0" name=""/>
        <dsp:cNvSpPr/>
      </dsp:nvSpPr>
      <dsp:spPr>
        <a:xfrm>
          <a:off x="2075006" y="3564298"/>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FFF00"/>
              </a:solidFill>
            </a:rPr>
            <a:t>Calculate averages</a:t>
          </a:r>
        </a:p>
      </dsp:txBody>
      <dsp:txXfrm>
        <a:off x="2098200" y="3587492"/>
        <a:ext cx="1651281" cy="745527"/>
      </dsp:txXfrm>
    </dsp:sp>
    <dsp:sp modelId="{74681748-F9C2-494F-9ABF-711626F46CCF}">
      <dsp:nvSpPr>
        <dsp:cNvPr id="0" name=""/>
        <dsp:cNvSpPr/>
      </dsp:nvSpPr>
      <dsp:spPr>
        <a:xfrm rot="5400000">
          <a:off x="2775357" y="4376012"/>
          <a:ext cx="296968" cy="356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2816932" y="4405709"/>
        <a:ext cx="213818" cy="207878"/>
      </dsp:txXfrm>
    </dsp:sp>
    <dsp:sp modelId="{364676B7-D8EB-45EB-8377-8C231B326066}">
      <dsp:nvSpPr>
        <dsp:cNvPr id="0" name=""/>
        <dsp:cNvSpPr/>
      </dsp:nvSpPr>
      <dsp:spPr>
        <a:xfrm>
          <a:off x="2075006" y="4752172"/>
          <a:ext cx="1697669" cy="791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FFFF00"/>
              </a:solidFill>
            </a:rPr>
            <a:t>Other useful statistics</a:t>
          </a:r>
        </a:p>
      </dsp:txBody>
      <dsp:txXfrm>
        <a:off x="2098200" y="4775366"/>
        <a:ext cx="1651281" cy="7455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5AF7-1142-4419-8352-D0EC8AE205B4}">
      <dsp:nvSpPr>
        <dsp:cNvPr id="0" name=""/>
        <dsp:cNvSpPr/>
      </dsp:nvSpPr>
      <dsp:spPr>
        <a:xfrm>
          <a:off x="0" y="0"/>
          <a:ext cx="3102326" cy="7646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chemeClr val="bg1"/>
              </a:solidFill>
            </a:rPr>
            <a:t>Load input data </a:t>
          </a:r>
        </a:p>
      </dsp:txBody>
      <dsp:txXfrm>
        <a:off x="22396" y="22396"/>
        <a:ext cx="3057534" cy="719861"/>
      </dsp:txXfrm>
    </dsp:sp>
    <dsp:sp modelId="{81A4C222-88E8-49DF-A0E9-2DB785A1AE79}">
      <dsp:nvSpPr>
        <dsp:cNvPr id="0" name=""/>
        <dsp:cNvSpPr/>
      </dsp:nvSpPr>
      <dsp:spPr>
        <a:xfrm rot="5400000">
          <a:off x="977485" y="841424"/>
          <a:ext cx="1147355" cy="13762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5400000">
        <a:off x="1138283" y="955879"/>
        <a:ext cx="825760" cy="803149"/>
      </dsp:txXfrm>
    </dsp:sp>
    <dsp:sp modelId="{C10B2B3C-23D6-4765-BF7A-E610DE4063B1}">
      <dsp:nvSpPr>
        <dsp:cNvPr id="0" name=""/>
        <dsp:cNvSpPr/>
      </dsp:nvSpPr>
      <dsp:spPr>
        <a:xfrm>
          <a:off x="0" y="2294460"/>
          <a:ext cx="3102326" cy="30583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Create various very useful subsets specific to our needs using Pandas ‘</a:t>
          </a:r>
          <a:r>
            <a:rPr lang="en-GB" sz="2100" kern="1200" dirty="0" err="1"/>
            <a:t>groupby</a:t>
          </a:r>
          <a:r>
            <a:rPr lang="en-GB" sz="2100" kern="1200" dirty="0"/>
            <a:t>’  command</a:t>
          </a:r>
        </a:p>
      </dsp:txBody>
      <dsp:txXfrm>
        <a:off x="89577" y="2384037"/>
        <a:ext cx="2923172" cy="287921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a:defRPr sz="1200"/>
            </a:lvl1pPr>
          </a:lstStyle>
          <a:p>
            <a:fld id="{11B1DC3B-4124-4F36-8450-D9947C7952CC}" type="datetimeFigureOut">
              <a:rPr lang="en-GB" smtClean="0"/>
              <a:pPr/>
              <a:t>23/10/2018</a:t>
            </a:fld>
            <a:endParaRPr lang="en-GB" dirty="0"/>
          </a:p>
        </p:txBody>
      </p:sp>
      <p:sp>
        <p:nvSpPr>
          <p:cNvPr id="4" name="Footer Placeholder 3"/>
          <p:cNvSpPr>
            <a:spLocks noGrp="1"/>
          </p:cNvSpPr>
          <p:nvPr>
            <p:ph type="ftr" sz="quarter" idx="2"/>
          </p:nvPr>
        </p:nvSpPr>
        <p:spPr>
          <a:xfrm>
            <a:off x="0" y="9409113"/>
            <a:ext cx="2944813" cy="4953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8100" y="9409113"/>
            <a:ext cx="2944813" cy="495300"/>
          </a:xfrm>
          <a:prstGeom prst="rect">
            <a:avLst/>
          </a:prstGeom>
        </p:spPr>
        <p:txBody>
          <a:bodyPr vert="horz" lIns="91440" tIns="45720" rIns="91440" bIns="45720" rtlCol="0" anchor="b"/>
          <a:lstStyle>
            <a:lvl1pPr algn="r">
              <a:defRPr sz="1200"/>
            </a:lvl1pPr>
          </a:lstStyle>
          <a:p>
            <a:fld id="{7D79ECCD-3A48-46D6-A6ED-652B3852B30C}" type="slidenum">
              <a:rPr lang="en-GB" smtClean="0"/>
              <a:pPr/>
              <a:t>‹#›</a:t>
            </a:fld>
            <a:endParaRPr lang="en-GB" dirty="0"/>
          </a:p>
        </p:txBody>
      </p:sp>
    </p:spTree>
    <p:extLst>
      <p:ext uri="{BB962C8B-B14F-4D97-AF65-F5344CB8AC3E}">
        <p14:creationId xmlns:p14="http://schemas.microsoft.com/office/powerpoint/2010/main" val="3466987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8100" y="0"/>
            <a:ext cx="2944813" cy="495300"/>
          </a:xfrm>
          <a:prstGeom prst="rect">
            <a:avLst/>
          </a:prstGeom>
        </p:spPr>
        <p:txBody>
          <a:bodyPr vert="horz" lIns="91440" tIns="45720" rIns="91440" bIns="45720" rtlCol="0"/>
          <a:lstStyle>
            <a:lvl1pPr algn="r">
              <a:defRPr sz="1200"/>
            </a:lvl1pPr>
          </a:lstStyle>
          <a:p>
            <a:fld id="{E54B1F06-4365-4BC0-92CD-27190226DCE5}" type="datetimeFigureOut">
              <a:rPr lang="en-GB" smtClean="0"/>
              <a:pPr/>
              <a:t>23/10/2018</a:t>
            </a:fld>
            <a:endParaRPr lang="en-GB" dirty="0"/>
          </a:p>
        </p:txBody>
      </p:sp>
      <p:sp>
        <p:nvSpPr>
          <p:cNvPr id="4" name="Slide Image Placeholder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409113"/>
            <a:ext cx="2944813" cy="4953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8100" y="9409113"/>
            <a:ext cx="2944813" cy="495300"/>
          </a:xfrm>
          <a:prstGeom prst="rect">
            <a:avLst/>
          </a:prstGeom>
        </p:spPr>
        <p:txBody>
          <a:bodyPr vert="horz" lIns="91440" tIns="45720" rIns="91440" bIns="45720" rtlCol="0" anchor="b"/>
          <a:lstStyle>
            <a:lvl1pPr algn="r">
              <a:defRPr sz="1200"/>
            </a:lvl1pPr>
          </a:lstStyle>
          <a:p>
            <a:fld id="{C40B5461-B1AB-4B5F-B88D-C91083229F51}" type="slidenum">
              <a:rPr lang="en-GB" smtClean="0"/>
              <a:pPr/>
              <a:t>‹#›</a:t>
            </a:fld>
            <a:endParaRPr lang="en-GB" dirty="0"/>
          </a:p>
        </p:txBody>
      </p:sp>
    </p:spTree>
    <p:extLst>
      <p:ext uri="{BB962C8B-B14F-4D97-AF65-F5344CB8AC3E}">
        <p14:creationId xmlns:p14="http://schemas.microsoft.com/office/powerpoint/2010/main" val="2594201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a:t>
            </a:r>
            <a:r>
              <a:rPr lang="en-GB" baseline="0" dirty="0"/>
              <a:t>orning</a:t>
            </a:r>
          </a:p>
          <a:p>
            <a:endParaRPr lang="en-GB" baseline="0" dirty="0"/>
          </a:p>
          <a:p>
            <a:r>
              <a:rPr lang="en-GB" baseline="0" dirty="0"/>
              <a:t>My name is Andy Lewin, I  am from Glasgow in Scotland. </a:t>
            </a:r>
          </a:p>
          <a:p>
            <a:endParaRPr lang="en-GB" baseline="0" dirty="0"/>
          </a:p>
          <a:p>
            <a:r>
              <a:rPr lang="en-GB" baseline="0" dirty="0"/>
              <a:t>Initially I’d like to thank the conference organisers for inviting me to speak to you all today</a:t>
            </a:r>
          </a:p>
          <a:p>
            <a:endParaRPr lang="en-GB" baseline="0" dirty="0"/>
          </a:p>
          <a:p>
            <a:r>
              <a:rPr lang="en-GB" baseline="0" dirty="0"/>
              <a:t>(</a:t>
            </a:r>
            <a:r>
              <a:rPr lang="en-GB" baseline="0" dirty="0" err="1"/>
              <a:t>approx</a:t>
            </a:r>
            <a:r>
              <a:rPr lang="en-GB" baseline="0" dirty="0"/>
              <a:t> 20 secs)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a:t>
            </a:fld>
            <a:endParaRPr lang="en-GB" dirty="0"/>
          </a:p>
        </p:txBody>
      </p:sp>
    </p:spTree>
    <p:extLst>
      <p:ext uri="{BB962C8B-B14F-4D97-AF65-F5344CB8AC3E}">
        <p14:creationId xmlns:p14="http://schemas.microsoft.com/office/powerpoint/2010/main" val="316776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a:p>
            <a:r>
              <a:rPr lang="en-GB" dirty="0"/>
              <a:t>Our first</a:t>
            </a:r>
            <a:r>
              <a:rPr lang="en-GB" baseline="0" dirty="0"/>
              <a:t> example relates to processing a large number of observed journey time observations from GPS sat </a:t>
            </a:r>
            <a:r>
              <a:rPr lang="en-GB" baseline="0" dirty="0" err="1"/>
              <a:t>Nav</a:t>
            </a:r>
            <a:r>
              <a:rPr lang="en-GB" baseline="0" dirty="0"/>
              <a:t> devices. </a:t>
            </a:r>
          </a:p>
          <a:p>
            <a:endParaRPr lang="en-GB" baseline="0" dirty="0"/>
          </a:p>
          <a:p>
            <a:r>
              <a:rPr lang="en-GB" baseline="0" dirty="0"/>
              <a:t>Why do we want to do this ?  To calculate average speeds which can be used in conjunction with the average speed based vehicle emission factors. In the UK we currently use the COPERT5 database. </a:t>
            </a:r>
          </a:p>
          <a:p>
            <a:endParaRPr lang="en-GB" baseline="0" dirty="0"/>
          </a:p>
          <a:p>
            <a:r>
              <a:rPr lang="en-GB" baseline="0" dirty="0"/>
              <a:t>Typically modelling studies have used either assumed speeds, spot measurements of speed at a traffic count point, or traffic model outputs – we can now use averages of actual link specific observations over the road network measured using GPS devices – which represents more robust input data. </a:t>
            </a:r>
          </a:p>
          <a:p>
            <a:endParaRPr lang="en-GB" dirty="0"/>
          </a:p>
          <a:p>
            <a:r>
              <a:rPr lang="en-GB" dirty="0"/>
              <a:t>The dataset</a:t>
            </a:r>
            <a:r>
              <a:rPr lang="en-GB" baseline="0" dirty="0"/>
              <a:t> is called </a:t>
            </a:r>
            <a:r>
              <a:rPr lang="en-GB" dirty="0" err="1"/>
              <a:t>Trafficmaster</a:t>
            </a:r>
            <a:r>
              <a:rPr lang="en-GB" dirty="0"/>
              <a:t>;</a:t>
            </a:r>
            <a:r>
              <a:rPr lang="en-GB" baseline="0" dirty="0"/>
              <a:t> and is </a:t>
            </a:r>
            <a:r>
              <a:rPr lang="en-GB" dirty="0"/>
              <a:t>pro</a:t>
            </a:r>
            <a:r>
              <a:rPr lang="en-GB" baseline="0" dirty="0"/>
              <a:t>vided by </a:t>
            </a:r>
            <a:r>
              <a:rPr lang="en-GB" dirty="0" err="1"/>
              <a:t>Teletrac</a:t>
            </a:r>
            <a:r>
              <a:rPr lang="en-GB" dirty="0"/>
              <a:t>, one of the largest fleet management solution providers</a:t>
            </a:r>
            <a:r>
              <a:rPr lang="en-GB" baseline="0" dirty="0"/>
              <a:t> </a:t>
            </a:r>
            <a:r>
              <a:rPr lang="en-GB" dirty="0"/>
              <a:t>in the UK and USA. The</a:t>
            </a:r>
            <a:r>
              <a:rPr lang="en-GB" baseline="0" dirty="0"/>
              <a:t> data </a:t>
            </a:r>
            <a:r>
              <a:rPr lang="en-GB" sz="1200" kern="1200" dirty="0">
                <a:solidFill>
                  <a:schemeClr val="tx1"/>
                </a:solidFill>
                <a:effectLst/>
                <a:latin typeface="+mn-lt"/>
                <a:ea typeface="+mn-ea"/>
                <a:cs typeface="+mn-cs"/>
              </a:rPr>
              <a:t>is purchased by the UK Department for Transport</a:t>
            </a:r>
            <a:r>
              <a:rPr lang="en-GB" sz="1200" kern="1200" baseline="0" dirty="0">
                <a:solidFill>
                  <a:schemeClr val="tx1"/>
                </a:solidFill>
                <a:effectLst/>
                <a:latin typeface="+mn-lt"/>
                <a:ea typeface="+mn-ea"/>
                <a:cs typeface="+mn-cs"/>
              </a:rPr>
              <a:t> and is made available to local government, meaning we can use it for AQ studies.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a:t>
            </a:r>
            <a:r>
              <a:rPr lang="en-GB" sz="1200" kern="1200" baseline="0" dirty="0">
                <a:solidFill>
                  <a:schemeClr val="tx1"/>
                </a:solidFill>
                <a:effectLst/>
                <a:latin typeface="+mn-lt"/>
                <a:ea typeface="+mn-ea"/>
                <a:cs typeface="+mn-cs"/>
              </a:rPr>
              <a:t> city scale, an annual dataset typically c</a:t>
            </a:r>
            <a:r>
              <a:rPr lang="en-GB" sz="1200" kern="1200" dirty="0">
                <a:solidFill>
                  <a:schemeClr val="tx1"/>
                </a:solidFill>
                <a:effectLst/>
                <a:latin typeface="+mn-lt"/>
                <a:ea typeface="+mn-ea"/>
                <a:cs typeface="+mn-cs"/>
              </a:rPr>
              <a:t>ontains hundreds</a:t>
            </a:r>
            <a:r>
              <a:rPr lang="en-GB" sz="1200" kern="1200" baseline="0" dirty="0">
                <a:solidFill>
                  <a:schemeClr val="tx1"/>
                </a:solidFill>
                <a:effectLst/>
                <a:latin typeface="+mn-lt"/>
                <a:ea typeface="+mn-ea"/>
                <a:cs typeface="+mn-cs"/>
              </a:rPr>
              <a:t> of </a:t>
            </a:r>
            <a:r>
              <a:rPr lang="en-GB" sz="1200" kern="1200" dirty="0">
                <a:solidFill>
                  <a:schemeClr val="tx1"/>
                </a:solidFill>
                <a:effectLst/>
                <a:latin typeface="+mn-lt"/>
                <a:ea typeface="+mn-ea"/>
                <a:cs typeface="+mn-cs"/>
              </a:rPr>
              <a:t>millions of individual journey time observations for road links of known length, broken down into 15 minute segments throughout the day.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made up of observation</a:t>
            </a:r>
            <a:r>
              <a:rPr lang="en-GB" sz="1200" kern="1200" baseline="0" dirty="0">
                <a:solidFill>
                  <a:schemeClr val="tx1"/>
                </a:solidFill>
                <a:effectLst/>
                <a:latin typeface="+mn-lt"/>
                <a:ea typeface="+mn-ea"/>
                <a:cs typeface="+mn-cs"/>
              </a:rPr>
              <a:t>s from a</a:t>
            </a:r>
            <a:r>
              <a:rPr lang="en-GB" sz="1200" kern="1200" dirty="0">
                <a:solidFill>
                  <a:schemeClr val="tx1"/>
                </a:solidFill>
                <a:effectLst/>
                <a:latin typeface="+mn-lt"/>
                <a:ea typeface="+mn-ea"/>
                <a:cs typeface="+mn-cs"/>
              </a:rPr>
              <a:t> mixture of vehicle</a:t>
            </a:r>
            <a:r>
              <a:rPr lang="en-GB" sz="1200" kern="1200" baseline="0" dirty="0">
                <a:solidFill>
                  <a:schemeClr val="tx1"/>
                </a:solidFill>
                <a:effectLst/>
                <a:latin typeface="+mn-lt"/>
                <a:ea typeface="+mn-ea"/>
                <a:cs typeface="+mn-cs"/>
              </a:rPr>
              <a:t> types</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it therefore </a:t>
            </a:r>
            <a:r>
              <a:rPr lang="en-GB" sz="1200" kern="1200" dirty="0">
                <a:solidFill>
                  <a:schemeClr val="tx1"/>
                </a:solidFill>
                <a:effectLst/>
                <a:latin typeface="+mn-lt"/>
                <a:ea typeface="+mn-ea"/>
                <a:cs typeface="+mn-cs"/>
              </a:rPr>
              <a:t>provides a very useful dataset when  calculating</a:t>
            </a:r>
            <a:r>
              <a:rPr lang="en-GB" sz="1200" kern="1200" baseline="0" dirty="0">
                <a:solidFill>
                  <a:schemeClr val="tx1"/>
                </a:solidFill>
                <a:effectLst/>
                <a:latin typeface="+mn-lt"/>
                <a:ea typeface="+mn-ea"/>
                <a:cs typeface="+mn-cs"/>
              </a:rPr>
              <a:t> average speeds for </a:t>
            </a:r>
            <a:r>
              <a:rPr lang="en-GB" sz="1200" kern="1200" dirty="0">
                <a:solidFill>
                  <a:schemeClr val="tx1"/>
                </a:solidFill>
                <a:effectLst/>
                <a:latin typeface="+mn-lt"/>
                <a:ea typeface="+mn-ea"/>
                <a:cs typeface="+mn-cs"/>
              </a:rPr>
              <a:t>modelling road traffic emissions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10</a:t>
            </a:fld>
            <a:endParaRPr lang="en-GB" dirty="0"/>
          </a:p>
        </p:txBody>
      </p:sp>
    </p:spTree>
    <p:extLst>
      <p:ext uri="{BB962C8B-B14F-4D97-AF65-F5344CB8AC3E}">
        <p14:creationId xmlns:p14="http://schemas.microsoft.com/office/powerpoint/2010/main" val="291122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individual journey time record is identified by a corresponding numerical code which links it to a unique road link id in our </a:t>
            </a:r>
            <a:r>
              <a:rPr lang="en-GB" baseline="0" dirty="0"/>
              <a:t>national </a:t>
            </a:r>
            <a:r>
              <a:rPr lang="en-GB" dirty="0"/>
              <a:t>GIS dataset of road links – this is</a:t>
            </a:r>
            <a:r>
              <a:rPr lang="en-GB" baseline="0" dirty="0"/>
              <a:t> how we can cross reference the journey time data with the spatial data – following processing. </a:t>
            </a:r>
            <a:endParaRPr lang="en-GB" dirty="0"/>
          </a:p>
          <a:p>
            <a:endParaRPr lang="en-GB" dirty="0"/>
          </a:p>
          <a:p>
            <a:r>
              <a:rPr lang="en-GB" dirty="0"/>
              <a:t>To pro</a:t>
            </a:r>
            <a:r>
              <a:rPr lang="en-GB" baseline="0" dirty="0"/>
              <a:t>vide an example – the polygon here represents our citywide model domain – the grey road network GIS dataset represents all of the links for which traffic master data is available – and the blue polylines are the main roads we are modelling, in this case app 4800 road links </a:t>
            </a:r>
          </a:p>
          <a:p>
            <a:endParaRPr lang="en-GB" baseline="0" dirty="0"/>
          </a:p>
          <a:p>
            <a:r>
              <a:rPr lang="en-GB" baseline="0" dirty="0"/>
              <a:t>We therefore need to subset the millions of observations relevant to our 4800 links and then do some further calculations, </a:t>
            </a:r>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11</a:t>
            </a:fld>
            <a:endParaRPr lang="en-GB" dirty="0"/>
          </a:p>
        </p:txBody>
      </p:sp>
    </p:spTree>
    <p:extLst>
      <p:ext uri="{BB962C8B-B14F-4D97-AF65-F5344CB8AC3E}">
        <p14:creationId xmlns:p14="http://schemas.microsoft.com/office/powerpoint/2010/main" val="33784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a:t>
            </a:r>
            <a:r>
              <a:rPr lang="en-GB" baseline="0" dirty="0"/>
              <a:t> process flow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12</a:t>
            </a:fld>
            <a:endParaRPr lang="en-GB" dirty="0"/>
          </a:p>
        </p:txBody>
      </p:sp>
    </p:spTree>
    <p:extLst>
      <p:ext uri="{BB962C8B-B14F-4D97-AF65-F5344CB8AC3E}">
        <p14:creationId xmlns:p14="http://schemas.microsoft.com/office/powerpoint/2010/main" val="304466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Firstly we load our input</a:t>
            </a:r>
            <a:r>
              <a:rPr lang="en-GB" baseline="0" dirty="0"/>
              <a:t> data, code snippets here are screen clips from a </a:t>
            </a:r>
            <a:r>
              <a:rPr lang="en-GB" baseline="0" dirty="0" err="1"/>
              <a:t>jupyter</a:t>
            </a:r>
            <a:r>
              <a:rPr lang="en-GB" baseline="0" dirty="0"/>
              <a:t> notebook,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a:t>
            </a:r>
            <a:r>
              <a:rPr lang="en-GB" baseline="0" dirty="0"/>
              <a:t> case we have 131 million </a:t>
            </a:r>
            <a:r>
              <a:rPr lang="en-GB" dirty="0"/>
              <a:t>observations - Can’t deal with thi</a:t>
            </a:r>
            <a:r>
              <a:rPr lang="en-GB" baseline="0" dirty="0"/>
              <a:t>s volume of data using excel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Could be done another way e.g. databases such as SQL  or other data science tools e.g. 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Next step is to subset this </a:t>
            </a:r>
            <a:endParaRPr lang="en-GB"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13</a:t>
            </a:fld>
            <a:endParaRPr lang="en-GB" dirty="0"/>
          </a:p>
        </p:txBody>
      </p:sp>
    </p:spTree>
    <p:extLst>
      <p:ext uri="{BB962C8B-B14F-4D97-AF65-F5344CB8AC3E}">
        <p14:creationId xmlns:p14="http://schemas.microsoft.com/office/powerpoint/2010/main" val="152266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Need to subset this to observations for the links we are interested in – can be done fairly quickly using the ‘merge’ command in the Pandas python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Reduces our number of observations to 46 million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we can then do some simple maths to use the link length to convert average journey time into average speeds in </a:t>
            </a:r>
            <a:r>
              <a:rPr lang="en-GB" baseline="0" dirty="0" err="1"/>
              <a:t>kph</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endParaRPr lang="en-GB"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14</a:t>
            </a:fld>
            <a:endParaRPr lang="en-GB" dirty="0"/>
          </a:p>
        </p:txBody>
      </p:sp>
    </p:spTree>
    <p:extLst>
      <p:ext uri="{BB962C8B-B14F-4D97-AF65-F5344CB8AC3E}">
        <p14:creationId xmlns:p14="http://schemas.microsoft.com/office/powerpoint/2010/main" val="3733320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then</a:t>
            </a:r>
            <a:r>
              <a:rPr lang="en-GB" baseline="0" dirty="0"/>
              <a:t> go on to use the ‘</a:t>
            </a:r>
            <a:r>
              <a:rPr lang="en-GB" baseline="0" dirty="0" err="1"/>
              <a:t>groupby</a:t>
            </a:r>
            <a:r>
              <a:rPr lang="en-GB" baseline="0" dirty="0"/>
              <a:t>’  command to calculate the ‘average’ speed for each of our 4800 links </a:t>
            </a:r>
          </a:p>
          <a:p>
            <a:endParaRPr lang="en-GB" baseline="0" dirty="0"/>
          </a:p>
          <a:p>
            <a:r>
              <a:rPr lang="en-GB" baseline="0" dirty="0"/>
              <a:t>And also use the pandas ‘describe’ command to produce other useful statistics e.g. count, </a:t>
            </a:r>
            <a:r>
              <a:rPr lang="en-GB" baseline="0" dirty="0" err="1"/>
              <a:t>std</a:t>
            </a:r>
            <a:r>
              <a:rPr lang="en-GB" baseline="0" dirty="0"/>
              <a:t> dev, percentiles, </a:t>
            </a:r>
          </a:p>
          <a:p>
            <a:endParaRPr lang="en-GB" baseline="0" dirty="0"/>
          </a:p>
          <a:p>
            <a:r>
              <a:rPr lang="en-GB" baseline="0" dirty="0"/>
              <a:t>Example here count column shows first link ref only had one observation </a:t>
            </a:r>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15</a:t>
            </a:fld>
            <a:endParaRPr lang="en-GB" dirty="0"/>
          </a:p>
        </p:txBody>
      </p:sp>
    </p:spTree>
    <p:extLst>
      <p:ext uri="{BB962C8B-B14F-4D97-AF65-F5344CB8AC3E}">
        <p14:creationId xmlns:p14="http://schemas.microsoft.com/office/powerpoint/2010/main" val="8312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when we join the averaged speeds back to our GIS shapefile, in this example the averaged speeds are represented as graduated colours.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 using 5 or 6 lines of python code we have reduced 131 million traffic observations into 4800 link specific average speeds for use in our emission calculations.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Reasonable impressive!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16</a:t>
            </a:fld>
            <a:endParaRPr lang="en-GB" dirty="0"/>
          </a:p>
        </p:txBody>
      </p:sp>
    </p:spTree>
    <p:extLst>
      <p:ext uri="{BB962C8B-B14F-4D97-AF65-F5344CB8AC3E}">
        <p14:creationId xmlns:p14="http://schemas.microsoft.com/office/powerpoint/2010/main" val="3351064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next quick example also relates to distilling large datasets down in to something we can use for city scale modelling. </a:t>
            </a:r>
          </a:p>
          <a:p>
            <a:endParaRPr lang="en-GB" baseline="0" dirty="0"/>
          </a:p>
          <a:p>
            <a:r>
              <a:rPr lang="en-GB" baseline="0" dirty="0"/>
              <a:t>As the methods are pretty much the same as used in the previous example, I won’t provide any code snippets here, I will just briefly describe what has been done and why.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this case we are processing millions of ANPR camera observation to understand the typical age of different vehicle types passing along main routes in the city. This is required to test the impact of Clean Air Zone policy measures e.g. one of which could be charging scheme for Buses and HGV’s that don’t meet the Euro 6 emission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need to understand the current and future baseline makeup of the different vehicle types</a:t>
            </a:r>
            <a:r>
              <a:rPr lang="en-GB" baseline="0" dirty="0"/>
              <a:t> within the observed</a:t>
            </a:r>
            <a:r>
              <a:rPr lang="en-GB" dirty="0"/>
              <a:t> fleet so we can apply the correct emission rates from</a:t>
            </a:r>
            <a:r>
              <a:rPr lang="en-GB" baseline="0" dirty="0"/>
              <a:t> </a:t>
            </a:r>
            <a:r>
              <a:rPr lang="en-GB" dirty="0"/>
              <a:t>COPERT5</a:t>
            </a:r>
          </a:p>
          <a:p>
            <a:endParaRPr lang="en-GB" baseline="0" dirty="0"/>
          </a:p>
          <a:p>
            <a:r>
              <a:rPr lang="en-GB" baseline="0" dirty="0"/>
              <a:t>.</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17</a:t>
            </a:fld>
            <a:endParaRPr lang="en-GB" dirty="0"/>
          </a:p>
        </p:txBody>
      </p:sp>
    </p:spTree>
    <p:extLst>
      <p:ext uri="{BB962C8B-B14F-4D97-AF65-F5344CB8AC3E}">
        <p14:creationId xmlns:p14="http://schemas.microsoft.com/office/powerpoint/2010/main" val="421154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 we have approximately 3.5 million observations from 38 ANPR camera sites </a:t>
            </a:r>
          </a:p>
          <a:p>
            <a:endParaRPr lang="en-GB" dirty="0"/>
          </a:p>
          <a:p>
            <a:r>
              <a:rPr lang="en-GB" dirty="0"/>
              <a:t>Once the data is loaded,</a:t>
            </a:r>
            <a:r>
              <a:rPr lang="en-GB" baseline="0" dirty="0"/>
              <a:t> w</a:t>
            </a:r>
            <a:r>
              <a:rPr lang="en-GB" dirty="0"/>
              <a:t>e can use the methods</a:t>
            </a:r>
            <a:r>
              <a:rPr lang="en-GB" baseline="0" dirty="0"/>
              <a:t> described in the previous example  showed you to subset the data into various useful groupings. </a:t>
            </a:r>
          </a:p>
          <a:p>
            <a:endParaRPr lang="en-GB" baseline="0" dirty="0"/>
          </a:p>
          <a:p>
            <a:r>
              <a:rPr lang="en-GB" baseline="0" dirty="0"/>
              <a:t>E.g. for the AQ modelling aspect – we need to quantify the fleet split in terms of vehicle type, vehicle propulsion type and Euro class/vehicle age</a:t>
            </a:r>
          </a:p>
          <a:p>
            <a:endParaRPr lang="en-GB" baseline="0" dirty="0"/>
          </a:p>
          <a:p>
            <a:r>
              <a:rPr lang="en-GB" baseline="0" dirty="0"/>
              <a:t>We can also provide bespoke groupings for our economists for their calculations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6BB7"/>
                </a:solidFill>
              </a:rPr>
              <a:t>Typically we wouldn’t get this freedom of analysis from an ANPR survey output from the traffic survey contractor provided in </a:t>
            </a:r>
            <a:r>
              <a:rPr lang="en-GB" sz="1200" b="0" dirty="0" err="1">
                <a:solidFill>
                  <a:srgbClr val="006BB7"/>
                </a:solidFill>
              </a:rPr>
              <a:t>xlsx</a:t>
            </a:r>
            <a:r>
              <a:rPr lang="en-GB" sz="1200" b="0" dirty="0">
                <a:solidFill>
                  <a:srgbClr val="006BB7"/>
                </a:solidFill>
              </a:rPr>
              <a:t> format – hence Pandas is very useful</a:t>
            </a:r>
            <a:r>
              <a:rPr lang="en-GB" sz="1200" b="0" dirty="0"/>
              <a:t> </a:t>
            </a:r>
          </a:p>
          <a:p>
            <a:endParaRPr lang="en-GB" baseline="0" dirty="0"/>
          </a:p>
          <a:p>
            <a:r>
              <a:rPr lang="en-GB" baseline="0" dirty="0"/>
              <a:t>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18</a:t>
            </a:fld>
            <a:endParaRPr lang="en-GB" dirty="0"/>
          </a:p>
        </p:txBody>
      </p:sp>
    </p:spTree>
    <p:extLst>
      <p:ext uri="{BB962C8B-B14F-4D97-AF65-F5344CB8AC3E}">
        <p14:creationId xmlns:p14="http://schemas.microsoft.com/office/powerpoint/2010/main" val="41606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a:t>
            </a:r>
            <a:r>
              <a:rPr lang="en-GB" baseline="0" dirty="0"/>
              <a:t> on to an example of a more complex application of python coding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err="1"/>
              <a:t>Rapid</a:t>
            </a:r>
            <a:r>
              <a:rPr lang="en-GB" baseline="0" dirty="0" err="1"/>
              <a:t>Air</a:t>
            </a:r>
            <a:r>
              <a:rPr lang="en-GB" baseline="0" dirty="0"/>
              <a:t> modelling platform, which comprises of various more simple  modular processes </a:t>
            </a:r>
            <a:endParaRPr lang="en-GB"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19</a:t>
            </a:fld>
            <a:endParaRPr lang="en-GB" dirty="0"/>
          </a:p>
        </p:txBody>
      </p:sp>
    </p:spTree>
    <p:extLst>
      <p:ext uri="{BB962C8B-B14F-4D97-AF65-F5344CB8AC3E}">
        <p14:creationId xmlns:p14="http://schemas.microsoft.com/office/powerpoint/2010/main" val="212627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wor</a:t>
            </a:r>
            <a:r>
              <a:rPr lang="en-GB" baseline="0" dirty="0"/>
              <a:t>k for the UK based environmental consultancy Ricardo Energy &amp; Environment in their air quality and environment practice, as an air quality scientist and modeller</a:t>
            </a:r>
          </a:p>
          <a:p>
            <a:endParaRPr lang="en-GB" baseline="0" dirty="0"/>
          </a:p>
          <a:p>
            <a:r>
              <a:rPr lang="en-GB" baseline="0" dirty="0"/>
              <a:t>We are part of the wider Ricardo group. This slide contains a bit more detail about the groups history.</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a:t>
            </a:fld>
            <a:endParaRPr lang="en-GB" dirty="0"/>
          </a:p>
        </p:txBody>
      </p:sp>
    </p:spTree>
    <p:extLst>
      <p:ext uri="{BB962C8B-B14F-4D97-AF65-F5344CB8AC3E}">
        <p14:creationId xmlns:p14="http://schemas.microsoft.com/office/powerpoint/2010/main" val="2041547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t>In essen</a:t>
            </a:r>
            <a:r>
              <a:rPr lang="en-GB" sz="1200" baseline="0" dirty="0"/>
              <a:t>ce </a:t>
            </a:r>
            <a:r>
              <a:rPr lang="en-GB" sz="1200" baseline="0" dirty="0" err="1"/>
              <a:t>RapidAir</a:t>
            </a:r>
            <a:r>
              <a:rPr lang="en-GB" sz="1200" baseline="0" dirty="0"/>
              <a:t> is a dispersion modelling suite used for (mainly) road traffic sources. </a:t>
            </a:r>
            <a:endParaRPr lang="en-GB" sz="1200" dirty="0"/>
          </a:p>
          <a:p>
            <a:pPr algn="l"/>
            <a:endParaRPr lang="en-GB" sz="1200" dirty="0"/>
          </a:p>
          <a:p>
            <a:pPr marL="285750" indent="-285750" algn="l">
              <a:buFont typeface="Arial" panose="020B0604020202020204" pitchFamily="34" charset="0"/>
              <a:buChar char="•"/>
            </a:pPr>
            <a:r>
              <a:rPr lang="en-GB" sz="1200" dirty="0">
                <a:solidFill>
                  <a:srgbClr val="006BB7"/>
                </a:solidFill>
              </a:rPr>
              <a:t>Traffic emissions model built in </a:t>
            </a:r>
            <a:r>
              <a:rPr lang="en-GB" sz="1200" dirty="0"/>
              <a:t>(1 million links in 1 minute, covers NOx, fNO2, NH3, CO2, PM10, PM2.5, gradients, builds an inventory, source apportionment…)</a:t>
            </a:r>
          </a:p>
          <a:p>
            <a:pPr marL="285750" indent="-285750" algn="l">
              <a:buFont typeface="Arial" panose="020B0604020202020204" pitchFamily="34" charset="0"/>
              <a:buChar char="•"/>
            </a:pPr>
            <a:r>
              <a:rPr lang="en-GB" sz="1200" dirty="0">
                <a:solidFill>
                  <a:srgbClr val="006BB7"/>
                </a:solidFill>
              </a:rPr>
              <a:t>Road dispersion model </a:t>
            </a:r>
            <a:r>
              <a:rPr lang="en-GB" sz="1200" dirty="0"/>
              <a:t>(1m resolution possible)</a:t>
            </a:r>
          </a:p>
          <a:p>
            <a:pPr marL="285750" indent="-285750" algn="l">
              <a:buFont typeface="Arial" panose="020B0604020202020204" pitchFamily="34" charset="0"/>
              <a:buChar char="•"/>
            </a:pPr>
            <a:r>
              <a:rPr lang="en-GB" sz="1200" dirty="0">
                <a:solidFill>
                  <a:srgbClr val="006BB7"/>
                </a:solidFill>
              </a:rPr>
              <a:t>Street canyon model</a:t>
            </a:r>
          </a:p>
          <a:p>
            <a:pPr marL="285750" indent="-285750" algn="l">
              <a:buFont typeface="Arial" panose="020B0604020202020204" pitchFamily="34" charset="0"/>
              <a:buChar char="•"/>
            </a:pPr>
            <a:r>
              <a:rPr lang="en-GB" sz="1200" dirty="0">
                <a:solidFill>
                  <a:srgbClr val="006BB7"/>
                </a:solidFill>
              </a:rPr>
              <a:t>Area source model </a:t>
            </a:r>
            <a:r>
              <a:rPr lang="en-GB" sz="1200" dirty="0">
                <a:solidFill>
                  <a:schemeClr val="bg2"/>
                </a:solidFill>
              </a:rPr>
              <a:t>e.g. for large dispersed sources (e.g. domestic, shipping)</a:t>
            </a:r>
          </a:p>
          <a:p>
            <a:pPr marL="285750" indent="-285750" algn="l">
              <a:buFont typeface="Arial" panose="020B0604020202020204" pitchFamily="34" charset="0"/>
              <a:buChar char="•"/>
            </a:pPr>
            <a:r>
              <a:rPr lang="en-GB" sz="1200" dirty="0">
                <a:solidFill>
                  <a:srgbClr val="006BB7"/>
                </a:solidFill>
              </a:rPr>
              <a:t>Unlimited domain size and resolution </a:t>
            </a:r>
            <a:r>
              <a:rPr lang="en-GB" sz="1200" dirty="0"/>
              <a:t>(testing with 3 billion locations)</a:t>
            </a:r>
          </a:p>
          <a:p>
            <a:pPr marL="285750" indent="-285750" algn="l">
              <a:buFont typeface="Arial" panose="020B0604020202020204" pitchFamily="34" charset="0"/>
              <a:buChar char="•"/>
            </a:pPr>
            <a:r>
              <a:rPr lang="en-GB" sz="1200" dirty="0">
                <a:solidFill>
                  <a:srgbClr val="006BB7"/>
                </a:solidFill>
              </a:rPr>
              <a:t>Domain splitting</a:t>
            </a:r>
            <a:r>
              <a:rPr lang="en-GB" sz="1200" dirty="0"/>
              <a:t> unlimited domain size</a:t>
            </a:r>
          </a:p>
          <a:p>
            <a:pPr marL="285750" indent="-285750" algn="l">
              <a:buFont typeface="Arial" panose="020B0604020202020204" pitchFamily="34" charset="0"/>
              <a:buChar char="•"/>
            </a:pPr>
            <a:r>
              <a:rPr lang="en-GB" sz="1200" dirty="0">
                <a:solidFill>
                  <a:srgbClr val="006BB7"/>
                </a:solidFill>
              </a:rPr>
              <a:t>Met data handling-  </a:t>
            </a:r>
            <a:r>
              <a:rPr lang="en-GB" sz="1200" dirty="0"/>
              <a:t>met data gathering, filling, substitution, running AERMET</a:t>
            </a:r>
          </a:p>
          <a:p>
            <a:pPr marL="285750" indent="-285750" algn="l">
              <a:buFont typeface="Arial" panose="020B0604020202020204" pitchFamily="34" charset="0"/>
              <a:buChar char="•"/>
            </a:pPr>
            <a:r>
              <a:rPr lang="en-GB" sz="1200" dirty="0">
                <a:solidFill>
                  <a:srgbClr val="006BB7"/>
                </a:solidFill>
              </a:rPr>
              <a:t>Automatic handling of background values (in the UK)</a:t>
            </a:r>
          </a:p>
          <a:p>
            <a:pPr marL="285750" indent="-285750" algn="l">
              <a:buFont typeface="Arial" panose="020B0604020202020204" pitchFamily="34" charset="0"/>
              <a:buChar char="•"/>
            </a:pPr>
            <a:r>
              <a:rPr lang="en-GB" sz="1200" dirty="0">
                <a:solidFill>
                  <a:srgbClr val="006BB7"/>
                </a:solidFill>
              </a:rPr>
              <a:t>Model scaling </a:t>
            </a:r>
            <a:r>
              <a:rPr lang="en-GB" sz="1200" dirty="0"/>
              <a:t>can be done automatically</a:t>
            </a:r>
          </a:p>
          <a:p>
            <a:pPr marL="285750" indent="-285750" algn="l">
              <a:buFont typeface="Arial" panose="020B0604020202020204" pitchFamily="34" charset="0"/>
              <a:buChar char="•"/>
            </a:pPr>
            <a:r>
              <a:rPr lang="en-GB" sz="1200" dirty="0">
                <a:solidFill>
                  <a:srgbClr val="006BB7"/>
                </a:solidFill>
              </a:rPr>
              <a:t>Lots of utilities </a:t>
            </a:r>
            <a:r>
              <a:rPr lang="en-GB" sz="1200" dirty="0"/>
              <a:t>(data viewers, simple GIS tools etc)</a:t>
            </a:r>
          </a:p>
          <a:p>
            <a:pPr marL="285750" indent="-285750" algn="l">
              <a:buFont typeface="Arial" panose="020B0604020202020204" pitchFamily="34" charset="0"/>
              <a:buChar char="•"/>
            </a:pPr>
            <a:r>
              <a:rPr lang="en-GB" sz="1200" dirty="0">
                <a:solidFill>
                  <a:srgbClr val="006BB7"/>
                </a:solidFill>
              </a:rPr>
              <a:t>Various empirical NOx NO2 chemistry options </a:t>
            </a:r>
            <a:r>
              <a:rPr lang="en-GB" sz="1200" dirty="0">
                <a:solidFill>
                  <a:schemeClr val="bg2"/>
                </a:solidFill>
              </a:rPr>
              <a:t>(with road NOx, fNO2 effects)</a:t>
            </a:r>
            <a:endParaRPr lang="en-GB" sz="1200" dirty="0">
              <a:solidFill>
                <a:srgbClr val="006BB7"/>
              </a:solidFill>
            </a:endParaRPr>
          </a:p>
          <a:p>
            <a:pPr marL="285750" indent="-285750" algn="l">
              <a:buFont typeface="Arial" panose="020B0604020202020204" pitchFamily="34" charset="0"/>
              <a:buChar char="•"/>
            </a:pPr>
            <a:r>
              <a:rPr lang="en-GB" sz="1200" dirty="0">
                <a:solidFill>
                  <a:srgbClr val="006BB7"/>
                </a:solidFill>
              </a:rPr>
              <a:t>Interactive plotting </a:t>
            </a:r>
            <a:r>
              <a:rPr lang="en-GB" sz="1200" dirty="0">
                <a:solidFill>
                  <a:schemeClr val="bg2"/>
                </a:solidFill>
              </a:rPr>
              <a:t>(in a customisable GUI)</a:t>
            </a:r>
          </a:p>
          <a:p>
            <a:pPr marL="285750" indent="-285750" algn="l">
              <a:buFont typeface="Arial" panose="020B0604020202020204" pitchFamily="34" charset="0"/>
              <a:buChar char="•"/>
            </a:pPr>
            <a:r>
              <a:rPr lang="en-GB" sz="1200" dirty="0">
                <a:solidFill>
                  <a:srgbClr val="006BB7"/>
                </a:solidFill>
              </a:rPr>
              <a:t>GUI driven option </a:t>
            </a:r>
            <a:r>
              <a:rPr lang="en-GB" sz="1200" dirty="0">
                <a:solidFill>
                  <a:schemeClr val="bg2"/>
                </a:solidFill>
              </a:rPr>
              <a:t>(in a customisable GUI)</a:t>
            </a:r>
            <a:endParaRPr lang="en-GB" sz="120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20</a:t>
            </a:fld>
            <a:endParaRPr lang="en-GB" dirty="0"/>
          </a:p>
        </p:txBody>
      </p:sp>
    </p:spTree>
    <p:extLst>
      <p:ext uri="{BB962C8B-B14F-4D97-AF65-F5344CB8AC3E}">
        <p14:creationId xmlns:p14="http://schemas.microsoft.com/office/powerpoint/2010/main" val="94089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need to deal with big multi-step complex processes</a:t>
            </a:r>
          </a:p>
          <a:p>
            <a:endParaRPr lang="en-GB" dirty="0"/>
          </a:p>
          <a:p>
            <a:r>
              <a:rPr lang="en-GB" dirty="0"/>
              <a:t>e.g.  handling meteorology encompasses everything from downloading data to cleaning it</a:t>
            </a:r>
            <a:r>
              <a:rPr lang="en-GB" baseline="0" dirty="0"/>
              <a:t> and</a:t>
            </a:r>
            <a:r>
              <a:rPr lang="en-GB" dirty="0"/>
              <a:t> running AERMET</a:t>
            </a:r>
            <a:r>
              <a:rPr lang="en-GB" baseline="0" dirty="0"/>
              <a:t> </a:t>
            </a:r>
            <a:endParaRPr lang="en-GB" dirty="0"/>
          </a:p>
          <a:p>
            <a:endParaRPr lang="en-GB" dirty="0"/>
          </a:p>
          <a:p>
            <a:r>
              <a:rPr lang="en-GB" dirty="0"/>
              <a:t>We also</a:t>
            </a:r>
            <a:r>
              <a:rPr lang="en-GB" baseline="0" dirty="0"/>
              <a:t> need to </a:t>
            </a:r>
            <a:r>
              <a:rPr lang="en-GB" dirty="0"/>
              <a:t>control</a:t>
            </a:r>
            <a:r>
              <a:rPr lang="en-GB" baseline="0" dirty="0"/>
              <a:t> </a:t>
            </a:r>
            <a:r>
              <a:rPr lang="en-GB" dirty="0"/>
              <a:t> AERMOD, to create dispersion kernels</a:t>
            </a:r>
            <a:r>
              <a:rPr lang="en-GB" baseline="0" dirty="0"/>
              <a:t> then run the convolution step</a:t>
            </a:r>
            <a:r>
              <a:rPr lang="en-GB" dirty="0"/>
              <a:t> </a:t>
            </a:r>
          </a:p>
          <a:p>
            <a:endParaRPr lang="en-GB" dirty="0"/>
          </a:p>
          <a:p>
            <a:r>
              <a:rPr lang="en-GB" dirty="0"/>
              <a:t>All of the steps above are done in python code using pandas, numpy, scipy and the built in libraries.</a:t>
            </a:r>
          </a:p>
        </p:txBody>
      </p:sp>
      <p:sp>
        <p:nvSpPr>
          <p:cNvPr id="4" name="Slide Number Placeholder 3"/>
          <p:cNvSpPr>
            <a:spLocks noGrp="1"/>
          </p:cNvSpPr>
          <p:nvPr>
            <p:ph type="sldNum" sz="quarter" idx="10"/>
          </p:nvPr>
        </p:nvSpPr>
        <p:spPr/>
        <p:txBody>
          <a:bodyPr/>
          <a:lstStyle/>
          <a:p>
            <a:fld id="{C40B5461-B1AB-4B5F-B88D-C91083229F51}" type="slidenum">
              <a:rPr lang="en-GB" smtClean="0"/>
              <a:pPr/>
              <a:t>21</a:t>
            </a:fld>
            <a:endParaRPr lang="en-GB" dirty="0"/>
          </a:p>
        </p:txBody>
      </p:sp>
    </p:spTree>
    <p:extLst>
      <p:ext uri="{BB962C8B-B14F-4D97-AF65-F5344CB8AC3E}">
        <p14:creationId xmlns:p14="http://schemas.microsoft.com/office/powerpoint/2010/main" val="206760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a:t>
            </a:r>
            <a:r>
              <a:rPr lang="en-GB" baseline="0" dirty="0"/>
              <a:t> is a </a:t>
            </a:r>
            <a:r>
              <a:rPr lang="en-GB" dirty="0"/>
              <a:t>complex system but its made up of simple parts, all of which are written in python 2.7</a:t>
            </a:r>
          </a:p>
          <a:p>
            <a:endParaRPr lang="en-GB" dirty="0"/>
          </a:p>
          <a:p>
            <a:r>
              <a:rPr lang="en-GB" dirty="0"/>
              <a:t>As mentioned on the pr</a:t>
            </a:r>
            <a:r>
              <a:rPr lang="en-GB" baseline="0" dirty="0"/>
              <a:t>evious slide we are just automating the process of setting up AERMOD and AERMET using python to write to the input text files </a:t>
            </a:r>
          </a:p>
          <a:p>
            <a:endParaRPr lang="en-GB" baseline="0" dirty="0"/>
          </a:p>
          <a:p>
            <a:r>
              <a:rPr lang="en-GB" baseline="0" dirty="0"/>
              <a:t>We use </a:t>
            </a:r>
            <a:r>
              <a:rPr lang="en-GB" baseline="0" dirty="0" err="1"/>
              <a:t>numpy</a:t>
            </a:r>
            <a:r>
              <a:rPr lang="en-GB" baseline="0" dirty="0"/>
              <a:t> and pandas to do the numerical calculations , and use GDAL for the spatial aspects, the </a:t>
            </a:r>
            <a:r>
              <a:rPr lang="en-GB" baseline="0" dirty="0" err="1"/>
              <a:t>SciPy</a:t>
            </a:r>
            <a:r>
              <a:rPr lang="en-GB" baseline="0" dirty="0"/>
              <a:t> library is used for the convolution step for the kernel based dispersion modelling </a:t>
            </a:r>
            <a:endParaRPr lang="en-GB" dirty="0"/>
          </a:p>
          <a:p>
            <a:endParaRPr lang="en-GB" dirty="0"/>
          </a:p>
          <a:p>
            <a:r>
              <a:rPr lang="en-GB" dirty="0"/>
              <a:t>It</a:t>
            </a:r>
            <a:r>
              <a:rPr lang="en-GB" baseline="0" dirty="0"/>
              <a:t> now also even writes  some of our report sections using the python </a:t>
            </a:r>
            <a:r>
              <a:rPr lang="en-GB" baseline="0" dirty="0" err="1"/>
              <a:t>docx</a:t>
            </a:r>
            <a:r>
              <a:rPr lang="en-GB" baseline="0" dirty="0"/>
              <a:t> library </a:t>
            </a:r>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22</a:t>
            </a:fld>
            <a:endParaRPr lang="en-GB" dirty="0"/>
          </a:p>
        </p:txBody>
      </p:sp>
    </p:spTree>
    <p:extLst>
      <p:ext uri="{BB962C8B-B14F-4D97-AF65-F5344CB8AC3E}">
        <p14:creationId xmlns:p14="http://schemas.microsoft.com/office/powerpoint/2010/main" val="2461565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a:t>
            </a:r>
            <a:r>
              <a:rPr lang="en-GB" baseline="0" dirty="0"/>
              <a:t>ly, here is an example of </a:t>
            </a:r>
            <a:r>
              <a:rPr lang="en-GB" baseline="0" dirty="0" err="1"/>
              <a:t>RapidAir</a:t>
            </a:r>
            <a:r>
              <a:rPr lang="en-GB" baseline="0" dirty="0"/>
              <a:t> outputs for NO2 annual mean concentrations modelled across a reasonably large regional model domain central Scotland.</a:t>
            </a:r>
          </a:p>
          <a:p>
            <a:endParaRPr lang="en-GB" baseline="0" dirty="0"/>
          </a:p>
          <a:p>
            <a:r>
              <a:rPr lang="en-GB" baseline="0" dirty="0"/>
              <a:t>Scott likes to f</a:t>
            </a:r>
            <a:r>
              <a:rPr lang="en-GB" dirty="0"/>
              <a:t>lip between this and the next slide to dem</a:t>
            </a:r>
            <a:r>
              <a:rPr lang="en-GB" baseline="0" dirty="0"/>
              <a:t>onstrate </a:t>
            </a:r>
            <a:r>
              <a:rPr lang="en-GB" dirty="0"/>
              <a:t>instant policy analysis…</a:t>
            </a:r>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23</a:t>
            </a:fld>
            <a:endParaRPr lang="en-GB" dirty="0"/>
          </a:p>
        </p:txBody>
      </p:sp>
    </p:spTree>
    <p:extLst>
      <p:ext uri="{BB962C8B-B14F-4D97-AF65-F5344CB8AC3E}">
        <p14:creationId xmlns:p14="http://schemas.microsoft.com/office/powerpoint/2010/main" val="152126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that concludes</a:t>
            </a:r>
            <a:r>
              <a:rPr lang="en-GB" baseline="0" dirty="0"/>
              <a:t> my presentation..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a:t>
            </a:r>
            <a:r>
              <a:rPr lang="en-GB" baseline="0" dirty="0"/>
              <a:t> are also a number of ancillary slides in the slide pack with additional and more complex code examples relating to processing met data, geo-processing and </a:t>
            </a:r>
            <a:endParaRPr lang="en-GB" dirty="0"/>
          </a:p>
          <a:p>
            <a:endParaRPr lang="en-GB" baseline="0" dirty="0"/>
          </a:p>
          <a:p>
            <a:endParaRPr lang="en-GB" baseline="0" dirty="0"/>
          </a:p>
          <a:p>
            <a:r>
              <a:rPr lang="en-GB" dirty="0"/>
              <a:t>Thanks fo</a:t>
            </a:r>
            <a:r>
              <a:rPr lang="en-GB" baseline="0" dirty="0"/>
              <a:t>r listening,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24</a:t>
            </a:fld>
            <a:endParaRPr lang="en-GB" dirty="0"/>
          </a:p>
        </p:txBody>
      </p:sp>
    </p:spTree>
    <p:extLst>
      <p:ext uri="{BB962C8B-B14F-4D97-AF65-F5344CB8AC3E}">
        <p14:creationId xmlns:p14="http://schemas.microsoft.com/office/powerpoint/2010/main" val="3872560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0B5461-B1AB-4B5F-B88D-C91083229F51}" type="slidenum">
              <a:rPr lang="en-GB" smtClean="0"/>
              <a:pPr/>
              <a:t>25</a:t>
            </a:fld>
            <a:endParaRPr lang="en-GB" dirty="0"/>
          </a:p>
        </p:txBody>
      </p:sp>
    </p:spTree>
    <p:extLst>
      <p:ext uri="{BB962C8B-B14F-4D97-AF65-F5344CB8AC3E}">
        <p14:creationId xmlns:p14="http://schemas.microsoft.com/office/powerpoint/2010/main" val="618647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26</a:t>
            </a:fld>
            <a:endParaRPr lang="en-GB" dirty="0"/>
          </a:p>
        </p:txBody>
      </p:sp>
    </p:spTree>
    <p:extLst>
      <p:ext uri="{BB962C8B-B14F-4D97-AF65-F5344CB8AC3E}">
        <p14:creationId xmlns:p14="http://schemas.microsoft.com/office/powerpoint/2010/main" val="4175360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0B5461-B1AB-4B5F-B88D-C91083229F51}" type="slidenum">
              <a:rPr lang="en-GB" smtClean="0"/>
              <a:pPr/>
              <a:t>27</a:t>
            </a:fld>
            <a:endParaRPr lang="en-GB" dirty="0"/>
          </a:p>
        </p:txBody>
      </p:sp>
    </p:spTree>
    <p:extLst>
      <p:ext uri="{BB962C8B-B14F-4D97-AF65-F5344CB8AC3E}">
        <p14:creationId xmlns:p14="http://schemas.microsoft.com/office/powerpoint/2010/main" val="1147980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28</a:t>
            </a:fld>
            <a:endParaRPr lang="en-GB" dirty="0"/>
          </a:p>
        </p:txBody>
      </p:sp>
    </p:spTree>
    <p:extLst>
      <p:ext uri="{BB962C8B-B14F-4D97-AF65-F5344CB8AC3E}">
        <p14:creationId xmlns:p14="http://schemas.microsoft.com/office/powerpoint/2010/main" val="348276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0B5461-B1AB-4B5F-B88D-C91083229F51}" type="slidenum">
              <a:rPr lang="en-GB" smtClean="0"/>
              <a:pPr/>
              <a:t>29</a:t>
            </a:fld>
            <a:endParaRPr lang="en-GB" dirty="0"/>
          </a:p>
        </p:txBody>
      </p:sp>
    </p:spTree>
    <p:extLst>
      <p:ext uri="{BB962C8B-B14F-4D97-AF65-F5344CB8AC3E}">
        <p14:creationId xmlns:p14="http://schemas.microsoft.com/office/powerpoint/2010/main" val="315205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To introduce</a:t>
            </a:r>
            <a:r>
              <a:rPr lang="en-GB" baseline="0" dirty="0"/>
              <a:t> what I will be presenting: </a:t>
            </a:r>
            <a:endParaRPr lang="en-GB" dirty="0"/>
          </a:p>
          <a:p>
            <a:endParaRPr lang="en-GB" dirty="0"/>
          </a:p>
          <a:p>
            <a:r>
              <a:rPr lang="en-GB" dirty="0"/>
              <a:t>Initially I will provide</a:t>
            </a:r>
            <a:r>
              <a:rPr lang="en-GB" baseline="0" dirty="0"/>
              <a:t> some introductory information about using Python for air quality modelling studies , including some advantages and the key python libraries used.</a:t>
            </a:r>
          </a:p>
          <a:p>
            <a:endParaRPr lang="en-GB" baseline="0" dirty="0"/>
          </a:p>
          <a:p>
            <a:r>
              <a:rPr lang="en-GB" baseline="0" dirty="0"/>
              <a:t>I’ll then talk through some examples of what we have used python for over the last couple of years to enhance what we can do as air quality modellers </a:t>
            </a:r>
          </a:p>
          <a:p>
            <a:endParaRPr lang="en-GB" baseline="0" dirty="0"/>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3</a:t>
            </a:fld>
            <a:endParaRPr lang="en-GB" dirty="0"/>
          </a:p>
        </p:txBody>
      </p:sp>
    </p:spTree>
    <p:extLst>
      <p:ext uri="{BB962C8B-B14F-4D97-AF65-F5344CB8AC3E}">
        <p14:creationId xmlns:p14="http://schemas.microsoft.com/office/powerpoint/2010/main" val="1161519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30</a:t>
            </a:fld>
            <a:endParaRPr lang="en-GB" dirty="0"/>
          </a:p>
        </p:txBody>
      </p:sp>
    </p:spTree>
    <p:extLst>
      <p:ext uri="{BB962C8B-B14F-4D97-AF65-F5344CB8AC3E}">
        <p14:creationId xmlns:p14="http://schemas.microsoft.com/office/powerpoint/2010/main" val="2415910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31</a:t>
            </a:fld>
            <a:endParaRPr lang="en-GB" dirty="0"/>
          </a:p>
        </p:txBody>
      </p:sp>
    </p:spTree>
    <p:extLst>
      <p:ext uri="{BB962C8B-B14F-4D97-AF65-F5344CB8AC3E}">
        <p14:creationId xmlns:p14="http://schemas.microsoft.com/office/powerpoint/2010/main" val="703478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0B5461-B1AB-4B5F-B88D-C91083229F51}" type="slidenum">
              <a:rPr lang="en-GB" smtClean="0"/>
              <a:pPr/>
              <a:t>32</a:t>
            </a:fld>
            <a:endParaRPr lang="en-GB" dirty="0"/>
          </a:p>
        </p:txBody>
      </p:sp>
    </p:spTree>
    <p:extLst>
      <p:ext uri="{BB962C8B-B14F-4D97-AF65-F5344CB8AC3E}">
        <p14:creationId xmlns:p14="http://schemas.microsoft.com/office/powerpoint/2010/main" val="8942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quick slide to</a:t>
            </a:r>
            <a:r>
              <a:rPr lang="en-GB" baseline="0" dirty="0"/>
              <a:t> introduce my colleagues Scott and Nicola, also both based in Glasgow, Scotland. </a:t>
            </a:r>
          </a:p>
          <a:p>
            <a:endParaRPr lang="en-GB" baseline="0" dirty="0"/>
          </a:p>
          <a:p>
            <a:r>
              <a:rPr lang="en-GB" baseline="0" dirty="0"/>
              <a:t>Scott presented here at CMAS last year showcasing our </a:t>
            </a:r>
            <a:r>
              <a:rPr lang="en-GB" baseline="0" dirty="0" err="1"/>
              <a:t>RapidAir</a:t>
            </a:r>
            <a:r>
              <a:rPr lang="en-GB" baseline="0" dirty="0"/>
              <a:t> model which has been developed using python.</a:t>
            </a:r>
          </a:p>
          <a:p>
            <a:endParaRPr lang="en-GB" baseline="0" dirty="0"/>
          </a:p>
          <a:p>
            <a:r>
              <a:rPr lang="en-GB" baseline="0" dirty="0"/>
              <a:t>Scott and Nicola are the main developers of </a:t>
            </a:r>
            <a:r>
              <a:rPr lang="en-GB" baseline="0" dirty="0" err="1"/>
              <a:t>RapidAir</a:t>
            </a:r>
            <a:r>
              <a:rPr lang="en-GB" baseline="0" dirty="0"/>
              <a:t> which is the most complex example of python use I will cover later.  </a:t>
            </a:r>
          </a:p>
          <a:p>
            <a:endParaRPr lang="en-GB" baseline="0" dirty="0"/>
          </a:p>
          <a:p>
            <a:r>
              <a:rPr lang="en-GB" baseline="0" dirty="0"/>
              <a:t>I would describe myself more as an air quality modeller who knows a little bit about applying Python to modelling </a:t>
            </a:r>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4</a:t>
            </a:fld>
            <a:endParaRPr lang="en-GB" dirty="0"/>
          </a:p>
        </p:txBody>
      </p:sp>
    </p:spTree>
    <p:extLst>
      <p:ext uri="{BB962C8B-B14F-4D97-AF65-F5344CB8AC3E}">
        <p14:creationId xmlns:p14="http://schemas.microsoft.com/office/powerpoint/2010/main" val="401187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t>Old saying amongst model</a:t>
            </a:r>
            <a:r>
              <a:rPr lang="en-GB" sz="1200" baseline="0" dirty="0"/>
              <a:t>lers </a:t>
            </a:r>
            <a:r>
              <a:rPr lang="en-GB" sz="1200" dirty="0"/>
              <a:t>– rubbish in – rubbish out – we are now able to process and work with more actual observations, providing more confidence in our model inputs</a:t>
            </a:r>
            <a:r>
              <a:rPr lang="en-GB" sz="1200" baseline="0" dirty="0"/>
              <a:t> – and hopefully outputs. </a:t>
            </a:r>
          </a:p>
          <a:p>
            <a:endParaRPr lang="en-GB" sz="1200" baseline="0" dirty="0"/>
          </a:p>
          <a:p>
            <a:r>
              <a:rPr lang="en-GB" sz="1200" baseline="0" dirty="0"/>
              <a:t>The challenge is being able to work with the amount of data that is available to us and then extract useful things from that data.   </a:t>
            </a:r>
            <a:r>
              <a:rPr lang="en-GB" sz="1200" dirty="0"/>
              <a:t>We also often need to locate observations in time and space - so geo-processing can be a requirement</a:t>
            </a:r>
          </a:p>
          <a:p>
            <a:pPr marL="228600" indent="-228600">
              <a:buAutoNum type="arabicParenR"/>
            </a:pPr>
            <a:endParaRPr lang="en-GB" sz="1200" dirty="0"/>
          </a:p>
          <a:p>
            <a:pPr marL="0" indent="0">
              <a:buNone/>
            </a:pPr>
            <a:r>
              <a:rPr lang="en-GB" sz="1200" dirty="0"/>
              <a:t>Various</a:t>
            </a:r>
            <a:r>
              <a:rPr lang="en-GB" sz="1200" baseline="0" dirty="0"/>
              <a:t> Python libraries offer us a solution to these challenges, whereby relatively simple coding can be learned &amp; applied by AQ modellers such as myself </a:t>
            </a:r>
          </a:p>
          <a:p>
            <a:pPr marL="0" indent="0">
              <a:buNone/>
            </a:pPr>
            <a:endParaRPr lang="en-GB" sz="1200" baseline="0" dirty="0"/>
          </a:p>
          <a:p>
            <a:pPr marL="0" indent="0">
              <a:buNone/>
            </a:pPr>
            <a:r>
              <a:rPr lang="en-GB" sz="1200" baseline="0" dirty="0"/>
              <a:t>Meaning our experience can be applied to finding solutions. i.e. we as topic experts can learn to code rather than coders trying to learn how to be air quality scientists.</a:t>
            </a:r>
            <a:endParaRPr lang="en-GB" sz="1200" dirty="0"/>
          </a:p>
          <a:p>
            <a:pPr marL="0" indent="0">
              <a:buNone/>
            </a:pPr>
            <a:endParaRPr lang="en-GB" sz="1200" dirty="0"/>
          </a:p>
          <a:p>
            <a:pPr marL="0" indent="0">
              <a:buNone/>
            </a:pPr>
            <a:r>
              <a:rPr lang="en-GB" sz="1200" dirty="0"/>
              <a:t>Image represent different data types, where we are only interested in a few bits of each, the cogs are the code getting us to the bullseye result.</a:t>
            </a:r>
          </a:p>
          <a:p>
            <a:pPr marL="0" indent="0">
              <a:buNone/>
            </a:pPr>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5</a:t>
            </a:fld>
            <a:endParaRPr lang="en-GB" dirty="0"/>
          </a:p>
        </p:txBody>
      </p:sp>
    </p:spTree>
    <p:extLst>
      <p:ext uri="{BB962C8B-B14F-4D97-AF65-F5344CB8AC3E}">
        <p14:creationId xmlns:p14="http://schemas.microsoft.com/office/powerpoint/2010/main" val="374932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a:t>
            </a:r>
            <a:r>
              <a:rPr lang="en-GB" baseline="0" dirty="0"/>
              <a:t>ide provides a summary of the main o</a:t>
            </a:r>
            <a:r>
              <a:rPr lang="en-GB" dirty="0"/>
              <a:t>pen source python l</a:t>
            </a:r>
            <a:r>
              <a:rPr lang="en-GB" baseline="0" dirty="0"/>
              <a:t>ibraries and tools we have used recently, Mainly </a:t>
            </a:r>
            <a:r>
              <a:rPr lang="en-GB" baseline="0" dirty="0" err="1"/>
              <a:t>Numpy</a:t>
            </a:r>
            <a:r>
              <a:rPr lang="en-GB" baseline="0" dirty="0"/>
              <a:t>, Pandas &amp; </a:t>
            </a:r>
            <a:r>
              <a:rPr lang="en-GB" baseline="0" dirty="0" err="1"/>
              <a:t>SciPy</a:t>
            </a:r>
            <a:r>
              <a:rPr lang="en-GB" baseline="0" dirty="0"/>
              <a:t> for number crunching, along with GDAL for the geo-processing aspects. </a:t>
            </a:r>
            <a:endParaRPr lang="en-GB" dirty="0"/>
          </a:p>
          <a:p>
            <a:endParaRPr lang="en-GB" dirty="0"/>
          </a:p>
          <a:p>
            <a:r>
              <a:rPr lang="en-GB" dirty="0"/>
              <a:t>All of the</a:t>
            </a:r>
            <a:r>
              <a:rPr lang="en-GB" baseline="0" dirty="0"/>
              <a:t>se </a:t>
            </a:r>
            <a:r>
              <a:rPr lang="en-GB" dirty="0"/>
              <a:t>powerful tools are available to anyone free of charge which</a:t>
            </a:r>
            <a:r>
              <a:rPr lang="en-GB" baseline="0" dirty="0"/>
              <a:t> is fantastic</a:t>
            </a:r>
            <a:r>
              <a:rPr lang="en-GB" dirty="0"/>
              <a:t>, and the capacity to innovate using them is unlimited. </a:t>
            </a:r>
          </a:p>
          <a:p>
            <a:endParaRPr lang="en-GB" dirty="0"/>
          </a:p>
          <a:p>
            <a:r>
              <a:rPr lang="en-GB" dirty="0"/>
              <a:t>We com</a:t>
            </a:r>
            <a:r>
              <a:rPr lang="en-GB" baseline="0" dirty="0"/>
              <a:t>monly use</a:t>
            </a:r>
            <a:r>
              <a:rPr lang="en-GB" dirty="0"/>
              <a:t> </a:t>
            </a:r>
            <a:r>
              <a:rPr lang="en-GB" dirty="0" err="1"/>
              <a:t>Jupyter</a:t>
            </a:r>
            <a:r>
              <a:rPr lang="en-GB" dirty="0"/>
              <a:t> Notebooks to share code and collaborate. Its currently</a:t>
            </a:r>
            <a:r>
              <a:rPr lang="en-GB" baseline="0" dirty="0"/>
              <a:t> </a:t>
            </a:r>
            <a:r>
              <a:rPr lang="en-GB" dirty="0"/>
              <a:t>our go to tool for data processin</a:t>
            </a:r>
            <a:r>
              <a:rPr lang="en-GB" baseline="0" dirty="0"/>
              <a:t>g using Python, as </a:t>
            </a:r>
            <a:r>
              <a:rPr lang="en-GB" dirty="0"/>
              <a:t>reproducibility is very easy to achieve.</a:t>
            </a:r>
          </a:p>
        </p:txBody>
      </p:sp>
      <p:sp>
        <p:nvSpPr>
          <p:cNvPr id="4" name="Slide Number Placeholder 3"/>
          <p:cNvSpPr>
            <a:spLocks noGrp="1"/>
          </p:cNvSpPr>
          <p:nvPr>
            <p:ph type="sldNum" sz="quarter" idx="10"/>
          </p:nvPr>
        </p:nvSpPr>
        <p:spPr/>
        <p:txBody>
          <a:bodyPr/>
          <a:lstStyle/>
          <a:p>
            <a:fld id="{C40B5461-B1AB-4B5F-B88D-C91083229F51}" type="slidenum">
              <a:rPr lang="en-GB" smtClean="0"/>
              <a:pPr/>
              <a:t>6</a:t>
            </a:fld>
            <a:endParaRPr lang="en-GB" dirty="0"/>
          </a:p>
        </p:txBody>
      </p:sp>
    </p:spTree>
    <p:extLst>
      <p:ext uri="{BB962C8B-B14F-4D97-AF65-F5344CB8AC3E}">
        <p14:creationId xmlns:p14="http://schemas.microsoft.com/office/powerpoint/2010/main" val="411620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these</a:t>
            </a:r>
            <a:r>
              <a:rPr lang="en-GB" baseline="0" dirty="0"/>
              <a:t> tools has many advantages</a:t>
            </a:r>
          </a:p>
          <a:p>
            <a:endParaRPr lang="en-GB" baseline="0" dirty="0"/>
          </a:p>
          <a:p>
            <a:r>
              <a:rPr lang="en-GB" baseline="0" dirty="0"/>
              <a:t>Including:</a:t>
            </a:r>
          </a:p>
          <a:p>
            <a:r>
              <a:rPr lang="en-GB" baseline="0" dirty="0"/>
              <a:t>Readability – the code tends to be easy to read</a:t>
            </a:r>
          </a:p>
          <a:p>
            <a:r>
              <a:rPr lang="en-GB" baseline="0" dirty="0"/>
              <a:t>It provides reproducible results – which is important to us as scientists;</a:t>
            </a:r>
          </a:p>
          <a:p>
            <a:r>
              <a:rPr lang="en-GB" baseline="0" dirty="0"/>
              <a:t> and can be re-used for similar projects multiple times</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7</a:t>
            </a:fld>
            <a:endParaRPr lang="en-GB" dirty="0"/>
          </a:p>
        </p:txBody>
      </p:sp>
    </p:spTree>
    <p:extLst>
      <p:ext uri="{BB962C8B-B14F-4D97-AF65-F5344CB8AC3E}">
        <p14:creationId xmlns:p14="http://schemas.microsoft.com/office/powerpoint/2010/main" val="11474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I’ll</a:t>
            </a:r>
            <a:r>
              <a:rPr lang="en-GB" baseline="0" dirty="0"/>
              <a:t> n</a:t>
            </a:r>
            <a:r>
              <a:rPr lang="en-GB" dirty="0"/>
              <a:t>ow move on to describe</a:t>
            </a:r>
            <a:r>
              <a:rPr lang="en-GB" baseline="0" dirty="0"/>
              <a:t> </a:t>
            </a:r>
            <a:r>
              <a:rPr lang="en-GB" dirty="0"/>
              <a:t>some</a:t>
            </a:r>
            <a:r>
              <a:rPr lang="en-GB" baseline="0" dirty="0"/>
              <a:t> practical examples.  </a:t>
            </a:r>
          </a:p>
          <a:p>
            <a:r>
              <a:rPr lang="en-GB" dirty="0"/>
              <a:t>To provide some context first – all of these solutions</a:t>
            </a:r>
            <a:r>
              <a:rPr lang="en-GB" baseline="0" dirty="0"/>
              <a:t> relate to c</a:t>
            </a:r>
            <a:r>
              <a:rPr lang="en-GB" dirty="0"/>
              <a:t>ity scale modelling,</a:t>
            </a:r>
            <a:r>
              <a:rPr lang="en-GB" baseline="0" dirty="0"/>
              <a:t> primarily of road traffic emissions. </a:t>
            </a:r>
          </a:p>
          <a:p>
            <a:r>
              <a:rPr lang="en-GB" dirty="0"/>
              <a:t>Why are we</a:t>
            </a:r>
            <a:r>
              <a:rPr lang="en-GB" baseline="0" dirty="0"/>
              <a:t> modelling at the city scale? As one example - </a:t>
            </a:r>
            <a:r>
              <a:rPr lang="en-GB" dirty="0"/>
              <a:t>Currently</a:t>
            </a:r>
            <a:r>
              <a:rPr lang="en-GB" baseline="0" dirty="0"/>
              <a:t> in the </a:t>
            </a:r>
            <a:r>
              <a:rPr lang="en-GB" dirty="0"/>
              <a:t>UK</a:t>
            </a:r>
            <a:r>
              <a:rPr lang="en-GB" baseline="0" dirty="0"/>
              <a:t> many cities are investigating the implementation of C</a:t>
            </a:r>
            <a:r>
              <a:rPr lang="en-GB" dirty="0"/>
              <a:t>lean Air Zones.</a:t>
            </a:r>
            <a:r>
              <a:rPr lang="en-GB" baseline="0" dirty="0"/>
              <a:t>  This requires city scale AQ modelling at what we would describe as reasonably resolved or local scale resolution e.g. 1m. </a:t>
            </a:r>
          </a:p>
          <a:p>
            <a:endParaRPr lang="en-GB" baseline="0" dirty="0"/>
          </a:p>
          <a:p>
            <a:r>
              <a:rPr lang="en-GB" baseline="0" dirty="0"/>
              <a:t>The first examples I describe cover very simple but also very powerful data analysis using python to create inputs for dispersion modelling. Whereby we have </a:t>
            </a:r>
            <a:r>
              <a:rPr lang="en-GB" dirty="0">
                <a:solidFill>
                  <a:srgbClr val="FF0000"/>
                </a:solidFill>
              </a:rPr>
              <a:t>processed</a:t>
            </a:r>
            <a:r>
              <a:rPr lang="en-GB" baseline="0" dirty="0">
                <a:solidFill>
                  <a:srgbClr val="FF0000"/>
                </a:solidFill>
              </a:rPr>
              <a:t> </a:t>
            </a:r>
            <a:r>
              <a:rPr lang="en-GB" dirty="0">
                <a:solidFill>
                  <a:srgbClr val="FF0000"/>
                </a:solidFill>
              </a:rPr>
              <a:t>large traffic observation datasets to provide data</a:t>
            </a:r>
            <a:r>
              <a:rPr lang="en-GB" baseline="0" dirty="0">
                <a:solidFill>
                  <a:srgbClr val="FF0000"/>
                </a:solidFill>
              </a:rPr>
              <a:t> that can be used in our </a:t>
            </a:r>
            <a:r>
              <a:rPr lang="en-GB" dirty="0">
                <a:solidFill>
                  <a:srgbClr val="FF0000"/>
                </a:solidFill>
              </a:rPr>
              <a:t>emission calculations.</a:t>
            </a:r>
            <a:r>
              <a:rPr lang="en-GB" baseline="0" dirty="0">
                <a:solidFill>
                  <a:srgbClr val="FF0000"/>
                </a:solidFill>
              </a:rPr>
              <a:t> </a:t>
            </a:r>
            <a:endParaRPr lang="en-GB" dirty="0">
              <a:solidFill>
                <a:srgbClr val="FF0000"/>
              </a:solidFill>
            </a:endParaRPr>
          </a:p>
          <a:p>
            <a:endParaRPr lang="en-GB" dirty="0">
              <a:solidFill>
                <a:srgbClr val="FF0000"/>
              </a:solidFill>
            </a:endParaRPr>
          </a:p>
          <a:p>
            <a:r>
              <a:rPr lang="en-GB" baseline="0" dirty="0"/>
              <a:t>I’ll then move on to provide a summary description of a more complex application where my colleagues have developed our own modelling software using Python – the </a:t>
            </a:r>
            <a:r>
              <a:rPr lang="en-GB" baseline="0" dirty="0" err="1"/>
              <a:t>RapidAir</a:t>
            </a:r>
            <a:r>
              <a:rPr lang="en-GB" baseline="0" dirty="0"/>
              <a:t> system</a:t>
            </a:r>
            <a:endParaRPr lang="en-GB" dirty="0"/>
          </a:p>
          <a:p>
            <a:endParaRPr lang="en-GB" baseline="0" dirty="0"/>
          </a:p>
          <a:p>
            <a:r>
              <a:rPr lang="en-GB" baseline="0" dirty="0">
                <a:solidFill>
                  <a:srgbClr val="FF0000"/>
                </a:solidFill>
              </a:rPr>
              <a:t>My colleague Scott presented more detail on </a:t>
            </a:r>
            <a:r>
              <a:rPr lang="en-GB" baseline="0" dirty="0" err="1">
                <a:solidFill>
                  <a:srgbClr val="FF0000"/>
                </a:solidFill>
              </a:rPr>
              <a:t>RapidAir</a:t>
            </a:r>
            <a:r>
              <a:rPr lang="en-GB" baseline="0" dirty="0">
                <a:solidFill>
                  <a:srgbClr val="FF0000"/>
                </a:solidFill>
              </a:rPr>
              <a:t> last year, so I will provide a quick summary of what it can do and the main python libraries used for each aspect of the model. More information is available in last years extended abstract and other published papers on </a:t>
            </a:r>
            <a:r>
              <a:rPr lang="en-GB" baseline="0" dirty="0" err="1">
                <a:solidFill>
                  <a:srgbClr val="FF0000"/>
                </a:solidFill>
              </a:rPr>
              <a:t>RapidAir</a:t>
            </a:r>
            <a:endParaRPr lang="en-GB"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8</a:t>
            </a:fld>
            <a:endParaRPr lang="en-GB" dirty="0"/>
          </a:p>
        </p:txBody>
      </p:sp>
    </p:spTree>
    <p:extLst>
      <p:ext uri="{BB962C8B-B14F-4D97-AF65-F5344CB8AC3E}">
        <p14:creationId xmlns:p14="http://schemas.microsoft.com/office/powerpoint/2010/main" val="698633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to my</a:t>
            </a:r>
            <a:r>
              <a:rPr lang="en-GB" baseline="0" dirty="0"/>
              <a:t> first examples</a:t>
            </a:r>
          </a:p>
          <a:p>
            <a:endParaRPr lang="en-GB" baseline="0" dirty="0"/>
          </a:p>
          <a:p>
            <a:r>
              <a:rPr lang="en-GB" dirty="0"/>
              <a:t>Actually</a:t>
            </a:r>
            <a:r>
              <a:rPr lang="en-GB" baseline="0" dirty="0"/>
              <a:t> planning to present 2 examples here, with much more detail presented in the first example and a brief summary for the 2</a:t>
            </a:r>
            <a:r>
              <a:rPr lang="en-GB" baseline="30000" dirty="0"/>
              <a:t>nd</a:t>
            </a:r>
            <a:r>
              <a:rPr lang="en-GB" baseline="0" dirty="0"/>
              <a:t> example.</a:t>
            </a:r>
          </a:p>
          <a:p>
            <a:endParaRPr lang="en-GB" baseline="0" dirty="0"/>
          </a:p>
          <a:p>
            <a:r>
              <a:rPr lang="en-GB" baseline="0" dirty="0"/>
              <a:t>In essence, both relate to processing large traffic observation datasets to provide emission data for road traffic dispersion modelling studies</a:t>
            </a:r>
            <a:endParaRPr lang="en-GB" dirty="0"/>
          </a:p>
        </p:txBody>
      </p:sp>
      <p:sp>
        <p:nvSpPr>
          <p:cNvPr id="4" name="Slide Number Placeholder 3"/>
          <p:cNvSpPr>
            <a:spLocks noGrp="1"/>
          </p:cNvSpPr>
          <p:nvPr>
            <p:ph type="sldNum" sz="quarter" idx="10"/>
          </p:nvPr>
        </p:nvSpPr>
        <p:spPr/>
        <p:txBody>
          <a:bodyPr/>
          <a:lstStyle/>
          <a:p>
            <a:fld id="{C40B5461-B1AB-4B5F-B88D-C91083229F51}" type="slidenum">
              <a:rPr lang="en-GB" smtClean="0"/>
              <a:pPr/>
              <a:t>9</a:t>
            </a:fld>
            <a:endParaRPr lang="en-GB" dirty="0"/>
          </a:p>
        </p:txBody>
      </p:sp>
    </p:spTree>
    <p:extLst>
      <p:ext uri="{BB962C8B-B14F-4D97-AF65-F5344CB8AC3E}">
        <p14:creationId xmlns:p14="http://schemas.microsoft.com/office/powerpoint/2010/main" val="792061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lTitle"/>
          <p:cNvSpPr>
            <a:spLocks noGrp="1"/>
          </p:cNvSpPr>
          <p:nvPr>
            <p:ph type="title" hasCustomPrompt="1"/>
          </p:nvPr>
        </p:nvSpPr>
        <p:spPr/>
        <p:txBody>
          <a:bodyPr/>
          <a:lstStyle/>
          <a:p>
            <a:r>
              <a:rPr lang="en-GB" noProof="0" dirty="0"/>
              <a:t>Click to add title</a:t>
            </a:r>
          </a:p>
        </p:txBody>
      </p:sp>
      <p:sp>
        <p:nvSpPr>
          <p:cNvPr id="4"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2-up)">
    <p:spTree>
      <p:nvGrpSpPr>
        <p:cNvPr id="1" name=""/>
        <p:cNvGrpSpPr/>
        <p:nvPr/>
      </p:nvGrpSpPr>
      <p:grpSpPr>
        <a:xfrm>
          <a:off x="0" y="0"/>
          <a:ext cx="0" cy="0"/>
          <a:chOff x="0" y="0"/>
          <a:chExt cx="0" cy="0"/>
        </a:xfrm>
      </p:grpSpPr>
      <p:sp>
        <p:nvSpPr>
          <p:cNvPr id="5" name="phContent3"/>
          <p:cNvSpPr>
            <a:spLocks noGrp="1"/>
          </p:cNvSpPr>
          <p:nvPr>
            <p:ph sz="half" idx="10" hasCustomPrompt="1"/>
          </p:nvPr>
        </p:nvSpPr>
        <p:spPr>
          <a:xfrm>
            <a:off x="468923" y="4581650"/>
            <a:ext cx="11254154" cy="2016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hContent2"/>
          <p:cNvSpPr>
            <a:spLocks noGrp="1"/>
          </p:cNvSpPr>
          <p:nvPr>
            <p:ph sz="half" idx="13" hasCustomPrompt="1"/>
          </p:nvPr>
        </p:nvSpPr>
        <p:spPr>
          <a:xfrm>
            <a:off x="6189046" y="1306514"/>
            <a:ext cx="5534031" cy="313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5534031" cy="313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ntent (2-down)">
    <p:spTree>
      <p:nvGrpSpPr>
        <p:cNvPr id="1" name=""/>
        <p:cNvGrpSpPr/>
        <p:nvPr/>
      </p:nvGrpSpPr>
      <p:grpSpPr>
        <a:xfrm>
          <a:off x="0" y="0"/>
          <a:ext cx="0" cy="0"/>
          <a:chOff x="0" y="0"/>
          <a:chExt cx="0" cy="0"/>
        </a:xfrm>
      </p:grpSpPr>
      <p:sp>
        <p:nvSpPr>
          <p:cNvPr id="6" name="phContent3"/>
          <p:cNvSpPr>
            <a:spLocks noGrp="1"/>
          </p:cNvSpPr>
          <p:nvPr>
            <p:ph sz="half" idx="13" hasCustomPrompt="1"/>
          </p:nvPr>
        </p:nvSpPr>
        <p:spPr>
          <a:xfrm>
            <a:off x="6189046" y="4581650"/>
            <a:ext cx="5534031" cy="2016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468923" y="4581650"/>
            <a:ext cx="5534031" cy="2016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11254154" cy="313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ntent (2-right)">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8089846" y="4027250"/>
            <a:ext cx="3633231"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8089846" y="1306513"/>
            <a:ext cx="3633231"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8"/>
            <a:ext cx="74436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7"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2-right) with figure titles">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8089846" y="4028400"/>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8090587" y="1306512"/>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8089846" y="6228318"/>
            <a:ext cx="3633231" cy="369332"/>
          </a:xfrm>
        </p:spPr>
        <p:txBody>
          <a:bodyPr>
            <a:noAutofit/>
          </a:bodyPr>
          <a:lstStyle>
            <a:lvl1pPr marL="0" indent="0" algn="ctr">
              <a:buNone/>
              <a:defRPr sz="1200" b="1"/>
            </a:lvl1pPr>
          </a:lstStyle>
          <a:p>
            <a:pPr lvl="0"/>
            <a:r>
              <a:rPr lang="en-GB" noProof="0" dirty="0"/>
              <a:t>Click to add Figure Title</a:t>
            </a:r>
          </a:p>
        </p:txBody>
      </p:sp>
      <p:sp>
        <p:nvSpPr>
          <p:cNvPr id="7" name="phFigure1"/>
          <p:cNvSpPr>
            <a:spLocks noGrp="1"/>
          </p:cNvSpPr>
          <p:nvPr>
            <p:ph type="body" sz="quarter" idx="12" hasCustomPrompt="1"/>
          </p:nvPr>
        </p:nvSpPr>
        <p:spPr>
          <a:xfrm>
            <a:off x="8089846" y="3507581"/>
            <a:ext cx="3633231" cy="369332"/>
          </a:xfrm>
        </p:spPr>
        <p:txBody>
          <a:bodyPr>
            <a:noAutofit/>
          </a:bodyPr>
          <a:lstStyle>
            <a:lvl1pPr marL="0" indent="0" algn="ctr">
              <a:buNone/>
              <a:defRPr sz="1200" b="1"/>
            </a:lvl1pPr>
          </a:lstStyle>
          <a:p>
            <a:pPr lvl="0"/>
            <a:r>
              <a:rPr lang="en-GB" noProof="0" dirty="0"/>
              <a:t>Click to add Figure Title</a:t>
            </a:r>
          </a:p>
        </p:txBody>
      </p:sp>
      <p:sp>
        <p:nvSpPr>
          <p:cNvPr id="3" name="phContent1"/>
          <p:cNvSpPr>
            <a:spLocks noGrp="1"/>
          </p:cNvSpPr>
          <p:nvPr>
            <p:ph sz="half" idx="1" hasCustomPrompt="1"/>
          </p:nvPr>
        </p:nvSpPr>
        <p:spPr>
          <a:xfrm>
            <a:off x="468923" y="1306518"/>
            <a:ext cx="74436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9" name="phSectionTitle"/>
          <p:cNvSpPr>
            <a:spLocks noGrp="1"/>
          </p:cNvSpPr>
          <p:nvPr>
            <p:ph type="body" sz="quarter" idx="14"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2-left)">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468923" y="4027250"/>
            <a:ext cx="3633231"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468923" y="1306513"/>
            <a:ext cx="3633231"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280123" y="1306518"/>
            <a:ext cx="74436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7"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2-left) with figure titles">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468923" y="4028400"/>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468923" y="1306512"/>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468923" y="6228318"/>
            <a:ext cx="3633231" cy="369332"/>
          </a:xfrm>
        </p:spPr>
        <p:txBody>
          <a:bodyPr>
            <a:noAutofit/>
          </a:bodyPr>
          <a:lstStyle>
            <a:lvl1pPr marL="0" indent="0" algn="ctr">
              <a:buNone/>
              <a:defRPr sz="1200" b="1"/>
            </a:lvl1pPr>
          </a:lstStyle>
          <a:p>
            <a:pPr lvl="0"/>
            <a:r>
              <a:rPr lang="en-GB" noProof="0" dirty="0"/>
              <a:t>Click to add Figure Title</a:t>
            </a:r>
          </a:p>
        </p:txBody>
      </p:sp>
      <p:sp>
        <p:nvSpPr>
          <p:cNvPr id="7" name="phFigure1"/>
          <p:cNvSpPr>
            <a:spLocks noGrp="1"/>
          </p:cNvSpPr>
          <p:nvPr>
            <p:ph type="body" sz="quarter" idx="12" hasCustomPrompt="1"/>
          </p:nvPr>
        </p:nvSpPr>
        <p:spPr>
          <a:xfrm>
            <a:off x="468923" y="3507581"/>
            <a:ext cx="3633231" cy="369332"/>
          </a:xfrm>
        </p:spPr>
        <p:txBody>
          <a:bodyPr>
            <a:noAutofit/>
          </a:bodyPr>
          <a:lstStyle>
            <a:lvl1pPr marL="0" indent="0" algn="ctr">
              <a:buNone/>
              <a:defRPr sz="1200" b="1"/>
            </a:lvl1pPr>
          </a:lstStyle>
          <a:p>
            <a:pPr lvl="0"/>
            <a:r>
              <a:rPr lang="en-GB" noProof="0" dirty="0"/>
              <a:t>Click to add Figure Title</a:t>
            </a:r>
          </a:p>
        </p:txBody>
      </p:sp>
      <p:sp>
        <p:nvSpPr>
          <p:cNvPr id="3" name="phContent1"/>
          <p:cNvSpPr>
            <a:spLocks noGrp="1"/>
          </p:cNvSpPr>
          <p:nvPr>
            <p:ph sz="half" idx="1" hasCustomPrompt="1"/>
          </p:nvPr>
        </p:nvSpPr>
        <p:spPr>
          <a:xfrm>
            <a:off x="4280123" y="1306518"/>
            <a:ext cx="74436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9" name="phSectionTitle"/>
          <p:cNvSpPr>
            <a:spLocks noGrp="1"/>
          </p:cNvSpPr>
          <p:nvPr>
            <p:ph type="body" sz="quarter" idx="14"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6189785" y="4028288"/>
            <a:ext cx="5533292" cy="256936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3"/>
          <p:cNvSpPr>
            <a:spLocks noGrp="1"/>
          </p:cNvSpPr>
          <p:nvPr>
            <p:ph sz="half" idx="10" hasCustomPrompt="1"/>
          </p:nvPr>
        </p:nvSpPr>
        <p:spPr>
          <a:xfrm>
            <a:off x="468923" y="4028288"/>
            <a:ext cx="5533292" cy="256936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6189785" y="1306514"/>
            <a:ext cx="5533292" cy="256936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5533292" cy="256936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ntent (large-left)">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8089846" y="4027250"/>
            <a:ext cx="3633231"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8089846" y="1306512"/>
            <a:ext cx="3633231" cy="2570402"/>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hContent3"/>
          <p:cNvSpPr>
            <a:spLocks noGrp="1"/>
          </p:cNvSpPr>
          <p:nvPr>
            <p:ph sz="half" idx="14" hasCustomPrompt="1"/>
          </p:nvPr>
        </p:nvSpPr>
        <p:spPr>
          <a:xfrm>
            <a:off x="468923"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ntent (large-left)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8089846" y="4027250"/>
            <a:ext cx="3633231" cy="2165068"/>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8089846" y="6228318"/>
            <a:ext cx="3633231" cy="369332"/>
          </a:xfrm>
        </p:spPr>
        <p:txBody>
          <a:bodyPr>
            <a:noAutofit/>
          </a:bodyPr>
          <a:lstStyle>
            <a:lvl1pPr marL="0" indent="0" algn="ctr">
              <a:buNone/>
              <a:defRPr sz="1200" b="1"/>
            </a:lvl1pPr>
          </a:lstStyle>
          <a:p>
            <a:pPr lvl="0"/>
            <a:r>
              <a:rPr lang="en-GB" noProof="0" dirty="0"/>
              <a:t>Click to add Figure Title</a:t>
            </a:r>
          </a:p>
        </p:txBody>
      </p:sp>
      <p:sp>
        <p:nvSpPr>
          <p:cNvPr id="4" name="phContent2"/>
          <p:cNvSpPr>
            <a:spLocks noGrp="1"/>
          </p:cNvSpPr>
          <p:nvPr>
            <p:ph sz="half" idx="2" hasCustomPrompt="1"/>
          </p:nvPr>
        </p:nvSpPr>
        <p:spPr>
          <a:xfrm>
            <a:off x="8089846" y="1306512"/>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8089846" y="3507581"/>
            <a:ext cx="3633231" cy="369332"/>
          </a:xfrm>
        </p:spPr>
        <p:txBody>
          <a:bodyPr>
            <a:noAutofit/>
          </a:bodyPr>
          <a:lstStyle>
            <a:lvl1pPr marL="0" indent="0" algn="ctr">
              <a:buNone/>
              <a:defRPr sz="1200" b="1"/>
            </a:lvl1pPr>
          </a:lstStyle>
          <a:p>
            <a:pPr lvl="0"/>
            <a:r>
              <a:rPr lang="en-GB" noProof="0" dirty="0"/>
              <a:t>Click to add Figure Title</a:t>
            </a:r>
          </a:p>
        </p:txBody>
      </p:sp>
      <p:sp>
        <p:nvSpPr>
          <p:cNvPr id="9" name="phContent3"/>
          <p:cNvSpPr>
            <a:spLocks noGrp="1"/>
          </p:cNvSpPr>
          <p:nvPr>
            <p:ph sz="half" idx="14" hasCustomPrompt="1"/>
          </p:nvPr>
        </p:nvSpPr>
        <p:spPr>
          <a:xfrm>
            <a:off x="468923"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ntent (large-right)">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380327" y="4027250"/>
            <a:ext cx="3721828"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380327" y="1306512"/>
            <a:ext cx="3721828" cy="2570402"/>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hContent3"/>
          <p:cNvSpPr>
            <a:spLocks noGrp="1"/>
          </p:cNvSpPr>
          <p:nvPr>
            <p:ph sz="half" idx="14" hasCustomPrompt="1"/>
          </p:nvPr>
        </p:nvSpPr>
        <p:spPr>
          <a:xfrm>
            <a:off x="4279384"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279384" y="1306514"/>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phContent1"/>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tle 7"/>
          <p:cNvSpPr>
            <a:spLocks noGrp="1"/>
          </p:cNvSpPr>
          <p:nvPr>
            <p:ph type="title" hasCustomPrompt="1"/>
          </p:nvPr>
        </p:nvSpPr>
        <p:spPr/>
        <p:txBody>
          <a:bodyPr/>
          <a:lstStyle>
            <a:lvl1pPr>
              <a:defRPr/>
            </a:lvl1pPr>
          </a:lstStyle>
          <a:p>
            <a:r>
              <a:rPr lang="en-GB" dirty="0"/>
              <a:t>Click to add title</a:t>
            </a:r>
          </a:p>
        </p:txBody>
      </p:sp>
      <p:sp>
        <p:nvSpPr>
          <p:cNvPr id="5"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ntent (large-right)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468923" y="4027250"/>
            <a:ext cx="3633231" cy="2165068"/>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468923" y="6228318"/>
            <a:ext cx="3633231" cy="369332"/>
          </a:xfrm>
        </p:spPr>
        <p:txBody>
          <a:bodyPr>
            <a:noAutofit/>
          </a:bodyPr>
          <a:lstStyle>
            <a:lvl1pPr marL="0" indent="0" algn="ctr">
              <a:buNone/>
              <a:defRPr sz="1200" b="1"/>
            </a:lvl1pPr>
          </a:lstStyle>
          <a:p>
            <a:pPr lvl="0"/>
            <a:r>
              <a:rPr lang="en-GB" noProof="0" dirty="0"/>
              <a:t>Click to add Figure Title</a:t>
            </a:r>
          </a:p>
        </p:txBody>
      </p:sp>
      <p:sp>
        <p:nvSpPr>
          <p:cNvPr id="4" name="phContent2"/>
          <p:cNvSpPr>
            <a:spLocks noGrp="1"/>
          </p:cNvSpPr>
          <p:nvPr>
            <p:ph sz="half" idx="2" hasCustomPrompt="1"/>
          </p:nvPr>
        </p:nvSpPr>
        <p:spPr>
          <a:xfrm>
            <a:off x="468923" y="1306512"/>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468923" y="3507581"/>
            <a:ext cx="3633231" cy="369332"/>
          </a:xfrm>
        </p:spPr>
        <p:txBody>
          <a:bodyPr>
            <a:noAutofit/>
          </a:bodyPr>
          <a:lstStyle>
            <a:lvl1pPr marL="0" indent="0" algn="ctr">
              <a:buNone/>
              <a:defRPr sz="1200" b="1"/>
            </a:lvl1pPr>
          </a:lstStyle>
          <a:p>
            <a:pPr lvl="0"/>
            <a:r>
              <a:rPr lang="en-GB" noProof="0" dirty="0"/>
              <a:t>Click to add Figure Title</a:t>
            </a:r>
          </a:p>
        </p:txBody>
      </p:sp>
      <p:sp>
        <p:nvSpPr>
          <p:cNvPr id="9" name="phContent3"/>
          <p:cNvSpPr>
            <a:spLocks noGrp="1"/>
          </p:cNvSpPr>
          <p:nvPr>
            <p:ph sz="half" idx="14" hasCustomPrompt="1"/>
          </p:nvPr>
        </p:nvSpPr>
        <p:spPr>
          <a:xfrm>
            <a:off x="4279384"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279384" y="1306512"/>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 Brickwall-A">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4279385" y="4028288"/>
            <a:ext cx="7443692" cy="256936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3"/>
          <p:cNvSpPr>
            <a:spLocks noGrp="1"/>
          </p:cNvSpPr>
          <p:nvPr>
            <p:ph sz="half" idx="10" hasCustomPrompt="1"/>
          </p:nvPr>
        </p:nvSpPr>
        <p:spPr>
          <a:xfrm>
            <a:off x="468923" y="4028288"/>
            <a:ext cx="3633231" cy="256936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8089846" y="1306514"/>
            <a:ext cx="3633231" cy="256936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7443692" cy="256936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ntent Brickwall-A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380327" y="4027250"/>
            <a:ext cx="3721828" cy="2165068"/>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391969" y="6228318"/>
            <a:ext cx="3710185" cy="369332"/>
          </a:xfrm>
        </p:spPr>
        <p:txBody>
          <a:bodyPr>
            <a:noAutofit/>
          </a:bodyPr>
          <a:lstStyle>
            <a:lvl1pPr marL="0" indent="0" algn="ctr">
              <a:buNone/>
              <a:defRPr sz="1200" b="1"/>
            </a:lvl1pPr>
          </a:lstStyle>
          <a:p>
            <a:pPr lvl="0"/>
            <a:r>
              <a:rPr lang="en-GB" noProof="0" dirty="0"/>
              <a:t>Click to add Figure Title</a:t>
            </a:r>
          </a:p>
        </p:txBody>
      </p:sp>
      <p:sp>
        <p:nvSpPr>
          <p:cNvPr id="4" name="phContent2"/>
          <p:cNvSpPr>
            <a:spLocks noGrp="1"/>
          </p:cNvSpPr>
          <p:nvPr>
            <p:ph sz="half" idx="2" hasCustomPrompt="1"/>
          </p:nvPr>
        </p:nvSpPr>
        <p:spPr>
          <a:xfrm>
            <a:off x="8089846" y="1306512"/>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8089846" y="3507581"/>
            <a:ext cx="3633231" cy="369332"/>
          </a:xfrm>
        </p:spPr>
        <p:txBody>
          <a:bodyPr>
            <a:noAutofit/>
          </a:bodyPr>
          <a:lstStyle>
            <a:lvl1pPr marL="0" indent="0" algn="ctr">
              <a:buNone/>
              <a:defRPr sz="1200" b="1"/>
            </a:lvl1pPr>
          </a:lstStyle>
          <a:p>
            <a:pPr lvl="0"/>
            <a:r>
              <a:rPr lang="en-GB" noProof="0" dirty="0"/>
              <a:t>Click to add Figure Title</a:t>
            </a:r>
          </a:p>
        </p:txBody>
      </p:sp>
      <p:sp>
        <p:nvSpPr>
          <p:cNvPr id="9" name="phContent3"/>
          <p:cNvSpPr>
            <a:spLocks noGrp="1"/>
          </p:cNvSpPr>
          <p:nvPr>
            <p:ph sz="half" idx="14" hasCustomPrompt="1"/>
          </p:nvPr>
        </p:nvSpPr>
        <p:spPr>
          <a:xfrm>
            <a:off x="4279384"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87407" y="1306514"/>
            <a:ext cx="7625208"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ntent Brickwall-B">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8089846" y="4027250"/>
            <a:ext cx="3633231" cy="25704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468923" y="1306512"/>
            <a:ext cx="3633231" cy="2570402"/>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hContent3"/>
          <p:cNvSpPr>
            <a:spLocks noGrp="1"/>
          </p:cNvSpPr>
          <p:nvPr>
            <p:ph sz="half" idx="14" hasCustomPrompt="1"/>
          </p:nvPr>
        </p:nvSpPr>
        <p:spPr>
          <a:xfrm>
            <a:off x="468923"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279384" y="1306514"/>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Brickwall-B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8089846" y="4027250"/>
            <a:ext cx="3633231" cy="2165068"/>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8089846" y="6228318"/>
            <a:ext cx="3633231" cy="369332"/>
          </a:xfrm>
        </p:spPr>
        <p:txBody>
          <a:bodyPr>
            <a:noAutofit/>
          </a:bodyPr>
          <a:lstStyle>
            <a:lvl1pPr marL="0" indent="0" algn="ctr">
              <a:buNone/>
              <a:defRPr sz="1200" b="1"/>
            </a:lvl1pPr>
          </a:lstStyle>
          <a:p>
            <a:pPr lvl="0"/>
            <a:r>
              <a:rPr lang="en-GB" noProof="0" dirty="0"/>
              <a:t>Click to add Figure Title</a:t>
            </a:r>
          </a:p>
        </p:txBody>
      </p:sp>
      <p:sp>
        <p:nvSpPr>
          <p:cNvPr id="4" name="phContent2"/>
          <p:cNvSpPr>
            <a:spLocks noGrp="1"/>
          </p:cNvSpPr>
          <p:nvPr>
            <p:ph sz="half" idx="2" hasCustomPrompt="1"/>
          </p:nvPr>
        </p:nvSpPr>
        <p:spPr>
          <a:xfrm>
            <a:off x="468923" y="1306512"/>
            <a:ext cx="3633231" cy="2160000"/>
          </a:xfrm>
        </p:spPr>
        <p:txBody>
          <a:bodyPr/>
          <a:lstStyle>
            <a:lvl1pPr>
              <a:spcBef>
                <a:spcPts val="500"/>
              </a:spcBef>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468923" y="3507581"/>
            <a:ext cx="3633231" cy="369332"/>
          </a:xfrm>
        </p:spPr>
        <p:txBody>
          <a:bodyPr>
            <a:noAutofit/>
          </a:bodyPr>
          <a:lstStyle>
            <a:lvl1pPr marL="0" indent="0" algn="ctr">
              <a:buNone/>
              <a:defRPr sz="1200" b="1"/>
            </a:lvl1pPr>
          </a:lstStyle>
          <a:p>
            <a:pPr lvl="0"/>
            <a:r>
              <a:rPr lang="en-GB" noProof="0" dirty="0"/>
              <a:t>Click to add Figure Title</a:t>
            </a:r>
          </a:p>
        </p:txBody>
      </p:sp>
      <p:sp>
        <p:nvSpPr>
          <p:cNvPr id="9" name="phContent3"/>
          <p:cNvSpPr>
            <a:spLocks noGrp="1"/>
          </p:cNvSpPr>
          <p:nvPr>
            <p:ph sz="half" idx="14" hasCustomPrompt="1"/>
          </p:nvPr>
        </p:nvSpPr>
        <p:spPr>
          <a:xfrm>
            <a:off x="468923" y="4027250"/>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279384" y="1306514"/>
            <a:ext cx="7443692" cy="25704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ntent (&lt;=14pt text)">
    <p:spTree>
      <p:nvGrpSpPr>
        <p:cNvPr id="1" name=""/>
        <p:cNvGrpSpPr/>
        <p:nvPr/>
      </p:nvGrpSpPr>
      <p:grpSpPr>
        <a:xfrm>
          <a:off x="0" y="0"/>
          <a:ext cx="0" cy="0"/>
          <a:chOff x="0" y="0"/>
          <a:chExt cx="0" cy="0"/>
        </a:xfrm>
      </p:grpSpPr>
      <p:sp>
        <p:nvSpPr>
          <p:cNvPr id="12" name="phContent3"/>
          <p:cNvSpPr>
            <a:spLocks noGrp="1"/>
          </p:cNvSpPr>
          <p:nvPr>
            <p:ph sz="half" idx="15" hasCustomPrompt="1"/>
          </p:nvPr>
        </p:nvSpPr>
        <p:spPr>
          <a:xfrm>
            <a:off x="8089846" y="1306514"/>
            <a:ext cx="3633231" cy="5291136"/>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4279387" y="1306514"/>
            <a:ext cx="3633231" cy="5291136"/>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3633231" cy="5291136"/>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lt;=12pt text)">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9039434" y="1306517"/>
            <a:ext cx="2680615" cy="5291137"/>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6182597" y="1306517"/>
            <a:ext cx="2680615" cy="5291137"/>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325760" y="1306517"/>
            <a:ext cx="2680615" cy="5291137"/>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7"/>
            <a:ext cx="2680615" cy="5291137"/>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4095326187"/>
      </p:ext>
    </p:extLst>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with Headings (&lt;=12pt text)">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9042463" y="1785313"/>
            <a:ext cx="2680615" cy="4812336"/>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hHeading4"/>
          <p:cNvSpPr>
            <a:spLocks noGrp="1"/>
          </p:cNvSpPr>
          <p:nvPr>
            <p:ph sz="quarter" idx="25" hasCustomPrompt="1"/>
          </p:nvPr>
        </p:nvSpPr>
        <p:spPr>
          <a:xfrm>
            <a:off x="9042400" y="1306513"/>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12" name="phContent3"/>
          <p:cNvSpPr>
            <a:spLocks noGrp="1"/>
          </p:cNvSpPr>
          <p:nvPr>
            <p:ph sz="half" idx="15" hasCustomPrompt="1"/>
          </p:nvPr>
        </p:nvSpPr>
        <p:spPr>
          <a:xfrm>
            <a:off x="6184618" y="1785313"/>
            <a:ext cx="2680615" cy="4812336"/>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hHeading3"/>
          <p:cNvSpPr>
            <a:spLocks noGrp="1"/>
          </p:cNvSpPr>
          <p:nvPr>
            <p:ph sz="quarter" idx="24" hasCustomPrompt="1"/>
          </p:nvPr>
        </p:nvSpPr>
        <p:spPr>
          <a:xfrm>
            <a:off x="6184576" y="1306513"/>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11" name="phContent2"/>
          <p:cNvSpPr>
            <a:spLocks noGrp="1"/>
          </p:cNvSpPr>
          <p:nvPr>
            <p:ph sz="half" idx="14" hasCustomPrompt="1"/>
          </p:nvPr>
        </p:nvSpPr>
        <p:spPr>
          <a:xfrm>
            <a:off x="3326769" y="1785313"/>
            <a:ext cx="2680615" cy="4812336"/>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Heading2"/>
          <p:cNvSpPr>
            <a:spLocks noGrp="1"/>
          </p:cNvSpPr>
          <p:nvPr>
            <p:ph sz="quarter" idx="23" hasCustomPrompt="1"/>
          </p:nvPr>
        </p:nvSpPr>
        <p:spPr>
          <a:xfrm>
            <a:off x="3326748" y="1306513"/>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3" name="phContent1"/>
          <p:cNvSpPr>
            <a:spLocks noGrp="1"/>
          </p:cNvSpPr>
          <p:nvPr>
            <p:ph sz="half" idx="1" hasCustomPrompt="1"/>
          </p:nvPr>
        </p:nvSpPr>
        <p:spPr>
          <a:xfrm>
            <a:off x="468923" y="1785313"/>
            <a:ext cx="2680615" cy="4812336"/>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Heading1"/>
          <p:cNvSpPr>
            <a:spLocks noGrp="1"/>
          </p:cNvSpPr>
          <p:nvPr>
            <p:ph sz="quarter" idx="22" hasCustomPrompt="1"/>
          </p:nvPr>
        </p:nvSpPr>
        <p:spPr>
          <a:xfrm>
            <a:off x="468923" y="1306513"/>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2" name="tlTitle"/>
          <p:cNvSpPr>
            <a:spLocks noGrp="1"/>
          </p:cNvSpPr>
          <p:nvPr>
            <p:ph type="title" hasCustomPrompt="1"/>
          </p:nvPr>
        </p:nvSpPr>
        <p:spPr/>
        <p:txBody>
          <a:bodyPr/>
          <a:lstStyle/>
          <a:p>
            <a:r>
              <a:rPr lang="en-GB" noProof="0" dirty="0"/>
              <a:t>Click to add title</a:t>
            </a:r>
          </a:p>
        </p:txBody>
      </p:sp>
      <p:sp>
        <p:nvSpPr>
          <p:cNvPr id="16"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743604226"/>
      </p:ext>
    </p:extLst>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Content (&lt;=14pt text)">
    <p:spTree>
      <p:nvGrpSpPr>
        <p:cNvPr id="1" name=""/>
        <p:cNvGrpSpPr/>
        <p:nvPr/>
      </p:nvGrpSpPr>
      <p:grpSpPr>
        <a:xfrm>
          <a:off x="0" y="0"/>
          <a:ext cx="0" cy="0"/>
          <a:chOff x="0" y="0"/>
          <a:chExt cx="0" cy="0"/>
        </a:xfrm>
      </p:grpSpPr>
      <p:sp>
        <p:nvSpPr>
          <p:cNvPr id="15" name="phContent6"/>
          <p:cNvSpPr>
            <a:spLocks noGrp="1"/>
          </p:cNvSpPr>
          <p:nvPr>
            <p:ph sz="half" idx="18" hasCustomPrompt="1"/>
          </p:nvPr>
        </p:nvSpPr>
        <p:spPr>
          <a:xfrm>
            <a:off x="8089846" y="4028282"/>
            <a:ext cx="3633231" cy="2569368"/>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hContent5"/>
          <p:cNvSpPr>
            <a:spLocks noGrp="1"/>
          </p:cNvSpPr>
          <p:nvPr>
            <p:ph sz="half" idx="17" hasCustomPrompt="1"/>
          </p:nvPr>
        </p:nvSpPr>
        <p:spPr>
          <a:xfrm>
            <a:off x="4279387" y="4028282"/>
            <a:ext cx="3633231" cy="2569368"/>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Content4"/>
          <p:cNvSpPr>
            <a:spLocks noGrp="1"/>
          </p:cNvSpPr>
          <p:nvPr>
            <p:ph sz="half" idx="16" hasCustomPrompt="1"/>
          </p:nvPr>
        </p:nvSpPr>
        <p:spPr>
          <a:xfrm>
            <a:off x="468923" y="4028282"/>
            <a:ext cx="3633231" cy="2569368"/>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8089846" y="1306514"/>
            <a:ext cx="3633231" cy="2569368"/>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4279387" y="1306514"/>
            <a:ext cx="3633231" cy="2569368"/>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4"/>
            <a:ext cx="3633231" cy="2569368"/>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 Content (&lt;=12pt text)">
    <p:spTree>
      <p:nvGrpSpPr>
        <p:cNvPr id="1" name=""/>
        <p:cNvGrpSpPr/>
        <p:nvPr/>
      </p:nvGrpSpPr>
      <p:grpSpPr>
        <a:xfrm>
          <a:off x="0" y="0"/>
          <a:ext cx="0" cy="0"/>
          <a:chOff x="0" y="0"/>
          <a:chExt cx="0" cy="0"/>
        </a:xfrm>
      </p:grpSpPr>
      <p:sp>
        <p:nvSpPr>
          <p:cNvPr id="27" name="phContent8"/>
          <p:cNvSpPr>
            <a:spLocks noGrp="1"/>
          </p:cNvSpPr>
          <p:nvPr>
            <p:ph sz="half" idx="32" hasCustomPrompt="1"/>
          </p:nvPr>
        </p:nvSpPr>
        <p:spPr>
          <a:xfrm>
            <a:off x="9042463" y="4028287"/>
            <a:ext cx="2680615" cy="25693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2" name="phContent7"/>
          <p:cNvSpPr>
            <a:spLocks noGrp="1"/>
          </p:cNvSpPr>
          <p:nvPr>
            <p:ph sz="half" idx="30" hasCustomPrompt="1"/>
          </p:nvPr>
        </p:nvSpPr>
        <p:spPr>
          <a:xfrm>
            <a:off x="6184618" y="4028287"/>
            <a:ext cx="2680615" cy="25693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phContent6"/>
          <p:cNvSpPr>
            <a:spLocks noGrp="1"/>
          </p:cNvSpPr>
          <p:nvPr>
            <p:ph sz="half" idx="28" hasCustomPrompt="1"/>
          </p:nvPr>
        </p:nvSpPr>
        <p:spPr>
          <a:xfrm>
            <a:off x="3326769" y="4028287"/>
            <a:ext cx="2680615" cy="25693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phContent5"/>
          <p:cNvSpPr>
            <a:spLocks noGrp="1"/>
          </p:cNvSpPr>
          <p:nvPr>
            <p:ph sz="half" idx="26" hasCustomPrompt="1"/>
          </p:nvPr>
        </p:nvSpPr>
        <p:spPr>
          <a:xfrm>
            <a:off x="468923" y="4028287"/>
            <a:ext cx="2680615" cy="25693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9042463" y="1306805"/>
            <a:ext cx="2680615" cy="25439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6184618" y="1306805"/>
            <a:ext cx="2680615" cy="25439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326769" y="1306805"/>
            <a:ext cx="2680615" cy="25439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805"/>
            <a:ext cx="2680615" cy="25439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272830965"/>
      </p:ext>
    </p:extLst>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ection title)">
    <p:spTree>
      <p:nvGrpSpPr>
        <p:cNvPr id="1" name=""/>
        <p:cNvGrpSpPr/>
        <p:nvPr/>
      </p:nvGrpSpPr>
      <p:grpSpPr>
        <a:xfrm>
          <a:off x="0" y="0"/>
          <a:ext cx="0" cy="0"/>
          <a:chOff x="0" y="0"/>
          <a:chExt cx="0" cy="0"/>
        </a:xfrm>
      </p:grpSpPr>
      <p:sp>
        <p:nvSpPr>
          <p:cNvPr id="3" name="phContent1"/>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p:txBody>
          <a:bodyPr/>
          <a:lstStyle>
            <a:lvl1pPr>
              <a:defRPr/>
            </a:lvl1pPr>
          </a:lstStyle>
          <a:p>
            <a:r>
              <a:rPr lang="en-GB"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 Content with Headings (&lt;=12pt text)">
    <p:spTree>
      <p:nvGrpSpPr>
        <p:cNvPr id="1" name=""/>
        <p:cNvGrpSpPr/>
        <p:nvPr/>
      </p:nvGrpSpPr>
      <p:grpSpPr>
        <a:xfrm>
          <a:off x="0" y="0"/>
          <a:ext cx="0" cy="0"/>
          <a:chOff x="0" y="0"/>
          <a:chExt cx="0" cy="0"/>
        </a:xfrm>
      </p:grpSpPr>
      <p:sp>
        <p:nvSpPr>
          <p:cNvPr id="27" name="phContent8"/>
          <p:cNvSpPr>
            <a:spLocks noGrp="1"/>
          </p:cNvSpPr>
          <p:nvPr>
            <p:ph sz="half" idx="32" hasCustomPrompt="1"/>
          </p:nvPr>
        </p:nvSpPr>
        <p:spPr>
          <a:xfrm>
            <a:off x="9042463" y="4507087"/>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phHeading8"/>
          <p:cNvSpPr>
            <a:spLocks noGrp="1"/>
          </p:cNvSpPr>
          <p:nvPr>
            <p:ph sz="quarter" idx="33" hasCustomPrompt="1"/>
          </p:nvPr>
        </p:nvSpPr>
        <p:spPr>
          <a:xfrm>
            <a:off x="9042464" y="4028282"/>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22" name="phContent7"/>
          <p:cNvSpPr>
            <a:spLocks noGrp="1"/>
          </p:cNvSpPr>
          <p:nvPr>
            <p:ph sz="half" idx="30" hasCustomPrompt="1"/>
          </p:nvPr>
        </p:nvSpPr>
        <p:spPr>
          <a:xfrm>
            <a:off x="6184618" y="4507087"/>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phHeading7"/>
          <p:cNvSpPr>
            <a:spLocks noGrp="1"/>
          </p:cNvSpPr>
          <p:nvPr>
            <p:ph sz="quarter" idx="31" hasCustomPrompt="1"/>
          </p:nvPr>
        </p:nvSpPr>
        <p:spPr>
          <a:xfrm>
            <a:off x="6184615" y="4028282"/>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20" name="phContent6"/>
          <p:cNvSpPr>
            <a:spLocks noGrp="1"/>
          </p:cNvSpPr>
          <p:nvPr>
            <p:ph sz="half" idx="28" hasCustomPrompt="1"/>
          </p:nvPr>
        </p:nvSpPr>
        <p:spPr>
          <a:xfrm>
            <a:off x="3326769" y="4507087"/>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phHeading6"/>
          <p:cNvSpPr>
            <a:spLocks noGrp="1"/>
          </p:cNvSpPr>
          <p:nvPr>
            <p:ph sz="quarter" idx="29" hasCustomPrompt="1"/>
          </p:nvPr>
        </p:nvSpPr>
        <p:spPr>
          <a:xfrm>
            <a:off x="3326769" y="4028282"/>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18" name="phContent5"/>
          <p:cNvSpPr>
            <a:spLocks noGrp="1"/>
          </p:cNvSpPr>
          <p:nvPr>
            <p:ph sz="half" idx="26" hasCustomPrompt="1"/>
          </p:nvPr>
        </p:nvSpPr>
        <p:spPr>
          <a:xfrm>
            <a:off x="468923" y="4507087"/>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hHeading5"/>
          <p:cNvSpPr>
            <a:spLocks noGrp="1"/>
          </p:cNvSpPr>
          <p:nvPr>
            <p:ph sz="quarter" idx="27" hasCustomPrompt="1"/>
          </p:nvPr>
        </p:nvSpPr>
        <p:spPr>
          <a:xfrm>
            <a:off x="468923" y="4028282"/>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23" name="phContent4"/>
          <p:cNvSpPr>
            <a:spLocks noGrp="1"/>
          </p:cNvSpPr>
          <p:nvPr>
            <p:ph sz="half" idx="21" hasCustomPrompt="1"/>
          </p:nvPr>
        </p:nvSpPr>
        <p:spPr>
          <a:xfrm>
            <a:off x="9042832" y="1785318"/>
            <a:ext cx="2680677"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hHeading4"/>
          <p:cNvSpPr>
            <a:spLocks noGrp="1"/>
          </p:cNvSpPr>
          <p:nvPr>
            <p:ph sz="quarter" idx="25" hasCustomPrompt="1"/>
          </p:nvPr>
        </p:nvSpPr>
        <p:spPr>
          <a:xfrm>
            <a:off x="9042832" y="1306800"/>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12" name="phContent3"/>
          <p:cNvSpPr>
            <a:spLocks noGrp="1"/>
          </p:cNvSpPr>
          <p:nvPr>
            <p:ph sz="half" idx="15" hasCustomPrompt="1"/>
          </p:nvPr>
        </p:nvSpPr>
        <p:spPr>
          <a:xfrm>
            <a:off x="6184863" y="1785318"/>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hHeading3"/>
          <p:cNvSpPr>
            <a:spLocks noGrp="1"/>
          </p:cNvSpPr>
          <p:nvPr>
            <p:ph sz="quarter" idx="24" hasCustomPrompt="1"/>
          </p:nvPr>
        </p:nvSpPr>
        <p:spPr>
          <a:xfrm>
            <a:off x="6184861" y="1306800"/>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11" name="phContent2"/>
          <p:cNvSpPr>
            <a:spLocks noGrp="1"/>
          </p:cNvSpPr>
          <p:nvPr>
            <p:ph sz="half" idx="14" hasCustomPrompt="1"/>
          </p:nvPr>
        </p:nvSpPr>
        <p:spPr>
          <a:xfrm>
            <a:off x="3326895" y="1785318"/>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Heading2"/>
          <p:cNvSpPr>
            <a:spLocks noGrp="1"/>
          </p:cNvSpPr>
          <p:nvPr>
            <p:ph sz="quarter" idx="23" hasCustomPrompt="1"/>
          </p:nvPr>
        </p:nvSpPr>
        <p:spPr>
          <a:xfrm>
            <a:off x="3326892" y="1306800"/>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3" name="phContent1"/>
          <p:cNvSpPr>
            <a:spLocks noGrp="1"/>
          </p:cNvSpPr>
          <p:nvPr>
            <p:ph sz="half" idx="1" hasCustomPrompt="1"/>
          </p:nvPr>
        </p:nvSpPr>
        <p:spPr>
          <a:xfrm>
            <a:off x="468923" y="1785318"/>
            <a:ext cx="2680615" cy="209056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Heading1"/>
          <p:cNvSpPr>
            <a:spLocks noGrp="1"/>
          </p:cNvSpPr>
          <p:nvPr>
            <p:ph sz="quarter" idx="22" hasCustomPrompt="1"/>
          </p:nvPr>
        </p:nvSpPr>
        <p:spPr>
          <a:xfrm>
            <a:off x="468923" y="1306800"/>
            <a:ext cx="2680677" cy="432000"/>
          </a:xfrm>
        </p:spPr>
        <p:txBody>
          <a:bodyPr anchor="b"/>
          <a:lstStyle>
            <a:lvl1pPr marL="0" indent="0">
              <a:buNone/>
              <a:defRPr sz="1200" b="1"/>
            </a:lvl1pPr>
            <a:lvl2pPr marL="270132" indent="0">
              <a:buNone/>
              <a:defRPr sz="1200"/>
            </a:lvl2pPr>
            <a:lvl3pPr marL="539638" indent="0">
              <a:buNone/>
              <a:defRPr sz="1200"/>
            </a:lvl3pPr>
            <a:lvl4pPr marL="810020" indent="0">
              <a:buNone/>
              <a:defRPr sz="1200"/>
            </a:lvl4pPr>
            <a:lvl5pPr marL="1081739" indent="0">
              <a:buNone/>
              <a:defRPr sz="1200"/>
            </a:lvl5pPr>
          </a:lstStyle>
          <a:p>
            <a:pPr lvl="0"/>
            <a:r>
              <a:rPr lang="en-GB" dirty="0"/>
              <a:t>Click to add Heading</a:t>
            </a:r>
          </a:p>
        </p:txBody>
      </p:sp>
      <p:sp>
        <p:nvSpPr>
          <p:cNvPr id="2" name="tlTitle"/>
          <p:cNvSpPr>
            <a:spLocks noGrp="1"/>
          </p:cNvSpPr>
          <p:nvPr>
            <p:ph type="title" hasCustomPrompt="1"/>
          </p:nvPr>
        </p:nvSpPr>
        <p:spPr/>
        <p:txBody>
          <a:bodyPr/>
          <a:lstStyle/>
          <a:p>
            <a:r>
              <a:rPr lang="en-GB" noProof="0" dirty="0"/>
              <a:t>Click to add title</a:t>
            </a:r>
          </a:p>
        </p:txBody>
      </p:sp>
      <p:sp>
        <p:nvSpPr>
          <p:cNvPr id="25"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840511361"/>
      </p:ext>
    </p:extLst>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t Arrow">
    <p:spTree>
      <p:nvGrpSpPr>
        <p:cNvPr id="1" name=""/>
        <p:cNvGrpSpPr/>
        <p:nvPr/>
      </p:nvGrpSpPr>
      <p:grpSpPr>
        <a:xfrm>
          <a:off x="0" y="0"/>
          <a:ext cx="0" cy="0"/>
          <a:chOff x="0" y="0"/>
          <a:chExt cx="0" cy="0"/>
        </a:xfrm>
      </p:grpSpPr>
      <p:sp>
        <p:nvSpPr>
          <p:cNvPr id="13" name="phArrow"/>
          <p:cNvSpPr>
            <a:spLocks noGrp="1"/>
          </p:cNvSpPr>
          <p:nvPr>
            <p:ph type="body" sz="quarter" idx="13" hasCustomPrompt="1"/>
          </p:nvPr>
        </p:nvSpPr>
        <p:spPr>
          <a:xfrm rot="5400000">
            <a:off x="4557638" y="3414543"/>
            <a:ext cx="3074400" cy="234831"/>
          </a:xfrm>
          <a:prstGeom prst="triangle">
            <a:avLst/>
          </a:prstGeom>
          <a:solidFill>
            <a:srgbClr val="A7A9AC"/>
          </a:solidFill>
          <a:ln>
            <a:solidFill>
              <a:srgbClr val="A7A9AC"/>
            </a:solidFill>
          </a:ln>
        </p:spPr>
        <p:txBody>
          <a:bodyPr/>
          <a:lstStyle>
            <a:lvl1pPr algn="ctr">
              <a:buNone/>
              <a:defRPr lang="en-US" sz="800" smtClean="0"/>
            </a:lvl1pPr>
            <a:lvl2pPr>
              <a:buNone/>
              <a:defRPr lang="en-US" smtClean="0"/>
            </a:lvl2pPr>
            <a:lvl3pPr>
              <a:buNone/>
              <a:defRPr lang="en-US" smtClean="0"/>
            </a:lvl3pPr>
            <a:lvl4pPr>
              <a:buNone/>
              <a:defRPr lang="en-US" smtClean="0"/>
            </a:lvl4pPr>
            <a:lvl5pPr>
              <a:buNone/>
              <a:defRPr lang="en-GB"/>
            </a:lvl5pPr>
          </a:lstStyle>
          <a:p>
            <a:pPr lvl="0"/>
            <a:r>
              <a:rPr lang="en-GB" dirty="0"/>
              <a:t> </a:t>
            </a:r>
          </a:p>
        </p:txBody>
      </p:sp>
      <p:sp>
        <p:nvSpPr>
          <p:cNvPr id="6" name="phContent2"/>
          <p:cNvSpPr>
            <a:spLocks noGrp="1"/>
          </p:cNvSpPr>
          <p:nvPr>
            <p:ph sz="quarter" idx="4" hasCustomPrompt="1"/>
          </p:nvPr>
        </p:nvSpPr>
        <p:spPr>
          <a:xfrm>
            <a:off x="6317538" y="1306514"/>
            <a:ext cx="5515873" cy="529113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391969" y="1306514"/>
            <a:ext cx="5482492" cy="529113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0"/>
          <p:cNvSpPr>
            <a:spLocks noGrp="1"/>
          </p:cNvSpPr>
          <p:nvPr>
            <p:ph type="title" hasCustomPrompt="1"/>
          </p:nvPr>
        </p:nvSpPr>
        <p:spPr/>
        <p:txBody>
          <a:bodyPr/>
          <a:lstStyle>
            <a:lvl1pPr>
              <a:defRPr/>
            </a:lvl1pPr>
          </a:lstStyle>
          <a:p>
            <a:r>
              <a:rPr lang="en-GB"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ntent Arrows">
    <p:spTree>
      <p:nvGrpSpPr>
        <p:cNvPr id="1" name=""/>
        <p:cNvGrpSpPr/>
        <p:nvPr/>
      </p:nvGrpSpPr>
      <p:grpSpPr>
        <a:xfrm>
          <a:off x="0" y="0"/>
          <a:ext cx="0" cy="0"/>
          <a:chOff x="0" y="0"/>
          <a:chExt cx="0" cy="0"/>
        </a:xfrm>
      </p:grpSpPr>
      <p:sp>
        <p:nvSpPr>
          <p:cNvPr id="10" name="phArrow2"/>
          <p:cNvSpPr>
            <a:spLocks noGrp="1"/>
          </p:cNvSpPr>
          <p:nvPr>
            <p:ph type="body" sz="quarter" idx="16" hasCustomPrompt="1"/>
          </p:nvPr>
        </p:nvSpPr>
        <p:spPr>
          <a:xfrm rot="5400000">
            <a:off x="6496101" y="3414543"/>
            <a:ext cx="3074400" cy="234831"/>
          </a:xfrm>
          <a:prstGeom prst="triangle">
            <a:avLst/>
          </a:prstGeom>
          <a:solidFill>
            <a:srgbClr val="A7A9AC"/>
          </a:solidFill>
          <a:ln>
            <a:solidFill>
              <a:srgbClr val="A7A9AC"/>
            </a:solidFill>
          </a:ln>
        </p:spPr>
        <p:txBody>
          <a:bodyPr/>
          <a:lstStyle>
            <a:lvl1pPr algn="ctr">
              <a:buNone/>
              <a:defRPr lang="en-US" sz="800" smtClean="0"/>
            </a:lvl1pPr>
            <a:lvl2pPr>
              <a:buNone/>
              <a:defRPr lang="en-US" smtClean="0"/>
            </a:lvl2pPr>
            <a:lvl3pPr>
              <a:buNone/>
              <a:defRPr lang="en-US" smtClean="0"/>
            </a:lvl3pPr>
            <a:lvl4pPr>
              <a:buNone/>
              <a:defRPr lang="en-US" smtClean="0"/>
            </a:lvl4pPr>
            <a:lvl5pPr>
              <a:buNone/>
              <a:defRPr lang="en-GB"/>
            </a:lvl5pPr>
          </a:lstStyle>
          <a:p>
            <a:pPr lvl="0"/>
            <a:r>
              <a:rPr lang="en-GB" dirty="0"/>
              <a:t> </a:t>
            </a:r>
          </a:p>
        </p:txBody>
      </p:sp>
      <p:sp>
        <p:nvSpPr>
          <p:cNvPr id="9" name="phArrow1"/>
          <p:cNvSpPr>
            <a:spLocks noGrp="1"/>
          </p:cNvSpPr>
          <p:nvPr>
            <p:ph type="body" sz="quarter" idx="13" hasCustomPrompt="1"/>
          </p:nvPr>
        </p:nvSpPr>
        <p:spPr>
          <a:xfrm rot="5400000">
            <a:off x="2621500" y="3414543"/>
            <a:ext cx="3074400" cy="234831"/>
          </a:xfrm>
          <a:prstGeom prst="triangle">
            <a:avLst/>
          </a:prstGeom>
          <a:solidFill>
            <a:srgbClr val="A7A9AC"/>
          </a:solidFill>
          <a:ln>
            <a:solidFill>
              <a:srgbClr val="A7A9AC"/>
            </a:solidFill>
          </a:ln>
        </p:spPr>
        <p:txBody>
          <a:bodyPr/>
          <a:lstStyle>
            <a:lvl1pPr algn="ctr">
              <a:buNone/>
              <a:defRPr lang="en-US" sz="800" smtClean="0"/>
            </a:lvl1pPr>
            <a:lvl2pPr>
              <a:buNone/>
              <a:defRPr lang="en-US" smtClean="0"/>
            </a:lvl2pPr>
            <a:lvl3pPr>
              <a:buNone/>
              <a:defRPr lang="en-US" smtClean="0"/>
            </a:lvl3pPr>
            <a:lvl4pPr>
              <a:buNone/>
              <a:defRPr lang="en-US" smtClean="0"/>
            </a:lvl4pPr>
            <a:lvl5pPr>
              <a:buNone/>
              <a:defRPr lang="en-GB"/>
            </a:lvl5pPr>
          </a:lstStyle>
          <a:p>
            <a:pPr lvl="0"/>
            <a:r>
              <a:rPr lang="en-GB" dirty="0"/>
              <a:t> </a:t>
            </a:r>
          </a:p>
        </p:txBody>
      </p:sp>
      <p:sp>
        <p:nvSpPr>
          <p:cNvPr id="12" name="phContent3"/>
          <p:cNvSpPr>
            <a:spLocks noGrp="1"/>
          </p:cNvSpPr>
          <p:nvPr>
            <p:ph sz="half" idx="15" hasCustomPrompt="1"/>
          </p:nvPr>
        </p:nvSpPr>
        <p:spPr>
          <a:xfrm>
            <a:off x="8222769" y="1306519"/>
            <a:ext cx="3500308" cy="5291135"/>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4345846" y="1306519"/>
            <a:ext cx="3500308" cy="5291135"/>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9"/>
            <a:ext cx="3500308" cy="5291135"/>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Step Flow">
    <p:spTree>
      <p:nvGrpSpPr>
        <p:cNvPr id="1" name=""/>
        <p:cNvGrpSpPr/>
        <p:nvPr/>
      </p:nvGrpSpPr>
      <p:grpSpPr>
        <a:xfrm>
          <a:off x="0" y="0"/>
          <a:ext cx="0" cy="0"/>
          <a:chOff x="0" y="0"/>
          <a:chExt cx="0" cy="0"/>
        </a:xfrm>
      </p:grpSpPr>
      <p:sp>
        <p:nvSpPr>
          <p:cNvPr id="12" name="phContent3"/>
          <p:cNvSpPr>
            <a:spLocks noGrp="1"/>
          </p:cNvSpPr>
          <p:nvPr>
            <p:ph sz="half" idx="15" hasCustomPrompt="1"/>
          </p:nvPr>
        </p:nvSpPr>
        <p:spPr>
          <a:xfrm>
            <a:off x="8089846" y="2228856"/>
            <a:ext cx="3633231" cy="4368799"/>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4279387" y="2228855"/>
            <a:ext cx="3633231" cy="4368799"/>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228855"/>
            <a:ext cx="3633231" cy="4368799"/>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Flow3"/>
          <p:cNvSpPr>
            <a:spLocks noGrp="1"/>
          </p:cNvSpPr>
          <p:nvPr>
            <p:ph type="body" sz="quarter" idx="19"/>
          </p:nvPr>
        </p:nvSpPr>
        <p:spPr>
          <a:xfrm>
            <a:off x="7912615" y="1306800"/>
            <a:ext cx="3855862" cy="864000"/>
          </a:xfrm>
          <a:prstGeom prst="chevron">
            <a:avLst>
              <a:gd name="adj" fmla="val 36044"/>
            </a:avLst>
          </a:prstGeom>
          <a:solidFill>
            <a:srgbClr val="DDDDDD"/>
          </a:solidFill>
        </p:spPr>
        <p:txBody>
          <a:bodyPr lIns="36000" rIns="0" anchor="ctr"/>
          <a:lstStyle>
            <a:lvl1pPr marL="0" indent="0" algn="ctr">
              <a:buNone/>
              <a:defRPr sz="1600" b="1"/>
            </a:lvl1pPr>
          </a:lstStyle>
          <a:p>
            <a:pPr lvl="0"/>
            <a:r>
              <a:rPr lang="en-US" noProof="0"/>
              <a:t>Edit Master text styles</a:t>
            </a:r>
          </a:p>
        </p:txBody>
      </p:sp>
      <p:sp>
        <p:nvSpPr>
          <p:cNvPr id="17" name="phFlow2"/>
          <p:cNvSpPr>
            <a:spLocks noGrp="1"/>
          </p:cNvSpPr>
          <p:nvPr>
            <p:ph type="body" sz="quarter" idx="18"/>
          </p:nvPr>
        </p:nvSpPr>
        <p:spPr>
          <a:xfrm>
            <a:off x="4102155" y="1306800"/>
            <a:ext cx="3855862" cy="864000"/>
          </a:xfrm>
          <a:prstGeom prst="chevron">
            <a:avLst>
              <a:gd name="adj" fmla="val 36044"/>
            </a:avLst>
          </a:prstGeom>
          <a:solidFill>
            <a:srgbClr val="DDDDDD"/>
          </a:solidFill>
        </p:spPr>
        <p:txBody>
          <a:bodyPr lIns="36000" rIns="0" anchor="ctr"/>
          <a:lstStyle>
            <a:lvl1pPr marL="0" indent="0" algn="ctr">
              <a:buNone/>
              <a:defRPr sz="1600" b="1"/>
            </a:lvl1pPr>
          </a:lstStyle>
          <a:p>
            <a:pPr lvl="0"/>
            <a:r>
              <a:rPr lang="en-US" noProof="0"/>
              <a:t>Edit Master text styles</a:t>
            </a:r>
          </a:p>
        </p:txBody>
      </p:sp>
      <p:sp>
        <p:nvSpPr>
          <p:cNvPr id="16" name="phFlow1"/>
          <p:cNvSpPr>
            <a:spLocks noGrp="1"/>
          </p:cNvSpPr>
          <p:nvPr>
            <p:ph type="body" sz="quarter" idx="17"/>
          </p:nvPr>
        </p:nvSpPr>
        <p:spPr>
          <a:xfrm>
            <a:off x="470877" y="1306800"/>
            <a:ext cx="3722076" cy="864000"/>
          </a:xfrm>
          <a:prstGeom prst="homePlate">
            <a:avLst>
              <a:gd name="adj" fmla="val 33719"/>
            </a:avLst>
          </a:prstGeom>
          <a:solidFill>
            <a:srgbClr val="DDDDDD"/>
          </a:solidFill>
        </p:spPr>
        <p:txBody>
          <a:bodyPr lIns="36000" rIns="144000" anchor="ctr"/>
          <a:lstStyle>
            <a:lvl1pPr marL="0" indent="0" algn="ctr">
              <a:buNone/>
              <a:defRPr sz="1600" b="1"/>
            </a:lvl1pPr>
          </a:lstStyle>
          <a:p>
            <a:pPr lvl="0"/>
            <a:r>
              <a:rPr lang="en-US" noProof="0"/>
              <a:t>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4"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Step Flow">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9033967" y="2228855"/>
            <a:ext cx="2680615"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6178954" y="2228855"/>
            <a:ext cx="2680615"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323937" y="2228855"/>
            <a:ext cx="2680615"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228855"/>
            <a:ext cx="2680615"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phFlow4"/>
          <p:cNvSpPr>
            <a:spLocks noGrp="1"/>
          </p:cNvSpPr>
          <p:nvPr>
            <p:ph type="body" sz="quarter" idx="23"/>
          </p:nvPr>
        </p:nvSpPr>
        <p:spPr>
          <a:xfrm>
            <a:off x="8931034" y="1306512"/>
            <a:ext cx="2792046" cy="864000"/>
          </a:xfrm>
          <a:prstGeom prst="chevron">
            <a:avLst>
              <a:gd name="adj" fmla="val 26634"/>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5" name="phFlow3"/>
          <p:cNvSpPr>
            <a:spLocks noGrp="1"/>
          </p:cNvSpPr>
          <p:nvPr>
            <p:ph type="body" sz="quarter" idx="22"/>
          </p:nvPr>
        </p:nvSpPr>
        <p:spPr>
          <a:xfrm>
            <a:off x="6109679" y="1306512"/>
            <a:ext cx="2792046" cy="864000"/>
          </a:xfrm>
          <a:prstGeom prst="chevron">
            <a:avLst>
              <a:gd name="adj" fmla="val 26634"/>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17" name="phFlow2"/>
          <p:cNvSpPr>
            <a:spLocks noGrp="1"/>
          </p:cNvSpPr>
          <p:nvPr>
            <p:ph type="body" sz="quarter" idx="18"/>
          </p:nvPr>
        </p:nvSpPr>
        <p:spPr>
          <a:xfrm>
            <a:off x="3288324" y="1306512"/>
            <a:ext cx="2792046" cy="864000"/>
          </a:xfrm>
          <a:prstGeom prst="chevron">
            <a:avLst>
              <a:gd name="adj" fmla="val 26634"/>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16" name="phFlow1"/>
          <p:cNvSpPr>
            <a:spLocks noGrp="1"/>
          </p:cNvSpPr>
          <p:nvPr>
            <p:ph type="body" sz="quarter" idx="17"/>
          </p:nvPr>
        </p:nvSpPr>
        <p:spPr>
          <a:xfrm>
            <a:off x="468923" y="1306512"/>
            <a:ext cx="2790092" cy="864000"/>
          </a:xfrm>
          <a:prstGeom prst="homePlate">
            <a:avLst>
              <a:gd name="adj" fmla="val 27321"/>
            </a:avLst>
          </a:prstGeom>
          <a:solidFill>
            <a:srgbClr val="DDDDDD"/>
          </a:solidFill>
        </p:spPr>
        <p:txBody>
          <a:bodyPr lIns="36000" rIns="144000" anchor="ctr"/>
          <a:lstStyle>
            <a:lvl1pPr marL="0" indent="0" algn="ctr">
              <a:buNone/>
              <a:defRPr sz="1400" b="1"/>
            </a:lvl1pPr>
          </a:lstStyle>
          <a:p>
            <a:pPr lvl="0"/>
            <a:r>
              <a:rPr lang="en-US" noProof="0"/>
              <a:t>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Step Flow">
    <p:spTree>
      <p:nvGrpSpPr>
        <p:cNvPr id="1" name=""/>
        <p:cNvGrpSpPr/>
        <p:nvPr/>
      </p:nvGrpSpPr>
      <p:grpSpPr>
        <a:xfrm>
          <a:off x="0" y="0"/>
          <a:ext cx="0" cy="0"/>
          <a:chOff x="0" y="0"/>
          <a:chExt cx="0" cy="0"/>
        </a:xfrm>
      </p:grpSpPr>
      <p:sp>
        <p:nvSpPr>
          <p:cNvPr id="29" name="phContent5"/>
          <p:cNvSpPr>
            <a:spLocks noGrp="1"/>
          </p:cNvSpPr>
          <p:nvPr>
            <p:ph sz="half" idx="22" hasCustomPrompt="1"/>
          </p:nvPr>
        </p:nvSpPr>
        <p:spPr>
          <a:xfrm>
            <a:off x="9614031" y="2228855"/>
            <a:ext cx="21090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7327754" y="2228855"/>
            <a:ext cx="21090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5041477" y="2228855"/>
            <a:ext cx="21090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755200" y="2228855"/>
            <a:ext cx="21090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228855"/>
            <a:ext cx="21090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phFlow5"/>
          <p:cNvSpPr>
            <a:spLocks noGrp="1"/>
          </p:cNvSpPr>
          <p:nvPr>
            <p:ph type="body" sz="quarter" idx="25"/>
          </p:nvPr>
        </p:nvSpPr>
        <p:spPr>
          <a:xfrm>
            <a:off x="9491785" y="1306512"/>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3" name="phFlow4"/>
          <p:cNvSpPr>
            <a:spLocks noGrp="1"/>
          </p:cNvSpPr>
          <p:nvPr>
            <p:ph type="body" sz="quarter" idx="24"/>
          </p:nvPr>
        </p:nvSpPr>
        <p:spPr>
          <a:xfrm>
            <a:off x="7235096" y="1306512"/>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2" name="phFlow3"/>
          <p:cNvSpPr>
            <a:spLocks noGrp="1"/>
          </p:cNvSpPr>
          <p:nvPr>
            <p:ph type="body" sz="quarter" idx="23"/>
          </p:nvPr>
        </p:nvSpPr>
        <p:spPr>
          <a:xfrm>
            <a:off x="4980355" y="1306512"/>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1" name="phFlow2"/>
          <p:cNvSpPr>
            <a:spLocks noGrp="1"/>
          </p:cNvSpPr>
          <p:nvPr>
            <p:ph type="body" sz="quarter" idx="18"/>
          </p:nvPr>
        </p:nvSpPr>
        <p:spPr>
          <a:xfrm>
            <a:off x="2723662" y="1306512"/>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1" name="phFlow1"/>
          <p:cNvSpPr>
            <a:spLocks noGrp="1"/>
          </p:cNvSpPr>
          <p:nvPr>
            <p:ph type="body" sz="quarter" idx="17"/>
          </p:nvPr>
        </p:nvSpPr>
        <p:spPr>
          <a:xfrm>
            <a:off x="468925" y="1306512"/>
            <a:ext cx="2231292" cy="864000"/>
          </a:xfrm>
          <a:prstGeom prst="homePlate">
            <a:avLst>
              <a:gd name="adj" fmla="val 21034"/>
            </a:avLst>
          </a:prstGeom>
          <a:solidFill>
            <a:srgbClr val="DDDDDD"/>
          </a:solidFill>
        </p:spPr>
        <p:txBody>
          <a:bodyPr lIns="36000" rIns="144000" anchor="ctr"/>
          <a:lstStyle>
            <a:lvl1pPr marL="0" indent="0" algn="ctr">
              <a:buNone/>
              <a:defRPr sz="1400" b="1"/>
            </a:lvl1pPr>
          </a:lstStyle>
          <a:p>
            <a:pPr lvl="0"/>
            <a:r>
              <a:rPr lang="en-US" noProof="0"/>
              <a:t>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4"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Step Flow">
    <p:spTree>
      <p:nvGrpSpPr>
        <p:cNvPr id="1" name=""/>
        <p:cNvGrpSpPr/>
        <p:nvPr/>
      </p:nvGrpSpPr>
      <p:grpSpPr>
        <a:xfrm>
          <a:off x="0" y="0"/>
          <a:ext cx="0" cy="0"/>
          <a:chOff x="0" y="0"/>
          <a:chExt cx="0" cy="0"/>
        </a:xfrm>
      </p:grpSpPr>
      <p:sp>
        <p:nvSpPr>
          <p:cNvPr id="36" name="phContent6"/>
          <p:cNvSpPr>
            <a:spLocks noGrp="1"/>
          </p:cNvSpPr>
          <p:nvPr>
            <p:ph sz="half" idx="25" hasCustomPrompt="1"/>
          </p:nvPr>
        </p:nvSpPr>
        <p:spPr>
          <a:xfrm>
            <a:off x="9959631" y="2228855"/>
            <a:ext cx="17634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phContent5"/>
          <p:cNvSpPr>
            <a:spLocks noGrp="1"/>
          </p:cNvSpPr>
          <p:nvPr>
            <p:ph sz="half" idx="22" hasCustomPrompt="1"/>
          </p:nvPr>
        </p:nvSpPr>
        <p:spPr>
          <a:xfrm>
            <a:off x="8061489" y="2228855"/>
            <a:ext cx="17634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6163348" y="2228855"/>
            <a:ext cx="17634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4265206" y="2228855"/>
            <a:ext cx="17634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367065" y="2228855"/>
            <a:ext cx="17634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228855"/>
            <a:ext cx="1763446" cy="436879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phFlow6"/>
          <p:cNvSpPr>
            <a:spLocks noGrp="1"/>
          </p:cNvSpPr>
          <p:nvPr>
            <p:ph type="body" sz="quarter" idx="29"/>
          </p:nvPr>
        </p:nvSpPr>
        <p:spPr>
          <a:xfrm>
            <a:off x="9859108" y="1306512"/>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7" name="phFlow5"/>
          <p:cNvSpPr>
            <a:spLocks noGrp="1"/>
          </p:cNvSpPr>
          <p:nvPr>
            <p:ph type="body" sz="quarter" idx="28"/>
          </p:nvPr>
        </p:nvSpPr>
        <p:spPr>
          <a:xfrm>
            <a:off x="7979507" y="1306512"/>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8" name="phFlow4"/>
          <p:cNvSpPr>
            <a:spLocks noGrp="1"/>
          </p:cNvSpPr>
          <p:nvPr>
            <p:ph type="body" sz="quarter" idx="27"/>
          </p:nvPr>
        </p:nvSpPr>
        <p:spPr>
          <a:xfrm>
            <a:off x="6101862" y="1306512"/>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7" name="phFlow3"/>
          <p:cNvSpPr>
            <a:spLocks noGrp="1"/>
          </p:cNvSpPr>
          <p:nvPr>
            <p:ph type="body" sz="quarter" idx="26"/>
          </p:nvPr>
        </p:nvSpPr>
        <p:spPr>
          <a:xfrm>
            <a:off x="4230996" y="1306512"/>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4" name="phFlow2"/>
          <p:cNvSpPr>
            <a:spLocks noGrp="1"/>
          </p:cNvSpPr>
          <p:nvPr>
            <p:ph type="body" sz="quarter" idx="18"/>
          </p:nvPr>
        </p:nvSpPr>
        <p:spPr>
          <a:xfrm>
            <a:off x="2346571" y="1306512"/>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5" name="phFlow1"/>
          <p:cNvSpPr>
            <a:spLocks noGrp="1"/>
          </p:cNvSpPr>
          <p:nvPr>
            <p:ph type="body" sz="quarter" idx="17"/>
          </p:nvPr>
        </p:nvSpPr>
        <p:spPr>
          <a:xfrm>
            <a:off x="468923" y="1306512"/>
            <a:ext cx="1877647" cy="864000"/>
          </a:xfrm>
          <a:prstGeom prst="homePlate">
            <a:avLst>
              <a:gd name="adj" fmla="val 19462"/>
            </a:avLst>
          </a:prstGeom>
          <a:solidFill>
            <a:srgbClr val="DDDDDD"/>
          </a:solidFill>
        </p:spPr>
        <p:txBody>
          <a:bodyPr lIns="36000" rIns="144000" anchor="ctr"/>
          <a:lstStyle>
            <a:lvl1pPr marL="0" indent="0" algn="ctr">
              <a:buNone/>
              <a:defRPr sz="1400" b="1"/>
            </a:lvl1pPr>
          </a:lstStyle>
          <a:p>
            <a:pPr lvl="0"/>
            <a:r>
              <a:rPr lang="en-US" noProof="0"/>
              <a:t>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6"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Step Flow with Subtitle">
    <p:spTree>
      <p:nvGrpSpPr>
        <p:cNvPr id="1" name=""/>
        <p:cNvGrpSpPr/>
        <p:nvPr/>
      </p:nvGrpSpPr>
      <p:grpSpPr>
        <a:xfrm>
          <a:off x="0" y="0"/>
          <a:ext cx="0" cy="0"/>
          <a:chOff x="0" y="0"/>
          <a:chExt cx="0" cy="0"/>
        </a:xfrm>
      </p:grpSpPr>
      <p:sp>
        <p:nvSpPr>
          <p:cNvPr id="12" name="phContent3"/>
          <p:cNvSpPr>
            <a:spLocks noGrp="1"/>
          </p:cNvSpPr>
          <p:nvPr>
            <p:ph sz="half" idx="15" hasCustomPrompt="1"/>
          </p:nvPr>
        </p:nvSpPr>
        <p:spPr>
          <a:xfrm>
            <a:off x="8089846" y="2552705"/>
            <a:ext cx="3633231" cy="4044949"/>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4279387" y="2552705"/>
            <a:ext cx="3633231" cy="4044949"/>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552705"/>
            <a:ext cx="3633231" cy="4044949"/>
          </a:xfrm>
        </p:spPr>
        <p:txBody>
          <a:bodyPr/>
          <a:lstStyle>
            <a:lvl1pPr marL="180980" indent="-180980">
              <a:defRPr sz="1400"/>
            </a:lvl1pPr>
            <a:lvl2pPr marL="361959" indent="-180980">
              <a:defRPr sz="1400"/>
            </a:lvl2pPr>
            <a:lvl3pPr marL="542939" indent="-180980">
              <a:defRPr sz="1400"/>
            </a:lvl3pPr>
            <a:lvl4pPr marL="714393" indent="-171455">
              <a:defRPr sz="1400"/>
            </a:lvl4pPr>
            <a:lvl5pPr marL="895373" indent="-180980">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hFlow3"/>
          <p:cNvSpPr>
            <a:spLocks noGrp="1"/>
          </p:cNvSpPr>
          <p:nvPr>
            <p:ph type="body" sz="quarter" idx="19"/>
          </p:nvPr>
        </p:nvSpPr>
        <p:spPr>
          <a:xfrm>
            <a:off x="7912615" y="1628375"/>
            <a:ext cx="3855862" cy="864000"/>
          </a:xfrm>
          <a:prstGeom prst="chevron">
            <a:avLst>
              <a:gd name="adj" fmla="val 36044"/>
            </a:avLst>
          </a:prstGeom>
          <a:solidFill>
            <a:srgbClr val="DDDDDD"/>
          </a:solidFill>
        </p:spPr>
        <p:txBody>
          <a:bodyPr lIns="36000" rIns="0" anchor="ctr"/>
          <a:lstStyle>
            <a:lvl1pPr marL="0" indent="0" algn="ctr">
              <a:buNone/>
              <a:defRPr sz="1600" b="1"/>
            </a:lvl1pPr>
          </a:lstStyle>
          <a:p>
            <a:pPr lvl="0"/>
            <a:r>
              <a:rPr lang="en-US" noProof="0"/>
              <a:t>Edit Master text styles</a:t>
            </a:r>
          </a:p>
        </p:txBody>
      </p:sp>
      <p:sp>
        <p:nvSpPr>
          <p:cNvPr id="19" name="phFlow2"/>
          <p:cNvSpPr>
            <a:spLocks noGrp="1"/>
          </p:cNvSpPr>
          <p:nvPr>
            <p:ph type="body" sz="quarter" idx="18"/>
          </p:nvPr>
        </p:nvSpPr>
        <p:spPr>
          <a:xfrm>
            <a:off x="4102155" y="1628375"/>
            <a:ext cx="3855862" cy="864000"/>
          </a:xfrm>
          <a:prstGeom prst="chevron">
            <a:avLst>
              <a:gd name="adj" fmla="val 36044"/>
            </a:avLst>
          </a:prstGeom>
          <a:solidFill>
            <a:srgbClr val="DDDDDD"/>
          </a:solidFill>
        </p:spPr>
        <p:txBody>
          <a:bodyPr lIns="36000" rIns="0" anchor="ctr"/>
          <a:lstStyle>
            <a:lvl1pPr marL="0" indent="0" algn="ctr">
              <a:buNone/>
              <a:defRPr sz="1600" b="1"/>
            </a:lvl1pPr>
          </a:lstStyle>
          <a:p>
            <a:pPr lvl="0"/>
            <a:r>
              <a:rPr lang="en-US" noProof="0"/>
              <a:t>Edit Master text styles</a:t>
            </a:r>
          </a:p>
        </p:txBody>
      </p:sp>
      <p:sp>
        <p:nvSpPr>
          <p:cNvPr id="20" name="phFlow1"/>
          <p:cNvSpPr>
            <a:spLocks noGrp="1"/>
          </p:cNvSpPr>
          <p:nvPr>
            <p:ph type="body" sz="quarter" idx="17"/>
          </p:nvPr>
        </p:nvSpPr>
        <p:spPr>
          <a:xfrm>
            <a:off x="470877" y="1628375"/>
            <a:ext cx="3722076" cy="864000"/>
          </a:xfrm>
          <a:prstGeom prst="homePlate">
            <a:avLst>
              <a:gd name="adj" fmla="val 33719"/>
            </a:avLst>
          </a:prstGeom>
          <a:solidFill>
            <a:srgbClr val="DDDDDD"/>
          </a:solidFill>
        </p:spPr>
        <p:txBody>
          <a:bodyPr lIns="36000" rIns="144000" anchor="ctr"/>
          <a:lstStyle>
            <a:lvl1pPr marL="0" indent="0" algn="ctr">
              <a:buNone/>
              <a:defRPr sz="1600" b="1"/>
            </a:lvl1pPr>
          </a:lstStyle>
          <a:p>
            <a:pPr lvl="0"/>
            <a:r>
              <a:rPr lang="en-US" noProof="0"/>
              <a:t>Edit Master text styles</a:t>
            </a:r>
          </a:p>
        </p:txBody>
      </p:sp>
      <p:sp>
        <p:nvSpPr>
          <p:cNvPr id="14" name="phSubtitle"/>
          <p:cNvSpPr>
            <a:spLocks noGrp="1"/>
          </p:cNvSpPr>
          <p:nvPr>
            <p:ph type="body" sz="quarter" idx="16"/>
          </p:nvPr>
        </p:nvSpPr>
        <p:spPr>
          <a:xfrm>
            <a:off x="468923" y="1306513"/>
            <a:ext cx="11254154" cy="322262"/>
          </a:xfrm>
        </p:spPr>
        <p:txBody>
          <a:bodyPr/>
          <a:lstStyle>
            <a:lvl1pPr>
              <a:buNone/>
              <a:defRPr b="1"/>
            </a:lvl1pPr>
            <a:lvl2pPr>
              <a:buNone/>
              <a:defRPr/>
            </a:lvl2pPr>
            <a:lvl3pPr>
              <a:buNone/>
              <a:defRPr/>
            </a:lvl3pPr>
            <a:lvl4pPr>
              <a:buNone/>
              <a:defRPr/>
            </a:lvl4pPr>
            <a:lvl5pPr>
              <a:buNone/>
              <a:defRPr/>
            </a:lvl5pPr>
          </a:lstStyle>
          <a:p>
            <a:pPr lvl="0"/>
            <a:r>
              <a:rPr lang="en-US" noProof="0"/>
              <a:t>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Step Flow with Subtitle">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9042463" y="2552705"/>
            <a:ext cx="2680615"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6184618" y="2552705"/>
            <a:ext cx="2680615"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326769" y="2552705"/>
            <a:ext cx="2680615"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552705"/>
            <a:ext cx="2680615"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phFlow4"/>
          <p:cNvSpPr>
            <a:spLocks noGrp="1"/>
          </p:cNvSpPr>
          <p:nvPr>
            <p:ph type="body" sz="quarter" idx="23"/>
          </p:nvPr>
        </p:nvSpPr>
        <p:spPr>
          <a:xfrm>
            <a:off x="8931034" y="1637900"/>
            <a:ext cx="2792046" cy="864000"/>
          </a:xfrm>
          <a:prstGeom prst="chevron">
            <a:avLst>
              <a:gd name="adj" fmla="val 26634"/>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5" name="phFlow3"/>
          <p:cNvSpPr>
            <a:spLocks noGrp="1"/>
          </p:cNvSpPr>
          <p:nvPr>
            <p:ph type="body" sz="quarter" idx="22"/>
          </p:nvPr>
        </p:nvSpPr>
        <p:spPr>
          <a:xfrm>
            <a:off x="6109679" y="1637900"/>
            <a:ext cx="2792046" cy="864000"/>
          </a:xfrm>
          <a:prstGeom prst="chevron">
            <a:avLst>
              <a:gd name="adj" fmla="val 26634"/>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6" name="phFlow2"/>
          <p:cNvSpPr>
            <a:spLocks noGrp="1"/>
          </p:cNvSpPr>
          <p:nvPr>
            <p:ph type="body" sz="quarter" idx="18"/>
          </p:nvPr>
        </p:nvSpPr>
        <p:spPr>
          <a:xfrm>
            <a:off x="3288324" y="1637900"/>
            <a:ext cx="2792046" cy="864000"/>
          </a:xfrm>
          <a:prstGeom prst="chevron">
            <a:avLst>
              <a:gd name="adj" fmla="val 26634"/>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7" name="phFlow1"/>
          <p:cNvSpPr>
            <a:spLocks noGrp="1"/>
          </p:cNvSpPr>
          <p:nvPr>
            <p:ph type="body" sz="quarter" idx="17"/>
          </p:nvPr>
        </p:nvSpPr>
        <p:spPr>
          <a:xfrm>
            <a:off x="468923" y="1637900"/>
            <a:ext cx="2790092" cy="864000"/>
          </a:xfrm>
          <a:prstGeom prst="homePlate">
            <a:avLst>
              <a:gd name="adj" fmla="val 27321"/>
            </a:avLst>
          </a:prstGeom>
          <a:solidFill>
            <a:srgbClr val="DDDDDD"/>
          </a:solidFill>
        </p:spPr>
        <p:txBody>
          <a:bodyPr lIns="36000" rIns="144000" anchor="ctr"/>
          <a:lstStyle>
            <a:lvl1pPr marL="0" indent="0" algn="ctr">
              <a:buNone/>
              <a:defRPr sz="1400" b="1"/>
            </a:lvl1pPr>
          </a:lstStyle>
          <a:p>
            <a:pPr lvl="0"/>
            <a:r>
              <a:rPr lang="en-US" noProof="0"/>
              <a:t>Edit Master text styles</a:t>
            </a:r>
          </a:p>
        </p:txBody>
      </p:sp>
      <p:sp>
        <p:nvSpPr>
          <p:cNvPr id="14" name="phSubtitle"/>
          <p:cNvSpPr>
            <a:spLocks noGrp="1"/>
          </p:cNvSpPr>
          <p:nvPr>
            <p:ph type="body" sz="quarter" idx="16"/>
          </p:nvPr>
        </p:nvSpPr>
        <p:spPr>
          <a:xfrm>
            <a:off x="468923" y="1306513"/>
            <a:ext cx="11254154" cy="322262"/>
          </a:xfrm>
        </p:spPr>
        <p:txBody>
          <a:bodyPr/>
          <a:lstStyle>
            <a:lvl1pPr>
              <a:buNone/>
              <a:defRPr b="1"/>
            </a:lvl1pPr>
            <a:lvl2pPr>
              <a:buNone/>
              <a:defRPr/>
            </a:lvl2pPr>
            <a:lvl3pPr>
              <a:buNone/>
              <a:defRPr/>
            </a:lvl3pPr>
            <a:lvl4pPr>
              <a:buNone/>
              <a:defRPr/>
            </a:lvl4pPr>
            <a:lvl5pPr>
              <a:buNone/>
              <a:defRPr/>
            </a:lvl5pPr>
          </a:lstStyle>
          <a:p>
            <a:pPr lvl="0"/>
            <a:r>
              <a:rPr lang="en-US" noProof="0"/>
              <a:t>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Step Flow with Subtitle">
    <p:spTree>
      <p:nvGrpSpPr>
        <p:cNvPr id="1" name=""/>
        <p:cNvGrpSpPr/>
        <p:nvPr/>
      </p:nvGrpSpPr>
      <p:grpSpPr>
        <a:xfrm>
          <a:off x="0" y="0"/>
          <a:ext cx="0" cy="0"/>
          <a:chOff x="0" y="0"/>
          <a:chExt cx="0" cy="0"/>
        </a:xfrm>
      </p:grpSpPr>
      <p:sp>
        <p:nvSpPr>
          <p:cNvPr id="29" name="phContent5"/>
          <p:cNvSpPr>
            <a:spLocks noGrp="1"/>
          </p:cNvSpPr>
          <p:nvPr>
            <p:ph sz="half" idx="22" hasCustomPrompt="1"/>
          </p:nvPr>
        </p:nvSpPr>
        <p:spPr>
          <a:xfrm>
            <a:off x="9614031" y="2552705"/>
            <a:ext cx="21090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7327754" y="2552705"/>
            <a:ext cx="21090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5041477" y="2552705"/>
            <a:ext cx="21090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755200" y="2552705"/>
            <a:ext cx="21090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552705"/>
            <a:ext cx="21090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phFlow5"/>
          <p:cNvSpPr>
            <a:spLocks noGrp="1"/>
          </p:cNvSpPr>
          <p:nvPr>
            <p:ph type="body" sz="quarter" idx="25"/>
          </p:nvPr>
        </p:nvSpPr>
        <p:spPr>
          <a:xfrm>
            <a:off x="9491785" y="1628375"/>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1" name="phFlow4"/>
          <p:cNvSpPr>
            <a:spLocks noGrp="1"/>
          </p:cNvSpPr>
          <p:nvPr>
            <p:ph type="body" sz="quarter" idx="24"/>
          </p:nvPr>
        </p:nvSpPr>
        <p:spPr>
          <a:xfrm>
            <a:off x="7235096" y="1628375"/>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1" name="phFlow3"/>
          <p:cNvSpPr>
            <a:spLocks noGrp="1"/>
          </p:cNvSpPr>
          <p:nvPr>
            <p:ph type="body" sz="quarter" idx="23"/>
          </p:nvPr>
        </p:nvSpPr>
        <p:spPr>
          <a:xfrm>
            <a:off x="4980355" y="1628375"/>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2" name="phFlow2"/>
          <p:cNvSpPr>
            <a:spLocks noGrp="1"/>
          </p:cNvSpPr>
          <p:nvPr>
            <p:ph type="body" sz="quarter" idx="18"/>
          </p:nvPr>
        </p:nvSpPr>
        <p:spPr>
          <a:xfrm>
            <a:off x="2723662" y="1628375"/>
            <a:ext cx="2231292" cy="864000"/>
          </a:xfrm>
          <a:prstGeom prst="chevron">
            <a:avLst>
              <a:gd name="adj" fmla="val 22443"/>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3" name="phFlow1"/>
          <p:cNvSpPr>
            <a:spLocks noGrp="1"/>
          </p:cNvSpPr>
          <p:nvPr>
            <p:ph type="body" sz="quarter" idx="17"/>
          </p:nvPr>
        </p:nvSpPr>
        <p:spPr>
          <a:xfrm>
            <a:off x="468925" y="1628375"/>
            <a:ext cx="2231292" cy="864000"/>
          </a:xfrm>
          <a:prstGeom prst="homePlate">
            <a:avLst>
              <a:gd name="adj" fmla="val 21034"/>
            </a:avLst>
          </a:prstGeom>
          <a:solidFill>
            <a:srgbClr val="DDDDDD"/>
          </a:solidFill>
        </p:spPr>
        <p:txBody>
          <a:bodyPr lIns="36000" rIns="144000" anchor="ctr"/>
          <a:lstStyle>
            <a:lvl1pPr marL="0" indent="0" algn="ctr">
              <a:buNone/>
              <a:defRPr sz="1400" b="1"/>
            </a:lvl1pPr>
          </a:lstStyle>
          <a:p>
            <a:pPr lvl="0"/>
            <a:r>
              <a:rPr lang="en-US" noProof="0"/>
              <a:t>Edit Master text styles</a:t>
            </a:r>
          </a:p>
        </p:txBody>
      </p:sp>
      <p:sp>
        <p:nvSpPr>
          <p:cNvPr id="14" name="phSubtitle"/>
          <p:cNvSpPr>
            <a:spLocks noGrp="1"/>
          </p:cNvSpPr>
          <p:nvPr>
            <p:ph type="body" sz="quarter" idx="16"/>
          </p:nvPr>
        </p:nvSpPr>
        <p:spPr>
          <a:xfrm>
            <a:off x="468923" y="1306513"/>
            <a:ext cx="11254154" cy="322262"/>
          </a:xfrm>
        </p:spPr>
        <p:txBody>
          <a:bodyPr/>
          <a:lstStyle>
            <a:lvl1pPr>
              <a:buNone/>
              <a:defRPr b="1"/>
            </a:lvl1pPr>
            <a:lvl2pPr>
              <a:buNone/>
              <a:defRPr/>
            </a:lvl2pPr>
            <a:lvl3pPr>
              <a:buNone/>
              <a:defRPr/>
            </a:lvl3pPr>
            <a:lvl4pPr>
              <a:buNone/>
              <a:defRPr/>
            </a:lvl4pPr>
            <a:lvl5pPr>
              <a:buNone/>
              <a:defRPr/>
            </a:lvl5pPr>
          </a:lstStyle>
          <a:p>
            <a:pPr lvl="0"/>
            <a:r>
              <a:rPr lang="en-US" noProof="0"/>
              <a:t>Edit Master text styles</a:t>
            </a:r>
          </a:p>
        </p:txBody>
      </p:sp>
      <p:sp>
        <p:nvSpPr>
          <p:cNvPr id="7"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phContent2"/>
          <p:cNvSpPr>
            <a:spLocks noGrp="1"/>
          </p:cNvSpPr>
          <p:nvPr>
            <p:ph sz="half" idx="2" hasCustomPrompt="1"/>
          </p:nvPr>
        </p:nvSpPr>
        <p:spPr>
          <a:xfrm>
            <a:off x="6189784" y="1306518"/>
            <a:ext cx="5643627"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80326" y="1306518"/>
            <a:ext cx="5621889"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SectionTitle"/>
          <p:cNvSpPr>
            <a:spLocks noGrp="1"/>
          </p:cNvSpPr>
          <p:nvPr>
            <p:ph type="body" sz="quarter" idx="10" hasCustomPrompt="1"/>
          </p:nvPr>
        </p:nvSpPr>
        <p:spPr>
          <a:xfrm>
            <a:off x="391966"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Step Flow with Subtitle">
    <p:spTree>
      <p:nvGrpSpPr>
        <p:cNvPr id="1" name=""/>
        <p:cNvGrpSpPr/>
        <p:nvPr/>
      </p:nvGrpSpPr>
      <p:grpSpPr>
        <a:xfrm>
          <a:off x="0" y="0"/>
          <a:ext cx="0" cy="0"/>
          <a:chOff x="0" y="0"/>
          <a:chExt cx="0" cy="0"/>
        </a:xfrm>
      </p:grpSpPr>
      <p:sp>
        <p:nvSpPr>
          <p:cNvPr id="36" name="phContent6"/>
          <p:cNvSpPr>
            <a:spLocks noGrp="1"/>
          </p:cNvSpPr>
          <p:nvPr>
            <p:ph sz="half" idx="25" hasCustomPrompt="1"/>
          </p:nvPr>
        </p:nvSpPr>
        <p:spPr>
          <a:xfrm>
            <a:off x="9959631" y="2552705"/>
            <a:ext cx="17634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phContent5"/>
          <p:cNvSpPr>
            <a:spLocks noGrp="1"/>
          </p:cNvSpPr>
          <p:nvPr>
            <p:ph sz="half" idx="22" hasCustomPrompt="1"/>
          </p:nvPr>
        </p:nvSpPr>
        <p:spPr>
          <a:xfrm>
            <a:off x="8061489" y="2552705"/>
            <a:ext cx="17634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6163348" y="2552705"/>
            <a:ext cx="17634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4265206" y="2552705"/>
            <a:ext cx="17634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367065" y="2552705"/>
            <a:ext cx="17634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2552705"/>
            <a:ext cx="1763446" cy="4044949"/>
          </a:xfrm>
        </p:spPr>
        <p:txBody>
          <a:bodyPr/>
          <a:lstStyle>
            <a:lvl1pPr marL="180980" indent="-180980">
              <a:defRPr sz="1200"/>
            </a:lvl1pPr>
            <a:lvl2pPr marL="361959" indent="-180980">
              <a:defRPr sz="1200"/>
            </a:lvl2pPr>
            <a:lvl3pPr marL="542939" indent="-180980">
              <a:defRPr sz="1200"/>
            </a:lvl3pPr>
            <a:lvl4pPr marL="714393" indent="-171455">
              <a:defRPr sz="1200"/>
            </a:lvl4pPr>
            <a:lvl5pPr marL="895373"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phFlow6"/>
          <p:cNvSpPr>
            <a:spLocks noGrp="1"/>
          </p:cNvSpPr>
          <p:nvPr>
            <p:ph type="body" sz="quarter" idx="29"/>
          </p:nvPr>
        </p:nvSpPr>
        <p:spPr>
          <a:xfrm>
            <a:off x="9859108" y="1628375"/>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5" name="phFlow5"/>
          <p:cNvSpPr>
            <a:spLocks noGrp="1"/>
          </p:cNvSpPr>
          <p:nvPr>
            <p:ph type="body" sz="quarter" idx="28"/>
          </p:nvPr>
        </p:nvSpPr>
        <p:spPr>
          <a:xfrm>
            <a:off x="7979507" y="1628375"/>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6" name="phFlow4"/>
          <p:cNvSpPr>
            <a:spLocks noGrp="1"/>
          </p:cNvSpPr>
          <p:nvPr>
            <p:ph type="body" sz="quarter" idx="27"/>
          </p:nvPr>
        </p:nvSpPr>
        <p:spPr>
          <a:xfrm>
            <a:off x="6101862" y="1628375"/>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7" name="phFlow3"/>
          <p:cNvSpPr>
            <a:spLocks noGrp="1"/>
          </p:cNvSpPr>
          <p:nvPr>
            <p:ph type="body" sz="quarter" idx="26"/>
          </p:nvPr>
        </p:nvSpPr>
        <p:spPr>
          <a:xfrm>
            <a:off x="4230996" y="1628375"/>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28" name="phFlow2"/>
          <p:cNvSpPr>
            <a:spLocks noGrp="1"/>
          </p:cNvSpPr>
          <p:nvPr>
            <p:ph type="body" sz="quarter" idx="18"/>
          </p:nvPr>
        </p:nvSpPr>
        <p:spPr>
          <a:xfrm>
            <a:off x="2346571" y="1628375"/>
            <a:ext cx="1877644" cy="864000"/>
          </a:xfrm>
          <a:prstGeom prst="chevron">
            <a:avLst>
              <a:gd name="adj" fmla="val 18776"/>
            </a:avLst>
          </a:prstGeom>
          <a:solidFill>
            <a:srgbClr val="DDDDDD"/>
          </a:solidFill>
        </p:spPr>
        <p:txBody>
          <a:bodyPr lIns="36000" anchor="ctr"/>
          <a:lstStyle>
            <a:lvl1pPr marL="0" indent="0" algn="ctr">
              <a:buNone/>
              <a:defRPr sz="1400" b="1"/>
            </a:lvl1pPr>
          </a:lstStyle>
          <a:p>
            <a:pPr lvl="0"/>
            <a:r>
              <a:rPr lang="en-US" noProof="0"/>
              <a:t>Edit Master text styles</a:t>
            </a:r>
          </a:p>
        </p:txBody>
      </p:sp>
      <p:sp>
        <p:nvSpPr>
          <p:cNvPr id="37" name="phFlow1"/>
          <p:cNvSpPr>
            <a:spLocks noGrp="1"/>
          </p:cNvSpPr>
          <p:nvPr>
            <p:ph type="body" sz="quarter" idx="17"/>
          </p:nvPr>
        </p:nvSpPr>
        <p:spPr>
          <a:xfrm>
            <a:off x="468923" y="1628375"/>
            <a:ext cx="1877647" cy="864000"/>
          </a:xfrm>
          <a:prstGeom prst="homePlate">
            <a:avLst>
              <a:gd name="adj" fmla="val 19462"/>
            </a:avLst>
          </a:prstGeom>
          <a:solidFill>
            <a:srgbClr val="DDDDDD"/>
          </a:solidFill>
        </p:spPr>
        <p:txBody>
          <a:bodyPr lIns="36000" rIns="144000" anchor="ctr"/>
          <a:lstStyle>
            <a:lvl1pPr marL="0" indent="0" algn="ctr">
              <a:buNone/>
              <a:defRPr sz="1400" b="1"/>
            </a:lvl1pPr>
          </a:lstStyle>
          <a:p>
            <a:pPr lvl="0"/>
            <a:r>
              <a:rPr lang="en-US" noProof="0"/>
              <a:t>Edit Master text styles</a:t>
            </a:r>
          </a:p>
        </p:txBody>
      </p:sp>
      <p:sp>
        <p:nvSpPr>
          <p:cNvPr id="14" name="phSubtitle"/>
          <p:cNvSpPr>
            <a:spLocks noGrp="1"/>
          </p:cNvSpPr>
          <p:nvPr>
            <p:ph type="body" sz="quarter" idx="16"/>
          </p:nvPr>
        </p:nvSpPr>
        <p:spPr>
          <a:xfrm>
            <a:off x="468923" y="1306513"/>
            <a:ext cx="11254154" cy="322262"/>
          </a:xfrm>
        </p:spPr>
        <p:txBody>
          <a:bodyPr/>
          <a:lstStyle>
            <a:lvl1pPr>
              <a:buNone/>
              <a:defRPr b="1"/>
            </a:lvl1pPr>
            <a:lvl2pPr>
              <a:buNone/>
              <a:defRPr/>
            </a:lvl2pPr>
            <a:lvl3pPr>
              <a:buNone/>
              <a:defRPr/>
            </a:lvl3pPr>
            <a:lvl4pPr>
              <a:buNone/>
              <a:defRPr/>
            </a:lvl4pPr>
            <a:lvl5pPr>
              <a:buNone/>
              <a:defRPr/>
            </a:lvl5pPr>
          </a:lstStyle>
          <a:p>
            <a:pPr lvl="0"/>
            <a:r>
              <a:rPr lang="en-US" noProof="0"/>
              <a:t>Edit Master text styles</a:t>
            </a:r>
          </a:p>
        </p:txBody>
      </p:sp>
      <p:sp>
        <p:nvSpPr>
          <p:cNvPr id="7" name="phSectionTitle"/>
          <p:cNvSpPr>
            <a:spLocks noGrp="1"/>
          </p:cNvSpPr>
          <p:nvPr>
            <p:ph type="body" sz="quarter" idx="12" hasCustomPrompt="1"/>
          </p:nvPr>
        </p:nvSpPr>
        <p:spPr>
          <a:xfrm>
            <a:off x="187571"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17" name="Title 16"/>
          <p:cNvSpPr>
            <a:spLocks noGrp="1"/>
          </p:cNvSpPr>
          <p:nvPr>
            <p:ph type="title" hasCustomPrompt="1"/>
          </p:nvPr>
        </p:nvSpPr>
        <p:spPr/>
        <p:txBody>
          <a:bodyPr/>
          <a:lstStyle>
            <a:lvl1pPr>
              <a:defRPr/>
            </a:lvl1pPr>
          </a:lstStyle>
          <a:p>
            <a:r>
              <a:rPr lang="en-GB"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chnical Approach">
    <p:spTree>
      <p:nvGrpSpPr>
        <p:cNvPr id="1" name=""/>
        <p:cNvGrpSpPr/>
        <p:nvPr/>
      </p:nvGrpSpPr>
      <p:grpSpPr>
        <a:xfrm>
          <a:off x="0" y="0"/>
          <a:ext cx="0" cy="0"/>
          <a:chOff x="0" y="0"/>
          <a:chExt cx="0" cy="0"/>
        </a:xfrm>
      </p:grpSpPr>
      <p:sp>
        <p:nvSpPr>
          <p:cNvPr id="23" name="phGoal"/>
          <p:cNvSpPr>
            <a:spLocks noGrp="1"/>
          </p:cNvSpPr>
          <p:nvPr>
            <p:ph type="body" sz="quarter" idx="10" hasCustomPrompt="1"/>
          </p:nvPr>
        </p:nvSpPr>
        <p:spPr>
          <a:xfrm>
            <a:off x="468924" y="1325563"/>
            <a:ext cx="2024185" cy="5272086"/>
          </a:xfrm>
          <a:solidFill>
            <a:srgbClr val="A7A9AC"/>
          </a:solidFill>
          <a:ln>
            <a:solidFill>
              <a:srgbClr val="A7A9AC"/>
            </a:solidFill>
          </a:ln>
        </p:spPr>
        <p:txBody>
          <a:bodyPr lIns="36000" tIns="36000" rIns="36000" bIns="36000"/>
          <a:lstStyle>
            <a:lvl1pPr>
              <a:buNone/>
              <a:defRPr sz="1400" b="1">
                <a:solidFill>
                  <a:srgbClr val="FFFFFF"/>
                </a:solidFill>
              </a:defRPr>
            </a:lvl1pPr>
            <a:lvl2pPr>
              <a:buNone/>
              <a:defRPr b="1">
                <a:solidFill>
                  <a:srgbClr val="FFFFFF"/>
                </a:solidFill>
              </a:defRPr>
            </a:lvl2pPr>
            <a:lvl3pPr>
              <a:buNone/>
              <a:defRPr b="1">
                <a:solidFill>
                  <a:srgbClr val="FFFFFF"/>
                </a:solidFill>
              </a:defRPr>
            </a:lvl3pPr>
            <a:lvl4pPr>
              <a:buNone/>
              <a:defRPr b="1">
                <a:solidFill>
                  <a:srgbClr val="FFFFFF"/>
                </a:solidFill>
              </a:defRPr>
            </a:lvl4pPr>
            <a:lvl5pPr>
              <a:buNone/>
              <a:defRPr b="1">
                <a:solidFill>
                  <a:srgbClr val="FFFFFF"/>
                </a:solidFill>
              </a:defRPr>
            </a:lvl5pPr>
          </a:lstStyle>
          <a:p>
            <a:pPr lvl="0"/>
            <a:r>
              <a:rPr lang="en-GB" dirty="0"/>
              <a:t>Click to add goal</a:t>
            </a:r>
          </a:p>
        </p:txBody>
      </p:sp>
      <p:sp>
        <p:nvSpPr>
          <p:cNvPr id="9" name="lnLine"/>
          <p:cNvSpPr>
            <a:spLocks noChangeShapeType="1"/>
          </p:cNvSpPr>
          <p:nvPr userDrawn="1"/>
        </p:nvSpPr>
        <p:spPr bwMode="auto">
          <a:xfrm>
            <a:off x="3210173" y="1577563"/>
            <a:ext cx="8512907" cy="0"/>
          </a:xfrm>
          <a:prstGeom prst="line">
            <a:avLst/>
          </a:prstGeom>
          <a:noFill/>
          <a:ln w="6350">
            <a:solidFill>
              <a:srgbClr val="A7A9AC"/>
            </a:solidFill>
            <a:round/>
            <a:headEnd/>
            <a:tailEnd/>
          </a:ln>
        </p:spPr>
        <p:txBody>
          <a:bodyPr wrap="none" lIns="72000" tIns="72000" rIns="72000" bIns="72000" anchor="ctr"/>
          <a:lstStyle/>
          <a:p>
            <a:endParaRPr lang="en-GB" sz="1400" dirty="0"/>
          </a:p>
        </p:txBody>
      </p:sp>
      <p:sp>
        <p:nvSpPr>
          <p:cNvPr id="28" name="phText1b"/>
          <p:cNvSpPr>
            <a:spLocks noGrp="1"/>
          </p:cNvSpPr>
          <p:nvPr>
            <p:ph type="body" sz="quarter" idx="12"/>
          </p:nvPr>
        </p:nvSpPr>
        <p:spPr>
          <a:xfrm>
            <a:off x="3210173" y="1629022"/>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hText1a"/>
          <p:cNvSpPr>
            <a:spLocks noGrp="1"/>
          </p:cNvSpPr>
          <p:nvPr>
            <p:ph type="body" sz="quarter" idx="13"/>
          </p:nvPr>
        </p:nvSpPr>
        <p:spPr>
          <a:xfrm>
            <a:off x="615611" y="1651249"/>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31" name="phText2b"/>
          <p:cNvSpPr>
            <a:spLocks noGrp="1"/>
          </p:cNvSpPr>
          <p:nvPr>
            <p:ph type="body" sz="quarter" idx="14"/>
          </p:nvPr>
        </p:nvSpPr>
        <p:spPr>
          <a:xfrm>
            <a:off x="3210173" y="2249998"/>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phText2a"/>
          <p:cNvSpPr>
            <a:spLocks noGrp="1"/>
          </p:cNvSpPr>
          <p:nvPr>
            <p:ph type="body" sz="quarter" idx="15"/>
          </p:nvPr>
        </p:nvSpPr>
        <p:spPr>
          <a:xfrm>
            <a:off x="615611" y="2272224"/>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33" name="phText3b"/>
          <p:cNvSpPr>
            <a:spLocks noGrp="1"/>
          </p:cNvSpPr>
          <p:nvPr>
            <p:ph type="body" sz="quarter" idx="16"/>
          </p:nvPr>
        </p:nvSpPr>
        <p:spPr>
          <a:xfrm>
            <a:off x="3210173" y="2870972"/>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phText3a"/>
          <p:cNvSpPr>
            <a:spLocks noGrp="1"/>
          </p:cNvSpPr>
          <p:nvPr>
            <p:ph type="body" sz="quarter" idx="17"/>
          </p:nvPr>
        </p:nvSpPr>
        <p:spPr>
          <a:xfrm>
            <a:off x="615611" y="2893198"/>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35" name="phText4b"/>
          <p:cNvSpPr>
            <a:spLocks noGrp="1"/>
          </p:cNvSpPr>
          <p:nvPr>
            <p:ph type="body" sz="quarter" idx="18"/>
          </p:nvPr>
        </p:nvSpPr>
        <p:spPr>
          <a:xfrm>
            <a:off x="3210173" y="3491946"/>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phText4a"/>
          <p:cNvSpPr>
            <a:spLocks noGrp="1"/>
          </p:cNvSpPr>
          <p:nvPr>
            <p:ph type="body" sz="quarter" idx="19"/>
          </p:nvPr>
        </p:nvSpPr>
        <p:spPr>
          <a:xfrm>
            <a:off x="615611" y="3514168"/>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37" name="phText5b"/>
          <p:cNvSpPr>
            <a:spLocks noGrp="1"/>
          </p:cNvSpPr>
          <p:nvPr>
            <p:ph type="body" sz="quarter" idx="20"/>
          </p:nvPr>
        </p:nvSpPr>
        <p:spPr>
          <a:xfrm>
            <a:off x="3210173" y="4112920"/>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phText5a"/>
          <p:cNvSpPr>
            <a:spLocks noGrp="1"/>
          </p:cNvSpPr>
          <p:nvPr>
            <p:ph type="body" sz="quarter" idx="21"/>
          </p:nvPr>
        </p:nvSpPr>
        <p:spPr>
          <a:xfrm>
            <a:off x="615611" y="4135146"/>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39" name="phText6b"/>
          <p:cNvSpPr>
            <a:spLocks noGrp="1"/>
          </p:cNvSpPr>
          <p:nvPr>
            <p:ph type="body" sz="quarter" idx="22"/>
          </p:nvPr>
        </p:nvSpPr>
        <p:spPr>
          <a:xfrm>
            <a:off x="3210173" y="4733894"/>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phText6a"/>
          <p:cNvSpPr>
            <a:spLocks noGrp="1"/>
          </p:cNvSpPr>
          <p:nvPr>
            <p:ph type="body" sz="quarter" idx="23"/>
          </p:nvPr>
        </p:nvSpPr>
        <p:spPr>
          <a:xfrm>
            <a:off x="615611" y="4756120"/>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41" name="phText7b"/>
          <p:cNvSpPr>
            <a:spLocks noGrp="1"/>
          </p:cNvSpPr>
          <p:nvPr>
            <p:ph type="body" sz="quarter" idx="24"/>
          </p:nvPr>
        </p:nvSpPr>
        <p:spPr>
          <a:xfrm>
            <a:off x="3210173" y="5354868"/>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phText7a"/>
          <p:cNvSpPr>
            <a:spLocks noGrp="1"/>
          </p:cNvSpPr>
          <p:nvPr>
            <p:ph type="body" sz="quarter" idx="25"/>
          </p:nvPr>
        </p:nvSpPr>
        <p:spPr>
          <a:xfrm>
            <a:off x="615611" y="5377094"/>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43" name="phText8b"/>
          <p:cNvSpPr>
            <a:spLocks noGrp="1"/>
          </p:cNvSpPr>
          <p:nvPr>
            <p:ph type="body" sz="quarter" idx="26"/>
          </p:nvPr>
        </p:nvSpPr>
        <p:spPr>
          <a:xfrm>
            <a:off x="3210173" y="5975844"/>
            <a:ext cx="8512907" cy="525463"/>
          </a:xfrm>
        </p:spPr>
        <p:txBody>
          <a:bodyPr/>
          <a:lstStyle>
            <a:lvl1pPr marL="176217" indent="-176217">
              <a:spcBef>
                <a:spcPts val="500"/>
              </a:spcBef>
              <a:defRPr sz="1200"/>
            </a:lvl1pPr>
            <a:lvl2pPr marL="363547" indent="-187330">
              <a:spcBef>
                <a:spcPts val="500"/>
              </a:spcBef>
              <a:defRPr sz="1200"/>
            </a:lvl2pPr>
            <a:lvl3pPr marL="539763" indent="-176217">
              <a:spcBef>
                <a:spcPts val="500"/>
              </a:spcBef>
              <a:defRPr sz="1200"/>
            </a:lvl3pPr>
            <a:lvl4pPr marL="714393" indent="-174629">
              <a:spcBef>
                <a:spcPts val="500"/>
              </a:spcBef>
              <a:defRPr sz="1200"/>
            </a:lvl4pPr>
            <a:lvl5pPr marL="903311" indent="-188918">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4" name="phText8a"/>
          <p:cNvSpPr>
            <a:spLocks noGrp="1"/>
          </p:cNvSpPr>
          <p:nvPr>
            <p:ph type="body" sz="quarter" idx="27"/>
          </p:nvPr>
        </p:nvSpPr>
        <p:spPr>
          <a:xfrm>
            <a:off x="615611" y="5998070"/>
            <a:ext cx="2436923" cy="503237"/>
          </a:xfrm>
          <a:solidFill>
            <a:srgbClr val="DDDDDD"/>
          </a:solidFill>
          <a:ln>
            <a:solidFill>
              <a:srgbClr val="A7A9AC"/>
            </a:solidFill>
          </a:ln>
        </p:spPr>
        <p:txBody>
          <a:bodyPr lIns="54000" rIns="54000" bIns="0" anchor="ctr"/>
          <a:lstStyle>
            <a:lvl1pPr marL="0" indent="0">
              <a:buNone/>
              <a:defRPr sz="1400" b="0"/>
            </a:lvl1pPr>
            <a:lvl2pPr>
              <a:buNone/>
              <a:defRPr sz="1400"/>
            </a:lvl2pPr>
            <a:lvl3pPr>
              <a:buNone/>
              <a:defRPr sz="1400"/>
            </a:lvl3pPr>
            <a:lvl4pPr>
              <a:buNone/>
              <a:defRPr sz="1400"/>
            </a:lvl4pPr>
            <a:lvl5pPr>
              <a:buNone/>
              <a:defRPr sz="1400"/>
            </a:lvl5pPr>
          </a:lstStyle>
          <a:p>
            <a:pPr lvl="0"/>
            <a:r>
              <a:rPr lang="en-US"/>
              <a:t>Edit Master text styles</a:t>
            </a:r>
          </a:p>
        </p:txBody>
      </p:sp>
      <p:sp>
        <p:nvSpPr>
          <p:cNvPr id="26" name="phSubtitle"/>
          <p:cNvSpPr>
            <a:spLocks noGrp="1"/>
          </p:cNvSpPr>
          <p:nvPr>
            <p:ph type="body" sz="quarter" idx="11" hasCustomPrompt="1"/>
          </p:nvPr>
        </p:nvSpPr>
        <p:spPr>
          <a:xfrm>
            <a:off x="3210173" y="1325563"/>
            <a:ext cx="8512907" cy="252000"/>
          </a:xfrm>
        </p:spPr>
        <p:txBody>
          <a:bodyPr tIns="36000" bIns="36000"/>
          <a:lstStyle>
            <a:lvl1pPr>
              <a:buNone/>
              <a:defRPr sz="1400" b="1"/>
            </a:lvl1pPr>
            <a:lvl2pPr>
              <a:buNone/>
              <a:defRPr sz="1400" b="1"/>
            </a:lvl2pPr>
            <a:lvl3pPr>
              <a:buNone/>
              <a:defRPr sz="1400" b="1"/>
            </a:lvl3pPr>
            <a:lvl4pPr>
              <a:buNone/>
              <a:defRPr sz="1400" b="1"/>
            </a:lvl4pPr>
            <a:lvl5pPr>
              <a:buNone/>
              <a:defRPr sz="1400" b="1"/>
            </a:lvl5pPr>
          </a:lstStyle>
          <a:p>
            <a:pPr lvl="0"/>
            <a:r>
              <a:rPr lang="en-GB" dirty="0"/>
              <a:t>Click to add approach</a:t>
            </a:r>
          </a:p>
        </p:txBody>
      </p:sp>
      <p:sp>
        <p:nvSpPr>
          <p:cNvPr id="45" name="phSectionTitle"/>
          <p:cNvSpPr>
            <a:spLocks noGrp="1"/>
          </p:cNvSpPr>
          <p:nvPr>
            <p:ph type="body" sz="quarter" idx="28" hasCustomPrompt="1"/>
          </p:nvPr>
        </p:nvSpPr>
        <p:spPr>
          <a:xfrm>
            <a:off x="187571"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27" name="Title 26"/>
          <p:cNvSpPr>
            <a:spLocks noGrp="1"/>
          </p:cNvSpPr>
          <p:nvPr>
            <p:ph type="title" hasCustomPrompt="1"/>
          </p:nvPr>
        </p:nvSpPr>
        <p:spPr/>
        <p:txBody>
          <a:bodyPr/>
          <a:lstStyle>
            <a:lvl1pPr>
              <a:defRPr/>
            </a:lvl1pPr>
          </a:lstStyle>
          <a:p>
            <a:r>
              <a:rPr lang="en-GB"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V-Resume">
    <p:spTree>
      <p:nvGrpSpPr>
        <p:cNvPr id="1" name=""/>
        <p:cNvGrpSpPr/>
        <p:nvPr/>
      </p:nvGrpSpPr>
      <p:grpSpPr>
        <a:xfrm>
          <a:off x="0" y="0"/>
          <a:ext cx="0" cy="0"/>
          <a:chOff x="0" y="0"/>
          <a:chExt cx="0" cy="0"/>
        </a:xfrm>
      </p:grpSpPr>
      <p:sp>
        <p:nvSpPr>
          <p:cNvPr id="16" name="pic1"/>
          <p:cNvSpPr>
            <a:spLocks noGrp="1"/>
          </p:cNvSpPr>
          <p:nvPr>
            <p:ph sz="half" idx="15" hasCustomPrompt="1"/>
          </p:nvPr>
        </p:nvSpPr>
        <p:spPr>
          <a:xfrm>
            <a:off x="468923" y="1306515"/>
            <a:ext cx="1550769" cy="1800000"/>
          </a:xfrm>
        </p:spPr>
        <p:txBody>
          <a:bodyPr lIns="0" tIns="0" rIns="0" bIns="0" anchor="ctr"/>
          <a:lstStyle>
            <a:lvl1pPr marL="0" indent="0" algn="ctr">
              <a:spcBef>
                <a:spcPts val="0"/>
              </a:spcBef>
              <a:buNone/>
              <a:defRPr sz="10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PHOTO</a:t>
            </a:r>
            <a:br>
              <a:rPr lang="en-GB" noProof="0" dirty="0"/>
            </a:br>
            <a:r>
              <a:rPr lang="en-GB" noProof="0" dirty="0"/>
              <a:t>w x h: 3.5cm x 5cm</a:t>
            </a:r>
            <a:br>
              <a:rPr lang="en-GB" noProof="0" dirty="0"/>
            </a:br>
            <a:r>
              <a:rPr lang="en-GB" noProof="0" dirty="0"/>
              <a:t>Copy photo from</a:t>
            </a:r>
            <a:br>
              <a:rPr lang="en-GB" noProof="0" dirty="0"/>
            </a:br>
            <a:r>
              <a:rPr lang="en-GB" noProof="0" dirty="0"/>
              <a:t>R-World PIP and paste onto slide.</a:t>
            </a:r>
            <a:br>
              <a:rPr lang="en-GB" noProof="0" dirty="0"/>
            </a:br>
            <a:r>
              <a:rPr lang="en-GB" noProof="0" dirty="0"/>
              <a:t>Resize/crop to the above dimensions then Copy.  Click here and Paste Special as Picture (JEPG)</a:t>
            </a:r>
          </a:p>
        </p:txBody>
      </p:sp>
      <p:sp>
        <p:nvSpPr>
          <p:cNvPr id="12" name="rec3"/>
          <p:cNvSpPr>
            <a:spLocks noChangeArrowheads="1"/>
          </p:cNvSpPr>
          <p:nvPr userDrawn="1"/>
        </p:nvSpPr>
        <p:spPr bwMode="auto">
          <a:xfrm>
            <a:off x="468923" y="3704433"/>
            <a:ext cx="11254154" cy="323850"/>
          </a:xfrm>
          <a:prstGeom prst="rect">
            <a:avLst/>
          </a:prstGeom>
          <a:noFill/>
          <a:ln w="3175" algn="ctr">
            <a:noFill/>
            <a:miter lim="800000"/>
            <a:headEnd/>
            <a:tailEnd/>
          </a:ln>
        </p:spPr>
        <p:txBody>
          <a:bodyPr lIns="0" tIns="0" rIns="0" bIns="72000" anchor="b"/>
          <a:lstStyle/>
          <a:p>
            <a:pPr algn="l"/>
            <a:r>
              <a:rPr lang="en-GB" sz="1400" b="1" dirty="0"/>
              <a:t>Key projects</a:t>
            </a:r>
          </a:p>
        </p:txBody>
      </p:sp>
      <p:sp>
        <p:nvSpPr>
          <p:cNvPr id="10" name="rec2"/>
          <p:cNvSpPr>
            <a:spLocks noChangeArrowheads="1"/>
          </p:cNvSpPr>
          <p:nvPr userDrawn="1"/>
        </p:nvSpPr>
        <p:spPr bwMode="auto">
          <a:xfrm>
            <a:off x="6189786" y="1304930"/>
            <a:ext cx="5533292" cy="322263"/>
          </a:xfrm>
          <a:prstGeom prst="rect">
            <a:avLst/>
          </a:prstGeom>
          <a:noFill/>
          <a:ln w="3175" algn="ctr">
            <a:noFill/>
            <a:miter lim="800000"/>
            <a:headEnd/>
            <a:tailEnd/>
          </a:ln>
        </p:spPr>
        <p:txBody>
          <a:bodyPr lIns="0" tIns="0" rIns="0" bIns="72000" anchor="b"/>
          <a:lstStyle/>
          <a:p>
            <a:pPr algn="l"/>
            <a:r>
              <a:rPr lang="en-GB" sz="1400" b="1" dirty="0"/>
              <a:t>Professional experience</a:t>
            </a:r>
          </a:p>
        </p:txBody>
      </p:sp>
      <p:sp>
        <p:nvSpPr>
          <p:cNvPr id="8" name="rec1"/>
          <p:cNvSpPr>
            <a:spLocks noChangeArrowheads="1"/>
          </p:cNvSpPr>
          <p:nvPr userDrawn="1"/>
        </p:nvSpPr>
        <p:spPr bwMode="auto">
          <a:xfrm>
            <a:off x="2205893" y="1304925"/>
            <a:ext cx="3796322" cy="323850"/>
          </a:xfrm>
          <a:prstGeom prst="rect">
            <a:avLst/>
          </a:prstGeom>
          <a:noFill/>
          <a:ln w="3175" algn="ctr">
            <a:noFill/>
            <a:miter lim="800000"/>
            <a:headEnd/>
            <a:tailEnd/>
          </a:ln>
        </p:spPr>
        <p:txBody>
          <a:bodyPr lIns="0" tIns="0" rIns="0" bIns="72000" anchor="b"/>
          <a:lstStyle/>
          <a:p>
            <a:pPr algn="l"/>
            <a:r>
              <a:rPr lang="en-GB" sz="1400" b="1" dirty="0"/>
              <a:t>Professional education</a:t>
            </a:r>
          </a:p>
        </p:txBody>
      </p:sp>
      <p:sp>
        <p:nvSpPr>
          <p:cNvPr id="6" name="phContent4"/>
          <p:cNvSpPr>
            <a:spLocks noGrp="1"/>
          </p:cNvSpPr>
          <p:nvPr>
            <p:ph sz="half" idx="11" hasCustomPrompt="1"/>
          </p:nvPr>
        </p:nvSpPr>
        <p:spPr>
          <a:xfrm>
            <a:off x="6189785"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3"/>
          <p:cNvSpPr>
            <a:spLocks noGrp="1"/>
          </p:cNvSpPr>
          <p:nvPr>
            <p:ph sz="half" idx="10" hasCustomPrompt="1"/>
          </p:nvPr>
        </p:nvSpPr>
        <p:spPr>
          <a:xfrm>
            <a:off x="468923"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6189785" y="1627189"/>
            <a:ext cx="5533292" cy="2077124"/>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205893" y="1628780"/>
            <a:ext cx="3796322" cy="207565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21" name="lnLine3"/>
          <p:cNvCxnSpPr/>
          <p:nvPr userDrawn="1"/>
        </p:nvCxnSpPr>
        <p:spPr bwMode="auto">
          <a:xfrm>
            <a:off x="468923" y="4028283"/>
            <a:ext cx="11254154"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4" name="lnLine2"/>
          <p:cNvCxnSpPr/>
          <p:nvPr userDrawn="1"/>
        </p:nvCxnSpPr>
        <p:spPr bwMode="auto">
          <a:xfrm>
            <a:off x="6189789" y="1627188"/>
            <a:ext cx="5533291"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2" name="lnLine1"/>
          <p:cNvCxnSpPr/>
          <p:nvPr userDrawn="1"/>
        </p:nvCxnSpPr>
        <p:spPr bwMode="auto">
          <a:xfrm>
            <a:off x="2205893" y="1627188"/>
            <a:ext cx="3796322"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7" name="phSectionTitle"/>
          <p:cNvSpPr>
            <a:spLocks noGrp="1"/>
          </p:cNvSpPr>
          <p:nvPr>
            <p:ph type="body" sz="quarter" idx="12" hasCustomPrompt="1"/>
          </p:nvPr>
        </p:nvSpPr>
        <p:spPr>
          <a:xfrm>
            <a:off x="391967"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15" name="Title 14"/>
          <p:cNvSpPr>
            <a:spLocks noGrp="1"/>
          </p:cNvSpPr>
          <p:nvPr>
            <p:ph type="title" hasCustomPrompt="1"/>
          </p:nvPr>
        </p:nvSpPr>
        <p:spPr>
          <a:xfrm>
            <a:off x="391963" y="304802"/>
            <a:ext cx="10226215" cy="615553"/>
          </a:xfrm>
        </p:spPr>
        <p:txBody>
          <a:bodyPr/>
          <a:lstStyle/>
          <a:p>
            <a:r>
              <a:rPr lang="en-GB" noProof="0" dirty="0"/>
              <a:t>Click to add name</a:t>
            </a:r>
            <a:br>
              <a:rPr lang="en-GB" noProof="0" dirty="0"/>
            </a:br>
            <a:r>
              <a:rPr lang="en-GB" noProof="0" dirty="0"/>
              <a:t>Click to add job title/role and company</a:t>
            </a:r>
            <a:endParaRPr lang="en-GB" dirty="0"/>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Pic Left">
    <p:spTree>
      <p:nvGrpSpPr>
        <p:cNvPr id="1" name=""/>
        <p:cNvGrpSpPr/>
        <p:nvPr/>
      </p:nvGrpSpPr>
      <p:grpSpPr>
        <a:xfrm>
          <a:off x="0" y="0"/>
          <a:ext cx="0" cy="0"/>
          <a:chOff x="0" y="0"/>
          <a:chExt cx="0" cy="0"/>
        </a:xfrm>
      </p:grpSpPr>
      <p:sp>
        <p:nvSpPr>
          <p:cNvPr id="17" name="phContent4"/>
          <p:cNvSpPr>
            <a:spLocks noGrp="1"/>
          </p:cNvSpPr>
          <p:nvPr>
            <p:ph sz="half" idx="17" hasCustomPrompt="1"/>
          </p:nvPr>
        </p:nvSpPr>
        <p:spPr>
          <a:xfrm>
            <a:off x="468927" y="1303193"/>
            <a:ext cx="5533292" cy="2401125"/>
          </a:xfrm>
        </p:spPr>
        <p:txBody>
          <a:bodyPr tIns="72000" anchor="t"/>
          <a:lstStyle>
            <a:lvl1pPr marL="180980" indent="-180980" algn="ctr">
              <a:buNone/>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Paste Picture Here</a:t>
            </a:r>
          </a:p>
        </p:txBody>
      </p:sp>
      <p:sp>
        <p:nvSpPr>
          <p:cNvPr id="6" name="phContent3"/>
          <p:cNvSpPr>
            <a:spLocks noGrp="1"/>
          </p:cNvSpPr>
          <p:nvPr>
            <p:ph sz="half" idx="11" hasCustomPrompt="1"/>
          </p:nvPr>
        </p:nvSpPr>
        <p:spPr>
          <a:xfrm>
            <a:off x="6189785"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468923"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6189785" y="1627189"/>
            <a:ext cx="5533292" cy="2077124"/>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6189789" y="3701900"/>
            <a:ext cx="5533289" cy="324000"/>
          </a:xfrm>
        </p:spPr>
        <p:txBody>
          <a:bodyPr bIns="72000" anchor="b"/>
          <a:lstStyle>
            <a:lvl1pPr>
              <a:buNone/>
              <a:defRPr sz="1400" b="1"/>
            </a:lvl1pPr>
          </a:lstStyle>
          <a:p>
            <a:pPr lvl="0"/>
            <a:r>
              <a:rPr lang="en-US"/>
              <a:t>Edit Master text styles</a:t>
            </a:r>
          </a:p>
        </p:txBody>
      </p:sp>
      <p:sp>
        <p:nvSpPr>
          <p:cNvPr id="26" name="phText2"/>
          <p:cNvSpPr>
            <a:spLocks noGrp="1"/>
          </p:cNvSpPr>
          <p:nvPr>
            <p:ph type="body" sz="quarter" idx="16"/>
          </p:nvPr>
        </p:nvSpPr>
        <p:spPr>
          <a:xfrm>
            <a:off x="468930" y="3704313"/>
            <a:ext cx="5533289" cy="324000"/>
          </a:xfrm>
        </p:spPr>
        <p:txBody>
          <a:bodyPr bIns="72000" anchor="b"/>
          <a:lstStyle>
            <a:lvl1pPr>
              <a:buNone/>
              <a:defRPr sz="1400" b="1"/>
            </a:lvl1pPr>
          </a:lstStyle>
          <a:p>
            <a:pPr lvl="0"/>
            <a:r>
              <a:rPr lang="en-US"/>
              <a:t>Edit Master text styles</a:t>
            </a:r>
          </a:p>
        </p:txBody>
      </p:sp>
      <p:sp>
        <p:nvSpPr>
          <p:cNvPr id="23" name="phText1"/>
          <p:cNvSpPr>
            <a:spLocks noGrp="1"/>
          </p:cNvSpPr>
          <p:nvPr>
            <p:ph type="body" sz="quarter" idx="14"/>
          </p:nvPr>
        </p:nvSpPr>
        <p:spPr>
          <a:xfrm>
            <a:off x="6189789" y="1303188"/>
            <a:ext cx="5533289" cy="324000"/>
          </a:xfrm>
        </p:spPr>
        <p:txBody>
          <a:bodyPr bIns="72000" anchor="b"/>
          <a:lstStyle>
            <a:lvl1pPr>
              <a:buNone/>
              <a:defRPr sz="1400" b="1"/>
            </a:lvl1pPr>
          </a:lstStyle>
          <a:p>
            <a:pPr lvl="0"/>
            <a:r>
              <a:rPr lang="en-US"/>
              <a:t>Edit Master text styles</a:t>
            </a:r>
          </a:p>
        </p:txBody>
      </p:sp>
      <p:cxnSp>
        <p:nvCxnSpPr>
          <p:cNvPr id="21" name="lnLine3"/>
          <p:cNvCxnSpPr/>
          <p:nvPr userDrawn="1"/>
        </p:nvCxnSpPr>
        <p:spPr bwMode="auto">
          <a:xfrm>
            <a:off x="6189789" y="4028283"/>
            <a:ext cx="5533291"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2" name="lnLine2"/>
          <p:cNvCxnSpPr/>
          <p:nvPr userDrawn="1"/>
        </p:nvCxnSpPr>
        <p:spPr bwMode="auto">
          <a:xfrm>
            <a:off x="468923" y="4028283"/>
            <a:ext cx="5533292"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4" name="lnLine1"/>
          <p:cNvCxnSpPr/>
          <p:nvPr userDrawn="1"/>
        </p:nvCxnSpPr>
        <p:spPr bwMode="auto">
          <a:xfrm>
            <a:off x="6189789" y="1627188"/>
            <a:ext cx="5533291"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7" name="phSectionTitle"/>
          <p:cNvSpPr>
            <a:spLocks noGrp="1"/>
          </p:cNvSpPr>
          <p:nvPr>
            <p:ph type="body" sz="quarter" idx="12" hasCustomPrompt="1"/>
          </p:nvPr>
        </p:nvSpPr>
        <p:spPr>
          <a:xfrm>
            <a:off x="187571"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16" name="Title 15"/>
          <p:cNvSpPr>
            <a:spLocks noGrp="1"/>
          </p:cNvSpPr>
          <p:nvPr>
            <p:ph type="title" hasCustomPrompt="1"/>
          </p:nvPr>
        </p:nvSpPr>
        <p:spPr/>
        <p:txBody>
          <a:bodyPr/>
          <a:lstStyle>
            <a:lvl1pPr>
              <a:defRPr/>
            </a:lvl1pPr>
          </a:lstStyle>
          <a:p>
            <a:r>
              <a:rPr lang="en-GB" dirty="0"/>
              <a:t>Click to add case study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Pic Right">
    <p:spTree>
      <p:nvGrpSpPr>
        <p:cNvPr id="1" name=""/>
        <p:cNvGrpSpPr/>
        <p:nvPr/>
      </p:nvGrpSpPr>
      <p:grpSpPr>
        <a:xfrm>
          <a:off x="0" y="0"/>
          <a:ext cx="0" cy="0"/>
          <a:chOff x="0" y="0"/>
          <a:chExt cx="0" cy="0"/>
        </a:xfrm>
      </p:grpSpPr>
      <p:sp>
        <p:nvSpPr>
          <p:cNvPr id="14" name="phContent4"/>
          <p:cNvSpPr>
            <a:spLocks noGrp="1"/>
          </p:cNvSpPr>
          <p:nvPr>
            <p:ph sz="half" idx="17" hasCustomPrompt="1"/>
          </p:nvPr>
        </p:nvSpPr>
        <p:spPr>
          <a:xfrm>
            <a:off x="6189785" y="1303193"/>
            <a:ext cx="5533292" cy="2401125"/>
          </a:xfrm>
        </p:spPr>
        <p:txBody>
          <a:bodyPr tIns="72000"/>
          <a:lstStyle>
            <a:lvl1pPr marL="180980" indent="-180980" algn="ctr">
              <a:buNone/>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Paste Picture Here</a:t>
            </a:r>
          </a:p>
        </p:txBody>
      </p:sp>
      <p:sp>
        <p:nvSpPr>
          <p:cNvPr id="6" name="phContent3"/>
          <p:cNvSpPr>
            <a:spLocks noGrp="1"/>
          </p:cNvSpPr>
          <p:nvPr>
            <p:ph sz="half" idx="11" hasCustomPrompt="1"/>
          </p:nvPr>
        </p:nvSpPr>
        <p:spPr>
          <a:xfrm>
            <a:off x="6189785"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468923"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468923" y="1627189"/>
            <a:ext cx="5533292" cy="2077124"/>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6189789" y="3701900"/>
            <a:ext cx="5533289" cy="324000"/>
          </a:xfrm>
        </p:spPr>
        <p:txBody>
          <a:bodyPr bIns="72000" anchor="b"/>
          <a:lstStyle>
            <a:lvl1pPr>
              <a:buNone/>
              <a:defRPr sz="1400" b="1"/>
            </a:lvl1pPr>
          </a:lstStyle>
          <a:p>
            <a:pPr lvl="0"/>
            <a:r>
              <a:rPr lang="en-US"/>
              <a:t>Edit Master text styles</a:t>
            </a:r>
          </a:p>
        </p:txBody>
      </p:sp>
      <p:sp>
        <p:nvSpPr>
          <p:cNvPr id="26" name="phText2"/>
          <p:cNvSpPr>
            <a:spLocks noGrp="1"/>
          </p:cNvSpPr>
          <p:nvPr>
            <p:ph type="body" sz="quarter" idx="16"/>
          </p:nvPr>
        </p:nvSpPr>
        <p:spPr>
          <a:xfrm>
            <a:off x="468930" y="3704313"/>
            <a:ext cx="5533289" cy="324000"/>
          </a:xfrm>
        </p:spPr>
        <p:txBody>
          <a:bodyPr bIns="72000" anchor="b"/>
          <a:lstStyle>
            <a:lvl1pPr>
              <a:buNone/>
              <a:defRPr sz="1400" b="1"/>
            </a:lvl1pPr>
          </a:lstStyle>
          <a:p>
            <a:pPr lvl="0"/>
            <a:r>
              <a:rPr lang="en-US"/>
              <a:t>Edit Master text styles</a:t>
            </a:r>
          </a:p>
        </p:txBody>
      </p:sp>
      <p:sp>
        <p:nvSpPr>
          <p:cNvPr id="23" name="phText1"/>
          <p:cNvSpPr>
            <a:spLocks noGrp="1"/>
          </p:cNvSpPr>
          <p:nvPr>
            <p:ph type="body" sz="quarter" idx="14"/>
          </p:nvPr>
        </p:nvSpPr>
        <p:spPr>
          <a:xfrm>
            <a:off x="468926" y="1303188"/>
            <a:ext cx="5533289" cy="324000"/>
          </a:xfrm>
        </p:spPr>
        <p:txBody>
          <a:bodyPr bIns="72000" anchor="b"/>
          <a:lstStyle>
            <a:lvl1pPr>
              <a:buNone/>
              <a:defRPr sz="1400" b="1"/>
            </a:lvl1pPr>
          </a:lstStyle>
          <a:p>
            <a:pPr lvl="0"/>
            <a:r>
              <a:rPr lang="en-US"/>
              <a:t>Edit Master text styles</a:t>
            </a:r>
          </a:p>
        </p:txBody>
      </p:sp>
      <p:cxnSp>
        <p:nvCxnSpPr>
          <p:cNvPr id="21" name="lnLine3"/>
          <p:cNvCxnSpPr/>
          <p:nvPr userDrawn="1"/>
        </p:nvCxnSpPr>
        <p:spPr bwMode="auto">
          <a:xfrm>
            <a:off x="6189789" y="4028283"/>
            <a:ext cx="5533291"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2" name="lnLine2"/>
          <p:cNvCxnSpPr/>
          <p:nvPr userDrawn="1"/>
        </p:nvCxnSpPr>
        <p:spPr bwMode="auto">
          <a:xfrm>
            <a:off x="468923" y="4028283"/>
            <a:ext cx="5533292"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4" name="lnLine1"/>
          <p:cNvCxnSpPr/>
          <p:nvPr userDrawn="1"/>
        </p:nvCxnSpPr>
        <p:spPr bwMode="auto">
          <a:xfrm>
            <a:off x="468926" y="1627188"/>
            <a:ext cx="5533291"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7" name="phSectionTitle"/>
          <p:cNvSpPr>
            <a:spLocks noGrp="1"/>
          </p:cNvSpPr>
          <p:nvPr>
            <p:ph type="body" sz="quarter" idx="12" hasCustomPrompt="1"/>
          </p:nvPr>
        </p:nvSpPr>
        <p:spPr>
          <a:xfrm>
            <a:off x="187571"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16" name="Title 15"/>
          <p:cNvSpPr>
            <a:spLocks noGrp="1"/>
          </p:cNvSpPr>
          <p:nvPr>
            <p:ph type="title" hasCustomPrompt="1"/>
          </p:nvPr>
        </p:nvSpPr>
        <p:spPr/>
        <p:txBody>
          <a:bodyPr/>
          <a:lstStyle>
            <a:lvl1pPr>
              <a:defRPr/>
            </a:lvl1pPr>
          </a:lstStyle>
          <a:p>
            <a:r>
              <a:rPr lang="en-GB" dirty="0"/>
              <a:t>Click to add case study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 Study Pic Left (no lines - fully editable)">
    <p:spTree>
      <p:nvGrpSpPr>
        <p:cNvPr id="1" name=""/>
        <p:cNvGrpSpPr/>
        <p:nvPr/>
      </p:nvGrpSpPr>
      <p:grpSpPr>
        <a:xfrm>
          <a:off x="0" y="0"/>
          <a:ext cx="0" cy="0"/>
          <a:chOff x="0" y="0"/>
          <a:chExt cx="0" cy="0"/>
        </a:xfrm>
      </p:grpSpPr>
      <p:sp>
        <p:nvSpPr>
          <p:cNvPr id="11" name="phContent4"/>
          <p:cNvSpPr>
            <a:spLocks noGrp="1"/>
          </p:cNvSpPr>
          <p:nvPr>
            <p:ph sz="half" idx="17" hasCustomPrompt="1"/>
          </p:nvPr>
        </p:nvSpPr>
        <p:spPr>
          <a:xfrm>
            <a:off x="468923" y="1303193"/>
            <a:ext cx="5533292" cy="2401125"/>
          </a:xfrm>
        </p:spPr>
        <p:txBody>
          <a:bodyPr tIns="72000"/>
          <a:lstStyle>
            <a:lvl1pPr marL="180980" indent="-180980" algn="ctr">
              <a:buNone/>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Paste Picture Here</a:t>
            </a:r>
          </a:p>
        </p:txBody>
      </p:sp>
      <p:sp>
        <p:nvSpPr>
          <p:cNvPr id="6" name="phContent3"/>
          <p:cNvSpPr>
            <a:spLocks noGrp="1"/>
          </p:cNvSpPr>
          <p:nvPr>
            <p:ph sz="half" idx="11" hasCustomPrompt="1"/>
          </p:nvPr>
        </p:nvSpPr>
        <p:spPr>
          <a:xfrm>
            <a:off x="6189785"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468923"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6189785" y="1627189"/>
            <a:ext cx="5533292" cy="2077124"/>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6189789" y="3701900"/>
            <a:ext cx="5533289" cy="324000"/>
          </a:xfrm>
        </p:spPr>
        <p:txBody>
          <a:bodyPr bIns="72000" anchor="b"/>
          <a:lstStyle>
            <a:lvl1pPr>
              <a:buNone/>
              <a:defRPr sz="1400" b="1"/>
            </a:lvl1pPr>
          </a:lstStyle>
          <a:p>
            <a:pPr lvl="0"/>
            <a:r>
              <a:rPr lang="en-US"/>
              <a:t>Edit Master text styles</a:t>
            </a:r>
          </a:p>
        </p:txBody>
      </p:sp>
      <p:sp>
        <p:nvSpPr>
          <p:cNvPr id="26" name="phText2"/>
          <p:cNvSpPr>
            <a:spLocks noGrp="1"/>
          </p:cNvSpPr>
          <p:nvPr>
            <p:ph type="body" sz="quarter" idx="16"/>
          </p:nvPr>
        </p:nvSpPr>
        <p:spPr>
          <a:xfrm>
            <a:off x="468930" y="3704313"/>
            <a:ext cx="5533289" cy="324000"/>
          </a:xfrm>
        </p:spPr>
        <p:txBody>
          <a:bodyPr bIns="72000" anchor="b"/>
          <a:lstStyle>
            <a:lvl1pPr>
              <a:buNone/>
              <a:defRPr sz="1400" b="1"/>
            </a:lvl1pPr>
          </a:lstStyle>
          <a:p>
            <a:pPr lvl="0"/>
            <a:r>
              <a:rPr lang="en-US"/>
              <a:t>Edit Master text styles</a:t>
            </a:r>
          </a:p>
        </p:txBody>
      </p:sp>
      <p:sp>
        <p:nvSpPr>
          <p:cNvPr id="23" name="phText1"/>
          <p:cNvSpPr>
            <a:spLocks noGrp="1"/>
          </p:cNvSpPr>
          <p:nvPr>
            <p:ph type="body" sz="quarter" idx="14"/>
          </p:nvPr>
        </p:nvSpPr>
        <p:spPr>
          <a:xfrm>
            <a:off x="6189789" y="1303188"/>
            <a:ext cx="5533289" cy="324000"/>
          </a:xfrm>
        </p:spPr>
        <p:txBody>
          <a:bodyPr bIns="72000" anchor="b"/>
          <a:lstStyle>
            <a:lvl1pPr>
              <a:buNone/>
              <a:defRPr sz="1400" b="1"/>
            </a:lvl1pPr>
          </a:lstStyle>
          <a:p>
            <a:pPr lvl="0"/>
            <a:r>
              <a:rPr lang="en-US"/>
              <a:t>Edit Master text styles</a:t>
            </a:r>
          </a:p>
        </p:txBody>
      </p:sp>
      <p:sp>
        <p:nvSpPr>
          <p:cNvPr id="7" name="phSectionTitle"/>
          <p:cNvSpPr>
            <a:spLocks noGrp="1"/>
          </p:cNvSpPr>
          <p:nvPr>
            <p:ph type="body" sz="quarter" idx="12" hasCustomPrompt="1"/>
          </p:nvPr>
        </p:nvSpPr>
        <p:spPr>
          <a:xfrm>
            <a:off x="187571"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13" name="Title 12"/>
          <p:cNvSpPr>
            <a:spLocks noGrp="1"/>
          </p:cNvSpPr>
          <p:nvPr>
            <p:ph type="title" hasCustomPrompt="1"/>
          </p:nvPr>
        </p:nvSpPr>
        <p:spPr/>
        <p:txBody>
          <a:bodyPr/>
          <a:lstStyle>
            <a:lvl1pPr>
              <a:defRPr/>
            </a:lvl1pPr>
          </a:lstStyle>
          <a:p>
            <a:r>
              <a:rPr lang="en-GB" dirty="0"/>
              <a:t>Click to add case study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tudy Pic Right (no lines - fully editable)">
    <p:spTree>
      <p:nvGrpSpPr>
        <p:cNvPr id="1" name=""/>
        <p:cNvGrpSpPr/>
        <p:nvPr/>
      </p:nvGrpSpPr>
      <p:grpSpPr>
        <a:xfrm>
          <a:off x="0" y="0"/>
          <a:ext cx="0" cy="0"/>
          <a:chOff x="0" y="0"/>
          <a:chExt cx="0" cy="0"/>
        </a:xfrm>
      </p:grpSpPr>
      <p:sp>
        <p:nvSpPr>
          <p:cNvPr id="11" name="phContent4"/>
          <p:cNvSpPr>
            <a:spLocks noGrp="1"/>
          </p:cNvSpPr>
          <p:nvPr>
            <p:ph sz="half" idx="17" hasCustomPrompt="1"/>
          </p:nvPr>
        </p:nvSpPr>
        <p:spPr>
          <a:xfrm>
            <a:off x="6189785" y="1303189"/>
            <a:ext cx="5533292" cy="2398712"/>
          </a:xfrm>
        </p:spPr>
        <p:txBody>
          <a:bodyPr tIns="72000"/>
          <a:lstStyle>
            <a:lvl1pPr marL="180980" indent="-180980" algn="ctr">
              <a:buNone/>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Paste Picture Here</a:t>
            </a:r>
          </a:p>
        </p:txBody>
      </p:sp>
      <p:sp>
        <p:nvSpPr>
          <p:cNvPr id="6" name="phContent3"/>
          <p:cNvSpPr>
            <a:spLocks noGrp="1"/>
          </p:cNvSpPr>
          <p:nvPr>
            <p:ph sz="half" idx="11" hasCustomPrompt="1"/>
          </p:nvPr>
        </p:nvSpPr>
        <p:spPr>
          <a:xfrm>
            <a:off x="6189785"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468923" y="4028288"/>
            <a:ext cx="5533292" cy="2569367"/>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468923" y="1627189"/>
            <a:ext cx="5533292" cy="2077124"/>
          </a:xfrm>
        </p:spPr>
        <p:txBody>
          <a:bodyPr tIns="72000"/>
          <a:lstStyle>
            <a:lvl1pPr marL="180980" indent="-180980">
              <a:defRPr sz="1200"/>
            </a:lvl1pPr>
            <a:lvl2pPr marL="361959" indent="-180980">
              <a:defRPr sz="1200"/>
            </a:lvl2pPr>
            <a:lvl3pPr marL="542939" indent="-180980">
              <a:defRPr sz="1200"/>
            </a:lvl3pPr>
            <a:lvl4pPr marL="712805" indent="-169867">
              <a:defRPr sz="1200"/>
            </a:lvl4pPr>
            <a:lvl5pPr marL="893786" indent="-180980">
              <a:defRPr sz="12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6189789" y="3701900"/>
            <a:ext cx="5533289" cy="324000"/>
          </a:xfrm>
        </p:spPr>
        <p:txBody>
          <a:bodyPr bIns="72000" anchor="b"/>
          <a:lstStyle>
            <a:lvl1pPr>
              <a:buNone/>
              <a:defRPr sz="1400" b="1"/>
            </a:lvl1pPr>
          </a:lstStyle>
          <a:p>
            <a:pPr lvl="0"/>
            <a:r>
              <a:rPr lang="en-US"/>
              <a:t>Edit Master text styles</a:t>
            </a:r>
          </a:p>
        </p:txBody>
      </p:sp>
      <p:sp>
        <p:nvSpPr>
          <p:cNvPr id="26" name="phText2"/>
          <p:cNvSpPr>
            <a:spLocks noGrp="1"/>
          </p:cNvSpPr>
          <p:nvPr>
            <p:ph type="body" sz="quarter" idx="16"/>
          </p:nvPr>
        </p:nvSpPr>
        <p:spPr>
          <a:xfrm>
            <a:off x="468930" y="3704313"/>
            <a:ext cx="5533289" cy="324000"/>
          </a:xfrm>
        </p:spPr>
        <p:txBody>
          <a:bodyPr bIns="72000" anchor="b"/>
          <a:lstStyle>
            <a:lvl1pPr>
              <a:buNone/>
              <a:defRPr sz="1400" b="1"/>
            </a:lvl1pPr>
          </a:lstStyle>
          <a:p>
            <a:pPr lvl="0"/>
            <a:r>
              <a:rPr lang="en-US"/>
              <a:t>Edit Master text styles</a:t>
            </a:r>
          </a:p>
        </p:txBody>
      </p:sp>
      <p:sp>
        <p:nvSpPr>
          <p:cNvPr id="23" name="phText1"/>
          <p:cNvSpPr>
            <a:spLocks noGrp="1"/>
          </p:cNvSpPr>
          <p:nvPr>
            <p:ph type="body" sz="quarter" idx="14"/>
          </p:nvPr>
        </p:nvSpPr>
        <p:spPr>
          <a:xfrm>
            <a:off x="468926" y="1303188"/>
            <a:ext cx="5533289" cy="324000"/>
          </a:xfrm>
        </p:spPr>
        <p:txBody>
          <a:bodyPr bIns="72000" anchor="b"/>
          <a:lstStyle>
            <a:lvl1pPr>
              <a:buNone/>
              <a:defRPr sz="1400" b="1"/>
            </a:lvl1pPr>
          </a:lstStyle>
          <a:p>
            <a:pPr lvl="0"/>
            <a:r>
              <a:rPr lang="en-US"/>
              <a:t>Edit Master text styles</a:t>
            </a:r>
          </a:p>
        </p:txBody>
      </p:sp>
      <p:sp>
        <p:nvSpPr>
          <p:cNvPr id="7" name="phSectionTitle"/>
          <p:cNvSpPr>
            <a:spLocks noGrp="1"/>
          </p:cNvSpPr>
          <p:nvPr>
            <p:ph type="body" sz="quarter" idx="12" hasCustomPrompt="1"/>
          </p:nvPr>
        </p:nvSpPr>
        <p:spPr>
          <a:xfrm>
            <a:off x="38120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13" name="Title 12"/>
          <p:cNvSpPr>
            <a:spLocks noGrp="1"/>
          </p:cNvSpPr>
          <p:nvPr>
            <p:ph type="title" hasCustomPrompt="1"/>
          </p:nvPr>
        </p:nvSpPr>
        <p:spPr/>
        <p:txBody>
          <a:bodyPr/>
          <a:lstStyle>
            <a:lvl1pPr>
              <a:defRPr/>
            </a:lvl1pPr>
          </a:lstStyle>
          <a:p>
            <a:r>
              <a:rPr lang="en-GB" dirty="0"/>
              <a:t>Click to add case study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ntent+ for WAVE report only">
    <p:spTree>
      <p:nvGrpSpPr>
        <p:cNvPr id="1" name=""/>
        <p:cNvGrpSpPr/>
        <p:nvPr/>
      </p:nvGrpSpPr>
      <p:grpSpPr>
        <a:xfrm>
          <a:off x="0" y="0"/>
          <a:ext cx="0" cy="0"/>
          <a:chOff x="0" y="0"/>
          <a:chExt cx="0" cy="0"/>
        </a:xfrm>
      </p:grpSpPr>
      <p:sp>
        <p:nvSpPr>
          <p:cNvPr id="6" name="phContent2"/>
          <p:cNvSpPr>
            <a:spLocks noGrp="1"/>
          </p:cNvSpPr>
          <p:nvPr>
            <p:ph sz="half" idx="11" hasCustomPrompt="1"/>
          </p:nvPr>
        </p:nvSpPr>
        <p:spPr>
          <a:xfrm>
            <a:off x="380325" y="1861456"/>
            <a:ext cx="2497226" cy="4736194"/>
          </a:xfrm>
        </p:spPr>
        <p:txBody>
          <a:bodyPr/>
          <a:lstStyle>
            <a:lvl1pPr>
              <a:spcBef>
                <a:spcPts val="500"/>
              </a:spcBef>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80325" y="1306514"/>
            <a:ext cx="11342752" cy="554942"/>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SectionTitle"/>
          <p:cNvSpPr>
            <a:spLocks noGrp="1"/>
          </p:cNvSpPr>
          <p:nvPr>
            <p:ph type="body" sz="quarter" idx="10" hasCustomPrompt="1"/>
          </p:nvPr>
        </p:nvSpPr>
        <p:spPr>
          <a:xfrm>
            <a:off x="380325" y="115200"/>
            <a:ext cx="6495261" cy="25056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Analysis Disclaimer)">
    <p:spTree>
      <p:nvGrpSpPr>
        <p:cNvPr id="1" name=""/>
        <p:cNvGrpSpPr/>
        <p:nvPr/>
      </p:nvGrpSpPr>
      <p:grpSpPr>
        <a:xfrm>
          <a:off x="0" y="0"/>
          <a:ext cx="0" cy="0"/>
          <a:chOff x="0" y="0"/>
          <a:chExt cx="0" cy="0"/>
        </a:xfrm>
      </p:grpSpPr>
      <p:sp>
        <p:nvSpPr>
          <p:cNvPr id="3" name="phContent1"/>
          <p:cNvSpPr>
            <a:spLocks noGrp="1"/>
          </p:cNvSpPr>
          <p:nvPr>
            <p:ph idx="1" hasCustomPrompt="1"/>
          </p:nvPr>
        </p:nvSpPr>
        <p:spPr>
          <a:xfrm>
            <a:off x="391969" y="1306514"/>
            <a:ext cx="11409169" cy="476234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bAnalysisDisclaimer"/>
          <p:cNvSpPr txBox="1">
            <a:spLocks noChangeArrowheads="1"/>
          </p:cNvSpPr>
          <p:nvPr userDrawn="1"/>
        </p:nvSpPr>
        <p:spPr bwMode="auto">
          <a:xfrm>
            <a:off x="380326" y="6191970"/>
            <a:ext cx="11340801" cy="405683"/>
          </a:xfrm>
          <a:prstGeom prst="rect">
            <a:avLst/>
          </a:prstGeom>
          <a:noFill/>
          <a:ln w="9525">
            <a:noFill/>
            <a:miter lim="800000"/>
            <a:headEnd/>
            <a:tailEnd/>
          </a:ln>
        </p:spPr>
        <p:txBody>
          <a:bodyPr wrap="square" lIns="0" tIns="36000" rIns="0" bIns="0" anchor="b">
            <a:spAutoFit/>
          </a:bodyPr>
          <a:lstStyle/>
          <a:p>
            <a:pPr algn="just">
              <a:lnSpc>
                <a:spcPct val="100000"/>
              </a:lnSpc>
              <a:buClr>
                <a:srgbClr val="A7A9AC"/>
              </a:buClr>
              <a:buSzPct val="100000"/>
              <a:buFont typeface="Arial" charset="0"/>
              <a:buNone/>
              <a:tabLst>
                <a:tab pos="0" algn="l"/>
                <a:tab pos="914423" algn="l"/>
                <a:tab pos="1828846" algn="l"/>
                <a:tab pos="2743269" algn="l"/>
                <a:tab pos="3657691" algn="l"/>
                <a:tab pos="4572115" algn="l"/>
                <a:tab pos="5486537" algn="l"/>
                <a:tab pos="6400960" algn="l"/>
                <a:tab pos="7315383" algn="l"/>
                <a:tab pos="8229806" algn="l"/>
                <a:tab pos="9144228" algn="l"/>
                <a:tab pos="10058652" algn="l"/>
              </a:tabLst>
            </a:pPr>
            <a:r>
              <a:rPr lang="en-GB" sz="800" dirty="0">
                <a:solidFill>
                  <a:srgbClr val="A7A9AC"/>
                </a:solidFill>
              </a:rPr>
              <a:t>As with all analysis, approximations in models, loading and interpretation exist, and real components may vary in geometry and properties from those assumed.  Hence analysis results should be used only as a tool for guiding the design process and for reducing risk of poor performance during development and validation testing.  Where analysis results are described as acceptable,  it is implied only that the risk of poor performance is considered acceptable to proceed to the next stage of the design and development process, unless otherwise stated.  While the analysis may reduce the amount of testing required to prove a design, it should not be considered a replacement for validation testing unless specifically stated by Ricardo.</a:t>
            </a:r>
          </a:p>
        </p:txBody>
      </p:sp>
      <p:cxnSp>
        <p:nvCxnSpPr>
          <p:cNvPr id="8" name="lnLine"/>
          <p:cNvCxnSpPr/>
          <p:nvPr userDrawn="1"/>
        </p:nvCxnSpPr>
        <p:spPr bwMode="auto">
          <a:xfrm>
            <a:off x="468926" y="6068856"/>
            <a:ext cx="11252201"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6" name="phSectionTitle"/>
          <p:cNvSpPr>
            <a:spLocks noGrp="1"/>
          </p:cNvSpPr>
          <p:nvPr>
            <p:ph type="body" sz="quarter" idx="10"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9" name="Title 8"/>
          <p:cNvSpPr>
            <a:spLocks noGrp="1"/>
          </p:cNvSpPr>
          <p:nvPr>
            <p:ph type="title" hasCustomPrompt="1"/>
          </p:nvPr>
        </p:nvSpPr>
        <p:spPr/>
        <p:txBody>
          <a:bodyPr/>
          <a:lstStyle>
            <a:lvl1pPr>
              <a:defRPr/>
            </a:lvl1pPr>
          </a:lstStyle>
          <a:p>
            <a:r>
              <a:rPr lang="en-GB"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no section title)">
    <p:spTree>
      <p:nvGrpSpPr>
        <p:cNvPr id="1" name=""/>
        <p:cNvGrpSpPr/>
        <p:nvPr/>
      </p:nvGrpSpPr>
      <p:grpSpPr>
        <a:xfrm>
          <a:off x="0" y="0"/>
          <a:ext cx="0" cy="0"/>
          <a:chOff x="0" y="0"/>
          <a:chExt cx="0" cy="0"/>
        </a:xfrm>
      </p:grpSpPr>
      <p:sp>
        <p:nvSpPr>
          <p:cNvPr id="4" name="phContent2"/>
          <p:cNvSpPr>
            <a:spLocks noGrp="1"/>
          </p:cNvSpPr>
          <p:nvPr>
            <p:ph sz="half" idx="2" hasCustomPrompt="1"/>
          </p:nvPr>
        </p:nvSpPr>
        <p:spPr>
          <a:xfrm>
            <a:off x="6189785" y="1306518"/>
            <a:ext cx="55332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80326" y="1306518"/>
            <a:ext cx="5621889"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Contents Slide">
    <p:spTree>
      <p:nvGrpSpPr>
        <p:cNvPr id="1" name=""/>
        <p:cNvGrpSpPr/>
        <p:nvPr/>
      </p:nvGrpSpPr>
      <p:grpSpPr>
        <a:xfrm>
          <a:off x="0" y="0"/>
          <a:ext cx="0" cy="0"/>
          <a:chOff x="0" y="0"/>
          <a:chExt cx="0" cy="0"/>
        </a:xfrm>
      </p:grpSpPr>
      <p:sp>
        <p:nvSpPr>
          <p:cNvPr id="7" name="phRectangle"/>
          <p:cNvSpPr>
            <a:spLocks noGrp="1"/>
          </p:cNvSpPr>
          <p:nvPr>
            <p:ph type="body" sz="quarter" idx="10" hasCustomPrompt="1"/>
          </p:nvPr>
        </p:nvSpPr>
        <p:spPr>
          <a:xfrm>
            <a:off x="468923" y="1948243"/>
            <a:ext cx="11254154" cy="395749"/>
          </a:xfrm>
          <a:ln>
            <a:solidFill>
              <a:srgbClr val="A7A9AC"/>
            </a:solidFill>
          </a:ln>
        </p:spPr>
        <p:txBody>
          <a:bodyPr/>
          <a:lstStyle>
            <a:lvl1pPr algn="r">
              <a:buNone/>
              <a:defRPr sz="100">
                <a:solidFill>
                  <a:srgbClr val="FFFFFF"/>
                </a:solidFill>
              </a:defRPr>
            </a:lvl1pPr>
          </a:lstStyle>
          <a:p>
            <a:pPr lvl="0"/>
            <a:r>
              <a:rPr lang="en-GB" dirty="0"/>
              <a:t> </a:t>
            </a:r>
          </a:p>
        </p:txBody>
      </p:sp>
      <p:sp>
        <p:nvSpPr>
          <p:cNvPr id="3" name="phContent"/>
          <p:cNvSpPr>
            <a:spLocks noGrp="1"/>
          </p:cNvSpPr>
          <p:nvPr>
            <p:ph idx="1" hasCustomPrompt="1"/>
          </p:nvPr>
        </p:nvSpPr>
        <p:spPr>
          <a:xfrm>
            <a:off x="1863968" y="2009780"/>
            <a:ext cx="9734062" cy="4587875"/>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lvl1pPr>
              <a:defRPr/>
            </a:lvl1pPr>
          </a:lstStyle>
          <a:p>
            <a:r>
              <a:rPr lang="en-GB" noProof="0"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2 Marketin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4278" cy="6858000"/>
          </a:xfrm>
          <a:prstGeom prst="rect">
            <a:avLst/>
          </a:prstGeom>
        </p:spPr>
      </p:pic>
      <p:sp>
        <p:nvSpPr>
          <p:cNvPr id="21" name="Rectangle 20"/>
          <p:cNvSpPr/>
          <p:nvPr userDrawn="1"/>
        </p:nvSpPr>
        <p:spPr bwMode="auto">
          <a:xfrm>
            <a:off x="0" y="0"/>
            <a:ext cx="12192001" cy="1378032"/>
          </a:xfrm>
          <a:prstGeom prst="rect">
            <a:avLst/>
          </a:prstGeom>
          <a:solidFill>
            <a:schemeClr val="bg1"/>
          </a:soli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19"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 </a:t>
            </a:r>
          </a:p>
        </p:txBody>
      </p:sp>
      <p:sp>
        <p:nvSpPr>
          <p:cNvPr id="26" name="Rectangle 25"/>
          <p:cNvSpPr/>
          <p:nvPr userDrawn="1"/>
        </p:nvSpPr>
        <p:spPr bwMode="auto">
          <a:xfrm>
            <a:off x="6095262" y="2741352"/>
            <a:ext cx="6096738" cy="2740184"/>
          </a:xfrm>
          <a:prstGeom prst="rect">
            <a:avLst/>
          </a:prstGeom>
          <a:gradFill>
            <a:gsLst>
              <a:gs pos="32000">
                <a:schemeClr val="accent1"/>
              </a:gs>
              <a:gs pos="100000">
                <a:schemeClr val="accent1">
                  <a:alpha val="85000"/>
                </a:schemeClr>
              </a:gs>
            </a:gsLst>
            <a:lin ang="5400000" scaled="0"/>
          </a:gra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lvl="0" indent="0" algn="r" defTabSz="762019" latinLnBrk="0">
              <a:lnSpc>
                <a:spcPct val="100000"/>
              </a:lnSpc>
              <a:buClrTx/>
              <a:buSzTx/>
              <a:buFontTx/>
              <a:buNone/>
              <a:tabLst/>
            </a:pPr>
            <a:endParaRPr kumimoji="0" lang="en-GB" sz="1400" b="0" i="0" u="none" strike="noStrike" cap="none" normalizeH="0" baseline="0" dirty="0">
              <a:ln>
                <a:noFill/>
              </a:ln>
              <a:effectLst/>
            </a:endParaRPr>
          </a:p>
        </p:txBody>
      </p:sp>
      <p:sp>
        <p:nvSpPr>
          <p:cNvPr id="16" name="Title 3"/>
          <p:cNvSpPr>
            <a:spLocks noGrp="1"/>
          </p:cNvSpPr>
          <p:nvPr>
            <p:ph type="title" hasCustomPrompt="1"/>
          </p:nvPr>
        </p:nvSpPr>
        <p:spPr>
          <a:xfrm>
            <a:off x="6095263" y="2741351"/>
            <a:ext cx="5533554" cy="1472215"/>
          </a:xfrm>
        </p:spPr>
        <p:txBody>
          <a:bodyPr lIns="144000" tIns="72000" rIns="144000" bIns="36000" anchor="b" anchorCtr="0">
            <a:noAutofit/>
          </a:bodyPr>
          <a:lstStyle>
            <a:lvl1pPr>
              <a:defRPr sz="2800">
                <a:solidFill>
                  <a:srgbClr val="FFFFFF"/>
                </a:solidFill>
              </a:defRPr>
            </a:lvl1pPr>
          </a:lstStyle>
          <a:p>
            <a:r>
              <a:rPr lang="en-GB" dirty="0"/>
              <a:t>Click to enter Marketing Presentation Title</a:t>
            </a:r>
          </a:p>
        </p:txBody>
      </p:sp>
      <p:sp>
        <p:nvSpPr>
          <p:cNvPr id="17" name="Text Placeholder 2"/>
          <p:cNvSpPr>
            <a:spLocks noGrp="1"/>
          </p:cNvSpPr>
          <p:nvPr>
            <p:ph type="body" sz="quarter" idx="10" hasCustomPrompt="1"/>
          </p:nvPr>
        </p:nvSpPr>
        <p:spPr>
          <a:xfrm>
            <a:off x="6096000" y="4450685"/>
            <a:ext cx="5532831" cy="616168"/>
          </a:xfrm>
        </p:spPr>
        <p:txBody>
          <a:bodyPr lIns="144000" tIns="36000" rIns="144000" bIns="72000" anchor="t"/>
          <a:lstStyle>
            <a:lvl1pPr marL="0" indent="0">
              <a:spcBef>
                <a:spcPts val="0"/>
              </a:spcBef>
              <a:spcAft>
                <a:spcPts val="200"/>
              </a:spcAft>
              <a:buNone/>
              <a:defRPr sz="1600" b="0">
                <a:solidFill>
                  <a:srgbClr val="FFFFFF"/>
                </a:solidFill>
              </a:defRPr>
            </a:lvl1pPr>
          </a:lstStyle>
          <a:p>
            <a:r>
              <a:rPr lang="en-GB" dirty="0"/>
              <a:t>Click to add Subtitle, Date, Location, Customer, etc.</a:t>
            </a:r>
          </a:p>
        </p:txBody>
      </p:sp>
      <p:sp>
        <p:nvSpPr>
          <p:cNvPr id="25" name="tbCopyright"/>
          <p:cNvSpPr txBox="1">
            <a:spLocks noChangeArrowheads="1"/>
          </p:cNvSpPr>
          <p:nvPr userDrawn="1"/>
        </p:nvSpPr>
        <p:spPr bwMode="white">
          <a:xfrm>
            <a:off x="6254877" y="5312891"/>
            <a:ext cx="1329231" cy="122400"/>
          </a:xfrm>
          <a:prstGeom prst="rect">
            <a:avLst/>
          </a:prstGeom>
          <a:noFill/>
          <a:ln w="9525">
            <a:noFill/>
            <a:miter lim="800000"/>
            <a:headEnd type="none" w="sm" len="sm"/>
            <a:tailEnd type="none" w="sm" len="sm"/>
          </a:ln>
          <a:effectLst/>
        </p:spPr>
        <p:txBody>
          <a:bodyPr wrap="none" lIns="0" tIns="0" rIns="0" bIns="0" anchor="ctr"/>
          <a:lstStyle/>
          <a:p>
            <a:pPr algn="l" defTabSz="762019">
              <a:lnSpc>
                <a:spcPct val="90000"/>
              </a:lnSpc>
              <a:spcBef>
                <a:spcPts val="0"/>
              </a:spcBef>
            </a:pPr>
            <a:r>
              <a:rPr lang="en-GB" sz="800" b="0" noProof="0" dirty="0">
                <a:solidFill>
                  <a:srgbClr val="FFFFFF"/>
                </a:solidFill>
              </a:rPr>
              <a:t>© Ricardo plc 2017</a:t>
            </a:r>
          </a:p>
        </p:txBody>
      </p:sp>
      <p:pic>
        <p:nvPicPr>
          <p:cNvPr id="18" name="pic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3892" y="433067"/>
            <a:ext cx="1084924" cy="698705"/>
          </a:xfrm>
          <a:prstGeom prst="rect">
            <a:avLst/>
          </a:prstGeom>
        </p:spPr>
      </p:pic>
      <p:sp>
        <p:nvSpPr>
          <p:cNvPr id="42" name="Rectangle 41"/>
          <p:cNvSpPr/>
          <p:nvPr userDrawn="1"/>
        </p:nvSpPr>
        <p:spPr bwMode="auto">
          <a:xfrm>
            <a:off x="10543892" y="5386418"/>
            <a:ext cx="1650386" cy="95118"/>
          </a:xfrm>
          <a:prstGeom prst="rect">
            <a:avLst/>
          </a:prstGeom>
          <a:solidFill>
            <a:schemeClr val="accent2"/>
          </a:soli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1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41529" y="403400"/>
            <a:ext cx="2404203" cy="509041"/>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25618" y="5016628"/>
            <a:ext cx="1485407" cy="231200"/>
          </a:xfrm>
          <a:prstGeom prst="rect">
            <a:avLst/>
          </a:prstGeom>
        </p:spPr>
      </p:pic>
    </p:spTree>
    <p:extLst>
      <p:ext uri="{BB962C8B-B14F-4D97-AF65-F5344CB8AC3E}">
        <p14:creationId xmlns:p14="http://schemas.microsoft.com/office/powerpoint/2010/main" val="1814102468"/>
      </p:ext>
    </p:extLst>
  </p:cSld>
  <p:clrMapOvr>
    <a:masterClrMapping/>
  </p:clrMapOvr>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760" userDrawn="1">
          <p15:clr>
            <a:srgbClr val="FBAE40"/>
          </p15:clr>
        </p15:guide>
        <p15:guide id="5" orient="horz" pos="33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port Title Slide">
    <p:spTree>
      <p:nvGrpSpPr>
        <p:cNvPr id="1" name=""/>
        <p:cNvGrpSpPr/>
        <p:nvPr/>
      </p:nvGrpSpPr>
      <p:grpSpPr>
        <a:xfrm>
          <a:off x="0" y="0"/>
          <a:ext cx="0" cy="0"/>
          <a:chOff x="0" y="0"/>
          <a:chExt cx="0" cy="0"/>
        </a:xfrm>
      </p:grpSpPr>
      <p:sp>
        <p:nvSpPr>
          <p:cNvPr id="16" name="phPicutre"/>
          <p:cNvSpPr>
            <a:spLocks noGrp="1"/>
          </p:cNvSpPr>
          <p:nvPr>
            <p:ph sz="quarter" idx="12" hasCustomPrompt="1"/>
          </p:nvPr>
        </p:nvSpPr>
        <p:spPr>
          <a:xfrm>
            <a:off x="7524265" y="3598863"/>
            <a:ext cx="3636107" cy="2286000"/>
          </a:xfrm>
        </p:spPr>
        <p:txBody>
          <a:bodyPr/>
          <a:lstStyle>
            <a:lvl1pPr marL="0" indent="0" algn="ctr">
              <a:spcBef>
                <a:spcPts val="0"/>
              </a:spcBef>
              <a:buNone/>
              <a:defRPr sz="1200"/>
            </a:lvl1pPr>
          </a:lstStyle>
          <a:p>
            <a:pPr lvl="0"/>
            <a:br>
              <a:rPr lang="en-GB" dirty="0"/>
            </a:br>
            <a:r>
              <a:rPr lang="en-GB" dirty="0"/>
              <a:t>Click icon to insert picture or</a:t>
            </a:r>
            <a:br>
              <a:rPr lang="en-GB" dirty="0"/>
            </a:br>
            <a:r>
              <a:rPr lang="en-GB" dirty="0"/>
              <a:t>paste picture into placeholder</a:t>
            </a:r>
          </a:p>
        </p:txBody>
      </p:sp>
      <p:sp>
        <p:nvSpPr>
          <p:cNvPr id="8" name="phSubTitle"/>
          <p:cNvSpPr>
            <a:spLocks noGrp="1"/>
          </p:cNvSpPr>
          <p:nvPr>
            <p:ph type="body" sz="quarter" idx="10"/>
          </p:nvPr>
        </p:nvSpPr>
        <p:spPr>
          <a:xfrm>
            <a:off x="468923" y="2971805"/>
            <a:ext cx="6793524" cy="2913063"/>
          </a:xfrm>
        </p:spPr>
        <p:txBody>
          <a:bodyPr/>
          <a:lstStyle>
            <a:lvl1pPr marL="0" indent="0">
              <a:buNone/>
              <a:defRPr sz="1200" b="1"/>
            </a:lvl1pPr>
            <a:lvl2pPr marL="0" indent="0">
              <a:buNone/>
              <a:tabLst>
                <a:tab pos="1520863" algn="l"/>
              </a:tabLst>
              <a:defRPr sz="1200" b="1">
                <a:solidFill>
                  <a:schemeClr val="tx1"/>
                </a:solidFill>
              </a:defRPr>
            </a:lvl2pPr>
            <a:lvl3pPr marL="0" indent="0" defTabSz="255595">
              <a:buNone/>
              <a:defRPr lang="en-US" sz="1200" dirty="0" smtClean="0">
                <a:solidFill>
                  <a:schemeClr val="tx1"/>
                </a:solidFill>
                <a:latin typeface="+mn-lt"/>
              </a:defRPr>
            </a:lvl3pPr>
            <a:lvl4pPr marL="0" indent="0" defTabSz="255595">
              <a:buNone/>
              <a:defRPr lang="en-US" sz="1200" dirty="0" smtClean="0">
                <a:solidFill>
                  <a:schemeClr val="tx1"/>
                </a:solidFill>
                <a:latin typeface="+mn-lt"/>
              </a:defRPr>
            </a:lvl4pPr>
            <a:lvl5pPr marL="0" indent="0" defTabSz="255595">
              <a:buNone/>
              <a:defRPr lang="en-US" sz="1200" dirty="0" smtClean="0">
                <a:solidFill>
                  <a:schemeClr val="tx1"/>
                </a:solidFill>
                <a:latin typeface="+mn-lt"/>
              </a:defRPr>
            </a:lvl5pPr>
          </a:lstStyle>
          <a:p>
            <a:pPr lvl="0"/>
            <a:r>
              <a:rPr lang="en-US" noProof="0"/>
              <a:t>Edit Master text styles</a:t>
            </a:r>
          </a:p>
        </p:txBody>
      </p:sp>
      <p:sp>
        <p:nvSpPr>
          <p:cNvPr id="11" name="tlTitle"/>
          <p:cNvSpPr>
            <a:spLocks noGrp="1"/>
          </p:cNvSpPr>
          <p:nvPr>
            <p:ph type="title" hasCustomPrompt="1"/>
          </p:nvPr>
        </p:nvSpPr>
        <p:spPr>
          <a:xfrm>
            <a:off x="468924" y="2466005"/>
            <a:ext cx="9286892" cy="430887"/>
          </a:xfrm>
          <a:noFill/>
          <a:ln w="12700">
            <a:noFill/>
            <a:miter lim="800000"/>
            <a:headEnd/>
            <a:tailEnd/>
          </a:ln>
          <a:effectLst/>
        </p:spPr>
        <p:txBody>
          <a:bodyPr vert="horz" wrap="square" lIns="0" tIns="0" rIns="0" bIns="0" numCol="1" anchor="b" anchorCtr="0" compatLnSpc="1">
            <a:prstTxWarp prst="textNoShape">
              <a:avLst/>
            </a:prstTxWarp>
            <a:spAutoFit/>
          </a:bodyPr>
          <a:lstStyle>
            <a:lvl1pPr marL="0" marR="0" indent="0" defTabSz="457212" rtl="0" eaLnBrk="0" fontAlgn="base" latinLnBrk="0" hangingPunct="0">
              <a:lnSpc>
                <a:spcPct val="100000"/>
              </a:lnSpc>
              <a:spcBef>
                <a:spcPct val="50000"/>
              </a:spcBef>
              <a:spcAft>
                <a:spcPct val="0"/>
              </a:spcAft>
              <a:tabLst/>
              <a:defRPr kumimoji="0" lang="en-GB" sz="2800" b="1" i="0" u="none" strike="noStrike" kern="0" cap="none" spc="0" normalizeH="0" baseline="0" noProof="0" dirty="0" smtClean="0">
                <a:ln>
                  <a:noFill/>
                </a:ln>
                <a:solidFill>
                  <a:srgbClr val="006BB7"/>
                </a:solidFill>
                <a:effectLst/>
                <a:uLnTx/>
                <a:uFillTx/>
                <a:latin typeface="+mn-lt"/>
                <a:ea typeface="+mj-ea"/>
                <a:cs typeface="+mj-cs"/>
              </a:defRPr>
            </a:lvl1pPr>
          </a:lstStyle>
          <a:p>
            <a:pPr marL="0" marR="0" lvl="0" indent="0" algn="l" defTabSz="361959" rtl="0" eaLnBrk="0" fontAlgn="base" latinLnBrk="0" hangingPunct="0">
              <a:lnSpc>
                <a:spcPct val="100000"/>
              </a:lnSpc>
              <a:spcBef>
                <a:spcPct val="0"/>
              </a:spcBef>
              <a:spcAft>
                <a:spcPct val="0"/>
              </a:spcAft>
              <a:tabLst/>
              <a:defRPr/>
            </a:pPr>
            <a:r>
              <a:rPr kumimoji="0" lang="en-GB" sz="2800" b="1" i="0" u="none" strike="noStrike" kern="0" cap="none" spc="0" normalizeH="0" baseline="0" noProof="0" dirty="0">
                <a:ln>
                  <a:noFill/>
                </a:ln>
                <a:solidFill>
                  <a:srgbClr val="006BB7"/>
                </a:solidFill>
                <a:effectLst/>
                <a:uLnTx/>
                <a:uFillTx/>
                <a:latin typeface="+mn-lt"/>
                <a:ea typeface="+mj-ea"/>
                <a:cs typeface="+mj-cs"/>
              </a:rPr>
              <a:t>Click to add report title</a:t>
            </a:r>
          </a:p>
        </p:txBody>
      </p:sp>
      <p:pic>
        <p:nvPicPr>
          <p:cNvPr id="17" name="pic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3892" y="433067"/>
            <a:ext cx="1084924" cy="698705"/>
          </a:xfrm>
          <a:prstGeom prst="rect">
            <a:avLst/>
          </a:prstGeom>
        </p:spPr>
      </p:pic>
      <p:sp>
        <p:nvSpPr>
          <p:cNvPr id="18" name="TextBox 17"/>
          <p:cNvSpPr txBox="1"/>
          <p:nvPr userDrawn="1"/>
        </p:nvSpPr>
        <p:spPr>
          <a:xfrm>
            <a:off x="7487323" y="354754"/>
            <a:ext cx="2853043" cy="595923"/>
          </a:xfrm>
          <a:prstGeom prst="rect">
            <a:avLst/>
          </a:prstGeom>
          <a:noFill/>
        </p:spPr>
        <p:txBody>
          <a:bodyPr wrap="square" lIns="36000" tIns="36000" rIns="36000" bIns="3600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GB" sz="1700" dirty="0">
                <a:solidFill>
                  <a:schemeClr val="accent1"/>
                </a:solidFill>
                <a:latin typeface="Myriad Pro Light" panose="020B0403030403020204" pitchFamily="34" charset="0"/>
              </a:rPr>
              <a:t>Delivering</a:t>
            </a:r>
            <a:r>
              <a:rPr lang="en-GB" sz="1700" baseline="0" dirty="0">
                <a:solidFill>
                  <a:schemeClr val="accent1"/>
                </a:solidFill>
                <a:latin typeface="Myriad Pro Light" panose="020B0403030403020204" pitchFamily="34" charset="0"/>
              </a:rPr>
              <a:t> Excellence Through Innovation &amp; Technology</a:t>
            </a:r>
            <a:endParaRPr lang="en-GB" sz="1700" dirty="0">
              <a:solidFill>
                <a:schemeClr val="accent1"/>
              </a:solidFill>
            </a:endParaRPr>
          </a:p>
        </p:txBody>
      </p:sp>
      <p:sp>
        <p:nvSpPr>
          <p:cNvPr id="21" name="recStripe"/>
          <p:cNvSpPr/>
          <p:nvPr userDrawn="1"/>
        </p:nvSpPr>
        <p:spPr bwMode="auto">
          <a:xfrm>
            <a:off x="0" y="6735600"/>
            <a:ext cx="12192000" cy="122400"/>
          </a:xfrm>
          <a:prstGeom prst="rect">
            <a:avLst/>
          </a:prstGeom>
          <a:solidFill>
            <a:srgbClr val="006BB7"/>
          </a:solidFill>
          <a:ln w="6350" cap="flat" cmpd="sng" algn="ctr">
            <a:noFill/>
            <a:prstDash val="solid"/>
            <a:round/>
            <a:headEnd type="none" w="med" len="med"/>
            <a:tailEnd type="none" w="med" len="med"/>
          </a:ln>
          <a:effectLst/>
          <a:extLst>
            <a:ext uri="{91240B29-F687-4F45-9708-019B960494DF}">
              <a14:hiddenLine xmlns:a14="http://schemas.microsoft.com/office/drawing/2010/main" w="6350" cap="flat" cmpd="sng" algn="ctr">
                <a:solidFill>
                  <a:schemeClr val="accent2"/>
                </a:solidFill>
                <a:prstDash val="solid"/>
                <a:round/>
                <a:headEnd type="none" w="med" len="med"/>
                <a:tailEnd type="none" w="med" len="med"/>
              </a14:hiddenLine>
            </a:ext>
          </a:extLst>
        </p:spPr>
        <p:txBody>
          <a:bodyPr vert="horz" wrap="none" lIns="72000" tIns="72000" rIns="72000" bIns="72000" numCol="1" rtlCol="0" anchor="ctr" anchorCtr="0" compatLnSpc="1">
            <a:prstTxWarp prst="textNoShape">
              <a:avLst/>
            </a:prstTxWarp>
          </a:bodyPr>
          <a:lstStyle/>
          <a:p>
            <a:pPr marL="0" marR="0" indent="0" algn="ctr" defTabSz="76201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ndParaRPr>
          </a:p>
        </p:txBody>
      </p:sp>
      <p:sp>
        <p:nvSpPr>
          <p:cNvPr id="22" name="tbPageNum"/>
          <p:cNvSpPr txBox="1">
            <a:spLocks noChangeArrowheads="1"/>
          </p:cNvSpPr>
          <p:nvPr userDrawn="1"/>
        </p:nvSpPr>
        <p:spPr bwMode="white">
          <a:xfrm>
            <a:off x="11707872" y="6735600"/>
            <a:ext cx="339547" cy="122400"/>
          </a:xfrm>
          <a:prstGeom prst="rect">
            <a:avLst/>
          </a:prstGeom>
          <a:noFill/>
          <a:ln w="12700">
            <a:noFill/>
            <a:miter lim="800000"/>
            <a:headEnd/>
            <a:tailEnd/>
          </a:ln>
          <a:effectLst/>
        </p:spPr>
        <p:txBody>
          <a:bodyPr wrap="none" lIns="0" tIns="0" rIns="0" bIns="0" anchor="ctr"/>
          <a:lstStyle/>
          <a:p>
            <a:pPr algn="r" defTabSz="762019">
              <a:lnSpc>
                <a:spcPct val="90000"/>
              </a:lnSpc>
              <a:spcBef>
                <a:spcPts val="0"/>
              </a:spcBef>
            </a:pPr>
            <a:fld id="{BC0CAB5C-00C8-41AE-9AF4-BF935A011671}" type="slidenum">
              <a:rPr lang="en-GB" sz="800" b="0" noProof="0" smtClean="0">
                <a:solidFill>
                  <a:schemeClr val="bg1"/>
                </a:solidFill>
              </a:rPr>
              <a:pPr algn="r" defTabSz="762019">
                <a:lnSpc>
                  <a:spcPct val="90000"/>
                </a:lnSpc>
                <a:spcBef>
                  <a:spcPts val="0"/>
                </a:spcBef>
              </a:pPr>
              <a:t>‹#›</a:t>
            </a:fld>
            <a:endParaRPr lang="en-GB" sz="800" b="0" noProof="0" dirty="0">
              <a:solidFill>
                <a:schemeClr val="bg1"/>
              </a:solidFill>
            </a:endParaRPr>
          </a:p>
        </p:txBody>
      </p:sp>
      <p:sp>
        <p:nvSpPr>
          <p:cNvPr id="23" name="tbDate"/>
          <p:cNvSpPr txBox="1">
            <a:spLocks noChangeArrowheads="1"/>
          </p:cNvSpPr>
          <p:nvPr userDrawn="1"/>
        </p:nvSpPr>
        <p:spPr bwMode="white">
          <a:xfrm>
            <a:off x="9145108" y="6735600"/>
            <a:ext cx="2562762" cy="122400"/>
          </a:xfrm>
          <a:prstGeom prst="rect">
            <a:avLst/>
          </a:prstGeom>
          <a:noFill/>
          <a:ln w="12700">
            <a:noFill/>
            <a:miter lim="800000"/>
            <a:headEnd/>
            <a:tailEnd/>
          </a:ln>
          <a:effectLst/>
        </p:spPr>
        <p:txBody>
          <a:bodyPr wrap="none" lIns="180000" tIns="0" rIns="0" bIns="0" anchor="ctr"/>
          <a:lstStyle/>
          <a:p>
            <a:pPr algn="l" defTabSz="762019">
              <a:lnSpc>
                <a:spcPct val="90000"/>
              </a:lnSpc>
              <a:spcBef>
                <a:spcPts val="0"/>
              </a:spcBef>
            </a:pPr>
            <a:r>
              <a:rPr lang="en-GB" sz="800" b="0" noProof="0" dirty="0">
                <a:solidFill>
                  <a:schemeClr val="bg1"/>
                </a:solidFill>
              </a:rPr>
              <a:t>July 2017</a:t>
            </a:r>
          </a:p>
        </p:txBody>
      </p:sp>
      <p:sp>
        <p:nvSpPr>
          <p:cNvPr id="24" name="tbProjNum"/>
          <p:cNvSpPr txBox="1">
            <a:spLocks noChangeArrowheads="1"/>
          </p:cNvSpPr>
          <p:nvPr userDrawn="1"/>
        </p:nvSpPr>
        <p:spPr bwMode="white">
          <a:xfrm>
            <a:off x="5061412" y="6735600"/>
            <a:ext cx="2032986" cy="122400"/>
          </a:xfrm>
          <a:prstGeom prst="rect">
            <a:avLst/>
          </a:prstGeom>
          <a:noFill/>
          <a:ln w="12700">
            <a:noFill/>
            <a:miter lim="800000"/>
            <a:headEnd/>
            <a:tailEnd/>
          </a:ln>
          <a:effectLst/>
        </p:spPr>
        <p:txBody>
          <a:bodyPr wrap="none" lIns="0" tIns="0" rIns="0" bIns="0" anchor="ctr"/>
          <a:lstStyle/>
          <a:p>
            <a:pPr defTabSz="762019">
              <a:lnSpc>
                <a:spcPct val="90000"/>
              </a:lnSpc>
              <a:spcBef>
                <a:spcPts val="0"/>
              </a:spcBef>
            </a:pPr>
            <a:r>
              <a:rPr lang="en-GB" sz="800" b="0" noProof="0" dirty="0">
                <a:solidFill>
                  <a:srgbClr val="FFFFFF"/>
                </a:solidFill>
              </a:rPr>
              <a:t> </a:t>
            </a:r>
          </a:p>
        </p:txBody>
      </p:sp>
      <p:sp>
        <p:nvSpPr>
          <p:cNvPr id="25" name="tbDocNum"/>
          <p:cNvSpPr txBox="1">
            <a:spLocks noChangeArrowheads="1"/>
          </p:cNvSpPr>
          <p:nvPr userDrawn="1"/>
        </p:nvSpPr>
        <p:spPr bwMode="white">
          <a:xfrm>
            <a:off x="7094399" y="6735600"/>
            <a:ext cx="2032986" cy="122400"/>
          </a:xfrm>
          <a:prstGeom prst="rect">
            <a:avLst/>
          </a:prstGeom>
          <a:noFill/>
          <a:ln w="12700">
            <a:noFill/>
            <a:miter lim="800000"/>
            <a:headEnd/>
            <a:tailEnd/>
          </a:ln>
          <a:effectLst/>
        </p:spPr>
        <p:txBody>
          <a:bodyPr wrap="none" lIns="0" tIns="0" rIns="180000" bIns="0" anchor="ctr"/>
          <a:lstStyle/>
          <a:p>
            <a:pPr algn="r" defTabSz="762019">
              <a:lnSpc>
                <a:spcPct val="90000"/>
              </a:lnSpc>
              <a:spcBef>
                <a:spcPts val="0"/>
              </a:spcBef>
            </a:pPr>
            <a:r>
              <a:rPr lang="en-GB" sz="800" b="0" noProof="0" dirty="0">
                <a:solidFill>
                  <a:srgbClr val="FFFFFF"/>
                </a:solidFill>
              </a:rPr>
              <a:t> </a:t>
            </a:r>
          </a:p>
        </p:txBody>
      </p:sp>
      <p:sp>
        <p:nvSpPr>
          <p:cNvPr id="26" name="tbClientName"/>
          <p:cNvSpPr txBox="1">
            <a:spLocks noChangeArrowheads="1"/>
          </p:cNvSpPr>
          <p:nvPr userDrawn="1"/>
        </p:nvSpPr>
        <p:spPr bwMode="white">
          <a:xfrm>
            <a:off x="1516799" y="6735600"/>
            <a:ext cx="3544615" cy="122400"/>
          </a:xfrm>
          <a:prstGeom prst="rect">
            <a:avLst/>
          </a:prstGeom>
          <a:noFill/>
          <a:ln w="12700">
            <a:noFill/>
            <a:miter lim="800000"/>
            <a:headEnd/>
            <a:tailEnd/>
          </a:ln>
          <a:effectLst/>
        </p:spPr>
        <p:txBody>
          <a:bodyPr wrap="none" lIns="0" tIns="0" rIns="0" bIns="0" anchor="ctr"/>
          <a:lstStyle/>
          <a:p>
            <a:pPr algn="ctr" defTabSz="762019">
              <a:lnSpc>
                <a:spcPct val="90000"/>
              </a:lnSpc>
              <a:spcBef>
                <a:spcPts val="0"/>
              </a:spcBef>
            </a:pPr>
            <a:r>
              <a:rPr lang="en-GB" sz="800" b="0" noProof="0" dirty="0">
                <a:solidFill>
                  <a:srgbClr val="FFFFFF"/>
                </a:solidFill>
              </a:rPr>
              <a:t>Unclassified - Public Domain</a:t>
            </a:r>
          </a:p>
        </p:txBody>
      </p:sp>
      <p:sp>
        <p:nvSpPr>
          <p:cNvPr id="27" name="tbCopyright"/>
          <p:cNvSpPr txBox="1">
            <a:spLocks noChangeArrowheads="1"/>
          </p:cNvSpPr>
          <p:nvPr userDrawn="1"/>
        </p:nvSpPr>
        <p:spPr bwMode="white">
          <a:xfrm>
            <a:off x="187565" y="6735600"/>
            <a:ext cx="1329231" cy="122400"/>
          </a:xfrm>
          <a:prstGeom prst="rect">
            <a:avLst/>
          </a:prstGeom>
          <a:noFill/>
          <a:ln w="9525">
            <a:noFill/>
            <a:miter lim="800000"/>
            <a:headEnd type="none" w="sm" len="sm"/>
            <a:tailEnd type="none" w="sm" len="sm"/>
          </a:ln>
          <a:effectLst/>
        </p:spPr>
        <p:txBody>
          <a:bodyPr wrap="none" lIns="0" tIns="0" rIns="0" bIns="0" anchor="ctr"/>
          <a:lstStyle/>
          <a:p>
            <a:pPr algn="l" defTabSz="762019">
              <a:lnSpc>
                <a:spcPct val="90000"/>
              </a:lnSpc>
              <a:spcBef>
                <a:spcPts val="0"/>
              </a:spcBef>
            </a:pPr>
            <a:r>
              <a:rPr lang="en-GB" sz="800" b="0" noProof="0" dirty="0">
                <a:solidFill>
                  <a:srgbClr val="FFFFFF"/>
                </a:solidFill>
              </a:rPr>
              <a:t>© Ricardo plc 2017</a:t>
            </a:r>
          </a:p>
        </p:txBody>
      </p:sp>
    </p:spTree>
    <p:extLst>
      <p:ext uri="{BB962C8B-B14F-4D97-AF65-F5344CB8AC3E}">
        <p14:creationId xmlns:p14="http://schemas.microsoft.com/office/powerpoint/2010/main" val="989826703"/>
      </p:ext>
    </p:extLst>
  </p:cSld>
  <p:clrMapOvr>
    <a:masterClrMapping/>
  </p:clrMapOvr>
  <p:transition/>
  <p:extLst mod="1">
    <p:ext uri="{DCECCB84-F9BA-43D5-87BE-67443E8EF086}">
      <p15:sldGuideLst xmlns:p15="http://schemas.microsoft.com/office/powerpoint/2012/main">
        <p15:guide id="2" pos="295" userDrawn="1">
          <p15:clr>
            <a:srgbClr val="A4A3A4"/>
          </p15:clr>
        </p15:guide>
        <p15:guide id="3" pos="4740" userDrawn="1">
          <p15:clr>
            <a:srgbClr val="A4A3A4"/>
          </p15:clr>
        </p15:guide>
        <p15:guide id="4" pos="7030" userDrawn="1">
          <p15:clr>
            <a:srgbClr val="A4A3A4"/>
          </p15:clr>
        </p15:guide>
        <p15:guide id="5" orient="horz" pos="2267" userDrawn="1">
          <p15:clr>
            <a:srgbClr val="A4A3A4"/>
          </p15:clr>
        </p15:guide>
        <p15:guide id="6" orient="horz" pos="3707" userDrawn="1">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5" name="phSubTitle"/>
          <p:cNvSpPr>
            <a:spLocks noGrp="1"/>
          </p:cNvSpPr>
          <p:nvPr>
            <p:ph type="body" sz="quarter" idx="10" hasCustomPrompt="1"/>
          </p:nvPr>
        </p:nvSpPr>
        <p:spPr>
          <a:xfrm>
            <a:off x="468923" y="2971800"/>
            <a:ext cx="9284677" cy="1066800"/>
          </a:xfrm>
        </p:spPr>
        <p:txBody>
          <a:bodyPr/>
          <a:lstStyle>
            <a:lvl1pPr marL="0" indent="0" algn="l" defTabSz="457212" rtl="0" eaLnBrk="0" fontAlgn="base" hangingPunct="0">
              <a:spcBef>
                <a:spcPct val="50000"/>
              </a:spcBef>
              <a:spcAft>
                <a:spcPct val="0"/>
              </a:spcAft>
              <a:buClr>
                <a:schemeClr val="accent2"/>
              </a:buClr>
              <a:buSzPct val="75000"/>
              <a:buFont typeface="Wingdings" pitchFamily="2" charset="2"/>
              <a:buNone/>
              <a:defRPr sz="1800" b="1"/>
            </a:lvl1pPr>
            <a:lvl2pPr marL="0" indent="0">
              <a:buNone/>
              <a:tabLst>
                <a:tab pos="1520863" algn="l"/>
              </a:tabLst>
              <a:defRPr sz="1200" b="1">
                <a:solidFill>
                  <a:schemeClr val="tx1"/>
                </a:solidFill>
              </a:defRPr>
            </a:lvl2pPr>
            <a:lvl3pPr marL="0" indent="0" defTabSz="255595">
              <a:buNone/>
              <a:defRPr lang="en-US" sz="1200" dirty="0" smtClean="0">
                <a:solidFill>
                  <a:schemeClr val="tx1"/>
                </a:solidFill>
                <a:latin typeface="+mn-lt"/>
              </a:defRPr>
            </a:lvl3pPr>
            <a:lvl4pPr marL="0" indent="0" defTabSz="255595">
              <a:buNone/>
              <a:defRPr lang="en-US" sz="1200" dirty="0" smtClean="0">
                <a:solidFill>
                  <a:schemeClr val="tx1"/>
                </a:solidFill>
                <a:latin typeface="+mn-lt"/>
              </a:defRPr>
            </a:lvl4pPr>
            <a:lvl5pPr marL="0" indent="0" defTabSz="255595">
              <a:buNone/>
              <a:defRPr lang="en-US" sz="1200" dirty="0" smtClean="0">
                <a:solidFill>
                  <a:schemeClr val="tx1"/>
                </a:solidFill>
                <a:latin typeface="+mn-lt"/>
              </a:defRPr>
            </a:lvl5pPr>
          </a:lstStyle>
          <a:p>
            <a:pPr marL="0" lvl="0" indent="0" algn="l" defTabSz="457212" rtl="0" eaLnBrk="0" fontAlgn="base" hangingPunct="0">
              <a:spcBef>
                <a:spcPct val="50000"/>
              </a:spcBef>
              <a:spcAft>
                <a:spcPct val="0"/>
              </a:spcAft>
              <a:buClr>
                <a:schemeClr val="accent2"/>
              </a:buClr>
              <a:buSzPct val="75000"/>
              <a:buFont typeface="Wingdings" pitchFamily="2" charset="2"/>
              <a:buNone/>
            </a:pPr>
            <a:r>
              <a:rPr lang="en-GB" noProof="0" dirty="0"/>
              <a:t>Click to add subtitle</a:t>
            </a:r>
            <a:br>
              <a:rPr lang="en-GB" noProof="0" dirty="0"/>
            </a:br>
            <a:r>
              <a:rPr lang="en-GB" noProof="0" dirty="0"/>
              <a:t>Front page should include project number &amp; name/activity, date, presenters’ names, location &amp; RD number</a:t>
            </a:r>
          </a:p>
        </p:txBody>
      </p:sp>
      <p:sp>
        <p:nvSpPr>
          <p:cNvPr id="8" name="tlTitle"/>
          <p:cNvSpPr>
            <a:spLocks noGrp="1"/>
          </p:cNvSpPr>
          <p:nvPr>
            <p:ph type="title" hasCustomPrompt="1"/>
          </p:nvPr>
        </p:nvSpPr>
        <p:spPr>
          <a:xfrm>
            <a:off x="468923" y="2466005"/>
            <a:ext cx="9284677" cy="430887"/>
          </a:xfrm>
          <a:noFill/>
          <a:ln w="12700">
            <a:noFill/>
            <a:miter lim="800000"/>
            <a:headEnd/>
            <a:tailEnd/>
          </a:ln>
          <a:effectLst/>
        </p:spPr>
        <p:txBody>
          <a:bodyPr vert="horz" wrap="square" lIns="0" tIns="0" rIns="0" bIns="0" numCol="1" anchor="b" anchorCtr="0" compatLnSpc="1">
            <a:prstTxWarp prst="textNoShape">
              <a:avLst/>
            </a:prstTxWarp>
            <a:spAutoFit/>
          </a:bodyPr>
          <a:lstStyle>
            <a:lvl1pPr marL="0" marR="0" indent="0" defTabSz="457212" rtl="0" eaLnBrk="0" fontAlgn="base" latinLnBrk="0" hangingPunct="0">
              <a:lnSpc>
                <a:spcPct val="100000"/>
              </a:lnSpc>
              <a:spcBef>
                <a:spcPct val="50000"/>
              </a:spcBef>
              <a:spcAft>
                <a:spcPct val="0"/>
              </a:spcAft>
              <a:tabLst/>
              <a:defRPr lang="en-GB" sz="2800" b="1" noProof="0" dirty="0" smtClean="0">
                <a:solidFill>
                  <a:srgbClr val="006BB7"/>
                </a:solidFill>
                <a:latin typeface="+mj-lt"/>
                <a:ea typeface="+mj-ea"/>
                <a:cs typeface="+mj-cs"/>
              </a:defRPr>
            </a:lvl1pPr>
          </a:lstStyle>
          <a:p>
            <a:pPr marL="0" marR="0" lvl="0" indent="0" algn="l" defTabSz="361959" rtl="0" eaLnBrk="0" fontAlgn="base" latinLnBrk="0" hangingPunct="0">
              <a:lnSpc>
                <a:spcPct val="100000"/>
              </a:lnSpc>
              <a:spcBef>
                <a:spcPct val="0"/>
              </a:spcBef>
              <a:spcAft>
                <a:spcPct val="0"/>
              </a:spcAft>
              <a:tabLst/>
              <a:defRPr/>
            </a:pPr>
            <a:r>
              <a:rPr kumimoji="0" lang="en-GB" sz="2800" b="1" i="0" u="none" strike="noStrike" kern="0" cap="none" spc="0" normalizeH="0" baseline="0" noProof="0" dirty="0">
                <a:ln>
                  <a:noFill/>
                </a:ln>
                <a:solidFill>
                  <a:srgbClr val="006BB7"/>
                </a:solidFill>
                <a:effectLst/>
                <a:uLnTx/>
                <a:uFillTx/>
                <a:latin typeface="+mn-lt"/>
                <a:ea typeface="+mj-ea"/>
                <a:cs typeface="+mj-cs"/>
              </a:rPr>
              <a:t>Click to add presentation title</a:t>
            </a:r>
          </a:p>
        </p:txBody>
      </p:sp>
      <p:pic>
        <p:nvPicPr>
          <p:cNvPr id="10" name="pic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3892" y="433067"/>
            <a:ext cx="1084924" cy="698705"/>
          </a:xfrm>
          <a:prstGeom prst="rect">
            <a:avLst/>
          </a:prstGeom>
        </p:spPr>
      </p:pic>
      <p:sp>
        <p:nvSpPr>
          <p:cNvPr id="13" name="TextBox 12"/>
          <p:cNvSpPr txBox="1"/>
          <p:nvPr userDrawn="1"/>
        </p:nvSpPr>
        <p:spPr>
          <a:xfrm>
            <a:off x="7487323" y="354754"/>
            <a:ext cx="2853043" cy="595923"/>
          </a:xfrm>
          <a:prstGeom prst="rect">
            <a:avLst/>
          </a:prstGeom>
          <a:noFill/>
        </p:spPr>
        <p:txBody>
          <a:bodyPr wrap="square" lIns="36000" tIns="36000" rIns="36000" bIns="3600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GB" sz="1700" dirty="0">
                <a:solidFill>
                  <a:schemeClr val="accent1"/>
                </a:solidFill>
                <a:latin typeface="Myriad Pro Light" panose="020B0403030403020204" pitchFamily="34" charset="0"/>
              </a:rPr>
              <a:t>Delivering</a:t>
            </a:r>
            <a:r>
              <a:rPr lang="en-GB" sz="1700" baseline="0" dirty="0">
                <a:solidFill>
                  <a:schemeClr val="accent1"/>
                </a:solidFill>
                <a:latin typeface="Myriad Pro Light" panose="020B0403030403020204" pitchFamily="34" charset="0"/>
              </a:rPr>
              <a:t> Excellence Through Innovation &amp; Technology</a:t>
            </a:r>
            <a:endParaRPr lang="en-GB" sz="1700" dirty="0">
              <a:solidFill>
                <a:schemeClr val="accent1"/>
              </a:solidFill>
            </a:endParaRPr>
          </a:p>
        </p:txBody>
      </p:sp>
      <p:sp>
        <p:nvSpPr>
          <p:cNvPr id="16" name="recStripe"/>
          <p:cNvSpPr/>
          <p:nvPr userDrawn="1"/>
        </p:nvSpPr>
        <p:spPr bwMode="auto">
          <a:xfrm>
            <a:off x="0" y="6735600"/>
            <a:ext cx="12192000" cy="122400"/>
          </a:xfrm>
          <a:prstGeom prst="rect">
            <a:avLst/>
          </a:prstGeom>
          <a:solidFill>
            <a:srgbClr val="006BB7"/>
          </a:solidFill>
          <a:ln w="6350" cap="flat" cmpd="sng" algn="ctr">
            <a:noFill/>
            <a:prstDash val="solid"/>
            <a:round/>
            <a:headEnd type="none" w="med" len="med"/>
            <a:tailEnd type="none" w="med" len="med"/>
          </a:ln>
          <a:effectLst/>
          <a:extLst>
            <a:ext uri="{91240B29-F687-4F45-9708-019B960494DF}">
              <a14:hiddenLine xmlns:a14="http://schemas.microsoft.com/office/drawing/2010/main" w="6350" cap="flat" cmpd="sng" algn="ctr">
                <a:solidFill>
                  <a:schemeClr val="accent2"/>
                </a:solidFill>
                <a:prstDash val="solid"/>
                <a:round/>
                <a:headEnd type="none" w="med" len="med"/>
                <a:tailEnd type="none" w="med" len="med"/>
              </a14:hiddenLine>
            </a:ext>
          </a:extLst>
        </p:spPr>
        <p:txBody>
          <a:bodyPr vert="horz" wrap="none" lIns="72000" tIns="72000" rIns="72000" bIns="72000" numCol="1" rtlCol="0" anchor="ctr" anchorCtr="0" compatLnSpc="1">
            <a:prstTxWarp prst="textNoShape">
              <a:avLst/>
            </a:prstTxWarp>
          </a:bodyPr>
          <a:lstStyle/>
          <a:p>
            <a:pPr marL="0" marR="0" indent="0" algn="ctr" defTabSz="76201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ndParaRPr>
          </a:p>
        </p:txBody>
      </p:sp>
      <p:sp>
        <p:nvSpPr>
          <p:cNvPr id="17" name="tbPageNum"/>
          <p:cNvSpPr txBox="1">
            <a:spLocks noChangeArrowheads="1"/>
          </p:cNvSpPr>
          <p:nvPr userDrawn="1"/>
        </p:nvSpPr>
        <p:spPr bwMode="white">
          <a:xfrm>
            <a:off x="11707872" y="6735600"/>
            <a:ext cx="339547" cy="122400"/>
          </a:xfrm>
          <a:prstGeom prst="rect">
            <a:avLst/>
          </a:prstGeom>
          <a:noFill/>
          <a:ln w="12700">
            <a:noFill/>
            <a:miter lim="800000"/>
            <a:headEnd/>
            <a:tailEnd/>
          </a:ln>
          <a:effectLst/>
        </p:spPr>
        <p:txBody>
          <a:bodyPr wrap="none" lIns="0" tIns="0" rIns="0" bIns="0" anchor="ctr"/>
          <a:lstStyle/>
          <a:p>
            <a:pPr algn="r" defTabSz="762019">
              <a:lnSpc>
                <a:spcPct val="90000"/>
              </a:lnSpc>
              <a:spcBef>
                <a:spcPts val="0"/>
              </a:spcBef>
            </a:pPr>
            <a:fld id="{BC0CAB5C-00C8-41AE-9AF4-BF935A011671}" type="slidenum">
              <a:rPr lang="en-GB" sz="800" b="0" noProof="0" smtClean="0">
                <a:solidFill>
                  <a:schemeClr val="bg1"/>
                </a:solidFill>
              </a:rPr>
              <a:pPr algn="r" defTabSz="762019">
                <a:lnSpc>
                  <a:spcPct val="90000"/>
                </a:lnSpc>
                <a:spcBef>
                  <a:spcPts val="0"/>
                </a:spcBef>
              </a:pPr>
              <a:t>‹#›</a:t>
            </a:fld>
            <a:endParaRPr lang="en-GB" sz="800" b="0" noProof="0" dirty="0">
              <a:solidFill>
                <a:schemeClr val="bg1"/>
              </a:solidFill>
            </a:endParaRPr>
          </a:p>
        </p:txBody>
      </p:sp>
      <p:sp>
        <p:nvSpPr>
          <p:cNvPr id="18" name="tbDate"/>
          <p:cNvSpPr txBox="1">
            <a:spLocks noChangeArrowheads="1"/>
          </p:cNvSpPr>
          <p:nvPr userDrawn="1"/>
        </p:nvSpPr>
        <p:spPr bwMode="white">
          <a:xfrm>
            <a:off x="9145108" y="6735600"/>
            <a:ext cx="2562762" cy="122400"/>
          </a:xfrm>
          <a:prstGeom prst="rect">
            <a:avLst/>
          </a:prstGeom>
          <a:noFill/>
          <a:ln w="12700">
            <a:noFill/>
            <a:miter lim="800000"/>
            <a:headEnd/>
            <a:tailEnd/>
          </a:ln>
          <a:effectLst/>
        </p:spPr>
        <p:txBody>
          <a:bodyPr wrap="none" lIns="180000" tIns="0" rIns="0" bIns="0" anchor="ctr"/>
          <a:lstStyle/>
          <a:p>
            <a:pPr algn="l" defTabSz="762019">
              <a:lnSpc>
                <a:spcPct val="90000"/>
              </a:lnSpc>
              <a:spcBef>
                <a:spcPts val="0"/>
              </a:spcBef>
            </a:pPr>
            <a:r>
              <a:rPr lang="en-GB" sz="800" b="0" noProof="0" dirty="0">
                <a:solidFill>
                  <a:schemeClr val="bg1"/>
                </a:solidFill>
              </a:rPr>
              <a:t>July 2017</a:t>
            </a:r>
          </a:p>
        </p:txBody>
      </p:sp>
      <p:sp>
        <p:nvSpPr>
          <p:cNvPr id="19" name="tbProjNum"/>
          <p:cNvSpPr txBox="1">
            <a:spLocks noChangeArrowheads="1"/>
          </p:cNvSpPr>
          <p:nvPr userDrawn="1"/>
        </p:nvSpPr>
        <p:spPr bwMode="white">
          <a:xfrm>
            <a:off x="5061412" y="6735600"/>
            <a:ext cx="2032986" cy="122400"/>
          </a:xfrm>
          <a:prstGeom prst="rect">
            <a:avLst/>
          </a:prstGeom>
          <a:noFill/>
          <a:ln w="12700">
            <a:noFill/>
            <a:miter lim="800000"/>
            <a:headEnd/>
            <a:tailEnd/>
          </a:ln>
          <a:effectLst/>
        </p:spPr>
        <p:txBody>
          <a:bodyPr wrap="none" lIns="0" tIns="0" rIns="0" bIns="0" anchor="ctr"/>
          <a:lstStyle/>
          <a:p>
            <a:pPr defTabSz="762019">
              <a:lnSpc>
                <a:spcPct val="90000"/>
              </a:lnSpc>
              <a:spcBef>
                <a:spcPts val="0"/>
              </a:spcBef>
            </a:pPr>
            <a:r>
              <a:rPr lang="en-GB" sz="800" b="0" noProof="0" dirty="0">
                <a:solidFill>
                  <a:srgbClr val="FFFFFF"/>
                </a:solidFill>
              </a:rPr>
              <a:t> </a:t>
            </a:r>
          </a:p>
        </p:txBody>
      </p:sp>
      <p:sp>
        <p:nvSpPr>
          <p:cNvPr id="20" name="tbDocNum"/>
          <p:cNvSpPr txBox="1">
            <a:spLocks noChangeArrowheads="1"/>
          </p:cNvSpPr>
          <p:nvPr userDrawn="1"/>
        </p:nvSpPr>
        <p:spPr bwMode="white">
          <a:xfrm>
            <a:off x="7094399" y="6735600"/>
            <a:ext cx="2032986" cy="122400"/>
          </a:xfrm>
          <a:prstGeom prst="rect">
            <a:avLst/>
          </a:prstGeom>
          <a:noFill/>
          <a:ln w="12700">
            <a:noFill/>
            <a:miter lim="800000"/>
            <a:headEnd/>
            <a:tailEnd/>
          </a:ln>
          <a:effectLst/>
        </p:spPr>
        <p:txBody>
          <a:bodyPr wrap="none" lIns="0" tIns="0" rIns="180000" bIns="0" anchor="ctr"/>
          <a:lstStyle/>
          <a:p>
            <a:pPr algn="r" defTabSz="762019">
              <a:lnSpc>
                <a:spcPct val="90000"/>
              </a:lnSpc>
              <a:spcBef>
                <a:spcPts val="0"/>
              </a:spcBef>
            </a:pPr>
            <a:r>
              <a:rPr lang="en-GB" sz="800" b="0" noProof="0" dirty="0">
                <a:solidFill>
                  <a:srgbClr val="FFFFFF"/>
                </a:solidFill>
              </a:rPr>
              <a:t> </a:t>
            </a:r>
          </a:p>
        </p:txBody>
      </p:sp>
      <p:sp>
        <p:nvSpPr>
          <p:cNvPr id="21" name="tbClientName"/>
          <p:cNvSpPr txBox="1">
            <a:spLocks noChangeArrowheads="1"/>
          </p:cNvSpPr>
          <p:nvPr userDrawn="1"/>
        </p:nvSpPr>
        <p:spPr bwMode="white">
          <a:xfrm>
            <a:off x="1516799" y="6735600"/>
            <a:ext cx="3544615" cy="122400"/>
          </a:xfrm>
          <a:prstGeom prst="rect">
            <a:avLst/>
          </a:prstGeom>
          <a:noFill/>
          <a:ln w="12700">
            <a:noFill/>
            <a:miter lim="800000"/>
            <a:headEnd/>
            <a:tailEnd/>
          </a:ln>
          <a:effectLst/>
        </p:spPr>
        <p:txBody>
          <a:bodyPr wrap="none" lIns="0" tIns="0" rIns="0" bIns="0" anchor="ctr"/>
          <a:lstStyle/>
          <a:p>
            <a:pPr algn="ctr" defTabSz="762019">
              <a:lnSpc>
                <a:spcPct val="90000"/>
              </a:lnSpc>
              <a:spcBef>
                <a:spcPts val="0"/>
              </a:spcBef>
            </a:pPr>
            <a:r>
              <a:rPr lang="en-GB" sz="800" b="0" noProof="0" dirty="0">
                <a:solidFill>
                  <a:srgbClr val="FFFFFF"/>
                </a:solidFill>
              </a:rPr>
              <a:t>Unclassified - Public Domain</a:t>
            </a:r>
          </a:p>
        </p:txBody>
      </p:sp>
      <p:sp>
        <p:nvSpPr>
          <p:cNvPr id="22" name="tbCopyright"/>
          <p:cNvSpPr txBox="1">
            <a:spLocks noChangeArrowheads="1"/>
          </p:cNvSpPr>
          <p:nvPr userDrawn="1"/>
        </p:nvSpPr>
        <p:spPr bwMode="white">
          <a:xfrm>
            <a:off x="187565" y="6735600"/>
            <a:ext cx="1329231" cy="122400"/>
          </a:xfrm>
          <a:prstGeom prst="rect">
            <a:avLst/>
          </a:prstGeom>
          <a:noFill/>
          <a:ln w="9525">
            <a:noFill/>
            <a:miter lim="800000"/>
            <a:headEnd type="none" w="sm" len="sm"/>
            <a:tailEnd type="none" w="sm" len="sm"/>
          </a:ln>
          <a:effectLst/>
        </p:spPr>
        <p:txBody>
          <a:bodyPr wrap="none" lIns="0" tIns="0" rIns="0" bIns="0" anchor="ctr"/>
          <a:lstStyle/>
          <a:p>
            <a:pPr algn="l" defTabSz="762019">
              <a:lnSpc>
                <a:spcPct val="90000"/>
              </a:lnSpc>
              <a:spcBef>
                <a:spcPts val="0"/>
              </a:spcBef>
            </a:pPr>
            <a:r>
              <a:rPr lang="en-GB" sz="800" b="0" noProof="0" dirty="0">
                <a:solidFill>
                  <a:srgbClr val="FFFFFF"/>
                </a:solidFill>
              </a:rPr>
              <a:t>© Ricardo plc 2017</a:t>
            </a:r>
          </a:p>
        </p:txBody>
      </p:sp>
    </p:spTree>
    <p:extLst>
      <p:ext uri="{BB962C8B-B14F-4D97-AF65-F5344CB8AC3E}">
        <p14:creationId xmlns:p14="http://schemas.microsoft.com/office/powerpoint/2010/main" val="822441907"/>
      </p:ext>
    </p:extLst>
  </p:cSld>
  <p:clrMapOvr>
    <a:masterClrMapping/>
  </p:clrMapOvr>
  <p:transition/>
  <p:extLst mod="1">
    <p:ext uri="{DCECCB84-F9BA-43D5-87BE-67443E8EF086}">
      <p15:sldGuideLst xmlns:p15="http://schemas.microsoft.com/office/powerpoint/2012/main">
        <p15:guide id="2" pos="295" userDrawn="1">
          <p15:clr>
            <a:srgbClr val="A4A3A4"/>
          </p15:clr>
        </p15:guide>
        <p15:guide id="3" orient="horz" pos="1824" userDrawn="1">
          <p15:clr>
            <a:srgbClr val="A4A3A4"/>
          </p15:clr>
        </p15:guide>
        <p15:guide id="4" orient="horz" pos="1872" userDrawn="1">
          <p15:clr>
            <a:srgbClr val="A4A3A4"/>
          </p15:clr>
        </p15:guide>
        <p15:guide id="5" pos="6144"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13710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11AC75-D22E-442A-BE48-3A66291A52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578AFC-FBB7-4F77-AE0E-79E46952389C}" type="slidenum">
              <a:rPr lang="en-GB" smtClean="0"/>
              <a:t>‹#›</a:t>
            </a:fld>
            <a:endParaRPr lang="en-GB"/>
          </a:p>
        </p:txBody>
      </p:sp>
    </p:spTree>
    <p:extLst>
      <p:ext uri="{BB962C8B-B14F-4D97-AF65-F5344CB8AC3E}">
        <p14:creationId xmlns:p14="http://schemas.microsoft.com/office/powerpoint/2010/main" val="20374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ent with Subtitles">
    <p:spTree>
      <p:nvGrpSpPr>
        <p:cNvPr id="1" name=""/>
        <p:cNvGrpSpPr/>
        <p:nvPr/>
      </p:nvGrpSpPr>
      <p:grpSpPr>
        <a:xfrm>
          <a:off x="0" y="0"/>
          <a:ext cx="0" cy="0"/>
          <a:chOff x="0" y="0"/>
          <a:chExt cx="0" cy="0"/>
        </a:xfrm>
      </p:grpSpPr>
      <p:sp>
        <p:nvSpPr>
          <p:cNvPr id="6" name="phContent2"/>
          <p:cNvSpPr>
            <a:spLocks noGrp="1"/>
          </p:cNvSpPr>
          <p:nvPr>
            <p:ph sz="quarter" idx="4" hasCustomPrompt="1"/>
          </p:nvPr>
        </p:nvSpPr>
        <p:spPr>
          <a:xfrm>
            <a:off x="6193695" y="1995859"/>
            <a:ext cx="5529385" cy="460179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468923" y="1995859"/>
            <a:ext cx="5527431" cy="4601795"/>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SubTitle2"/>
          <p:cNvSpPr>
            <a:spLocks noGrp="1"/>
          </p:cNvSpPr>
          <p:nvPr>
            <p:ph type="body" sz="quarter" idx="3" hasCustomPrompt="1"/>
          </p:nvPr>
        </p:nvSpPr>
        <p:spPr>
          <a:xfrm>
            <a:off x="6193695" y="1306513"/>
            <a:ext cx="5529385" cy="639762"/>
          </a:xfrm>
        </p:spPr>
        <p:txBody>
          <a:bodyPr anchor="t"/>
          <a:lstStyle>
            <a:lvl1pPr marL="0" indent="0" algn="ctr">
              <a:buNone/>
              <a:defRPr sz="20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GB" noProof="0" dirty="0"/>
              <a:t>Click to add subtitle</a:t>
            </a:r>
          </a:p>
        </p:txBody>
      </p:sp>
      <p:sp>
        <p:nvSpPr>
          <p:cNvPr id="3" name="phSubTitle1"/>
          <p:cNvSpPr>
            <a:spLocks noGrp="1"/>
          </p:cNvSpPr>
          <p:nvPr>
            <p:ph type="body" idx="1" hasCustomPrompt="1"/>
          </p:nvPr>
        </p:nvSpPr>
        <p:spPr>
          <a:xfrm>
            <a:off x="468923" y="1306513"/>
            <a:ext cx="5527431" cy="639762"/>
          </a:xfrm>
        </p:spPr>
        <p:txBody>
          <a:bodyPr anchor="t"/>
          <a:lstStyle>
            <a:lvl1pPr marL="0" indent="0" algn="ctr">
              <a:buNone/>
              <a:defRPr sz="20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GB" noProof="0" dirty="0"/>
              <a:t>Click to add subtitle</a:t>
            </a:r>
          </a:p>
        </p:txBody>
      </p:sp>
      <p:sp>
        <p:nvSpPr>
          <p:cNvPr id="11" name="Title 10"/>
          <p:cNvSpPr>
            <a:spLocks noGrp="1"/>
          </p:cNvSpPr>
          <p:nvPr>
            <p:ph type="title" hasCustomPrompt="1"/>
          </p:nvPr>
        </p:nvSpPr>
        <p:spPr/>
        <p:txBody>
          <a:bodyPr/>
          <a:lstStyle>
            <a:lvl1pPr>
              <a:defRPr/>
            </a:lvl1pPr>
          </a:lstStyle>
          <a:p>
            <a:r>
              <a:rPr lang="en-GB" dirty="0"/>
              <a:t>Click to add title</a:t>
            </a:r>
          </a:p>
        </p:txBody>
      </p:sp>
      <p:sp>
        <p:nvSpPr>
          <p:cNvPr id="8"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ntent (large-left)">
    <p:spTree>
      <p:nvGrpSpPr>
        <p:cNvPr id="1" name=""/>
        <p:cNvGrpSpPr/>
        <p:nvPr/>
      </p:nvGrpSpPr>
      <p:grpSpPr>
        <a:xfrm>
          <a:off x="0" y="0"/>
          <a:ext cx="0" cy="0"/>
          <a:chOff x="0" y="0"/>
          <a:chExt cx="0" cy="0"/>
        </a:xfrm>
      </p:grpSpPr>
      <p:sp>
        <p:nvSpPr>
          <p:cNvPr id="4" name="phContent2"/>
          <p:cNvSpPr>
            <a:spLocks noGrp="1"/>
          </p:cNvSpPr>
          <p:nvPr>
            <p:ph sz="half" idx="2" hasCustomPrompt="1"/>
          </p:nvPr>
        </p:nvSpPr>
        <p:spPr>
          <a:xfrm>
            <a:off x="8090587" y="1306518"/>
            <a:ext cx="3633231"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468923" y="1306518"/>
            <a:ext cx="74436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6"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large-right)">
    <p:spTree>
      <p:nvGrpSpPr>
        <p:cNvPr id="1" name=""/>
        <p:cNvGrpSpPr/>
        <p:nvPr/>
      </p:nvGrpSpPr>
      <p:grpSpPr>
        <a:xfrm>
          <a:off x="0" y="0"/>
          <a:ext cx="0" cy="0"/>
          <a:chOff x="0" y="0"/>
          <a:chExt cx="0" cy="0"/>
        </a:xfrm>
      </p:grpSpPr>
      <p:sp>
        <p:nvSpPr>
          <p:cNvPr id="3" name="phContent2"/>
          <p:cNvSpPr>
            <a:spLocks noGrp="1"/>
          </p:cNvSpPr>
          <p:nvPr>
            <p:ph sz="half" idx="1" hasCustomPrompt="1"/>
          </p:nvPr>
        </p:nvSpPr>
        <p:spPr>
          <a:xfrm>
            <a:off x="4280123" y="1306518"/>
            <a:ext cx="7443692"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468923" y="1306518"/>
            <a:ext cx="3633231" cy="5291137"/>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6" name="phSectionTitle"/>
          <p:cNvSpPr>
            <a:spLocks noGrp="1"/>
          </p:cNvSpPr>
          <p:nvPr>
            <p:ph type="body" sz="quarter" idx="12" hasCustomPrompt="1"/>
          </p:nvPr>
        </p:nvSpPr>
        <p:spPr>
          <a:xfrm>
            <a:off x="391969"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 (up-down)">
    <p:spTree>
      <p:nvGrpSpPr>
        <p:cNvPr id="1" name=""/>
        <p:cNvGrpSpPr/>
        <p:nvPr/>
      </p:nvGrpSpPr>
      <p:grpSpPr>
        <a:xfrm>
          <a:off x="0" y="0"/>
          <a:ext cx="0" cy="0"/>
          <a:chOff x="0" y="0"/>
          <a:chExt cx="0" cy="0"/>
        </a:xfrm>
      </p:grpSpPr>
      <p:sp>
        <p:nvSpPr>
          <p:cNvPr id="5" name="phContent2"/>
          <p:cNvSpPr>
            <a:spLocks noGrp="1"/>
          </p:cNvSpPr>
          <p:nvPr>
            <p:ph sz="half" idx="10" hasCustomPrompt="1"/>
          </p:nvPr>
        </p:nvSpPr>
        <p:spPr>
          <a:xfrm>
            <a:off x="381212" y="4581650"/>
            <a:ext cx="11430684" cy="2016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81212" y="1306514"/>
            <a:ext cx="11430684" cy="313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SectionTitle"/>
          <p:cNvSpPr>
            <a:spLocks noGrp="1"/>
          </p:cNvSpPr>
          <p:nvPr>
            <p:ph type="body" sz="quarter" idx="12" hasCustomPrompt="1"/>
          </p:nvPr>
        </p:nvSpPr>
        <p:spPr>
          <a:xfrm>
            <a:off x="381212" y="115200"/>
            <a:ext cx="6688016" cy="140400"/>
          </a:xfrm>
        </p:spPr>
        <p:txBody>
          <a:bodyPr/>
          <a:lstStyle>
            <a:lvl1pPr marL="0" indent="0">
              <a:buNone/>
              <a:defRPr sz="100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cSld>
  <p:clrMapOvr>
    <a:masterClrMapping/>
  </p:clrMapOvr>
  <p:transition/>
  <p:extLst mod="1">
    <p:ext uri="{DCECCB84-F9BA-43D5-87BE-67443E8EF086}">
      <p15:sldGuideLst xmlns:p15="http://schemas.microsoft.com/office/powerpoint/2012/main">
        <p15:guide id="1" pos="7385" userDrawn="1">
          <p15:clr>
            <a:srgbClr val="A4A3A4"/>
          </p15:clr>
        </p15:guide>
        <p15:guide id="2" pos="295" userDrawn="1">
          <p15:clr>
            <a:srgbClr val="A4A3A4"/>
          </p15:clr>
        </p15:guide>
        <p15:guide id="3" orient="horz" pos="823" userDrawn="1">
          <p15:clr>
            <a:srgbClr val="A4A3A4"/>
          </p15:clr>
        </p15:guide>
        <p15:guide id="4" orient="horz" pos="4156"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Stripe"/>
          <p:cNvSpPr/>
          <p:nvPr userDrawn="1"/>
        </p:nvSpPr>
        <p:spPr bwMode="auto">
          <a:xfrm>
            <a:off x="0" y="6735600"/>
            <a:ext cx="12192000" cy="122400"/>
          </a:xfrm>
          <a:prstGeom prst="rect">
            <a:avLst/>
          </a:prstGeom>
          <a:solidFill>
            <a:srgbClr val="006BB7"/>
          </a:solidFill>
          <a:ln w="6350" cap="flat" cmpd="sng" algn="ctr">
            <a:noFill/>
            <a:prstDash val="solid"/>
            <a:round/>
            <a:headEnd type="none" w="med" len="med"/>
            <a:tailEnd type="none" w="med" len="med"/>
          </a:ln>
          <a:effectLst/>
          <a:extLst>
            <a:ext uri="{91240B29-F687-4F45-9708-019B960494DF}">
              <a14:hiddenLine xmlns:a14="http://schemas.microsoft.com/office/drawing/2010/main" w="6350" cap="flat" cmpd="sng" algn="ctr">
                <a:solidFill>
                  <a:schemeClr val="accent2"/>
                </a:solidFill>
                <a:prstDash val="solid"/>
                <a:round/>
                <a:headEnd type="none" w="med" len="med"/>
                <a:tailEnd type="none" w="med" len="med"/>
              </a14:hiddenLine>
            </a:ext>
          </a:extLst>
        </p:spPr>
        <p:txBody>
          <a:bodyPr vert="horz" wrap="none" lIns="72000" tIns="72000" rIns="72000" bIns="72000" numCol="1" rtlCol="0" anchor="ctr" anchorCtr="0" compatLnSpc="1">
            <a:prstTxWarp prst="textNoShape">
              <a:avLst/>
            </a:prstTxWarp>
          </a:bodyPr>
          <a:lstStyle/>
          <a:p>
            <a:pPr marL="0" marR="0" indent="0" algn="ctr" defTabSz="76201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ndParaRPr>
          </a:p>
        </p:txBody>
      </p:sp>
      <p:sp>
        <p:nvSpPr>
          <p:cNvPr id="14" name="tbPageNum"/>
          <p:cNvSpPr txBox="1">
            <a:spLocks noChangeArrowheads="1"/>
          </p:cNvSpPr>
          <p:nvPr userDrawn="1"/>
        </p:nvSpPr>
        <p:spPr bwMode="white">
          <a:xfrm>
            <a:off x="11707872" y="6735600"/>
            <a:ext cx="339547" cy="122400"/>
          </a:xfrm>
          <a:prstGeom prst="rect">
            <a:avLst/>
          </a:prstGeom>
          <a:noFill/>
          <a:ln w="12700">
            <a:noFill/>
            <a:miter lim="800000"/>
            <a:headEnd/>
            <a:tailEnd/>
          </a:ln>
          <a:effectLst/>
        </p:spPr>
        <p:txBody>
          <a:bodyPr wrap="none" lIns="0" tIns="0" rIns="0" bIns="0" anchor="ctr"/>
          <a:lstStyle/>
          <a:p>
            <a:pPr algn="r" defTabSz="762019">
              <a:lnSpc>
                <a:spcPct val="90000"/>
              </a:lnSpc>
              <a:spcBef>
                <a:spcPts val="0"/>
              </a:spcBef>
            </a:pPr>
            <a:fld id="{BC0CAB5C-00C8-41AE-9AF4-BF935A011671}" type="slidenum">
              <a:rPr lang="en-GB" sz="800" b="0" noProof="0" smtClean="0">
                <a:solidFill>
                  <a:schemeClr val="bg1"/>
                </a:solidFill>
              </a:rPr>
              <a:pPr algn="r" defTabSz="762019">
                <a:lnSpc>
                  <a:spcPct val="90000"/>
                </a:lnSpc>
                <a:spcBef>
                  <a:spcPts val="0"/>
                </a:spcBef>
              </a:pPr>
              <a:t>‹#›</a:t>
            </a:fld>
            <a:endParaRPr lang="en-GB" sz="800" b="0" noProof="0" dirty="0">
              <a:solidFill>
                <a:schemeClr val="bg1"/>
              </a:solidFill>
            </a:endParaRPr>
          </a:p>
        </p:txBody>
      </p:sp>
      <p:sp>
        <p:nvSpPr>
          <p:cNvPr id="15" name="tbDate"/>
          <p:cNvSpPr txBox="1">
            <a:spLocks noChangeArrowheads="1"/>
          </p:cNvSpPr>
          <p:nvPr userDrawn="1"/>
        </p:nvSpPr>
        <p:spPr bwMode="white">
          <a:xfrm>
            <a:off x="9145108" y="6735600"/>
            <a:ext cx="2562762" cy="122400"/>
          </a:xfrm>
          <a:prstGeom prst="rect">
            <a:avLst/>
          </a:prstGeom>
          <a:noFill/>
          <a:ln w="12700">
            <a:noFill/>
            <a:miter lim="800000"/>
            <a:headEnd/>
            <a:tailEnd/>
          </a:ln>
          <a:effectLst/>
        </p:spPr>
        <p:txBody>
          <a:bodyPr wrap="none" lIns="180000" tIns="0" rIns="0" bIns="0" anchor="ctr"/>
          <a:lstStyle/>
          <a:p>
            <a:pPr algn="l" defTabSz="762019">
              <a:lnSpc>
                <a:spcPct val="90000"/>
              </a:lnSpc>
              <a:spcBef>
                <a:spcPts val="0"/>
              </a:spcBef>
            </a:pPr>
            <a:r>
              <a:rPr lang="en-GB" sz="800" b="0" noProof="0" dirty="0">
                <a:solidFill>
                  <a:schemeClr val="bg1"/>
                </a:solidFill>
              </a:rPr>
              <a:t>July 2017</a:t>
            </a:r>
          </a:p>
        </p:txBody>
      </p:sp>
      <p:sp>
        <p:nvSpPr>
          <p:cNvPr id="16" name="tbProjNum"/>
          <p:cNvSpPr txBox="1">
            <a:spLocks noChangeArrowheads="1"/>
          </p:cNvSpPr>
          <p:nvPr userDrawn="1"/>
        </p:nvSpPr>
        <p:spPr bwMode="white">
          <a:xfrm>
            <a:off x="5061412" y="6735600"/>
            <a:ext cx="2032986" cy="122400"/>
          </a:xfrm>
          <a:prstGeom prst="rect">
            <a:avLst/>
          </a:prstGeom>
          <a:noFill/>
          <a:ln w="12700">
            <a:noFill/>
            <a:miter lim="800000"/>
            <a:headEnd/>
            <a:tailEnd/>
          </a:ln>
          <a:effectLst/>
        </p:spPr>
        <p:txBody>
          <a:bodyPr wrap="none" lIns="0" tIns="0" rIns="0" bIns="0" anchor="ctr"/>
          <a:lstStyle/>
          <a:p>
            <a:pPr defTabSz="762019">
              <a:lnSpc>
                <a:spcPct val="90000"/>
              </a:lnSpc>
              <a:spcBef>
                <a:spcPts val="0"/>
              </a:spcBef>
            </a:pPr>
            <a:r>
              <a:rPr lang="en-GB" sz="800" b="0" noProof="0" dirty="0">
                <a:solidFill>
                  <a:srgbClr val="FFFFFF"/>
                </a:solidFill>
              </a:rPr>
              <a:t> </a:t>
            </a:r>
          </a:p>
        </p:txBody>
      </p:sp>
      <p:sp>
        <p:nvSpPr>
          <p:cNvPr id="17" name="tbDocNum"/>
          <p:cNvSpPr txBox="1">
            <a:spLocks noChangeArrowheads="1"/>
          </p:cNvSpPr>
          <p:nvPr userDrawn="1"/>
        </p:nvSpPr>
        <p:spPr bwMode="white">
          <a:xfrm>
            <a:off x="7094399" y="6735600"/>
            <a:ext cx="2032986" cy="122400"/>
          </a:xfrm>
          <a:prstGeom prst="rect">
            <a:avLst/>
          </a:prstGeom>
          <a:noFill/>
          <a:ln w="12700">
            <a:noFill/>
            <a:miter lim="800000"/>
            <a:headEnd/>
            <a:tailEnd/>
          </a:ln>
          <a:effectLst/>
        </p:spPr>
        <p:txBody>
          <a:bodyPr wrap="none" lIns="0" tIns="0" rIns="180000" bIns="0" anchor="ctr"/>
          <a:lstStyle/>
          <a:p>
            <a:pPr algn="r" defTabSz="762019">
              <a:lnSpc>
                <a:spcPct val="90000"/>
              </a:lnSpc>
              <a:spcBef>
                <a:spcPts val="0"/>
              </a:spcBef>
            </a:pPr>
            <a:r>
              <a:rPr lang="en-GB" sz="800" b="0" noProof="0" dirty="0">
                <a:solidFill>
                  <a:srgbClr val="FFFFFF"/>
                </a:solidFill>
              </a:rPr>
              <a:t> </a:t>
            </a:r>
          </a:p>
        </p:txBody>
      </p:sp>
      <p:sp>
        <p:nvSpPr>
          <p:cNvPr id="18" name="tbClientName"/>
          <p:cNvSpPr txBox="1">
            <a:spLocks noChangeArrowheads="1"/>
          </p:cNvSpPr>
          <p:nvPr userDrawn="1"/>
        </p:nvSpPr>
        <p:spPr bwMode="white">
          <a:xfrm>
            <a:off x="1516799" y="6735600"/>
            <a:ext cx="3544615" cy="122400"/>
          </a:xfrm>
          <a:prstGeom prst="rect">
            <a:avLst/>
          </a:prstGeom>
          <a:noFill/>
          <a:ln w="12700">
            <a:noFill/>
            <a:miter lim="800000"/>
            <a:headEnd/>
            <a:tailEnd/>
          </a:ln>
          <a:effectLst/>
        </p:spPr>
        <p:txBody>
          <a:bodyPr wrap="none" lIns="0" tIns="0" rIns="0" bIns="0" anchor="ctr"/>
          <a:lstStyle/>
          <a:p>
            <a:pPr algn="ctr" defTabSz="762019">
              <a:lnSpc>
                <a:spcPct val="90000"/>
              </a:lnSpc>
              <a:spcBef>
                <a:spcPts val="0"/>
              </a:spcBef>
            </a:pPr>
            <a:r>
              <a:rPr lang="en-GB" sz="800" b="0" noProof="0" dirty="0">
                <a:solidFill>
                  <a:srgbClr val="FFFFFF"/>
                </a:solidFill>
              </a:rPr>
              <a:t>Unclassified - Public Domain</a:t>
            </a:r>
          </a:p>
        </p:txBody>
      </p:sp>
      <p:sp>
        <p:nvSpPr>
          <p:cNvPr id="19" name="tbCopyright"/>
          <p:cNvSpPr txBox="1">
            <a:spLocks noChangeArrowheads="1"/>
          </p:cNvSpPr>
          <p:nvPr userDrawn="1"/>
        </p:nvSpPr>
        <p:spPr bwMode="white">
          <a:xfrm>
            <a:off x="187565" y="6735600"/>
            <a:ext cx="1329231" cy="122400"/>
          </a:xfrm>
          <a:prstGeom prst="rect">
            <a:avLst/>
          </a:prstGeom>
          <a:noFill/>
          <a:ln w="9525">
            <a:noFill/>
            <a:miter lim="800000"/>
            <a:headEnd type="none" w="sm" len="sm"/>
            <a:tailEnd type="none" w="sm" len="sm"/>
          </a:ln>
          <a:effectLst/>
        </p:spPr>
        <p:txBody>
          <a:bodyPr wrap="none" lIns="0" tIns="0" rIns="0" bIns="0" anchor="ctr"/>
          <a:lstStyle/>
          <a:p>
            <a:pPr algn="l" defTabSz="762019">
              <a:lnSpc>
                <a:spcPct val="90000"/>
              </a:lnSpc>
              <a:spcBef>
                <a:spcPts val="0"/>
              </a:spcBef>
            </a:pPr>
            <a:r>
              <a:rPr lang="en-GB" sz="800" b="0" noProof="0" dirty="0">
                <a:solidFill>
                  <a:srgbClr val="FFFFFF"/>
                </a:solidFill>
              </a:rPr>
              <a:t>© Ricardo plc 2017</a:t>
            </a:r>
          </a:p>
        </p:txBody>
      </p:sp>
      <p:sp>
        <p:nvSpPr>
          <p:cNvPr id="718850" name="recContent"/>
          <p:cNvSpPr>
            <a:spLocks noGrp="1" noChangeArrowheads="1"/>
          </p:cNvSpPr>
          <p:nvPr>
            <p:ph type="body" idx="1"/>
          </p:nvPr>
        </p:nvSpPr>
        <p:spPr bwMode="auto">
          <a:xfrm>
            <a:off x="380326" y="1108038"/>
            <a:ext cx="11431347" cy="5489617"/>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18852" name="recTitle"/>
          <p:cNvSpPr>
            <a:spLocks noGrp="1" noChangeArrowheads="1"/>
          </p:cNvSpPr>
          <p:nvPr>
            <p:ph type="title"/>
          </p:nvPr>
        </p:nvSpPr>
        <p:spPr bwMode="auto">
          <a:xfrm>
            <a:off x="380326" y="251012"/>
            <a:ext cx="10033455" cy="307777"/>
          </a:xfrm>
          <a:prstGeom prst="rect">
            <a:avLst/>
          </a:prstGeom>
          <a:noFill/>
          <a:ln w="12700">
            <a:noFill/>
            <a:miter lim="800000"/>
            <a:headEnd/>
            <a:tailEnd/>
          </a:ln>
          <a:effectLst/>
        </p:spPr>
        <p:txBody>
          <a:bodyPr vert="horz" wrap="square" lIns="0" tIns="0" rIns="0" bIns="0" numCol="1" anchor="t" anchorCtr="0" compatLnSpc="1">
            <a:prstTxWarp prst="textNoShape">
              <a:avLst/>
            </a:prstTxWarp>
            <a:spAutoFit/>
          </a:bodyPr>
          <a:lstStyle/>
          <a:p>
            <a:pPr lvl="0"/>
            <a:r>
              <a:rPr lang="en-GB" noProof="0" dirty="0"/>
              <a:t>THIS IS THE SLIDE MASTER - EDIT HEADER &amp; FOOTER HERE</a:t>
            </a:r>
          </a:p>
        </p:txBody>
      </p:sp>
      <p:sp>
        <p:nvSpPr>
          <p:cNvPr id="718858" name="tbDraft"/>
          <p:cNvSpPr txBox="1">
            <a:spLocks noChangeArrowheads="1"/>
          </p:cNvSpPr>
          <p:nvPr/>
        </p:nvSpPr>
        <p:spPr bwMode="auto">
          <a:xfrm>
            <a:off x="6031521" y="5"/>
            <a:ext cx="4382476" cy="299295"/>
          </a:xfrm>
          <a:prstGeom prst="rect">
            <a:avLst/>
          </a:prstGeom>
          <a:noFill/>
          <a:ln w="6350" algn="ctr">
            <a:noFill/>
            <a:miter lim="800000"/>
            <a:headEnd/>
            <a:tailEnd/>
          </a:ln>
          <a:effectLst/>
        </p:spPr>
        <p:txBody>
          <a:bodyPr wrap="square" lIns="0" tIns="72000" rIns="0" bIns="72000">
            <a:spAutoFit/>
          </a:bodyPr>
          <a:lstStyle/>
          <a:p>
            <a:pPr algn="r" defTabSz="762019">
              <a:spcBef>
                <a:spcPct val="50000"/>
              </a:spcBef>
            </a:pPr>
            <a:r>
              <a:rPr lang="en-GB" sz="1000" b="1" noProof="0" dirty="0">
                <a:solidFill>
                  <a:srgbClr val="DC241F"/>
                </a:solidFill>
              </a:rPr>
              <a:t> </a:t>
            </a:r>
          </a:p>
        </p:txBody>
      </p:sp>
      <p:pic>
        <p:nvPicPr>
          <p:cNvPr id="20" name="picLogo"/>
          <p:cNvPicPr>
            <a:picLocks noChangeAspect="1" noChangeArrowheads="1"/>
          </p:cNvPicPr>
          <p:nvPr userDrawn="1"/>
        </p:nvPicPr>
        <p:blipFill>
          <a:blip r:embed="rId57" cstate="print">
            <a:extLst>
              <a:ext uri="{28A0092B-C50C-407E-A947-70E740481C1C}">
                <a14:useLocalDpi xmlns:a14="http://schemas.microsoft.com/office/drawing/2010/main" val="0"/>
              </a:ext>
            </a:extLst>
          </a:blip>
          <a:srcRect/>
          <a:stretch>
            <a:fillRect/>
          </a:stretch>
        </p:blipFill>
        <p:spPr bwMode="auto">
          <a:xfrm>
            <a:off x="11051023" y="313551"/>
            <a:ext cx="760651" cy="49047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89" r:id="rId1"/>
    <p:sldLayoutId id="2147483685" r:id="rId2"/>
    <p:sldLayoutId id="2147483714" r:id="rId3"/>
    <p:sldLayoutId id="2147483686" r:id="rId4"/>
    <p:sldLayoutId id="2147483658" r:id="rId5"/>
    <p:sldLayoutId id="2147483688" r:id="rId6"/>
    <p:sldLayoutId id="2147483705" r:id="rId7"/>
    <p:sldLayoutId id="2147483718" r:id="rId8"/>
    <p:sldLayoutId id="2147483706" r:id="rId9"/>
    <p:sldLayoutId id="2147483707" r:id="rId10"/>
    <p:sldLayoutId id="2147483708" r:id="rId11"/>
    <p:sldLayoutId id="2147483709" r:id="rId12"/>
    <p:sldLayoutId id="2147483710" r:id="rId13"/>
    <p:sldLayoutId id="2147483716" r:id="rId14"/>
    <p:sldLayoutId id="2147483717" r:id="rId15"/>
    <p:sldLayoutId id="2147483687" r:id="rId16"/>
    <p:sldLayoutId id="2147483736" r:id="rId17"/>
    <p:sldLayoutId id="2147483732" r:id="rId18"/>
    <p:sldLayoutId id="2147483737" r:id="rId19"/>
    <p:sldLayoutId id="2147483733" r:id="rId20"/>
    <p:sldLayoutId id="2147483730" r:id="rId21"/>
    <p:sldLayoutId id="2147483735" r:id="rId22"/>
    <p:sldLayoutId id="2147483738" r:id="rId23"/>
    <p:sldLayoutId id="2147483734" r:id="rId24"/>
    <p:sldLayoutId id="2147483713" r:id="rId25"/>
    <p:sldLayoutId id="2147483751" r:id="rId26"/>
    <p:sldLayoutId id="2147483752" r:id="rId27"/>
    <p:sldLayoutId id="2147483712" r:id="rId28"/>
    <p:sldLayoutId id="2147483754" r:id="rId29"/>
    <p:sldLayoutId id="2147483753" r:id="rId30"/>
    <p:sldLayoutId id="2147483728" r:id="rId31"/>
    <p:sldLayoutId id="2147483742" r:id="rId32"/>
    <p:sldLayoutId id="2147483726" r:id="rId33"/>
    <p:sldLayoutId id="2147483723" r:id="rId34"/>
    <p:sldLayoutId id="2147483724" r:id="rId35"/>
    <p:sldLayoutId id="2147483725" r:id="rId36"/>
    <p:sldLayoutId id="2147483719" r:id="rId37"/>
    <p:sldLayoutId id="2147483720" r:id="rId38"/>
    <p:sldLayoutId id="2147483721" r:id="rId39"/>
    <p:sldLayoutId id="2147483722" r:id="rId40"/>
    <p:sldLayoutId id="2147483743" r:id="rId41"/>
    <p:sldLayoutId id="2147483745" r:id="rId42"/>
    <p:sldLayoutId id="2147483746" r:id="rId43"/>
    <p:sldLayoutId id="2147483747" r:id="rId44"/>
    <p:sldLayoutId id="2147483748" r:id="rId45"/>
    <p:sldLayoutId id="2147483749" r:id="rId46"/>
    <p:sldLayoutId id="2147483711" r:id="rId47"/>
    <p:sldLayoutId id="2147483744" r:id="rId48"/>
    <p:sldLayoutId id="2147483690" r:id="rId49"/>
    <p:sldLayoutId id="2147483704" r:id="rId50"/>
    <p:sldLayoutId id="2147483755" r:id="rId51"/>
    <p:sldLayoutId id="2147483764" r:id="rId52"/>
    <p:sldLayoutId id="2147483765" r:id="rId53"/>
    <p:sldLayoutId id="2147483766" r:id="rId54"/>
    <p:sldLayoutId id="2147483767" r:id="rId55"/>
  </p:sldLayoutIdLst>
  <p:transition/>
  <p:txStyles>
    <p:titleStyle>
      <a:lvl1pPr algn="l" defTabSz="361959" rtl="0" eaLnBrk="1" fontAlgn="base" hangingPunct="1">
        <a:spcBef>
          <a:spcPct val="0"/>
        </a:spcBef>
        <a:spcAft>
          <a:spcPct val="0"/>
        </a:spcAft>
        <a:defRPr sz="2000" b="1" baseline="0">
          <a:solidFill>
            <a:srgbClr val="006BB7"/>
          </a:solidFill>
          <a:latin typeface="+mj-lt"/>
          <a:ea typeface="+mj-ea"/>
          <a:cs typeface="+mj-cs"/>
        </a:defRPr>
      </a:lvl1pPr>
      <a:lvl2pPr algn="l" defTabSz="361959" rtl="0" eaLnBrk="1" fontAlgn="base" hangingPunct="1">
        <a:spcBef>
          <a:spcPct val="0"/>
        </a:spcBef>
        <a:spcAft>
          <a:spcPct val="0"/>
        </a:spcAft>
        <a:defRPr sz="2000" b="1">
          <a:solidFill>
            <a:schemeClr val="accent1"/>
          </a:solidFill>
          <a:latin typeface="Arial" charset="0"/>
        </a:defRPr>
      </a:lvl2pPr>
      <a:lvl3pPr algn="l" defTabSz="361959" rtl="0" eaLnBrk="1" fontAlgn="base" hangingPunct="1">
        <a:spcBef>
          <a:spcPct val="0"/>
        </a:spcBef>
        <a:spcAft>
          <a:spcPct val="0"/>
        </a:spcAft>
        <a:defRPr sz="2000" b="1">
          <a:solidFill>
            <a:schemeClr val="accent1"/>
          </a:solidFill>
          <a:latin typeface="Arial" charset="0"/>
        </a:defRPr>
      </a:lvl3pPr>
      <a:lvl4pPr algn="l" defTabSz="361959" rtl="0" eaLnBrk="1" fontAlgn="base" hangingPunct="1">
        <a:spcBef>
          <a:spcPct val="0"/>
        </a:spcBef>
        <a:spcAft>
          <a:spcPct val="0"/>
        </a:spcAft>
        <a:defRPr sz="2000" b="1">
          <a:solidFill>
            <a:schemeClr val="accent1"/>
          </a:solidFill>
          <a:latin typeface="Arial" charset="0"/>
        </a:defRPr>
      </a:lvl4pPr>
      <a:lvl5pPr algn="l" defTabSz="361959" rtl="0" eaLnBrk="1" fontAlgn="base" hangingPunct="1">
        <a:spcBef>
          <a:spcPct val="0"/>
        </a:spcBef>
        <a:spcAft>
          <a:spcPct val="0"/>
        </a:spcAft>
        <a:defRPr sz="2000" b="1">
          <a:solidFill>
            <a:schemeClr val="accent1"/>
          </a:solidFill>
          <a:latin typeface="Arial" charset="0"/>
        </a:defRPr>
      </a:lvl5pPr>
      <a:lvl6pPr marL="457212" algn="l" defTabSz="361959" rtl="0" eaLnBrk="1" fontAlgn="base" hangingPunct="1">
        <a:spcBef>
          <a:spcPct val="0"/>
        </a:spcBef>
        <a:spcAft>
          <a:spcPct val="0"/>
        </a:spcAft>
        <a:defRPr sz="2000" b="1">
          <a:solidFill>
            <a:schemeClr val="accent1"/>
          </a:solidFill>
          <a:latin typeface="Arial" charset="0"/>
        </a:defRPr>
      </a:lvl6pPr>
      <a:lvl7pPr marL="914423" algn="l" defTabSz="361959" rtl="0" eaLnBrk="1" fontAlgn="base" hangingPunct="1">
        <a:spcBef>
          <a:spcPct val="0"/>
        </a:spcBef>
        <a:spcAft>
          <a:spcPct val="0"/>
        </a:spcAft>
        <a:defRPr sz="2000" b="1">
          <a:solidFill>
            <a:schemeClr val="accent1"/>
          </a:solidFill>
          <a:latin typeface="Arial" charset="0"/>
        </a:defRPr>
      </a:lvl7pPr>
      <a:lvl8pPr marL="1371634" algn="l" defTabSz="361959" rtl="0" eaLnBrk="1" fontAlgn="base" hangingPunct="1">
        <a:spcBef>
          <a:spcPct val="0"/>
        </a:spcBef>
        <a:spcAft>
          <a:spcPct val="0"/>
        </a:spcAft>
        <a:defRPr sz="2000" b="1">
          <a:solidFill>
            <a:schemeClr val="accent1"/>
          </a:solidFill>
          <a:latin typeface="Arial" charset="0"/>
        </a:defRPr>
      </a:lvl8pPr>
      <a:lvl9pPr marL="1828846" algn="l" defTabSz="361959" rtl="0" eaLnBrk="1" fontAlgn="base" hangingPunct="1">
        <a:spcBef>
          <a:spcPct val="0"/>
        </a:spcBef>
        <a:spcAft>
          <a:spcPct val="0"/>
        </a:spcAft>
        <a:defRPr sz="2000" b="1">
          <a:solidFill>
            <a:schemeClr val="accent1"/>
          </a:solidFill>
          <a:latin typeface="Arial" charset="0"/>
        </a:defRPr>
      </a:lvl9pPr>
    </p:titleStyle>
    <p:bodyStyle>
      <a:lvl1pPr marL="270007" indent="-270007" algn="l" defTabSz="457212" rtl="0" eaLnBrk="1" fontAlgn="base" hangingPunct="1">
        <a:spcBef>
          <a:spcPts val="1000"/>
        </a:spcBef>
        <a:spcAft>
          <a:spcPct val="0"/>
        </a:spcAft>
        <a:buClr>
          <a:srgbClr val="A7A9AC"/>
        </a:buClr>
        <a:buSzPct val="100000"/>
        <a:buFont typeface="Narkisim" pitchFamily="34" charset="-79"/>
        <a:buChar char="•"/>
        <a:defRPr>
          <a:solidFill>
            <a:srgbClr val="000000"/>
          </a:solidFill>
          <a:latin typeface="+mn-lt"/>
          <a:ea typeface="+mn-ea"/>
          <a:cs typeface="+mn-cs"/>
        </a:defRPr>
      </a:lvl1pPr>
      <a:lvl2pPr marL="540014" indent="-269882" algn="l" defTabSz="457212" rtl="0" eaLnBrk="1" fontAlgn="base" hangingPunct="1">
        <a:spcBef>
          <a:spcPts val="500"/>
        </a:spcBef>
        <a:spcAft>
          <a:spcPct val="0"/>
        </a:spcAft>
        <a:buClr>
          <a:srgbClr val="A7A9AC"/>
        </a:buClr>
        <a:buSzPct val="100000"/>
        <a:buChar char="–"/>
        <a:defRPr>
          <a:solidFill>
            <a:srgbClr val="000000"/>
          </a:solidFill>
          <a:latin typeface="+mn-lt"/>
        </a:defRPr>
      </a:lvl2pPr>
      <a:lvl3pPr marL="809645" indent="-270007" algn="l" defTabSz="457212" rtl="0" eaLnBrk="1" fontAlgn="base" hangingPunct="1">
        <a:spcBef>
          <a:spcPts val="500"/>
        </a:spcBef>
        <a:spcAft>
          <a:spcPct val="0"/>
        </a:spcAft>
        <a:buClr>
          <a:srgbClr val="A7A9AC"/>
        </a:buClr>
        <a:buSzPct val="100000"/>
        <a:buChar char="•"/>
        <a:defRPr>
          <a:solidFill>
            <a:srgbClr val="000000"/>
          </a:solidFill>
          <a:latin typeface="+mn-lt"/>
        </a:defRPr>
      </a:lvl3pPr>
      <a:lvl4pPr marL="1080027" indent="-270007" algn="l" defTabSz="457212" rtl="0" eaLnBrk="1" fontAlgn="base" hangingPunct="1">
        <a:spcBef>
          <a:spcPts val="500"/>
        </a:spcBef>
        <a:spcAft>
          <a:spcPct val="0"/>
        </a:spcAft>
        <a:buClr>
          <a:srgbClr val="A7A9AC"/>
        </a:buClr>
        <a:buSzPct val="100000"/>
        <a:buChar char="–"/>
        <a:defRPr>
          <a:solidFill>
            <a:srgbClr val="000000"/>
          </a:solidFill>
          <a:latin typeface="+mn-lt"/>
        </a:defRPr>
      </a:lvl4pPr>
      <a:lvl5pPr marL="1350034" indent="-268295" algn="l" defTabSz="457212" rtl="0" eaLnBrk="1" fontAlgn="base" hangingPunct="1">
        <a:spcBef>
          <a:spcPts val="500"/>
        </a:spcBef>
        <a:spcAft>
          <a:spcPct val="0"/>
        </a:spcAft>
        <a:buClr>
          <a:srgbClr val="A7A9AC"/>
        </a:buClr>
        <a:buSzPct val="100000"/>
        <a:buChar char="•"/>
        <a:defRPr>
          <a:solidFill>
            <a:srgbClr val="000000"/>
          </a:solidFill>
          <a:latin typeface="+mn-lt"/>
        </a:defRPr>
      </a:lvl5pPr>
      <a:lvl6pPr marL="1817733" indent="-268295" algn="l" defTabSz="457212" rtl="0" eaLnBrk="1" fontAlgn="base" hangingPunct="1">
        <a:spcBef>
          <a:spcPct val="25000"/>
        </a:spcBef>
        <a:spcAft>
          <a:spcPct val="0"/>
        </a:spcAft>
        <a:buClr>
          <a:schemeClr val="accent2"/>
        </a:buClr>
        <a:buSzPct val="100000"/>
        <a:buChar char="•"/>
        <a:defRPr>
          <a:solidFill>
            <a:schemeClr val="tx1"/>
          </a:solidFill>
          <a:latin typeface="+mn-lt"/>
        </a:defRPr>
      </a:lvl6pPr>
      <a:lvl7pPr marL="2274945" indent="-268295" algn="l" defTabSz="457212" rtl="0" eaLnBrk="1" fontAlgn="base" hangingPunct="1">
        <a:spcBef>
          <a:spcPct val="25000"/>
        </a:spcBef>
        <a:spcAft>
          <a:spcPct val="0"/>
        </a:spcAft>
        <a:buClr>
          <a:schemeClr val="accent2"/>
        </a:buClr>
        <a:buSzPct val="100000"/>
        <a:buChar char="•"/>
        <a:defRPr>
          <a:solidFill>
            <a:schemeClr val="tx1"/>
          </a:solidFill>
          <a:latin typeface="+mn-lt"/>
        </a:defRPr>
      </a:lvl7pPr>
      <a:lvl8pPr marL="2732156" indent="-268295" algn="l" defTabSz="457212" rtl="0" eaLnBrk="1" fontAlgn="base" hangingPunct="1">
        <a:spcBef>
          <a:spcPct val="25000"/>
        </a:spcBef>
        <a:spcAft>
          <a:spcPct val="0"/>
        </a:spcAft>
        <a:buClr>
          <a:schemeClr val="accent2"/>
        </a:buClr>
        <a:buSzPct val="100000"/>
        <a:buChar char="•"/>
        <a:defRPr>
          <a:solidFill>
            <a:schemeClr val="tx1"/>
          </a:solidFill>
          <a:latin typeface="+mn-lt"/>
        </a:defRPr>
      </a:lvl8pPr>
      <a:lvl9pPr marL="3189368" indent="-268295" algn="l" defTabSz="457212" rtl="0" eaLnBrk="1" fontAlgn="base" hangingPunct="1">
        <a:spcBef>
          <a:spcPct val="25000"/>
        </a:spcBef>
        <a:spcAft>
          <a:spcPct val="0"/>
        </a:spcAft>
        <a:buClr>
          <a:schemeClr val="accent2"/>
        </a:buClr>
        <a:buSzPct val="100000"/>
        <a:buChar char="•"/>
        <a:defRPr>
          <a:solidFill>
            <a:schemeClr val="tx1"/>
          </a:solidFill>
          <a:latin typeface="+mn-lt"/>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0.png"/><Relationship Id="rId7" Type="http://schemas.openxmlformats.org/officeDocument/2006/relationships/diagramLayout" Target="../diagrams/layout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32.png"/><Relationship Id="rId10" Type="http://schemas.microsoft.com/office/2007/relationships/diagramDrawing" Target="../diagrams/drawing3.xml"/><Relationship Id="rId4" Type="http://schemas.openxmlformats.org/officeDocument/2006/relationships/image" Target="../media/image31.png"/><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3.pn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4.pn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36.png"/><Relationship Id="rId7" Type="http://schemas.openxmlformats.org/officeDocument/2006/relationships/diagramLayout" Target="../diagrams/layout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38.png"/><Relationship Id="rId10" Type="http://schemas.microsoft.com/office/2007/relationships/diagramDrawing" Target="../diagrams/drawing7.xml"/><Relationship Id="rId4" Type="http://schemas.openxmlformats.org/officeDocument/2006/relationships/image" Target="../media/image37.png"/><Relationship Id="rId9" Type="http://schemas.openxmlformats.org/officeDocument/2006/relationships/diagramColors" Target="../diagrams/colors7.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39.png"/><Relationship Id="rId7" Type="http://schemas.openxmlformats.org/officeDocument/2006/relationships/diagramLayout" Target="../diagrams/layout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41.png"/><Relationship Id="rId10" Type="http://schemas.microsoft.com/office/2007/relationships/diagramDrawing" Target="../diagrams/drawing8.xml"/><Relationship Id="rId4" Type="http://schemas.openxmlformats.org/officeDocument/2006/relationships/image" Target="../media/image40.png"/><Relationship Id="rId9" Type="http://schemas.openxmlformats.org/officeDocument/2006/relationships/diagramColors" Target="../diagrams/colors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chart" Target="../charts/chart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diagramData" Target="../diagrams/data13.xml"/><Relationship Id="rId3" Type="http://schemas.openxmlformats.org/officeDocument/2006/relationships/diagramData" Target="../diagrams/data10.xml"/><Relationship Id="rId21" Type="http://schemas.openxmlformats.org/officeDocument/2006/relationships/diagramColors" Target="../diagrams/colors13.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21.xml"/><Relationship Id="rId16" Type="http://schemas.openxmlformats.org/officeDocument/2006/relationships/diagramColors" Target="../diagrams/colors12.xml"/><Relationship Id="rId20" Type="http://schemas.openxmlformats.org/officeDocument/2006/relationships/diagramQuickStyle" Target="../diagrams/quickStyle13.xml"/><Relationship Id="rId1" Type="http://schemas.openxmlformats.org/officeDocument/2006/relationships/slideLayout" Target="../slideLayouts/slideLayout55.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19" Type="http://schemas.openxmlformats.org/officeDocument/2006/relationships/diagramLayout" Target="../diagrams/layout13.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2.xml"/><Relationship Id="rId1" Type="http://schemas.openxmlformats.org/officeDocument/2006/relationships/slideLayout" Target="../slideLayouts/slideLayout55.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0.pn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99B496-B0A2-4AE9-B4E5-7B6B429052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1412310"/>
            <a:ext cx="12192000" cy="5479144"/>
          </a:xfrm>
          <a:prstGeom prst="rect">
            <a:avLst/>
          </a:prstGeom>
        </p:spPr>
      </p:pic>
      <p:sp>
        <p:nvSpPr>
          <p:cNvPr id="7" name="Rectangle 6">
            <a:extLst>
              <a:ext uri="{FF2B5EF4-FFF2-40B4-BE49-F238E27FC236}">
                <a16:creationId xmlns:a16="http://schemas.microsoft.com/office/drawing/2014/main" id="{C4E973A1-6E1D-4F45-AA8D-50D0D75D5973}"/>
              </a:ext>
            </a:extLst>
          </p:cNvPr>
          <p:cNvSpPr/>
          <p:nvPr/>
        </p:nvSpPr>
        <p:spPr bwMode="auto">
          <a:xfrm>
            <a:off x="6095262" y="2741352"/>
            <a:ext cx="6096738" cy="2740184"/>
          </a:xfrm>
          <a:prstGeom prst="rect">
            <a:avLst/>
          </a:prstGeom>
          <a:gradFill>
            <a:gsLst>
              <a:gs pos="32000">
                <a:schemeClr val="accent1"/>
              </a:gs>
              <a:gs pos="100000">
                <a:schemeClr val="accent1">
                  <a:alpha val="85000"/>
                </a:schemeClr>
              </a:gs>
            </a:gsLst>
            <a:lin ang="5400000" scaled="0"/>
          </a:gra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lvl="0" indent="0" algn="r" defTabSz="762019" latinLnBrk="0">
              <a:lnSpc>
                <a:spcPct val="100000"/>
              </a:lnSpc>
              <a:buClrTx/>
              <a:buSzTx/>
              <a:buFontTx/>
              <a:buNone/>
              <a:tabLst/>
            </a:pPr>
            <a:endParaRPr kumimoji="0" lang="en-GB" sz="1400" b="0" i="0" u="none" strike="noStrike" cap="none" normalizeH="0" baseline="0" dirty="0">
              <a:ln>
                <a:noFill/>
              </a:ln>
              <a:effectLst/>
            </a:endParaRPr>
          </a:p>
        </p:txBody>
      </p:sp>
      <p:sp>
        <p:nvSpPr>
          <p:cNvPr id="8" name="tbCopyright">
            <a:extLst>
              <a:ext uri="{FF2B5EF4-FFF2-40B4-BE49-F238E27FC236}">
                <a16:creationId xmlns:a16="http://schemas.microsoft.com/office/drawing/2014/main" id="{20FD9578-A114-4D90-8306-4A992426F52D}"/>
              </a:ext>
            </a:extLst>
          </p:cNvPr>
          <p:cNvSpPr txBox="1">
            <a:spLocks noChangeArrowheads="1"/>
          </p:cNvSpPr>
          <p:nvPr/>
        </p:nvSpPr>
        <p:spPr bwMode="white">
          <a:xfrm>
            <a:off x="6254877" y="5312891"/>
            <a:ext cx="1329231" cy="122400"/>
          </a:xfrm>
          <a:prstGeom prst="rect">
            <a:avLst/>
          </a:prstGeom>
          <a:noFill/>
          <a:ln w="9525">
            <a:noFill/>
            <a:miter lim="800000"/>
            <a:headEnd type="none" w="sm" len="sm"/>
            <a:tailEnd type="none" w="sm" len="sm"/>
          </a:ln>
          <a:effectLst/>
        </p:spPr>
        <p:txBody>
          <a:bodyPr wrap="none" lIns="0" tIns="0" rIns="0" bIns="0" anchor="ctr"/>
          <a:lstStyle/>
          <a:p>
            <a:pPr algn="l" defTabSz="762019">
              <a:lnSpc>
                <a:spcPct val="90000"/>
              </a:lnSpc>
              <a:spcBef>
                <a:spcPts val="0"/>
              </a:spcBef>
            </a:pPr>
            <a:r>
              <a:rPr lang="en-GB" sz="800" b="0" noProof="0" dirty="0">
                <a:solidFill>
                  <a:srgbClr val="FFFFFF"/>
                </a:solidFill>
              </a:rPr>
              <a:t>© Ricardo plc 2017</a:t>
            </a:r>
          </a:p>
        </p:txBody>
      </p:sp>
      <p:sp>
        <p:nvSpPr>
          <p:cNvPr id="9" name="Rectangle 8">
            <a:extLst>
              <a:ext uri="{FF2B5EF4-FFF2-40B4-BE49-F238E27FC236}">
                <a16:creationId xmlns:a16="http://schemas.microsoft.com/office/drawing/2014/main" id="{6ECEA02F-ADC1-4FB0-A2E0-F293A9C88FF5}"/>
              </a:ext>
            </a:extLst>
          </p:cNvPr>
          <p:cNvSpPr/>
          <p:nvPr/>
        </p:nvSpPr>
        <p:spPr bwMode="auto">
          <a:xfrm>
            <a:off x="10543892" y="5386418"/>
            <a:ext cx="1650386" cy="95118"/>
          </a:xfrm>
          <a:prstGeom prst="rect">
            <a:avLst/>
          </a:prstGeom>
          <a:solidFill>
            <a:srgbClr val="469C23"/>
          </a:soli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19"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D07527B0-6B93-4019-ACC1-26EE642E4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5618" y="5016628"/>
            <a:ext cx="1485407" cy="231200"/>
          </a:xfrm>
          <a:prstGeom prst="rect">
            <a:avLst/>
          </a:prstGeom>
        </p:spPr>
      </p:pic>
      <p:sp>
        <p:nvSpPr>
          <p:cNvPr id="5" name="Title 4">
            <a:extLst>
              <a:ext uri="{FF2B5EF4-FFF2-40B4-BE49-F238E27FC236}">
                <a16:creationId xmlns:a16="http://schemas.microsoft.com/office/drawing/2014/main" id="{8BA4FF38-DAD2-41E8-8D13-EE2B173B78B8}"/>
              </a:ext>
            </a:extLst>
          </p:cNvPr>
          <p:cNvSpPr>
            <a:spLocks noGrp="1"/>
          </p:cNvSpPr>
          <p:nvPr>
            <p:ph type="title"/>
          </p:nvPr>
        </p:nvSpPr>
        <p:spPr/>
        <p:txBody>
          <a:bodyPr/>
          <a:lstStyle/>
          <a:p>
            <a:r>
              <a:rPr lang="en-GB" dirty="0"/>
              <a:t>Python as a data science platform for air quality studies </a:t>
            </a:r>
          </a:p>
        </p:txBody>
      </p:sp>
      <p:sp>
        <p:nvSpPr>
          <p:cNvPr id="6" name="Text Placeholder 5">
            <a:extLst>
              <a:ext uri="{FF2B5EF4-FFF2-40B4-BE49-F238E27FC236}">
                <a16:creationId xmlns:a16="http://schemas.microsoft.com/office/drawing/2014/main" id="{4FAAF889-F848-428F-B648-7E8B63A0CCC6}"/>
              </a:ext>
            </a:extLst>
          </p:cNvPr>
          <p:cNvSpPr>
            <a:spLocks noGrp="1"/>
          </p:cNvSpPr>
          <p:nvPr>
            <p:ph type="body" sz="quarter" idx="10"/>
          </p:nvPr>
        </p:nvSpPr>
        <p:spPr>
          <a:xfrm>
            <a:off x="6096000" y="4260913"/>
            <a:ext cx="5532831" cy="616168"/>
          </a:xfrm>
        </p:spPr>
        <p:txBody>
          <a:bodyPr/>
          <a:lstStyle/>
          <a:p>
            <a:r>
              <a:rPr lang="en-GB" dirty="0"/>
              <a:t>Andy Lewin</a:t>
            </a:r>
          </a:p>
          <a:p>
            <a:r>
              <a:rPr lang="en-GB" dirty="0"/>
              <a:t>Scott Hamilton</a:t>
            </a:r>
          </a:p>
          <a:p>
            <a:r>
              <a:rPr lang="en-GB" dirty="0"/>
              <a:t>Nicola Masey</a:t>
            </a:r>
          </a:p>
        </p:txBody>
      </p:sp>
    </p:spTree>
    <p:extLst>
      <p:ext uri="{BB962C8B-B14F-4D97-AF65-F5344CB8AC3E}">
        <p14:creationId xmlns:p14="http://schemas.microsoft.com/office/powerpoint/2010/main" val="7751127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19342" y="3651587"/>
            <a:ext cx="2466975" cy="93345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9288765" y="4243556"/>
            <a:ext cx="2633205" cy="201405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Content Placeholder 1"/>
          <p:cNvSpPr>
            <a:spLocks noGrp="1"/>
          </p:cNvSpPr>
          <p:nvPr>
            <p:ph idx="1"/>
          </p:nvPr>
        </p:nvSpPr>
        <p:spPr>
          <a:xfrm>
            <a:off x="380327" y="965916"/>
            <a:ext cx="8436566" cy="5631740"/>
          </a:xfrm>
        </p:spPr>
        <p:txBody>
          <a:bodyPr/>
          <a:lstStyle/>
          <a:p>
            <a:pPr marL="0" indent="0">
              <a:buNone/>
            </a:pPr>
            <a:r>
              <a:rPr lang="en-GB" sz="2400" b="1" dirty="0">
                <a:solidFill>
                  <a:srgbClr val="0070C0"/>
                </a:solidFill>
              </a:rPr>
              <a:t>Example 1: Processing millions of journey time/speed observations from GPS/Sat </a:t>
            </a:r>
            <a:r>
              <a:rPr lang="en-GB" sz="2400" b="1" dirty="0" err="1">
                <a:solidFill>
                  <a:srgbClr val="0070C0"/>
                </a:solidFill>
              </a:rPr>
              <a:t>Nav</a:t>
            </a:r>
            <a:r>
              <a:rPr lang="en-GB" sz="2400" b="1" dirty="0">
                <a:solidFill>
                  <a:srgbClr val="0070C0"/>
                </a:solidFill>
              </a:rPr>
              <a:t> devices in vehicles</a:t>
            </a:r>
          </a:p>
          <a:p>
            <a:r>
              <a:rPr lang="en-GB" dirty="0"/>
              <a:t>Reason – To provide a robust dataset of  observed link specific average speed for use in vehicle emission calculations</a:t>
            </a:r>
          </a:p>
          <a:p>
            <a:pPr lvl="1"/>
            <a:r>
              <a:rPr lang="en-GB" dirty="0"/>
              <a:t>In UK we use average speed based vehicle emission factors (COPERT5) Typically modelling studies have used either assumed speeds, spot measurements at a traffic count point, or traffic model outputs – good to have access to actual link specific observations over the road network. </a:t>
            </a:r>
          </a:p>
          <a:p>
            <a:r>
              <a:rPr lang="en-GB" dirty="0"/>
              <a:t>In UK we can use the </a:t>
            </a:r>
            <a:r>
              <a:rPr lang="en-GB" dirty="0" err="1"/>
              <a:t>TrafficMaster</a:t>
            </a:r>
            <a:r>
              <a:rPr lang="en-GB" dirty="0"/>
              <a:t> dataset from </a:t>
            </a:r>
            <a:r>
              <a:rPr lang="en-GB" dirty="0" err="1"/>
              <a:t>Teletrac</a:t>
            </a:r>
            <a:r>
              <a:rPr lang="en-GB" dirty="0"/>
              <a:t>:</a:t>
            </a:r>
          </a:p>
          <a:p>
            <a:pPr lvl="1"/>
            <a:r>
              <a:rPr lang="en-GB" dirty="0"/>
              <a:t>millions of individual journey time observations - in 15 minute segments</a:t>
            </a:r>
          </a:p>
          <a:p>
            <a:pPr lvl="1"/>
            <a:r>
              <a:rPr lang="en-GB" dirty="0"/>
              <a:t>for road links of known length (allowing speed to be calculated) </a:t>
            </a:r>
          </a:p>
          <a:p>
            <a:pPr lvl="1"/>
            <a:r>
              <a:rPr lang="en-GB" dirty="0"/>
              <a:t>broken down into 15 minute segments throughout the day  </a:t>
            </a:r>
          </a:p>
          <a:p>
            <a:pPr lvl="1"/>
            <a:r>
              <a:rPr lang="en-GB" dirty="0"/>
              <a:t>Each individual journey time record is identified by a corresponding numerical code which links it to a unique road link id in our GIS dataset of road links). </a:t>
            </a:r>
          </a:p>
          <a:p>
            <a:pPr marL="270132" lvl="1" indent="0">
              <a:buNone/>
            </a:pPr>
            <a:r>
              <a:rPr lang="en-GB" sz="2400" b="1" dirty="0">
                <a:solidFill>
                  <a:srgbClr val="0070C0"/>
                </a:solidFill>
              </a:rPr>
              <a:t>Very useful data when estimating average road traffic emission rates</a:t>
            </a:r>
          </a:p>
          <a:p>
            <a:pPr marL="0" indent="0">
              <a:buNone/>
            </a:pPr>
            <a:r>
              <a:rPr lang="en-GB" dirty="0"/>
              <a:t> </a:t>
            </a:r>
          </a:p>
        </p:txBody>
      </p:sp>
      <p:sp>
        <p:nvSpPr>
          <p:cNvPr id="3" name="Title 2"/>
          <p:cNvSpPr>
            <a:spLocks noGrp="1"/>
          </p:cNvSpPr>
          <p:nvPr>
            <p:ph type="title"/>
          </p:nvPr>
        </p:nvSpPr>
        <p:spPr/>
        <p:txBody>
          <a:bodyPr/>
          <a:lstStyle/>
          <a:p>
            <a:r>
              <a:rPr lang="en-GB" dirty="0"/>
              <a:t>Processing traffic observations for city scale modelling</a:t>
            </a:r>
          </a:p>
        </p:txBody>
      </p:sp>
      <p:sp>
        <p:nvSpPr>
          <p:cNvPr id="4" name="Text Placeholder 3"/>
          <p:cNvSpPr>
            <a:spLocks noGrp="1"/>
          </p:cNvSpPr>
          <p:nvPr>
            <p:ph type="body" sz="quarter" idx="12"/>
          </p:nvPr>
        </p:nvSpPr>
        <p:spPr>
          <a:xfrm>
            <a:off x="380326" y="87465"/>
            <a:ext cx="6688016" cy="140400"/>
          </a:xfrm>
        </p:spPr>
        <p:txBody>
          <a:bodyPr/>
          <a:lstStyle/>
          <a:p>
            <a:endParaRPr lang="en-GB"/>
          </a:p>
        </p:txBody>
      </p:sp>
      <p:pic>
        <p:nvPicPr>
          <p:cNvPr id="6" name="Picture 5"/>
          <p:cNvPicPr>
            <a:picLocks noChangeAspect="1"/>
          </p:cNvPicPr>
          <p:nvPr/>
        </p:nvPicPr>
        <p:blipFill>
          <a:blip r:embed="rId5"/>
          <a:stretch>
            <a:fillRect/>
          </a:stretch>
        </p:blipFill>
        <p:spPr>
          <a:xfrm>
            <a:off x="8889167" y="2661697"/>
            <a:ext cx="2276475" cy="857250"/>
          </a:xfrm>
          <a:prstGeom prst="rect">
            <a:avLst/>
          </a:prstGeom>
          <a:effectLst>
            <a:outerShdw blurRad="50800" dist="38100" dir="2700000" algn="tl" rotWithShape="0">
              <a:prstClr val="black">
                <a:alpha val="40000"/>
              </a:prstClr>
            </a:outerShdw>
          </a:effectLst>
        </p:spPr>
      </p:pic>
      <p:graphicFrame>
        <p:nvGraphicFramePr>
          <p:cNvPr id="8" name="Diagram 7">
            <a:extLst/>
          </p:cNvPr>
          <p:cNvGraphicFramePr/>
          <p:nvPr>
            <p:extLst>
              <p:ext uri="{D42A27DB-BD31-4B8C-83A1-F6EECF244321}">
                <p14:modId xmlns:p14="http://schemas.microsoft.com/office/powerpoint/2010/main" val="2818281516"/>
              </p:ext>
            </p:extLst>
          </p:nvPr>
        </p:nvGraphicFramePr>
        <p:xfrm>
          <a:off x="9811778" y="1283398"/>
          <a:ext cx="2110192" cy="11478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982544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327" y="863341"/>
            <a:ext cx="10981580" cy="584242"/>
          </a:xfrm>
        </p:spPr>
        <p:txBody>
          <a:bodyPr/>
          <a:lstStyle/>
          <a:p>
            <a:pPr marL="0" indent="0">
              <a:buNone/>
            </a:pPr>
            <a:r>
              <a:rPr lang="en-GB" b="1" dirty="0">
                <a:solidFill>
                  <a:srgbClr val="0070C0"/>
                </a:solidFill>
              </a:rPr>
              <a:t>Example 1 </a:t>
            </a:r>
            <a:r>
              <a:rPr lang="en-GB" b="1" dirty="0" err="1">
                <a:solidFill>
                  <a:srgbClr val="0070C0"/>
                </a:solidFill>
              </a:rPr>
              <a:t>cont</a:t>
            </a:r>
            <a:r>
              <a:rPr lang="en-GB" b="1" dirty="0">
                <a:solidFill>
                  <a:srgbClr val="0070C0"/>
                </a:solidFill>
              </a:rPr>
              <a:t>: Processing millions of journey time/speed observations from GPS/Sat </a:t>
            </a:r>
            <a:r>
              <a:rPr lang="en-GB" b="1" dirty="0" err="1">
                <a:solidFill>
                  <a:srgbClr val="0070C0"/>
                </a:solidFill>
              </a:rPr>
              <a:t>Nav</a:t>
            </a:r>
            <a:r>
              <a:rPr lang="en-GB" b="1" dirty="0">
                <a:solidFill>
                  <a:srgbClr val="0070C0"/>
                </a:solidFill>
              </a:rPr>
              <a:t> devices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lvl="1"/>
            <a:endParaRPr lang="en-GB" dirty="0"/>
          </a:p>
          <a:p>
            <a:pPr marL="0" indent="0">
              <a:buNone/>
            </a:pPr>
            <a:endParaRPr lang="en-GB" dirty="0"/>
          </a:p>
          <a:p>
            <a:pPr marL="0" indent="0">
              <a:buNone/>
            </a:pPr>
            <a:endParaRPr lang="en-GB" dirty="0"/>
          </a:p>
        </p:txBody>
      </p:sp>
      <p:sp>
        <p:nvSpPr>
          <p:cNvPr id="3" name="Title 2"/>
          <p:cNvSpPr>
            <a:spLocks noGrp="1"/>
          </p:cNvSpPr>
          <p:nvPr>
            <p:ph type="title"/>
          </p:nvPr>
        </p:nvSpPr>
        <p:spPr/>
        <p:txBody>
          <a:bodyPr/>
          <a:lstStyle/>
          <a:p>
            <a:r>
              <a:rPr lang="en-GB" dirty="0"/>
              <a:t>Processing traffic observations for city scale modelling</a:t>
            </a:r>
          </a:p>
        </p:txBody>
      </p:sp>
      <p:sp>
        <p:nvSpPr>
          <p:cNvPr id="4" name="Text Placeholder 3"/>
          <p:cNvSpPr>
            <a:spLocks noGrp="1"/>
          </p:cNvSpPr>
          <p:nvPr>
            <p:ph type="body" sz="quarter" idx="12"/>
          </p:nvPr>
        </p:nvSpPr>
        <p:spPr/>
        <p:txBody>
          <a:bodyPr/>
          <a:lstStyle/>
          <a:p>
            <a:endParaRPr lang="en-GB"/>
          </a:p>
        </p:txBody>
      </p:sp>
      <p:pic>
        <p:nvPicPr>
          <p:cNvPr id="6" name="Picture 5"/>
          <p:cNvPicPr>
            <a:picLocks noChangeAspect="1"/>
          </p:cNvPicPr>
          <p:nvPr/>
        </p:nvPicPr>
        <p:blipFill>
          <a:blip r:embed="rId3"/>
          <a:stretch>
            <a:fillRect/>
          </a:stretch>
        </p:blipFill>
        <p:spPr>
          <a:xfrm>
            <a:off x="3485104" y="1447582"/>
            <a:ext cx="4781550" cy="5057775"/>
          </a:xfrm>
          <a:prstGeom prst="rect">
            <a:avLst/>
          </a:prstGeom>
        </p:spPr>
      </p:pic>
      <p:pic>
        <p:nvPicPr>
          <p:cNvPr id="7" name="Picture 6"/>
          <p:cNvPicPr>
            <a:picLocks noChangeAspect="1"/>
          </p:cNvPicPr>
          <p:nvPr/>
        </p:nvPicPr>
        <p:blipFill>
          <a:blip r:embed="rId4"/>
          <a:stretch>
            <a:fillRect/>
          </a:stretch>
        </p:blipFill>
        <p:spPr>
          <a:xfrm>
            <a:off x="3485104" y="1457107"/>
            <a:ext cx="4772025" cy="5048250"/>
          </a:xfrm>
          <a:prstGeom prst="rect">
            <a:avLst/>
          </a:prstGeom>
        </p:spPr>
      </p:pic>
      <p:graphicFrame>
        <p:nvGraphicFramePr>
          <p:cNvPr id="8" name="Diagram 7">
            <a:extLst/>
          </p:cNvPr>
          <p:cNvGraphicFramePr/>
          <p:nvPr>
            <p:extLst>
              <p:ext uri="{D42A27DB-BD31-4B8C-83A1-F6EECF244321}">
                <p14:modId xmlns:p14="http://schemas.microsoft.com/office/powerpoint/2010/main" val="2166718693"/>
              </p:ext>
            </p:extLst>
          </p:nvPr>
        </p:nvGraphicFramePr>
        <p:xfrm>
          <a:off x="9377464" y="2743199"/>
          <a:ext cx="2110192" cy="1147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254577" y="2153398"/>
            <a:ext cx="3287949" cy="3458245"/>
          </a:xfrm>
          <a:prstGeom prst="rect">
            <a:avLst/>
          </a:prstGeom>
          <a:noFill/>
        </p:spPr>
        <p:txBody>
          <a:bodyPr wrap="square" lIns="36000" tIns="36000" rIns="36000" bIns="36000" rtlCol="0">
            <a:spAutoFit/>
          </a:bodyPr>
          <a:lstStyle/>
          <a:p>
            <a:pPr algn="l"/>
            <a:r>
              <a:rPr lang="en-GB" sz="2000" dirty="0"/>
              <a:t>We don’t model every road link with available observations.</a:t>
            </a:r>
          </a:p>
          <a:p>
            <a:pPr algn="l"/>
            <a:endParaRPr lang="en-GB" sz="2000" dirty="0"/>
          </a:p>
          <a:p>
            <a:pPr algn="l"/>
            <a:r>
              <a:rPr lang="en-GB" sz="2000" dirty="0"/>
              <a:t>Our model has approximately. 4800 road links</a:t>
            </a:r>
          </a:p>
          <a:p>
            <a:pPr algn="l"/>
            <a:endParaRPr lang="en-GB" sz="2000" dirty="0"/>
          </a:p>
          <a:p>
            <a:pPr algn="l"/>
            <a:r>
              <a:rPr lang="en-GB" sz="2000" dirty="0"/>
              <a:t>Each road link has a </a:t>
            </a:r>
            <a:r>
              <a:rPr lang="en-GB" sz="2000" dirty="0" err="1"/>
              <a:t>unique_ID</a:t>
            </a:r>
            <a:r>
              <a:rPr lang="en-GB" sz="2000" dirty="0"/>
              <a:t> in our GIS dataset of road links</a:t>
            </a:r>
          </a:p>
        </p:txBody>
      </p:sp>
    </p:spTree>
    <p:extLst>
      <p:ext uri="{BB962C8B-B14F-4D97-AF65-F5344CB8AC3E}">
        <p14:creationId xmlns:p14="http://schemas.microsoft.com/office/powerpoint/2010/main" val="110185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Processing traffic observations for city scale modelling – Example 1</a:t>
            </a:r>
          </a:p>
        </p:txBody>
      </p:sp>
      <p:sp>
        <p:nvSpPr>
          <p:cNvPr id="4" name="Text Placeholder 3"/>
          <p:cNvSpPr>
            <a:spLocks noGrp="1"/>
          </p:cNvSpPr>
          <p:nvPr>
            <p:ph type="body" sz="quarter" idx="12"/>
          </p:nvPr>
        </p:nvSpPr>
        <p:spPr>
          <a:xfrm>
            <a:off x="380326" y="87465"/>
            <a:ext cx="6688016" cy="140400"/>
          </a:xfrm>
        </p:spPr>
        <p:txBody>
          <a:bodyPr/>
          <a:lstStyle/>
          <a:p>
            <a:endParaRPr lang="en-GB"/>
          </a:p>
        </p:txBody>
      </p:sp>
      <p:graphicFrame>
        <p:nvGraphicFramePr>
          <p:cNvPr id="10" name="Diagram 9">
            <a:extLst/>
          </p:cNvPr>
          <p:cNvGraphicFramePr/>
          <p:nvPr>
            <p:extLst>
              <p:ext uri="{D42A27DB-BD31-4B8C-83A1-F6EECF244321}">
                <p14:modId xmlns:p14="http://schemas.microsoft.com/office/powerpoint/2010/main" val="1238708959"/>
              </p:ext>
            </p:extLst>
          </p:nvPr>
        </p:nvGraphicFramePr>
        <p:xfrm>
          <a:off x="2926665" y="894946"/>
          <a:ext cx="5847683" cy="5544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1570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326" y="863340"/>
            <a:ext cx="10033455" cy="5489617"/>
          </a:xfrm>
        </p:spPr>
        <p:txBody>
          <a:bodyPr/>
          <a:lstStyle/>
          <a:p>
            <a:pPr marL="0" indent="0">
              <a:buNone/>
            </a:pPr>
            <a:r>
              <a:rPr lang="en-GB" b="1" dirty="0">
                <a:solidFill>
                  <a:srgbClr val="0070C0"/>
                </a:solidFill>
              </a:rPr>
              <a:t>Example 1 </a:t>
            </a:r>
            <a:r>
              <a:rPr lang="en-GB" b="1" dirty="0" err="1">
                <a:solidFill>
                  <a:srgbClr val="0070C0"/>
                </a:solidFill>
              </a:rPr>
              <a:t>cont</a:t>
            </a:r>
            <a:r>
              <a:rPr lang="en-GB" b="1" dirty="0">
                <a:solidFill>
                  <a:srgbClr val="0070C0"/>
                </a:solidFill>
              </a:rPr>
              <a:t>: Processing millions of journey time/speed observations from GPS/Sat </a:t>
            </a:r>
            <a:r>
              <a:rPr lang="en-GB" b="1" dirty="0" err="1">
                <a:solidFill>
                  <a:srgbClr val="0070C0"/>
                </a:solidFill>
              </a:rPr>
              <a:t>Nav</a:t>
            </a:r>
            <a:r>
              <a:rPr lang="en-GB" b="1" dirty="0">
                <a:solidFill>
                  <a:srgbClr val="0070C0"/>
                </a:solidFill>
              </a:rPr>
              <a:t> devices</a:t>
            </a:r>
          </a:p>
          <a:p>
            <a:pPr marL="0" indent="0">
              <a:buNone/>
            </a:pPr>
            <a:r>
              <a:rPr lang="en-GB" dirty="0"/>
              <a:t>Number of  Traffic Master observations across the whole city in an annual dataset can range up to 100s of millions e.g.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lvl="1"/>
            <a:endParaRPr lang="en-GB" dirty="0"/>
          </a:p>
          <a:p>
            <a:pPr marL="0" indent="0">
              <a:buNone/>
            </a:pPr>
            <a:endParaRPr lang="en-GB" dirty="0"/>
          </a:p>
          <a:p>
            <a:pPr marL="0" indent="0">
              <a:buNone/>
            </a:pPr>
            <a:endParaRPr lang="en-GB" dirty="0"/>
          </a:p>
        </p:txBody>
      </p:sp>
      <p:sp>
        <p:nvSpPr>
          <p:cNvPr id="3" name="Title 2"/>
          <p:cNvSpPr>
            <a:spLocks noGrp="1"/>
          </p:cNvSpPr>
          <p:nvPr>
            <p:ph type="title"/>
          </p:nvPr>
        </p:nvSpPr>
        <p:spPr/>
        <p:txBody>
          <a:bodyPr/>
          <a:lstStyle/>
          <a:p>
            <a:r>
              <a:rPr lang="en-GB" dirty="0"/>
              <a:t>Processing traffic observations for city scale modelling </a:t>
            </a:r>
          </a:p>
        </p:txBody>
      </p:sp>
      <p:sp>
        <p:nvSpPr>
          <p:cNvPr id="4" name="Text Placeholder 3"/>
          <p:cNvSpPr>
            <a:spLocks noGrp="1"/>
          </p:cNvSpPr>
          <p:nvPr>
            <p:ph type="body" sz="quarter" idx="12"/>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63" y="2119901"/>
            <a:ext cx="10962508" cy="3353619"/>
          </a:xfrm>
          <a:prstGeom prst="rect">
            <a:avLst/>
          </a:prstGeom>
          <a:ln>
            <a:solidFill>
              <a:schemeClr val="bg1">
                <a:lumMod val="75000"/>
              </a:schemeClr>
            </a:solidFill>
          </a:ln>
          <a:effectLst>
            <a:outerShdw blurRad="50800" dist="38100" dir="2700000" algn="tl" rotWithShape="0">
              <a:prstClr val="black">
                <a:alpha val="40000"/>
              </a:prstClr>
            </a:outerShdw>
          </a:effectLst>
        </p:spPr>
      </p:pic>
      <p:graphicFrame>
        <p:nvGraphicFramePr>
          <p:cNvPr id="10" name="Diagram 9">
            <a:extLst/>
          </p:cNvPr>
          <p:cNvGraphicFramePr/>
          <p:nvPr>
            <p:extLst>
              <p:ext uri="{D42A27DB-BD31-4B8C-83A1-F6EECF244321}">
                <p14:modId xmlns:p14="http://schemas.microsoft.com/office/powerpoint/2010/main" val="1283919732"/>
              </p:ext>
            </p:extLst>
          </p:nvPr>
        </p:nvGraphicFramePr>
        <p:xfrm>
          <a:off x="8315789" y="1112743"/>
          <a:ext cx="5847683" cy="5544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67836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326" y="863340"/>
            <a:ext cx="11431347" cy="5489617"/>
          </a:xfrm>
        </p:spPr>
        <p:txBody>
          <a:bodyPr/>
          <a:lstStyle/>
          <a:p>
            <a:pPr marL="0" indent="0">
              <a:buNone/>
            </a:pPr>
            <a:r>
              <a:rPr lang="en-GB" b="1" dirty="0">
                <a:solidFill>
                  <a:srgbClr val="0070C0"/>
                </a:solidFill>
              </a:rPr>
              <a:t>Example 1 </a:t>
            </a:r>
            <a:r>
              <a:rPr lang="en-GB" b="1" dirty="0" err="1">
                <a:solidFill>
                  <a:srgbClr val="0070C0"/>
                </a:solidFill>
              </a:rPr>
              <a:t>cont</a:t>
            </a:r>
            <a:r>
              <a:rPr lang="en-GB" b="1" dirty="0">
                <a:solidFill>
                  <a:srgbClr val="0070C0"/>
                </a:solidFill>
              </a:rPr>
              <a:t>: Processing millions of journey time/speed observations from GPS/Sat </a:t>
            </a:r>
            <a:r>
              <a:rPr lang="en-GB" b="1" dirty="0" err="1">
                <a:solidFill>
                  <a:srgbClr val="0070C0"/>
                </a:solidFill>
              </a:rPr>
              <a:t>Nav</a:t>
            </a:r>
            <a:r>
              <a:rPr lang="en-GB" b="1" dirty="0">
                <a:solidFill>
                  <a:srgbClr val="0070C0"/>
                </a:solidFill>
              </a:rPr>
              <a:t> devices</a:t>
            </a:r>
          </a:p>
          <a:p>
            <a:pPr marL="0" indent="0">
              <a:buNone/>
            </a:pPr>
            <a:endParaRPr lang="en-GB" b="1" dirty="0">
              <a:solidFill>
                <a:srgbClr val="0070C0"/>
              </a:solidFill>
            </a:endParaRPr>
          </a:p>
          <a:p>
            <a:r>
              <a:rPr lang="en-GB" dirty="0"/>
              <a:t>	We now need to: </a:t>
            </a:r>
          </a:p>
          <a:p>
            <a:pPr lvl="1"/>
            <a:r>
              <a:rPr lang="en-GB" dirty="0"/>
              <a:t> sub-set this data to extract the observations for the road links we are interested in </a:t>
            </a:r>
          </a:p>
          <a:p>
            <a:pPr lvl="1"/>
            <a:endParaRPr lang="en-GB" dirty="0"/>
          </a:p>
          <a:p>
            <a:pPr lvl="1"/>
            <a:endParaRPr lang="en-GB" dirty="0"/>
          </a:p>
          <a:p>
            <a:pPr lvl="1"/>
            <a:endParaRPr lang="en-GB" dirty="0"/>
          </a:p>
          <a:p>
            <a:pPr lvl="1"/>
            <a:r>
              <a:rPr lang="en-GB" dirty="0"/>
              <a:t>Reducing our working dataset to ~ 46 million rows</a:t>
            </a:r>
          </a:p>
          <a:p>
            <a:pPr lvl="1"/>
            <a:endParaRPr lang="en-GB" dirty="0"/>
          </a:p>
          <a:p>
            <a:pPr marL="0" indent="0">
              <a:buNone/>
            </a:pPr>
            <a:endParaRPr lang="en-GB" dirty="0"/>
          </a:p>
          <a:p>
            <a:pPr marL="0" indent="0">
              <a:buNone/>
            </a:pPr>
            <a:endParaRPr lang="en-GB" dirty="0"/>
          </a:p>
          <a:p>
            <a:pPr lvl="1"/>
            <a:r>
              <a:rPr lang="en-GB" dirty="0"/>
              <a:t> Then convert average journey times to speed (</a:t>
            </a:r>
            <a:r>
              <a:rPr lang="en-GB" dirty="0" err="1"/>
              <a:t>kph</a:t>
            </a:r>
            <a:r>
              <a:rPr lang="en-GB" dirty="0"/>
              <a:t>) </a:t>
            </a:r>
          </a:p>
          <a:p>
            <a:pPr marL="0" indent="0">
              <a:buNone/>
            </a:pPr>
            <a:endParaRPr lang="en-GB" dirty="0"/>
          </a:p>
        </p:txBody>
      </p:sp>
      <p:sp>
        <p:nvSpPr>
          <p:cNvPr id="3" name="Title 2"/>
          <p:cNvSpPr>
            <a:spLocks noGrp="1"/>
          </p:cNvSpPr>
          <p:nvPr>
            <p:ph type="title"/>
          </p:nvPr>
        </p:nvSpPr>
        <p:spPr/>
        <p:txBody>
          <a:bodyPr/>
          <a:lstStyle/>
          <a:p>
            <a:r>
              <a:rPr lang="en-GB" dirty="0"/>
              <a:t>Processing traffic observations for city scale modelling</a:t>
            </a:r>
          </a:p>
        </p:txBody>
      </p:sp>
      <p:sp>
        <p:nvSpPr>
          <p:cNvPr id="4" name="Text Placeholder 3"/>
          <p:cNvSpPr>
            <a:spLocks noGrp="1"/>
          </p:cNvSpPr>
          <p:nvPr>
            <p:ph type="body" sz="quarter" idx="12"/>
          </p:nvPr>
        </p:nvSpPr>
        <p:spPr/>
        <p:txBody>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26" y="2431600"/>
            <a:ext cx="11016202" cy="74336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326" y="3719646"/>
            <a:ext cx="7077281" cy="96097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969" y="5357612"/>
            <a:ext cx="10208591" cy="856426"/>
          </a:xfrm>
          <a:prstGeom prst="rect">
            <a:avLst/>
          </a:prstGeom>
          <a:ln>
            <a:solidFill>
              <a:schemeClr val="bg1">
                <a:lumMod val="75000"/>
              </a:schemeClr>
            </a:solidFill>
          </a:ln>
          <a:effectLst>
            <a:outerShdw blurRad="50800" dist="38100" dir="2700000" algn="tl" rotWithShape="0">
              <a:prstClr val="black">
                <a:alpha val="40000"/>
              </a:prstClr>
            </a:outerShdw>
          </a:effectLst>
        </p:spPr>
      </p:pic>
      <p:graphicFrame>
        <p:nvGraphicFramePr>
          <p:cNvPr id="11" name="Diagram 10">
            <a:extLst/>
          </p:cNvPr>
          <p:cNvGraphicFramePr/>
          <p:nvPr>
            <p:extLst>
              <p:ext uri="{D42A27DB-BD31-4B8C-83A1-F6EECF244321}">
                <p14:modId xmlns:p14="http://schemas.microsoft.com/office/powerpoint/2010/main" val="4099082585"/>
              </p:ext>
            </p:extLst>
          </p:nvPr>
        </p:nvGraphicFramePr>
        <p:xfrm>
          <a:off x="8315789" y="1112743"/>
          <a:ext cx="5847683" cy="5544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5869420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326" y="863340"/>
            <a:ext cx="11431347" cy="5489617"/>
          </a:xfrm>
        </p:spPr>
        <p:txBody>
          <a:bodyPr/>
          <a:lstStyle/>
          <a:p>
            <a:pPr marL="0" indent="0">
              <a:buNone/>
            </a:pPr>
            <a:r>
              <a:rPr lang="en-GB" b="1" dirty="0">
                <a:solidFill>
                  <a:srgbClr val="0070C0"/>
                </a:solidFill>
              </a:rPr>
              <a:t>Example 1 </a:t>
            </a:r>
            <a:r>
              <a:rPr lang="en-GB" b="1" dirty="0" err="1">
                <a:solidFill>
                  <a:srgbClr val="0070C0"/>
                </a:solidFill>
              </a:rPr>
              <a:t>cont</a:t>
            </a:r>
            <a:r>
              <a:rPr lang="en-GB" b="1" dirty="0">
                <a:solidFill>
                  <a:srgbClr val="0070C0"/>
                </a:solidFill>
              </a:rPr>
              <a:t>: Processing millions of journey time/speed observations from GPS/Sat </a:t>
            </a:r>
            <a:r>
              <a:rPr lang="en-GB" b="1" dirty="0" err="1">
                <a:solidFill>
                  <a:srgbClr val="0070C0"/>
                </a:solidFill>
              </a:rPr>
              <a:t>Nav</a:t>
            </a:r>
            <a:r>
              <a:rPr lang="en-GB" b="1" dirty="0">
                <a:solidFill>
                  <a:srgbClr val="0070C0"/>
                </a:solidFill>
              </a:rPr>
              <a:t> devices</a:t>
            </a:r>
          </a:p>
          <a:p>
            <a:r>
              <a:rPr lang="en-GB" dirty="0"/>
              <a:t>	Now calculate average speed and other summary statistics</a:t>
            </a:r>
          </a:p>
          <a:p>
            <a:endParaRPr lang="en-GB" dirty="0"/>
          </a:p>
          <a:p>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Processing traffic observations for city scale modelling</a:t>
            </a:r>
          </a:p>
        </p:txBody>
      </p:sp>
      <p:sp>
        <p:nvSpPr>
          <p:cNvPr id="4" name="Text Placeholder 3"/>
          <p:cNvSpPr>
            <a:spLocks noGrp="1"/>
          </p:cNvSpPr>
          <p:nvPr>
            <p:ph type="body" sz="quarter" idx="12"/>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88" y="1741130"/>
            <a:ext cx="7159090" cy="80191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8" y="2738658"/>
            <a:ext cx="11517198" cy="54735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88" y="3590561"/>
            <a:ext cx="7219950" cy="2181225"/>
          </a:xfrm>
          <a:prstGeom prst="rect">
            <a:avLst/>
          </a:prstGeom>
          <a:ln>
            <a:solidFill>
              <a:schemeClr val="bg1">
                <a:lumMod val="75000"/>
              </a:schemeClr>
            </a:solidFill>
          </a:ln>
          <a:effectLst>
            <a:outerShdw blurRad="50800" dist="38100" dir="2700000" algn="tl" rotWithShape="0">
              <a:prstClr val="black">
                <a:alpha val="40000"/>
              </a:prstClr>
            </a:outerShdw>
          </a:effectLst>
        </p:spPr>
      </p:pic>
      <p:graphicFrame>
        <p:nvGraphicFramePr>
          <p:cNvPr id="8" name="Diagram 7">
            <a:extLst/>
          </p:cNvPr>
          <p:cNvGraphicFramePr/>
          <p:nvPr>
            <p:extLst>
              <p:ext uri="{D42A27DB-BD31-4B8C-83A1-F6EECF244321}">
                <p14:modId xmlns:p14="http://schemas.microsoft.com/office/powerpoint/2010/main" val="2628938718"/>
              </p:ext>
            </p:extLst>
          </p:nvPr>
        </p:nvGraphicFramePr>
        <p:xfrm>
          <a:off x="8315789" y="1157348"/>
          <a:ext cx="5847683" cy="55447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21189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326" y="863340"/>
            <a:ext cx="13459113" cy="1636074"/>
          </a:xfrm>
        </p:spPr>
        <p:txBody>
          <a:bodyPr/>
          <a:lstStyle/>
          <a:p>
            <a:pPr marL="0" indent="0">
              <a:buNone/>
            </a:pPr>
            <a:r>
              <a:rPr lang="en-GB" b="1" dirty="0">
                <a:solidFill>
                  <a:srgbClr val="0070C0"/>
                </a:solidFill>
              </a:rPr>
              <a:t>Example 1 : Processing millions of journey time/speed observations from GPS/Sat </a:t>
            </a:r>
            <a:r>
              <a:rPr lang="en-GB" b="1" dirty="0" err="1">
                <a:solidFill>
                  <a:srgbClr val="0070C0"/>
                </a:solidFill>
              </a:rPr>
              <a:t>Nav</a:t>
            </a:r>
            <a:r>
              <a:rPr lang="en-GB" b="1" dirty="0">
                <a:solidFill>
                  <a:srgbClr val="0070C0"/>
                </a:solidFill>
              </a:rPr>
              <a:t> devices</a:t>
            </a:r>
          </a:p>
          <a:p>
            <a:pPr marL="0" indent="0">
              <a:buNone/>
            </a:pPr>
            <a:r>
              <a:rPr lang="en-GB" dirty="0"/>
              <a:t>	</a:t>
            </a:r>
          </a:p>
          <a:p>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Processing traffic observations for city scale modelling</a:t>
            </a:r>
          </a:p>
        </p:txBody>
      </p:sp>
      <p:sp>
        <p:nvSpPr>
          <p:cNvPr id="4" name="Text Placeholder 3"/>
          <p:cNvSpPr>
            <a:spLocks noGrp="1"/>
          </p:cNvSpPr>
          <p:nvPr>
            <p:ph type="body" sz="quarter" idx="12"/>
          </p:nvPr>
        </p:nvSpPr>
        <p:spPr/>
        <p:txBody>
          <a:bodyPr/>
          <a:lstStyle/>
          <a:p>
            <a:endParaRPr lang="en-GB"/>
          </a:p>
        </p:txBody>
      </p:sp>
      <p:pic>
        <p:nvPicPr>
          <p:cNvPr id="5" name="Picture 4"/>
          <p:cNvPicPr>
            <a:picLocks noChangeAspect="1"/>
          </p:cNvPicPr>
          <p:nvPr/>
        </p:nvPicPr>
        <p:blipFill>
          <a:blip r:embed="rId3"/>
          <a:stretch>
            <a:fillRect/>
          </a:stretch>
        </p:blipFill>
        <p:spPr>
          <a:xfrm>
            <a:off x="380326" y="1285657"/>
            <a:ext cx="4705350" cy="50673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7129249" y="2870610"/>
            <a:ext cx="4682424" cy="3540369"/>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5305959" y="2870610"/>
            <a:ext cx="1658757" cy="3515347"/>
          </a:xfrm>
          <a:prstGeom prst="rect">
            <a:avLst/>
          </a:prstGeom>
          <a:ln>
            <a:solidFill>
              <a:schemeClr val="bg1">
                <a:lumMod val="65000"/>
              </a:schemeClr>
            </a:solidFill>
          </a:ln>
        </p:spPr>
      </p:pic>
      <p:sp>
        <p:nvSpPr>
          <p:cNvPr id="8" name="TextBox 7"/>
          <p:cNvSpPr txBox="1"/>
          <p:nvPr/>
        </p:nvSpPr>
        <p:spPr>
          <a:xfrm>
            <a:off x="5250209" y="1234536"/>
            <a:ext cx="5163572" cy="1611586"/>
          </a:xfrm>
          <a:prstGeom prst="rect">
            <a:avLst/>
          </a:prstGeom>
          <a:noFill/>
        </p:spPr>
        <p:txBody>
          <a:bodyPr wrap="square" lIns="36000" tIns="36000" rIns="36000" bIns="36000" rtlCol="0">
            <a:spAutoFit/>
          </a:bodyPr>
          <a:lstStyle/>
          <a:p>
            <a:pPr algn="l"/>
            <a:r>
              <a:rPr lang="en-GB" sz="2000" dirty="0"/>
              <a:t>We have reduced 131 million traffic observations into 4800 link specific average speeds for use in our emission calculations</a:t>
            </a:r>
          </a:p>
          <a:p>
            <a:pPr algn="l"/>
            <a:endParaRPr lang="en-GB" sz="2000" dirty="0"/>
          </a:p>
          <a:p>
            <a:pPr algn="l"/>
            <a:r>
              <a:rPr lang="en-GB" sz="2000" dirty="0"/>
              <a:t>Average observed vehicle speeds (</a:t>
            </a:r>
            <a:r>
              <a:rPr lang="en-GB" sz="2000" dirty="0" err="1"/>
              <a:t>kph</a:t>
            </a:r>
            <a:r>
              <a:rPr lang="en-GB" sz="2000" dirty="0"/>
              <a:t>) </a:t>
            </a:r>
          </a:p>
        </p:txBody>
      </p:sp>
    </p:spTree>
    <p:extLst>
      <p:ext uri="{BB962C8B-B14F-4D97-AF65-F5344CB8AC3E}">
        <p14:creationId xmlns:p14="http://schemas.microsoft.com/office/powerpoint/2010/main" val="15192970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pr came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3745" y="3431918"/>
            <a:ext cx="2107235" cy="31657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414592" y="965916"/>
            <a:ext cx="3776869" cy="2888814"/>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Content Placeholder 1"/>
          <p:cNvSpPr>
            <a:spLocks noGrp="1"/>
          </p:cNvSpPr>
          <p:nvPr>
            <p:ph idx="1"/>
          </p:nvPr>
        </p:nvSpPr>
        <p:spPr>
          <a:xfrm>
            <a:off x="380327" y="965916"/>
            <a:ext cx="6688015" cy="5631740"/>
          </a:xfrm>
        </p:spPr>
        <p:txBody>
          <a:bodyPr/>
          <a:lstStyle/>
          <a:p>
            <a:pPr marL="0" indent="0">
              <a:buNone/>
            </a:pPr>
            <a:r>
              <a:rPr lang="en-GB" sz="2400" b="1" dirty="0">
                <a:solidFill>
                  <a:srgbClr val="0070C0"/>
                </a:solidFill>
              </a:rPr>
              <a:t>Example 1b: Processing millions of ANPR camera observations to determine vehicle fleet age variation</a:t>
            </a:r>
          </a:p>
          <a:p>
            <a:r>
              <a:rPr lang="en-GB" dirty="0"/>
              <a:t>Reason - Automatic number plate recognition cameras used to capture detailed information about the typical vehicle fleet on main routes in city</a:t>
            </a:r>
          </a:p>
          <a:p>
            <a:r>
              <a:rPr lang="en-GB" dirty="0"/>
              <a:t>We are modelling to test the impact of Clean Air Zone (CAZ) policy measures e.g. charging scheme for Buses and HGV’s older than Euro 6 classification/emission standard.</a:t>
            </a:r>
          </a:p>
          <a:p>
            <a:r>
              <a:rPr lang="en-GB" dirty="0"/>
              <a:t>We need to understand the current and future baseline makeup of the vehicle fleet so we can apply the correct proportion of emission rates for each Euro class (as per COPERT5 dataset)</a:t>
            </a:r>
          </a:p>
          <a:p>
            <a:r>
              <a:rPr lang="en-GB" dirty="0"/>
              <a:t>In this case – 38 ANPR cameras across city – 1 week survey</a:t>
            </a:r>
          </a:p>
          <a:p>
            <a:r>
              <a:rPr lang="en-GB" dirty="0"/>
              <a:t>Approximately 3.5 million observations</a:t>
            </a:r>
          </a:p>
          <a:p>
            <a:endParaRPr lang="en-GB" dirty="0"/>
          </a:p>
          <a:p>
            <a:pPr marL="0" indent="0">
              <a:buNone/>
            </a:pPr>
            <a:r>
              <a:rPr lang="en-GB" dirty="0"/>
              <a:t> </a:t>
            </a:r>
          </a:p>
        </p:txBody>
      </p:sp>
      <p:sp>
        <p:nvSpPr>
          <p:cNvPr id="3" name="Title 2"/>
          <p:cNvSpPr>
            <a:spLocks noGrp="1"/>
          </p:cNvSpPr>
          <p:nvPr>
            <p:ph type="title"/>
          </p:nvPr>
        </p:nvSpPr>
        <p:spPr/>
        <p:txBody>
          <a:bodyPr/>
          <a:lstStyle/>
          <a:p>
            <a:r>
              <a:rPr lang="en-GB" dirty="0"/>
              <a:t>Processing traffic observations for city scale modelling</a:t>
            </a:r>
          </a:p>
        </p:txBody>
      </p:sp>
      <p:sp>
        <p:nvSpPr>
          <p:cNvPr id="4" name="Text Placeholder 3"/>
          <p:cNvSpPr>
            <a:spLocks noGrp="1"/>
          </p:cNvSpPr>
          <p:nvPr>
            <p:ph type="body" sz="quarter" idx="12"/>
          </p:nvPr>
        </p:nvSpPr>
        <p:spPr>
          <a:xfrm>
            <a:off x="380326" y="87465"/>
            <a:ext cx="6688016" cy="140400"/>
          </a:xfrm>
        </p:spPr>
        <p:txBody>
          <a:bodyPr/>
          <a:lstStyle/>
          <a:p>
            <a:endParaRPr lang="en-GB"/>
          </a:p>
        </p:txBody>
      </p:sp>
      <p:pic>
        <p:nvPicPr>
          <p:cNvPr id="9" name="Picture 8"/>
          <p:cNvPicPr>
            <a:picLocks noChangeAspect="1"/>
          </p:cNvPicPr>
          <p:nvPr/>
        </p:nvPicPr>
        <p:blipFill>
          <a:blip r:embed="rId5"/>
          <a:stretch>
            <a:fillRect/>
          </a:stretch>
        </p:blipFill>
        <p:spPr>
          <a:xfrm>
            <a:off x="8914986" y="4820101"/>
            <a:ext cx="2276475" cy="857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72717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Processing traffic observations for city scale modelling – Example 1b</a:t>
            </a:r>
          </a:p>
        </p:txBody>
      </p:sp>
      <p:sp>
        <p:nvSpPr>
          <p:cNvPr id="4" name="Text Placeholder 3"/>
          <p:cNvSpPr>
            <a:spLocks noGrp="1"/>
          </p:cNvSpPr>
          <p:nvPr>
            <p:ph type="body" sz="quarter" idx="12"/>
          </p:nvPr>
        </p:nvSpPr>
        <p:spPr>
          <a:xfrm>
            <a:off x="380326" y="87465"/>
            <a:ext cx="6688016" cy="140400"/>
          </a:xfrm>
        </p:spPr>
        <p:txBody>
          <a:bodyPr/>
          <a:lstStyle/>
          <a:p>
            <a:endParaRPr lang="en-GB"/>
          </a:p>
        </p:txBody>
      </p:sp>
      <p:graphicFrame>
        <p:nvGraphicFramePr>
          <p:cNvPr id="10" name="Diagram 9">
            <a:extLst/>
          </p:cNvPr>
          <p:cNvGraphicFramePr/>
          <p:nvPr>
            <p:extLst>
              <p:ext uri="{D42A27DB-BD31-4B8C-83A1-F6EECF244321}">
                <p14:modId xmlns:p14="http://schemas.microsoft.com/office/powerpoint/2010/main" val="3838223499"/>
              </p:ext>
            </p:extLst>
          </p:nvPr>
        </p:nvGraphicFramePr>
        <p:xfrm>
          <a:off x="380326" y="894946"/>
          <a:ext cx="3102327" cy="5353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095750" y="886215"/>
            <a:ext cx="7581900" cy="5458793"/>
          </a:xfrm>
          <a:prstGeom prst="rect">
            <a:avLst/>
          </a:prstGeom>
          <a:noFill/>
        </p:spPr>
        <p:txBody>
          <a:bodyPr wrap="square" lIns="36000" tIns="36000" rIns="36000" bIns="36000" rtlCol="0">
            <a:spAutoFit/>
          </a:bodyPr>
          <a:lstStyle/>
          <a:p>
            <a:pPr algn="l"/>
            <a:r>
              <a:rPr lang="en-GB" sz="2000" dirty="0"/>
              <a:t>Approximately 3.5 millions observations from 38 ANPR cameras</a:t>
            </a:r>
          </a:p>
          <a:p>
            <a:pPr algn="l"/>
            <a:r>
              <a:rPr lang="en-GB" sz="2000" dirty="0"/>
              <a:t>Also clean data to remove useless observations</a:t>
            </a:r>
          </a:p>
          <a:p>
            <a:endParaRPr lang="en-GB" sz="2000" dirty="0"/>
          </a:p>
          <a:p>
            <a:pPr algn="l"/>
            <a:r>
              <a:rPr lang="en-GB" sz="2000" dirty="0"/>
              <a:t>Subset into various e.g.</a:t>
            </a:r>
          </a:p>
          <a:p>
            <a:pPr algn="l"/>
            <a:r>
              <a:rPr lang="en-GB" sz="2000" b="1" dirty="0"/>
              <a:t>Air Quality modelling</a:t>
            </a:r>
          </a:p>
          <a:p>
            <a:pPr marL="342900" indent="-342900" algn="l">
              <a:buFont typeface="Arial" panose="020B0604020202020204" pitchFamily="34" charset="0"/>
              <a:buChar char="•"/>
            </a:pPr>
            <a:r>
              <a:rPr lang="en-GB" sz="2000" dirty="0"/>
              <a:t>Zone specific e.g. city wide, city centre, port area</a:t>
            </a:r>
          </a:p>
          <a:p>
            <a:pPr marL="800100" lvl="1" indent="-342900" algn="l">
              <a:buFont typeface="Arial" panose="020B0604020202020204" pitchFamily="34" charset="0"/>
              <a:buChar char="•"/>
            </a:pPr>
            <a:r>
              <a:rPr lang="en-GB" sz="2000" dirty="0"/>
              <a:t>Vehicle type</a:t>
            </a:r>
          </a:p>
          <a:p>
            <a:pPr marL="1257300" lvl="2" indent="-342900" algn="l">
              <a:buFont typeface="Arial" panose="020B0604020202020204" pitchFamily="34" charset="0"/>
              <a:buChar char="•"/>
            </a:pPr>
            <a:r>
              <a:rPr lang="en-GB" sz="2000" dirty="0"/>
              <a:t>Propulsion type - diesel/petrol/electric/hybrid</a:t>
            </a:r>
          </a:p>
          <a:p>
            <a:pPr marL="1714500" lvl="3" indent="-342900" algn="l">
              <a:buFont typeface="Arial" panose="020B0604020202020204" pitchFamily="34" charset="0"/>
              <a:buChar char="•"/>
            </a:pPr>
            <a:r>
              <a:rPr lang="en-GB" sz="2000" dirty="0"/>
              <a:t>Euro class/vehicle age</a:t>
            </a:r>
          </a:p>
          <a:p>
            <a:pPr lvl="2" algn="l"/>
            <a:endParaRPr lang="en-GB" sz="1000" dirty="0"/>
          </a:p>
          <a:p>
            <a:pPr marL="95250" lvl="2" algn="l"/>
            <a:r>
              <a:rPr lang="en-GB" sz="2000" b="1" dirty="0"/>
              <a:t>Data for our economists</a:t>
            </a:r>
            <a:r>
              <a:rPr lang="en-GB" sz="2000" dirty="0"/>
              <a:t> e.g.</a:t>
            </a:r>
          </a:p>
          <a:p>
            <a:pPr marL="800100" lvl="1" indent="-342900" algn="l">
              <a:buFont typeface="Arial" panose="020B0604020202020204" pitchFamily="34" charset="0"/>
              <a:buChar char="•"/>
            </a:pPr>
            <a:r>
              <a:rPr lang="en-GB" sz="2000" dirty="0"/>
              <a:t>Unique vehicles in zone per day (bus, HGV, taxi)</a:t>
            </a:r>
          </a:p>
          <a:p>
            <a:pPr marL="800100" lvl="1" indent="-342900" algn="l">
              <a:buFont typeface="Arial" panose="020B0604020202020204" pitchFamily="34" charset="0"/>
              <a:buChar char="•"/>
            </a:pPr>
            <a:r>
              <a:rPr lang="en-GB" sz="2000" dirty="0"/>
              <a:t>Number of days spent in zone by unique vehicles that may be affected by the charging scheme.</a:t>
            </a:r>
          </a:p>
          <a:p>
            <a:endParaRPr lang="en-GB" sz="2000" dirty="0"/>
          </a:p>
          <a:p>
            <a:pPr algn="l"/>
            <a:r>
              <a:rPr lang="en-GB" sz="2000" b="1" dirty="0">
                <a:solidFill>
                  <a:srgbClr val="006BB7"/>
                </a:solidFill>
              </a:rPr>
              <a:t>Typically we wouldn’t get this freedom of analysis from an ANPR survey output from the survey contractor provided in </a:t>
            </a:r>
            <a:r>
              <a:rPr lang="en-GB" sz="2000" b="1" dirty="0" err="1">
                <a:solidFill>
                  <a:srgbClr val="006BB7"/>
                </a:solidFill>
              </a:rPr>
              <a:t>xlsx</a:t>
            </a:r>
            <a:r>
              <a:rPr lang="en-GB" sz="2000" b="1" dirty="0">
                <a:solidFill>
                  <a:srgbClr val="006BB7"/>
                </a:solidFill>
              </a:rPr>
              <a:t> format – hence Pandas is very useful</a:t>
            </a:r>
            <a:r>
              <a:rPr lang="en-GB" sz="2000" dirty="0"/>
              <a:t> </a:t>
            </a:r>
          </a:p>
        </p:txBody>
      </p:sp>
    </p:spTree>
    <p:extLst>
      <p:ext uri="{BB962C8B-B14F-4D97-AF65-F5344CB8AC3E}">
        <p14:creationId xmlns:p14="http://schemas.microsoft.com/office/powerpoint/2010/main" val="7395382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9DA63-63AD-47DA-BF79-8466C5AFD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88653" cy="6858001"/>
          </a:xfrm>
          <a:prstGeom prst="rect">
            <a:avLst/>
          </a:prstGeom>
        </p:spPr>
      </p:pic>
      <p:sp>
        <p:nvSpPr>
          <p:cNvPr id="6" name="Rectangle 5">
            <a:extLst>
              <a:ext uri="{FF2B5EF4-FFF2-40B4-BE49-F238E27FC236}">
                <a16:creationId xmlns:a16="http://schemas.microsoft.com/office/drawing/2014/main" id="{4F2B721B-B89B-48A3-92F1-327CED0DE7F2}"/>
              </a:ext>
            </a:extLst>
          </p:cNvPr>
          <p:cNvSpPr/>
          <p:nvPr/>
        </p:nvSpPr>
        <p:spPr>
          <a:xfrm>
            <a:off x="0" y="4795897"/>
            <a:ext cx="6172200" cy="2062103"/>
          </a:xfrm>
          <a:prstGeom prst="rect">
            <a:avLst/>
          </a:prstGeom>
        </p:spPr>
        <p:txBody>
          <a:bodyPr wrap="square">
            <a:spAutoFit/>
          </a:bodyPr>
          <a:lstStyle/>
          <a:p>
            <a:pPr algn="l"/>
            <a:endParaRPr lang="en-GB" sz="4400" b="1" dirty="0">
              <a:solidFill>
                <a:schemeClr val="bg1"/>
              </a:solidFill>
              <a:latin typeface="Segoe UI Light" panose="020B0502040204020203" pitchFamily="34" charset="0"/>
              <a:cs typeface="Segoe UI Light" panose="020B0502040204020203" pitchFamily="34" charset="0"/>
            </a:endParaRPr>
          </a:p>
          <a:p>
            <a:pPr algn="l"/>
            <a:endParaRPr lang="en-GB" sz="2800" dirty="0">
              <a:solidFill>
                <a:schemeClr val="bg1"/>
              </a:solidFill>
              <a:latin typeface="Segoe UI Light" panose="020B0502040204020203" pitchFamily="34" charset="0"/>
              <a:cs typeface="Segoe UI Light" panose="020B0502040204020203" pitchFamily="34" charset="0"/>
            </a:endParaRPr>
          </a:p>
          <a:p>
            <a:pPr algn="l"/>
            <a:r>
              <a:rPr lang="en-GB" sz="2800" b="1" dirty="0">
                <a:solidFill>
                  <a:schemeClr val="bg1"/>
                </a:solidFill>
                <a:latin typeface="Segoe UI Light" panose="020B0502040204020203" pitchFamily="34" charset="0"/>
                <a:cs typeface="Segoe UI Light" panose="020B0502040204020203" pitchFamily="34" charset="0"/>
              </a:rPr>
              <a:t>Building a modular air quality modelling platform- RapidAIR™ </a:t>
            </a:r>
          </a:p>
        </p:txBody>
      </p:sp>
    </p:spTree>
    <p:extLst>
      <p:ext uri="{BB962C8B-B14F-4D97-AF65-F5344CB8AC3E}">
        <p14:creationId xmlns:p14="http://schemas.microsoft.com/office/powerpoint/2010/main" val="3637570182"/>
      </p:ext>
    </p:extLst>
  </p:cSld>
  <p:clrMapOvr>
    <a:masterClrMapping/>
  </p:clrMapOvr>
  <p:transition advTm="36499"/>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246314" y="163918"/>
            <a:ext cx="8334375" cy="430887"/>
          </a:xfrm>
        </p:spPr>
        <p:txBody>
          <a:bodyPr/>
          <a:lstStyle/>
          <a:p>
            <a:r>
              <a:rPr lang="en-GB" sz="2800" b="0" dirty="0">
                <a:latin typeface="Segoe UI Light" panose="020B0502040204020203" pitchFamily="34" charset="0"/>
                <a:cs typeface="Segoe UI Light" panose="020B0502040204020203" pitchFamily="34" charset="0"/>
              </a:rPr>
              <a:t>Ricardo- engineers working in AQ since the 1950s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314" y="617127"/>
            <a:ext cx="5176791" cy="27363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319" y="928154"/>
            <a:ext cx="4454683" cy="23666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76" y="2870669"/>
            <a:ext cx="4210244" cy="2294617"/>
          </a:xfrm>
          <a:prstGeom prst="rect">
            <a:avLst/>
          </a:prstGeom>
        </p:spPr>
      </p:pic>
      <p:sp>
        <p:nvSpPr>
          <p:cNvPr id="2" name="TextBox 1">
            <a:extLst>
              <a:ext uri="{FF2B5EF4-FFF2-40B4-BE49-F238E27FC236}">
                <a16:creationId xmlns:a16="http://schemas.microsoft.com/office/drawing/2014/main" id="{E916D78A-B10F-4BB3-9835-C46921232EF7}"/>
              </a:ext>
            </a:extLst>
          </p:cNvPr>
          <p:cNvSpPr txBox="1"/>
          <p:nvPr/>
        </p:nvSpPr>
        <p:spPr>
          <a:xfrm>
            <a:off x="1484438" y="6154347"/>
            <a:ext cx="9355012" cy="349702"/>
          </a:xfrm>
          <a:prstGeom prst="rect">
            <a:avLst/>
          </a:prstGeom>
          <a:noFill/>
        </p:spPr>
        <p:txBody>
          <a:bodyPr wrap="square" lIns="36000" tIns="36000" rIns="36000" bIns="36000" rtlCol="0">
            <a:spAutoFit/>
          </a:bodyPr>
          <a:lstStyle/>
          <a:p>
            <a:r>
              <a:rPr lang="en-GB" sz="1800" dirty="0">
                <a:solidFill>
                  <a:srgbClr val="006BB7"/>
                </a:solidFill>
                <a:latin typeface="Segoe UI Light" panose="020B0502040204020203" pitchFamily="34" charset="0"/>
                <a:cs typeface="Segoe UI Light" panose="020B0502040204020203" pitchFamily="34" charset="0"/>
              </a:rPr>
              <a:t>140 air quality experts in measurements, inventories, dispersion modelling and policy support</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943" y="2428982"/>
            <a:ext cx="6441058" cy="3581291"/>
          </a:xfrm>
          <a:prstGeom prst="rect">
            <a:avLst/>
          </a:prstGeom>
        </p:spPr>
      </p:pic>
    </p:spTree>
    <p:extLst>
      <p:ext uri="{BB962C8B-B14F-4D97-AF65-F5344CB8AC3E}">
        <p14:creationId xmlns:p14="http://schemas.microsoft.com/office/powerpoint/2010/main" val="2763137204"/>
      </p:ext>
    </p:extLst>
  </p:cSld>
  <p:clrMapOvr>
    <a:masterClrMapping/>
  </p:clrMapOvr>
  <p:transition advTm="25478"/>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52400" y="21272"/>
            <a:ext cx="7495329" cy="6689899"/>
          </a:xfrm>
          <a:prstGeom prst="rect">
            <a:avLst/>
          </a:prstGeom>
          <a:noFill/>
        </p:spPr>
        <p:txBody>
          <a:bodyPr wrap="square" lIns="36000" tIns="36000" rIns="36000" bIns="36000" rtlCol="0">
            <a:spAutoFit/>
          </a:bodyPr>
          <a:lstStyle/>
          <a:p>
            <a:pPr algn="l"/>
            <a:r>
              <a:rPr lang="en-GB" sz="3600" dirty="0">
                <a:solidFill>
                  <a:schemeClr val="bg1"/>
                </a:solidFill>
                <a:latin typeface="Segoe UI" panose="020B0502040204020203" pitchFamily="34" charset="0"/>
                <a:cs typeface="Segoe UI" panose="020B0502040204020203" pitchFamily="34" charset="0"/>
              </a:rPr>
              <a:t>What is </a:t>
            </a:r>
            <a:r>
              <a:rPr lang="en-GB" sz="3600" dirty="0">
                <a:solidFill>
                  <a:srgbClr val="006BB7"/>
                </a:solidFill>
                <a:latin typeface="Segoe UI" panose="020B0502040204020203" pitchFamily="34" charset="0"/>
                <a:cs typeface="Segoe UI" panose="020B0502040204020203" pitchFamily="34" charset="0"/>
              </a:rPr>
              <a:t>RapidAir®?</a:t>
            </a:r>
          </a:p>
          <a:p>
            <a:pPr algn="l"/>
            <a:endParaRPr lang="en-GB" sz="1800" dirty="0">
              <a:latin typeface="Segoe UI" panose="020B0502040204020203" pitchFamily="34" charset="0"/>
              <a:cs typeface="Segoe UI" panose="020B0502040204020203" pitchFamily="34" charset="0"/>
            </a:endParaRPr>
          </a:p>
          <a:p>
            <a:pPr algn="l"/>
            <a:r>
              <a:rPr lang="en-GB" sz="2000" dirty="0">
                <a:solidFill>
                  <a:srgbClr val="469C23"/>
                </a:solidFill>
                <a:latin typeface="Segoe UI" panose="020B0502040204020203" pitchFamily="34" charset="0"/>
                <a:cs typeface="Segoe UI" panose="020B0502040204020203" pitchFamily="34" charset="0"/>
              </a:rPr>
              <a:t>Dispersion modelling suite </a:t>
            </a:r>
            <a:r>
              <a:rPr lang="en-GB" sz="2000" dirty="0">
                <a:solidFill>
                  <a:schemeClr val="bg1"/>
                </a:solidFill>
                <a:latin typeface="Segoe UI" panose="020B0502040204020203" pitchFamily="34" charset="0"/>
                <a:cs typeface="Segoe UI" panose="020B0502040204020203" pitchFamily="34" charset="0"/>
              </a:rPr>
              <a:t>for (mainly) road traffic sources. We wrote it in python 2.7, using an open source stack including </a:t>
            </a:r>
            <a:r>
              <a:rPr lang="en-GB" sz="2000" dirty="0">
                <a:solidFill>
                  <a:srgbClr val="006BB7"/>
                </a:solidFill>
                <a:latin typeface="Segoe UI" panose="020B0502040204020203" pitchFamily="34" charset="0"/>
                <a:cs typeface="Segoe UI" panose="020B0502040204020203" pitchFamily="34" charset="0"/>
              </a:rPr>
              <a:t>numpy</a:t>
            </a:r>
            <a:r>
              <a:rPr lang="en-GB" sz="2000" dirty="0">
                <a:solidFill>
                  <a:schemeClr val="bg1"/>
                </a:solidFill>
                <a:latin typeface="Segoe UI" panose="020B0502040204020203" pitchFamily="34" charset="0"/>
                <a:cs typeface="Segoe UI" panose="020B0502040204020203" pitchFamily="34" charset="0"/>
              </a:rPr>
              <a:t>, </a:t>
            </a:r>
            <a:r>
              <a:rPr lang="en-GB" sz="2000" dirty="0">
                <a:solidFill>
                  <a:srgbClr val="006BB7"/>
                </a:solidFill>
                <a:latin typeface="Segoe UI" panose="020B0502040204020203" pitchFamily="34" charset="0"/>
                <a:cs typeface="Segoe UI" panose="020B0502040204020203" pitchFamily="34" charset="0"/>
              </a:rPr>
              <a:t>gdal</a:t>
            </a:r>
            <a:r>
              <a:rPr lang="en-GB" sz="2000" dirty="0">
                <a:solidFill>
                  <a:schemeClr val="bg1"/>
                </a:solidFill>
                <a:latin typeface="Segoe UI" panose="020B0502040204020203" pitchFamily="34" charset="0"/>
                <a:cs typeface="Segoe UI" panose="020B0502040204020203" pitchFamily="34" charset="0"/>
              </a:rPr>
              <a:t> and </a:t>
            </a:r>
            <a:r>
              <a:rPr lang="en-GB" sz="2000" dirty="0">
                <a:solidFill>
                  <a:srgbClr val="006BB7"/>
                </a:solidFill>
                <a:latin typeface="Segoe UI" panose="020B0502040204020203" pitchFamily="34" charset="0"/>
                <a:cs typeface="Segoe UI" panose="020B0502040204020203" pitchFamily="34" charset="0"/>
              </a:rPr>
              <a:t>scipy</a:t>
            </a:r>
            <a:r>
              <a:rPr lang="en-GB" sz="2000" dirty="0">
                <a:solidFill>
                  <a:schemeClr val="bg1"/>
                </a:solidFill>
                <a:latin typeface="Segoe UI" panose="020B0502040204020203" pitchFamily="34" charset="0"/>
                <a:cs typeface="Segoe UI" panose="020B0502040204020203" pitchFamily="34" charset="0"/>
              </a:rPr>
              <a:t>.</a:t>
            </a:r>
            <a:r>
              <a:rPr lang="en-GB" sz="2000" dirty="0">
                <a:latin typeface="Segoe UI" panose="020B0502040204020203" pitchFamily="34" charset="0"/>
                <a:cs typeface="Segoe UI" panose="020B0502040204020203" pitchFamily="34" charset="0"/>
              </a:rPr>
              <a:t> </a:t>
            </a:r>
          </a:p>
          <a:p>
            <a:pPr algn="l"/>
            <a:r>
              <a:rPr lang="en-GB" sz="1800" dirty="0">
                <a:latin typeface="Segoe UI" panose="020B0502040204020203" pitchFamily="34" charset="0"/>
                <a:cs typeface="Segoe UI" panose="020B0502040204020203" pitchFamily="34" charset="0"/>
              </a:rPr>
              <a:t>which automates much of the workflow for dispersion modelling for road t</a:t>
            </a: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Traffic emissions model</a:t>
            </a:r>
            <a:r>
              <a:rPr lang="en-GB" sz="2000" dirty="0">
                <a:solidFill>
                  <a:schemeClr val="bg1"/>
                </a:solidFill>
                <a:latin typeface="Segoe UI" panose="020B0502040204020203" pitchFamily="34" charset="0"/>
                <a:cs typeface="Segoe UI" panose="020B0502040204020203" pitchFamily="34" charset="0"/>
              </a:rPr>
              <a:t>- COPERT 5 written in </a:t>
            </a:r>
            <a:r>
              <a:rPr lang="en-GB" sz="2000" dirty="0">
                <a:solidFill>
                  <a:srgbClr val="006BB7"/>
                </a:solidFill>
                <a:latin typeface="Segoe UI" panose="020B0502040204020203" pitchFamily="34" charset="0"/>
                <a:cs typeface="Segoe UI" panose="020B0502040204020203" pitchFamily="34" charset="0"/>
              </a:rPr>
              <a:t>pandas</a:t>
            </a:r>
          </a:p>
          <a:p>
            <a:pPr marL="285750" indent="-285750" algn="l">
              <a:buFont typeface="Arial" panose="020B0604020202020204" pitchFamily="34" charset="0"/>
              <a:buChar char="•"/>
            </a:pPr>
            <a:endParaRPr lang="en-GB" sz="2000" dirty="0">
              <a:solidFill>
                <a:schemeClr val="bg1"/>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Road dispersion model </a:t>
            </a:r>
            <a:r>
              <a:rPr lang="en-GB" sz="2000" dirty="0">
                <a:solidFill>
                  <a:schemeClr val="bg1"/>
                </a:solidFill>
                <a:latin typeface="Segoe UI" panose="020B0502040204020203" pitchFamily="34" charset="0"/>
                <a:cs typeface="Segoe UI" panose="020B0502040204020203" pitchFamily="34" charset="0"/>
              </a:rPr>
              <a:t>(based on AERMOD)</a:t>
            </a:r>
          </a:p>
          <a:p>
            <a:pPr marL="285750" indent="-285750" algn="l">
              <a:buFont typeface="Arial" panose="020B0604020202020204" pitchFamily="34" charset="0"/>
              <a:buChar char="•"/>
            </a:pPr>
            <a:endParaRPr lang="en-GB" sz="2000" dirty="0">
              <a:solidFill>
                <a:schemeClr val="bg1"/>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Street canyon model </a:t>
            </a:r>
            <a:r>
              <a:rPr lang="en-GB" sz="2000" dirty="0">
                <a:solidFill>
                  <a:schemeClr val="bg1"/>
                </a:solidFill>
                <a:latin typeface="Segoe UI" panose="020B0502040204020203" pitchFamily="34" charset="0"/>
                <a:cs typeface="Segoe UI" panose="020B0502040204020203" pitchFamily="34" charset="0"/>
              </a:rPr>
              <a:t>(based on AEOLIUS/OSPM)</a:t>
            </a:r>
          </a:p>
          <a:p>
            <a:pPr marL="285750" indent="-285750" algn="l">
              <a:buFont typeface="Arial" panose="020B0604020202020204" pitchFamily="34" charset="0"/>
              <a:buChar char="•"/>
            </a:pPr>
            <a:endParaRPr lang="en-GB" sz="2000" dirty="0">
              <a:solidFill>
                <a:schemeClr val="bg1"/>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Area source model </a:t>
            </a:r>
            <a:r>
              <a:rPr lang="en-GB" sz="2000" dirty="0">
                <a:solidFill>
                  <a:schemeClr val="bg1"/>
                </a:solidFill>
                <a:latin typeface="Segoe UI" panose="020B0502040204020203" pitchFamily="34" charset="0"/>
                <a:cs typeface="Segoe UI" panose="020B0502040204020203" pitchFamily="34" charset="0"/>
              </a:rPr>
              <a:t>(based on AERMOD)</a:t>
            </a:r>
          </a:p>
          <a:p>
            <a:pPr marL="285750" indent="-285750" algn="l">
              <a:buFont typeface="Arial" panose="020B0604020202020204" pitchFamily="34" charset="0"/>
              <a:buChar char="•"/>
            </a:pPr>
            <a:endParaRPr lang="en-GB" sz="2000" dirty="0">
              <a:solidFill>
                <a:schemeClr val="bg1"/>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Practically unlimited domain </a:t>
            </a:r>
            <a:r>
              <a:rPr lang="en-GB" sz="2000" dirty="0">
                <a:solidFill>
                  <a:schemeClr val="bg1"/>
                </a:solidFill>
                <a:latin typeface="Segoe UI" panose="020B0502040204020203" pitchFamily="34" charset="0"/>
                <a:cs typeface="Segoe UI" panose="020B0502040204020203" pitchFamily="34" charset="0"/>
              </a:rPr>
              <a:t>size and resolution</a:t>
            </a:r>
          </a:p>
          <a:p>
            <a:pPr marL="285750" indent="-285750" algn="l">
              <a:buFont typeface="Arial" panose="020B0604020202020204" pitchFamily="34" charset="0"/>
              <a:buChar char="•"/>
            </a:pPr>
            <a:endParaRPr lang="en-GB" sz="2000" dirty="0">
              <a:solidFill>
                <a:schemeClr val="bg1"/>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Met data- </a:t>
            </a:r>
            <a:r>
              <a:rPr lang="en-GB" sz="2000" dirty="0">
                <a:solidFill>
                  <a:schemeClr val="bg1"/>
                </a:solidFill>
                <a:latin typeface="Segoe UI" panose="020B0502040204020203" pitchFamily="34" charset="0"/>
                <a:cs typeface="Segoe UI" panose="020B0502040204020203" pitchFamily="34" charset="0"/>
              </a:rPr>
              <a:t>sourcing, processing and AERMET modelling</a:t>
            </a:r>
          </a:p>
          <a:p>
            <a:pPr algn="l"/>
            <a:endParaRPr lang="en-GB" sz="2000" dirty="0">
              <a:solidFill>
                <a:schemeClr val="bg1"/>
              </a:solidFill>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Lots of utilities </a:t>
            </a:r>
            <a:r>
              <a:rPr lang="en-GB" sz="2000" dirty="0">
                <a:solidFill>
                  <a:schemeClr val="bg1"/>
                </a:solidFill>
                <a:latin typeface="Segoe UI" panose="020B0502040204020203" pitchFamily="34" charset="0"/>
                <a:cs typeface="Segoe UI" panose="020B0502040204020203" pitchFamily="34" charset="0"/>
              </a:rPr>
              <a:t>(data viewers, simple GIS tools etc)</a:t>
            </a:r>
          </a:p>
          <a:p>
            <a:pPr marL="285750" indent="-285750" algn="l">
              <a:buFont typeface="Arial" panose="020B0604020202020204" pitchFamily="34" charset="0"/>
              <a:buChar char="•"/>
            </a:pPr>
            <a:r>
              <a:rPr lang="en-GB" sz="2000" dirty="0">
                <a:solidFill>
                  <a:srgbClr val="469C23"/>
                </a:solidFill>
                <a:latin typeface="Segoe UI" panose="020B0502040204020203" pitchFamily="34" charset="0"/>
                <a:cs typeface="Segoe UI" panose="020B0502040204020203" pitchFamily="34" charset="0"/>
              </a:rPr>
              <a:t>GUI written in QT5</a:t>
            </a:r>
            <a:r>
              <a:rPr lang="en-GB" sz="1800" dirty="0">
                <a:solidFill>
                  <a:schemeClr val="bg2"/>
                </a:solidFill>
                <a:latin typeface="Segoe UI" panose="020B0502040204020203" pitchFamily="34" charset="0"/>
                <a:cs typeface="Segoe UI" panose="020B0502040204020203" pitchFamily="34" charset="0"/>
              </a:rPr>
              <a:t>GUI)</a:t>
            </a:r>
          </a:p>
        </p:txBody>
      </p:sp>
      <p:pic>
        <p:nvPicPr>
          <p:cNvPr id="6" name="Picture 5">
            <a:extLst>
              <a:ext uri="{FF2B5EF4-FFF2-40B4-BE49-F238E27FC236}">
                <a16:creationId xmlns:a16="http://schemas.microsoft.com/office/drawing/2014/main" id="{4A102CC9-A348-4658-8560-B008AE2C49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 t="1802" r="2051" b="3206"/>
          <a:stretch/>
        </p:blipFill>
        <p:spPr>
          <a:xfrm>
            <a:off x="7421509" y="544597"/>
            <a:ext cx="2952400" cy="23737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6CE0863-22C3-4F12-B241-2C37617308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11164" y="1623404"/>
            <a:ext cx="2725490" cy="2200691"/>
          </a:xfrm>
          <a:prstGeom prst="rect">
            <a:avLst/>
          </a:prstGeom>
          <a:ln>
            <a:noFill/>
          </a:ln>
          <a:effectLst>
            <a:outerShdw blurRad="190500" algn="tl" rotWithShape="0">
              <a:srgbClr val="000000">
                <a:alpha val="70000"/>
              </a:srgbClr>
            </a:outerShdw>
          </a:effectLst>
        </p:spPr>
      </p:pic>
      <p:graphicFrame>
        <p:nvGraphicFramePr>
          <p:cNvPr id="11" name="Chart 10">
            <a:extLst>
              <a:ext uri="{FF2B5EF4-FFF2-40B4-BE49-F238E27FC236}">
                <a16:creationId xmlns:a16="http://schemas.microsoft.com/office/drawing/2014/main" id="{B484BFB9-DC55-49F9-9C85-062C0251563B}"/>
              </a:ext>
            </a:extLst>
          </p:cNvPr>
          <p:cNvGraphicFramePr>
            <a:graphicFrameLocks/>
          </p:cNvGraphicFramePr>
          <p:nvPr>
            <p:extLst>
              <p:ext uri="{D42A27DB-BD31-4B8C-83A1-F6EECF244321}">
                <p14:modId xmlns:p14="http://schemas.microsoft.com/office/powerpoint/2010/main" val="705738770"/>
              </p:ext>
            </p:extLst>
          </p:nvPr>
        </p:nvGraphicFramePr>
        <p:xfrm>
          <a:off x="7421509" y="3939702"/>
          <a:ext cx="4090002" cy="2471131"/>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BBEF873D-BA5D-48C3-8264-6260D1660EFA}"/>
              </a:ext>
            </a:extLst>
          </p:cNvPr>
          <p:cNvSpPr txBox="1"/>
          <p:nvPr/>
        </p:nvSpPr>
        <p:spPr>
          <a:xfrm>
            <a:off x="7870387" y="4629735"/>
            <a:ext cx="2288008" cy="565146"/>
          </a:xfrm>
          <a:prstGeom prst="rect">
            <a:avLst/>
          </a:prstGeom>
          <a:noFill/>
        </p:spPr>
        <p:txBody>
          <a:bodyPr wrap="square" lIns="36000" tIns="36000" rIns="36000" bIns="36000" rtlCol="0">
            <a:spAutoFit/>
          </a:bodyPr>
          <a:lstStyle/>
          <a:p>
            <a:r>
              <a:rPr lang="en-GB" sz="1600" dirty="0">
                <a:solidFill>
                  <a:schemeClr val="bg1"/>
                </a:solidFill>
                <a:latin typeface="Segoe UI Light" panose="020B0502040204020203" pitchFamily="34" charset="0"/>
                <a:cs typeface="Segoe UI Light" panose="020B0502040204020203" pitchFamily="34" charset="0"/>
              </a:rPr>
              <a:t>Run time 5 hrs Vs 0.5 seconds</a:t>
            </a:r>
          </a:p>
        </p:txBody>
      </p:sp>
    </p:spTree>
    <p:extLst>
      <p:ext uri="{BB962C8B-B14F-4D97-AF65-F5344CB8AC3E}">
        <p14:creationId xmlns:p14="http://schemas.microsoft.com/office/powerpoint/2010/main" val="1133006829"/>
      </p:ext>
    </p:extLst>
  </p:cSld>
  <p:clrMapOvr>
    <a:masterClrMapping/>
  </p:clrMapOvr>
  <p:transition advTm="63636"/>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2D28E-44F2-4CB5-98CE-C5ECFB566850}"/>
              </a:ext>
            </a:extLst>
          </p:cNvPr>
          <p:cNvSpPr>
            <a:spLocks noGrp="1"/>
          </p:cNvSpPr>
          <p:nvPr>
            <p:ph type="title"/>
          </p:nvPr>
        </p:nvSpPr>
        <p:spPr>
          <a:xfrm>
            <a:off x="380326" y="251012"/>
            <a:ext cx="10033455" cy="430887"/>
          </a:xfrm>
        </p:spPr>
        <p:txBody>
          <a:bodyPr/>
          <a:lstStyle/>
          <a:p>
            <a:r>
              <a:rPr lang="en-GB" sz="2800" b="0" dirty="0">
                <a:solidFill>
                  <a:schemeClr val="bg1"/>
                </a:solidFill>
              </a:rPr>
              <a:t>RapidAIR python modules</a:t>
            </a:r>
          </a:p>
        </p:txBody>
      </p:sp>
      <p:graphicFrame>
        <p:nvGraphicFramePr>
          <p:cNvPr id="4" name="Diagram 3">
            <a:extLst>
              <a:ext uri="{FF2B5EF4-FFF2-40B4-BE49-F238E27FC236}">
                <a16:creationId xmlns:a16="http://schemas.microsoft.com/office/drawing/2014/main" id="{9F66BA52-C1EE-40C3-9673-29A201A35580}"/>
              </a:ext>
            </a:extLst>
          </p:cNvPr>
          <p:cNvGraphicFramePr/>
          <p:nvPr>
            <p:extLst>
              <p:ext uri="{D42A27DB-BD31-4B8C-83A1-F6EECF244321}">
                <p14:modId xmlns:p14="http://schemas.microsoft.com/office/powerpoint/2010/main" val="3644916450"/>
              </p:ext>
            </p:extLst>
          </p:nvPr>
        </p:nvGraphicFramePr>
        <p:xfrm>
          <a:off x="369174" y="904477"/>
          <a:ext cx="3342413" cy="5383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DF9DF0AA-5703-4810-B3E5-73B9A967D043}"/>
              </a:ext>
            </a:extLst>
          </p:cNvPr>
          <p:cNvGraphicFramePr/>
          <p:nvPr>
            <p:extLst>
              <p:ext uri="{D42A27DB-BD31-4B8C-83A1-F6EECF244321}">
                <p14:modId xmlns:p14="http://schemas.microsoft.com/office/powerpoint/2010/main" val="3940941744"/>
              </p:ext>
            </p:extLst>
          </p:nvPr>
        </p:nvGraphicFramePr>
        <p:xfrm>
          <a:off x="3711587" y="904477"/>
          <a:ext cx="6944732" cy="15710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C3B6B05F-33E2-4F59-A980-6BC420AC7B32}"/>
              </a:ext>
            </a:extLst>
          </p:cNvPr>
          <p:cNvGraphicFramePr/>
          <p:nvPr>
            <p:extLst>
              <p:ext uri="{D42A27DB-BD31-4B8C-83A1-F6EECF244321}">
                <p14:modId xmlns:p14="http://schemas.microsoft.com/office/powerpoint/2010/main" val="3368455224"/>
              </p:ext>
            </p:extLst>
          </p:nvPr>
        </p:nvGraphicFramePr>
        <p:xfrm>
          <a:off x="3711587" y="2828693"/>
          <a:ext cx="6944732" cy="157109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a:extLst>
              <a:ext uri="{FF2B5EF4-FFF2-40B4-BE49-F238E27FC236}">
                <a16:creationId xmlns:a16="http://schemas.microsoft.com/office/drawing/2014/main" id="{7FE83A90-A48E-4022-8594-78112D458C43}"/>
              </a:ext>
            </a:extLst>
          </p:cNvPr>
          <p:cNvGraphicFramePr/>
          <p:nvPr>
            <p:extLst>
              <p:ext uri="{D42A27DB-BD31-4B8C-83A1-F6EECF244321}">
                <p14:modId xmlns:p14="http://schemas.microsoft.com/office/powerpoint/2010/main" val="165152152"/>
              </p:ext>
            </p:extLst>
          </p:nvPr>
        </p:nvGraphicFramePr>
        <p:xfrm>
          <a:off x="3711587" y="4826093"/>
          <a:ext cx="6944732" cy="157109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0" name="TextBox 9">
            <a:extLst>
              <a:ext uri="{FF2B5EF4-FFF2-40B4-BE49-F238E27FC236}">
                <a16:creationId xmlns:a16="http://schemas.microsoft.com/office/drawing/2014/main" id="{CD127CC8-2A1E-4C87-B74B-0B0A84D83258}"/>
              </a:ext>
            </a:extLst>
          </p:cNvPr>
          <p:cNvSpPr txBox="1"/>
          <p:nvPr/>
        </p:nvSpPr>
        <p:spPr>
          <a:xfrm>
            <a:off x="3936380" y="2241395"/>
            <a:ext cx="2159620" cy="719034"/>
          </a:xfrm>
          <a:prstGeom prst="rect">
            <a:avLst/>
          </a:prstGeom>
          <a:noFill/>
        </p:spPr>
        <p:txBody>
          <a:bodyPr wrap="square" lIns="36000" tIns="36000" rIns="36000" bIns="36000" rtlCol="0">
            <a:spAutoFit/>
          </a:bodyPr>
          <a:lstStyle/>
          <a:p>
            <a:r>
              <a:rPr lang="en-GB" dirty="0">
                <a:solidFill>
                  <a:schemeClr val="bg1"/>
                </a:solidFill>
              </a:rPr>
              <a:t>‘requests’</a:t>
            </a:r>
          </a:p>
          <a:p>
            <a:r>
              <a:rPr lang="en-GB" dirty="0">
                <a:solidFill>
                  <a:srgbClr val="DC241F"/>
                </a:solidFill>
              </a:rPr>
              <a:t>‘pandas’</a:t>
            </a:r>
          </a:p>
          <a:p>
            <a:endParaRPr lang="en-GB" dirty="0">
              <a:solidFill>
                <a:schemeClr val="bg1"/>
              </a:solidFill>
            </a:endParaRPr>
          </a:p>
        </p:txBody>
      </p:sp>
      <p:sp>
        <p:nvSpPr>
          <p:cNvPr id="11" name="TextBox 10">
            <a:extLst>
              <a:ext uri="{FF2B5EF4-FFF2-40B4-BE49-F238E27FC236}">
                <a16:creationId xmlns:a16="http://schemas.microsoft.com/office/drawing/2014/main" id="{0192CD95-6E46-495B-9A5A-A87C9FB0ED72}"/>
              </a:ext>
            </a:extLst>
          </p:cNvPr>
          <p:cNvSpPr txBox="1"/>
          <p:nvPr/>
        </p:nvSpPr>
        <p:spPr>
          <a:xfrm>
            <a:off x="6452839" y="2222570"/>
            <a:ext cx="1910576" cy="288147"/>
          </a:xfrm>
          <a:prstGeom prst="rect">
            <a:avLst/>
          </a:prstGeom>
          <a:noFill/>
        </p:spPr>
        <p:txBody>
          <a:bodyPr wrap="square" lIns="36000" tIns="36000" rIns="36000" bIns="36000" rtlCol="0">
            <a:spAutoFit/>
          </a:bodyPr>
          <a:lstStyle/>
          <a:p>
            <a:r>
              <a:rPr lang="en-GB" dirty="0">
                <a:solidFill>
                  <a:schemeClr val="bg1"/>
                </a:solidFill>
              </a:rPr>
              <a:t>‘csv’</a:t>
            </a:r>
          </a:p>
        </p:txBody>
      </p:sp>
      <p:sp>
        <p:nvSpPr>
          <p:cNvPr id="12" name="TextBox 11">
            <a:extLst>
              <a:ext uri="{FF2B5EF4-FFF2-40B4-BE49-F238E27FC236}">
                <a16:creationId xmlns:a16="http://schemas.microsoft.com/office/drawing/2014/main" id="{D6C9CA7E-4B7C-493B-81C0-4486A32C8174}"/>
              </a:ext>
            </a:extLst>
          </p:cNvPr>
          <p:cNvSpPr txBox="1"/>
          <p:nvPr/>
        </p:nvSpPr>
        <p:spPr>
          <a:xfrm>
            <a:off x="8720254" y="2219911"/>
            <a:ext cx="1910576" cy="719034"/>
          </a:xfrm>
          <a:prstGeom prst="rect">
            <a:avLst/>
          </a:prstGeom>
          <a:noFill/>
        </p:spPr>
        <p:txBody>
          <a:bodyPr wrap="square" lIns="36000" tIns="36000" rIns="36000" bIns="36000" rtlCol="0">
            <a:spAutoFit/>
          </a:bodyPr>
          <a:lstStyle/>
          <a:p>
            <a:r>
              <a:rPr lang="en-GB" dirty="0">
                <a:solidFill>
                  <a:schemeClr val="bg1"/>
                </a:solidFill>
              </a:rPr>
              <a:t>‘</a:t>
            </a:r>
            <a:r>
              <a:rPr lang="en-GB" dirty="0" err="1">
                <a:solidFill>
                  <a:schemeClr val="bg1"/>
                </a:solidFill>
              </a:rPr>
              <a:t>os</a:t>
            </a:r>
            <a:r>
              <a:rPr lang="en-GB" dirty="0">
                <a:solidFill>
                  <a:schemeClr val="bg1"/>
                </a:solidFill>
              </a:rPr>
              <a:t>’</a:t>
            </a:r>
          </a:p>
          <a:p>
            <a:r>
              <a:rPr lang="en-GB" dirty="0">
                <a:solidFill>
                  <a:schemeClr val="bg1"/>
                </a:solidFill>
              </a:rPr>
              <a:t>‘sys’</a:t>
            </a:r>
          </a:p>
          <a:p>
            <a:r>
              <a:rPr lang="en-GB" dirty="0">
                <a:solidFill>
                  <a:srgbClr val="DC241F"/>
                </a:solidFill>
              </a:rPr>
              <a:t>‘pandas’</a:t>
            </a:r>
          </a:p>
        </p:txBody>
      </p:sp>
      <p:sp>
        <p:nvSpPr>
          <p:cNvPr id="13" name="TextBox 12">
            <a:extLst>
              <a:ext uri="{FF2B5EF4-FFF2-40B4-BE49-F238E27FC236}">
                <a16:creationId xmlns:a16="http://schemas.microsoft.com/office/drawing/2014/main" id="{2A37A603-9219-426C-95BD-8126322154B3}"/>
              </a:ext>
            </a:extLst>
          </p:cNvPr>
          <p:cNvSpPr txBox="1"/>
          <p:nvPr/>
        </p:nvSpPr>
        <p:spPr>
          <a:xfrm>
            <a:off x="4056300" y="4173965"/>
            <a:ext cx="2159620" cy="503590"/>
          </a:xfrm>
          <a:prstGeom prst="rect">
            <a:avLst/>
          </a:prstGeom>
          <a:noFill/>
        </p:spPr>
        <p:txBody>
          <a:bodyPr wrap="square" lIns="36000" tIns="36000" rIns="36000" bIns="36000" rtlCol="0">
            <a:spAutoFit/>
          </a:bodyPr>
          <a:lstStyle/>
          <a:p>
            <a:r>
              <a:rPr lang="en-GB" dirty="0">
                <a:solidFill>
                  <a:srgbClr val="DC241F"/>
                </a:solidFill>
              </a:rPr>
              <a:t>‘pandas’</a:t>
            </a:r>
          </a:p>
          <a:p>
            <a:endParaRPr lang="en-GB" dirty="0">
              <a:solidFill>
                <a:schemeClr val="bg1"/>
              </a:solidFill>
            </a:endParaRPr>
          </a:p>
        </p:txBody>
      </p:sp>
      <p:sp>
        <p:nvSpPr>
          <p:cNvPr id="14" name="TextBox 13">
            <a:extLst>
              <a:ext uri="{FF2B5EF4-FFF2-40B4-BE49-F238E27FC236}">
                <a16:creationId xmlns:a16="http://schemas.microsoft.com/office/drawing/2014/main" id="{EB650BC5-865A-4429-BF11-2E2DF764FF38}"/>
              </a:ext>
            </a:extLst>
          </p:cNvPr>
          <p:cNvSpPr txBox="1"/>
          <p:nvPr/>
        </p:nvSpPr>
        <p:spPr>
          <a:xfrm>
            <a:off x="6368320" y="4173965"/>
            <a:ext cx="2159620" cy="503590"/>
          </a:xfrm>
          <a:prstGeom prst="rect">
            <a:avLst/>
          </a:prstGeom>
          <a:noFill/>
        </p:spPr>
        <p:txBody>
          <a:bodyPr wrap="square" lIns="36000" tIns="36000" rIns="36000" bIns="36000" rtlCol="0">
            <a:spAutoFit/>
          </a:bodyPr>
          <a:lstStyle/>
          <a:p>
            <a:r>
              <a:rPr lang="en-GB" dirty="0">
                <a:solidFill>
                  <a:srgbClr val="DC241F"/>
                </a:solidFill>
              </a:rPr>
              <a:t>‘pandas’</a:t>
            </a:r>
          </a:p>
          <a:p>
            <a:endParaRPr lang="en-GB" dirty="0">
              <a:solidFill>
                <a:schemeClr val="bg1"/>
              </a:solidFill>
            </a:endParaRPr>
          </a:p>
        </p:txBody>
      </p:sp>
      <p:sp>
        <p:nvSpPr>
          <p:cNvPr id="15" name="TextBox 14">
            <a:extLst>
              <a:ext uri="{FF2B5EF4-FFF2-40B4-BE49-F238E27FC236}">
                <a16:creationId xmlns:a16="http://schemas.microsoft.com/office/drawing/2014/main" id="{09404A57-0706-4398-96B3-AC7C8F86BD6A}"/>
              </a:ext>
            </a:extLst>
          </p:cNvPr>
          <p:cNvSpPr txBox="1"/>
          <p:nvPr/>
        </p:nvSpPr>
        <p:spPr>
          <a:xfrm>
            <a:off x="8649099" y="4173965"/>
            <a:ext cx="2159620" cy="719034"/>
          </a:xfrm>
          <a:prstGeom prst="rect">
            <a:avLst/>
          </a:prstGeom>
          <a:noFill/>
        </p:spPr>
        <p:txBody>
          <a:bodyPr wrap="square" lIns="36000" tIns="36000" rIns="36000" bIns="36000" rtlCol="0">
            <a:spAutoFit/>
          </a:bodyPr>
          <a:lstStyle/>
          <a:p>
            <a:r>
              <a:rPr lang="en-GB" dirty="0">
                <a:solidFill>
                  <a:srgbClr val="DC241F"/>
                </a:solidFill>
              </a:rPr>
              <a:t>‘GDAL’</a:t>
            </a:r>
          </a:p>
          <a:p>
            <a:r>
              <a:rPr lang="en-GB" dirty="0">
                <a:solidFill>
                  <a:srgbClr val="DC241F"/>
                </a:solidFill>
              </a:rPr>
              <a:t>‘numpy’</a:t>
            </a:r>
          </a:p>
          <a:p>
            <a:endParaRPr lang="en-GB" dirty="0">
              <a:solidFill>
                <a:schemeClr val="bg1"/>
              </a:solidFill>
            </a:endParaRPr>
          </a:p>
        </p:txBody>
      </p:sp>
      <p:sp>
        <p:nvSpPr>
          <p:cNvPr id="16" name="TextBox 15">
            <a:extLst>
              <a:ext uri="{FF2B5EF4-FFF2-40B4-BE49-F238E27FC236}">
                <a16:creationId xmlns:a16="http://schemas.microsoft.com/office/drawing/2014/main" id="{F0E34EAF-6B10-45A9-9834-5C1234D20B56}"/>
              </a:ext>
            </a:extLst>
          </p:cNvPr>
          <p:cNvSpPr txBox="1"/>
          <p:nvPr/>
        </p:nvSpPr>
        <p:spPr>
          <a:xfrm>
            <a:off x="4169551" y="6196224"/>
            <a:ext cx="1910576" cy="288147"/>
          </a:xfrm>
          <a:prstGeom prst="rect">
            <a:avLst/>
          </a:prstGeom>
          <a:noFill/>
        </p:spPr>
        <p:txBody>
          <a:bodyPr wrap="square" lIns="36000" tIns="36000" rIns="36000" bIns="36000" rtlCol="0">
            <a:spAutoFit/>
          </a:bodyPr>
          <a:lstStyle/>
          <a:p>
            <a:r>
              <a:rPr lang="en-GB" dirty="0">
                <a:solidFill>
                  <a:schemeClr val="bg1"/>
                </a:solidFill>
              </a:rPr>
              <a:t>‘csv’</a:t>
            </a:r>
          </a:p>
        </p:txBody>
      </p:sp>
      <p:sp>
        <p:nvSpPr>
          <p:cNvPr id="17" name="TextBox 16">
            <a:extLst>
              <a:ext uri="{FF2B5EF4-FFF2-40B4-BE49-F238E27FC236}">
                <a16:creationId xmlns:a16="http://schemas.microsoft.com/office/drawing/2014/main" id="{88FFB96D-A540-446B-B062-D4920F267048}"/>
              </a:ext>
            </a:extLst>
          </p:cNvPr>
          <p:cNvSpPr txBox="1"/>
          <p:nvPr/>
        </p:nvSpPr>
        <p:spPr>
          <a:xfrm>
            <a:off x="6440229" y="6059972"/>
            <a:ext cx="1910576" cy="719034"/>
          </a:xfrm>
          <a:prstGeom prst="rect">
            <a:avLst/>
          </a:prstGeom>
          <a:noFill/>
        </p:spPr>
        <p:txBody>
          <a:bodyPr wrap="square" lIns="36000" tIns="36000" rIns="36000" bIns="36000" rtlCol="0">
            <a:spAutoFit/>
          </a:bodyPr>
          <a:lstStyle/>
          <a:p>
            <a:r>
              <a:rPr lang="en-GB" dirty="0">
                <a:solidFill>
                  <a:schemeClr val="bg1"/>
                </a:solidFill>
              </a:rPr>
              <a:t>‘</a:t>
            </a:r>
            <a:r>
              <a:rPr lang="en-GB" dirty="0" err="1">
                <a:solidFill>
                  <a:schemeClr val="bg1"/>
                </a:solidFill>
              </a:rPr>
              <a:t>os</a:t>
            </a:r>
            <a:r>
              <a:rPr lang="en-GB" dirty="0">
                <a:solidFill>
                  <a:schemeClr val="bg1"/>
                </a:solidFill>
              </a:rPr>
              <a:t>’</a:t>
            </a:r>
          </a:p>
          <a:p>
            <a:r>
              <a:rPr lang="en-GB" dirty="0">
                <a:solidFill>
                  <a:schemeClr val="bg1"/>
                </a:solidFill>
              </a:rPr>
              <a:t>‘sys’</a:t>
            </a:r>
          </a:p>
          <a:p>
            <a:r>
              <a:rPr lang="en-GB" dirty="0">
                <a:solidFill>
                  <a:srgbClr val="DC241F"/>
                </a:solidFill>
              </a:rPr>
              <a:t>‘pandas’</a:t>
            </a:r>
          </a:p>
        </p:txBody>
      </p:sp>
      <p:sp>
        <p:nvSpPr>
          <p:cNvPr id="18" name="TextBox 17">
            <a:extLst>
              <a:ext uri="{FF2B5EF4-FFF2-40B4-BE49-F238E27FC236}">
                <a16:creationId xmlns:a16="http://schemas.microsoft.com/office/drawing/2014/main" id="{FD4BD0D2-7D09-4AF3-9EF9-C8233681F59C}"/>
              </a:ext>
            </a:extLst>
          </p:cNvPr>
          <p:cNvSpPr txBox="1"/>
          <p:nvPr/>
        </p:nvSpPr>
        <p:spPr>
          <a:xfrm>
            <a:off x="8595732" y="6162658"/>
            <a:ext cx="2159620" cy="503590"/>
          </a:xfrm>
          <a:prstGeom prst="rect">
            <a:avLst/>
          </a:prstGeom>
          <a:noFill/>
        </p:spPr>
        <p:txBody>
          <a:bodyPr wrap="square" lIns="36000" tIns="36000" rIns="36000" bIns="36000" rtlCol="0">
            <a:spAutoFit/>
          </a:bodyPr>
          <a:lstStyle/>
          <a:p>
            <a:r>
              <a:rPr lang="en-GB" dirty="0">
                <a:solidFill>
                  <a:srgbClr val="DC241F"/>
                </a:solidFill>
              </a:rPr>
              <a:t>‘scipy’</a:t>
            </a:r>
          </a:p>
          <a:p>
            <a:endParaRPr lang="en-GB" dirty="0">
              <a:solidFill>
                <a:schemeClr val="bg1"/>
              </a:solidFill>
            </a:endParaRPr>
          </a:p>
        </p:txBody>
      </p:sp>
      <p:sp>
        <p:nvSpPr>
          <p:cNvPr id="19" name="TextBox 18">
            <a:extLst>
              <a:ext uri="{FF2B5EF4-FFF2-40B4-BE49-F238E27FC236}">
                <a16:creationId xmlns:a16="http://schemas.microsoft.com/office/drawing/2014/main" id="{E1D3092D-2093-4C76-AF0F-717084F3D4A4}"/>
              </a:ext>
            </a:extLst>
          </p:cNvPr>
          <p:cNvSpPr txBox="1"/>
          <p:nvPr/>
        </p:nvSpPr>
        <p:spPr>
          <a:xfrm>
            <a:off x="10630830" y="982674"/>
            <a:ext cx="1561170" cy="5612681"/>
          </a:xfrm>
          <a:prstGeom prst="rect">
            <a:avLst/>
          </a:prstGeom>
          <a:noFill/>
        </p:spPr>
        <p:txBody>
          <a:bodyPr wrap="square" lIns="36000" tIns="36000" rIns="36000" bIns="36000" rtlCol="0">
            <a:spAutoFit/>
          </a:bodyPr>
          <a:lstStyle/>
          <a:p>
            <a:r>
              <a:rPr lang="en-GB" sz="1800" dirty="0">
                <a:solidFill>
                  <a:schemeClr val="bg1"/>
                </a:solidFill>
              </a:rPr>
              <a:t>Python libraries used in each module in parentheses</a:t>
            </a:r>
          </a:p>
          <a:p>
            <a:endParaRPr lang="en-GB" sz="1800" dirty="0">
              <a:solidFill>
                <a:schemeClr val="bg1"/>
              </a:solidFill>
            </a:endParaRPr>
          </a:p>
          <a:p>
            <a:r>
              <a:rPr lang="en-GB" sz="1800" dirty="0">
                <a:solidFill>
                  <a:srgbClr val="FF0000"/>
                </a:solidFill>
              </a:rPr>
              <a:t>Red</a:t>
            </a:r>
            <a:r>
              <a:rPr lang="en-GB" sz="1800" dirty="0">
                <a:solidFill>
                  <a:schemeClr val="bg1"/>
                </a:solidFill>
              </a:rPr>
              <a:t> modules are not in the standard library, white modules are included out of the box.</a:t>
            </a:r>
          </a:p>
          <a:p>
            <a:endParaRPr lang="en-GB" sz="1800" dirty="0">
              <a:solidFill>
                <a:schemeClr val="bg1"/>
              </a:solidFill>
            </a:endParaRPr>
          </a:p>
          <a:p>
            <a:r>
              <a:rPr lang="en-GB" sz="1800" dirty="0">
                <a:solidFill>
                  <a:schemeClr val="bg1"/>
                </a:solidFill>
              </a:rPr>
              <a:t>We can see the power of only a handful of python libraries for complex task</a:t>
            </a:r>
            <a:r>
              <a:rPr lang="en-GB" dirty="0">
                <a:solidFill>
                  <a:schemeClr val="bg1"/>
                </a:solidFill>
              </a:rPr>
              <a:t>s</a:t>
            </a:r>
          </a:p>
        </p:txBody>
      </p:sp>
    </p:spTree>
    <p:extLst>
      <p:ext uri="{BB962C8B-B14F-4D97-AF65-F5344CB8AC3E}">
        <p14:creationId xmlns:p14="http://schemas.microsoft.com/office/powerpoint/2010/main" val="645002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8C2ACA-D89F-445A-9C44-587425EF8599}"/>
              </a:ext>
            </a:extLst>
          </p:cNvPr>
          <p:cNvSpPr txBox="1"/>
          <p:nvPr/>
        </p:nvSpPr>
        <p:spPr>
          <a:xfrm>
            <a:off x="5097527" y="28060"/>
            <a:ext cx="6337214" cy="5612681"/>
          </a:xfrm>
          <a:prstGeom prst="rect">
            <a:avLst/>
          </a:prstGeom>
          <a:noFill/>
        </p:spPr>
        <p:txBody>
          <a:bodyPr wrap="square" lIns="36000" tIns="36000" rIns="36000" bIns="36000" rtlCol="0">
            <a:spAutoFit/>
          </a:bodyPr>
          <a:lstStyle/>
          <a:p>
            <a:pPr algn="l"/>
            <a:r>
              <a:rPr lang="en-GB" sz="1800" dirty="0">
                <a:solidFill>
                  <a:srgbClr val="99CCFF"/>
                </a:solidFill>
                <a:latin typeface="Helvetica" panose="020B0500000000000000" pitchFamily="34" charset="0"/>
              </a:rPr>
              <a:t>RapidAIR is a complex system but its made up of simple parts, all of which are written in python 2.7</a:t>
            </a:r>
          </a:p>
          <a:p>
            <a:pPr algn="l"/>
            <a:endParaRPr lang="en-GB" sz="1800" dirty="0">
              <a:solidFill>
                <a:srgbClr val="006BB7"/>
              </a:solidFill>
              <a:latin typeface="Helvetica" panose="020B0500000000000000" pitchFamily="34" charset="0"/>
            </a:endParaRPr>
          </a:p>
          <a:p>
            <a:pPr algn="l"/>
            <a:r>
              <a:rPr lang="en-GB" sz="1800" dirty="0">
                <a:solidFill>
                  <a:schemeClr val="bg1"/>
                </a:solidFill>
                <a:latin typeface="Helvetica" panose="020B0500000000000000" pitchFamily="34" charset="0"/>
              </a:rPr>
              <a:t>Python modules perform a variety of small closely linked tasks</a:t>
            </a:r>
          </a:p>
          <a:p>
            <a:pPr algn="l"/>
            <a:endParaRPr lang="en-GB" sz="1800" dirty="0">
              <a:solidFill>
                <a:srgbClr val="006BB7"/>
              </a:solidFill>
              <a:latin typeface="Helvetica" panose="020B0500000000000000" pitchFamily="34" charset="0"/>
            </a:endParaRPr>
          </a:p>
          <a:p>
            <a:pPr algn="l"/>
            <a:r>
              <a:rPr lang="en-GB" sz="1800" dirty="0">
                <a:solidFill>
                  <a:srgbClr val="99CCFF"/>
                </a:solidFill>
                <a:latin typeface="Helvetica" panose="020B0500000000000000" pitchFamily="34" charset="0"/>
              </a:rPr>
              <a:t>e.g. we control AERMOD with python scripts to write the </a:t>
            </a:r>
            <a:r>
              <a:rPr lang="en-GB" sz="1800" dirty="0" err="1">
                <a:solidFill>
                  <a:srgbClr val="99CCFF"/>
                </a:solidFill>
                <a:latin typeface="Helvetica" panose="020B0500000000000000" pitchFamily="34" charset="0"/>
              </a:rPr>
              <a:t>aermod.inp</a:t>
            </a:r>
            <a:r>
              <a:rPr lang="en-GB" sz="1800" dirty="0">
                <a:solidFill>
                  <a:srgbClr val="99CCFF"/>
                </a:solidFill>
                <a:latin typeface="Helvetica" panose="020B0500000000000000" pitchFamily="34" charset="0"/>
              </a:rPr>
              <a:t> file from variables input to the GUI</a:t>
            </a:r>
          </a:p>
          <a:p>
            <a:pPr algn="l"/>
            <a:endParaRPr lang="en-GB" sz="1800" dirty="0">
              <a:solidFill>
                <a:schemeClr val="bg1"/>
              </a:solidFill>
              <a:latin typeface="Helvetica" panose="020B0500000000000000" pitchFamily="34" charset="0"/>
            </a:endParaRPr>
          </a:p>
          <a:p>
            <a:pPr algn="l"/>
            <a:r>
              <a:rPr lang="en-GB" sz="1800" dirty="0">
                <a:solidFill>
                  <a:schemeClr val="bg1"/>
                </a:solidFill>
                <a:latin typeface="Helvetica" panose="020B0500000000000000" pitchFamily="34" charset="0"/>
              </a:rPr>
              <a:t>e.g. we control AERMET with python writing the </a:t>
            </a:r>
            <a:r>
              <a:rPr lang="en-GB" sz="1800" dirty="0" err="1">
                <a:solidFill>
                  <a:schemeClr val="bg1"/>
                </a:solidFill>
                <a:latin typeface="Helvetica" panose="020B0500000000000000" pitchFamily="34" charset="0"/>
              </a:rPr>
              <a:t>aermet.inp</a:t>
            </a:r>
            <a:r>
              <a:rPr lang="en-GB" sz="1800" dirty="0">
                <a:solidFill>
                  <a:schemeClr val="bg1"/>
                </a:solidFill>
                <a:latin typeface="Helvetica" panose="020B0500000000000000" pitchFamily="34" charset="0"/>
              </a:rPr>
              <a:t> file</a:t>
            </a:r>
          </a:p>
          <a:p>
            <a:pPr algn="l"/>
            <a:endParaRPr lang="en-GB" sz="1800" dirty="0">
              <a:solidFill>
                <a:srgbClr val="006BB7"/>
              </a:solidFill>
              <a:latin typeface="Helvetica" panose="020B0500000000000000" pitchFamily="34" charset="0"/>
            </a:endParaRPr>
          </a:p>
          <a:p>
            <a:pPr algn="l"/>
            <a:r>
              <a:rPr lang="en-GB" sz="1800" dirty="0">
                <a:solidFill>
                  <a:srgbClr val="99CCFF"/>
                </a:solidFill>
                <a:latin typeface="Helvetica" panose="020B0500000000000000" pitchFamily="34" charset="0"/>
              </a:rPr>
              <a:t>e.g. we process road traffic emissions numerically and then spatially in numpy and GDAL</a:t>
            </a:r>
          </a:p>
          <a:p>
            <a:pPr algn="l"/>
            <a:endParaRPr lang="en-GB" sz="1800" dirty="0">
              <a:solidFill>
                <a:srgbClr val="006BB7"/>
              </a:solidFill>
              <a:latin typeface="Helvetica" panose="020B0500000000000000" pitchFamily="34" charset="0"/>
            </a:endParaRPr>
          </a:p>
          <a:p>
            <a:pPr algn="l"/>
            <a:r>
              <a:rPr lang="en-GB" sz="1800" dirty="0">
                <a:solidFill>
                  <a:schemeClr val="bg1"/>
                </a:solidFill>
                <a:latin typeface="Helvetica" panose="020B0500000000000000" pitchFamily="34" charset="0"/>
              </a:rPr>
              <a:t>e.g. we compute dispersion in scipy using the GDAL emission grids and </a:t>
            </a:r>
            <a:r>
              <a:rPr lang="en-GB" sz="1800" dirty="0" err="1">
                <a:solidFill>
                  <a:schemeClr val="bg1"/>
                </a:solidFill>
                <a:latin typeface="Helvetica" panose="020B0500000000000000" pitchFamily="34" charset="0"/>
              </a:rPr>
              <a:t>scipy’s</a:t>
            </a:r>
            <a:r>
              <a:rPr lang="en-GB" sz="1800" dirty="0">
                <a:solidFill>
                  <a:schemeClr val="bg1"/>
                </a:solidFill>
                <a:latin typeface="Helvetica" panose="020B0500000000000000" pitchFamily="34" charset="0"/>
              </a:rPr>
              <a:t> convolution routines</a:t>
            </a:r>
          </a:p>
          <a:p>
            <a:pPr algn="l"/>
            <a:endParaRPr lang="en-GB" sz="1800" dirty="0">
              <a:latin typeface="Helvetica" panose="020B0500000000000000" pitchFamily="34" charset="0"/>
            </a:endParaRPr>
          </a:p>
          <a:p>
            <a:pPr algn="l"/>
            <a:r>
              <a:rPr lang="en-GB" sz="1800" dirty="0">
                <a:solidFill>
                  <a:srgbClr val="99CCFF"/>
                </a:solidFill>
                <a:latin typeface="Helvetica" panose="020B0500000000000000" pitchFamily="34" charset="0"/>
              </a:rPr>
              <a:t>e.g. it even writes some of our report sections using the python-</a:t>
            </a:r>
            <a:r>
              <a:rPr lang="en-GB" sz="1800" dirty="0" err="1">
                <a:solidFill>
                  <a:srgbClr val="99CCFF"/>
                </a:solidFill>
                <a:latin typeface="Helvetica" panose="020B0500000000000000" pitchFamily="34" charset="0"/>
              </a:rPr>
              <a:t>docx</a:t>
            </a:r>
            <a:r>
              <a:rPr lang="en-GB" sz="1800" dirty="0">
                <a:solidFill>
                  <a:srgbClr val="99CCFF"/>
                </a:solidFill>
                <a:latin typeface="Helvetica" panose="020B0500000000000000" pitchFamily="34" charset="0"/>
              </a:rPr>
              <a:t> library</a:t>
            </a:r>
          </a:p>
        </p:txBody>
      </p:sp>
      <p:pic>
        <p:nvPicPr>
          <p:cNvPr id="2" name="Picture 1">
            <a:extLst>
              <a:ext uri="{FF2B5EF4-FFF2-40B4-BE49-F238E27FC236}">
                <a16:creationId xmlns:a16="http://schemas.microsoft.com/office/drawing/2014/main" id="{9816FE1F-2A98-4760-A4EC-D5B2F21303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82"/>
          <a:stretch/>
        </p:blipFill>
        <p:spPr>
          <a:xfrm>
            <a:off x="134959" y="124517"/>
            <a:ext cx="4630759" cy="528568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EFE622E-6B61-4350-AE63-3C3B81EEFC68}"/>
              </a:ext>
            </a:extLst>
          </p:cNvPr>
          <p:cNvSpPr txBox="1"/>
          <p:nvPr/>
        </p:nvSpPr>
        <p:spPr>
          <a:xfrm>
            <a:off x="2187618" y="3018660"/>
            <a:ext cx="2578100" cy="811367"/>
          </a:xfrm>
          <a:prstGeom prst="rect">
            <a:avLst/>
          </a:prstGeom>
          <a:solidFill>
            <a:srgbClr val="DDDDDD"/>
          </a:solidFill>
        </p:spPr>
        <p:txBody>
          <a:bodyPr wrap="square" lIns="36000" tIns="36000" rIns="36000" bIns="36000" rtlCol="0">
            <a:spAutoFit/>
          </a:bodyPr>
          <a:lstStyle/>
          <a:p>
            <a:r>
              <a:rPr lang="en-GB" sz="1600" dirty="0"/>
              <a:t>Values for key variables are written into the word file for QA and auditability</a:t>
            </a:r>
          </a:p>
        </p:txBody>
      </p:sp>
      <p:sp>
        <p:nvSpPr>
          <p:cNvPr id="9" name="Right Brace 8">
            <a:extLst>
              <a:ext uri="{FF2B5EF4-FFF2-40B4-BE49-F238E27FC236}">
                <a16:creationId xmlns:a16="http://schemas.microsoft.com/office/drawing/2014/main" id="{AD57D956-C07F-4CC9-81D3-DFBE61402C22}"/>
              </a:ext>
            </a:extLst>
          </p:cNvPr>
          <p:cNvSpPr/>
          <p:nvPr/>
        </p:nvSpPr>
        <p:spPr bwMode="auto">
          <a:xfrm>
            <a:off x="1885950" y="2687744"/>
            <a:ext cx="241300" cy="1473200"/>
          </a:xfrm>
          <a:prstGeom prst="rightBrace">
            <a:avLst/>
          </a:prstGeom>
          <a:solidFill>
            <a:schemeClr val="bg1"/>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6101DC16-67D9-41BD-BA9D-08CE58727BF6}"/>
              </a:ext>
            </a:extLst>
          </p:cNvPr>
          <p:cNvSpPr txBox="1"/>
          <p:nvPr/>
        </p:nvSpPr>
        <p:spPr>
          <a:xfrm>
            <a:off x="-196850" y="99089"/>
            <a:ext cx="4648200" cy="349702"/>
          </a:xfrm>
          <a:prstGeom prst="rect">
            <a:avLst/>
          </a:prstGeom>
          <a:noFill/>
        </p:spPr>
        <p:txBody>
          <a:bodyPr wrap="square" lIns="36000" tIns="36000" rIns="36000" bIns="36000" rtlCol="0">
            <a:spAutoFit/>
          </a:bodyPr>
          <a:lstStyle/>
          <a:p>
            <a:r>
              <a:rPr lang="en-GB" sz="1800" dirty="0">
                <a:solidFill>
                  <a:schemeClr val="bg2"/>
                </a:solidFill>
              </a:rPr>
              <a:t>Example- automated report writing</a:t>
            </a:r>
          </a:p>
        </p:txBody>
      </p:sp>
      <p:sp>
        <p:nvSpPr>
          <p:cNvPr id="11" name="TextBox 10">
            <a:extLst>
              <a:ext uri="{FF2B5EF4-FFF2-40B4-BE49-F238E27FC236}">
                <a16:creationId xmlns:a16="http://schemas.microsoft.com/office/drawing/2014/main" id="{2D3F33E2-BA77-4C32-933E-D93F57DFC16A}"/>
              </a:ext>
            </a:extLst>
          </p:cNvPr>
          <p:cNvSpPr txBox="1"/>
          <p:nvPr/>
        </p:nvSpPr>
        <p:spPr>
          <a:xfrm>
            <a:off x="207179" y="5706210"/>
            <a:ext cx="11777642" cy="934478"/>
          </a:xfrm>
          <a:prstGeom prst="rect">
            <a:avLst/>
          </a:prstGeom>
          <a:solidFill>
            <a:schemeClr val="bg1"/>
          </a:solidFill>
        </p:spPr>
        <p:txBody>
          <a:bodyPr wrap="square" lIns="36000" tIns="36000" rIns="36000" bIns="36000" rtlCol="0">
            <a:spAutoFit/>
          </a:bodyPr>
          <a:lstStyle/>
          <a:p>
            <a:pPr algn="l"/>
            <a:r>
              <a:rPr lang="en-GB" dirty="0">
                <a:latin typeface="Source Code Pro Light" panose="020B0409030403020204" pitchFamily="49" charset="0"/>
                <a:ea typeface="Source Code Pro Light" panose="020B0409030403020204" pitchFamily="49" charset="0"/>
              </a:rPr>
              <a:t>from </a:t>
            </a:r>
            <a:r>
              <a:rPr lang="en-GB" dirty="0" err="1">
                <a:latin typeface="Source Code Pro Light" panose="020B0409030403020204" pitchFamily="49" charset="0"/>
                <a:ea typeface="Source Code Pro Light" panose="020B0409030403020204" pitchFamily="49" charset="0"/>
              </a:rPr>
              <a:t>docx</a:t>
            </a:r>
            <a:r>
              <a:rPr lang="en-GB" dirty="0">
                <a:latin typeface="Source Code Pro Light" panose="020B0409030403020204" pitchFamily="49" charset="0"/>
                <a:ea typeface="Source Code Pro Light" panose="020B0409030403020204" pitchFamily="49" charset="0"/>
              </a:rPr>
              <a:t> import Document</a:t>
            </a:r>
          </a:p>
          <a:p>
            <a:pPr algn="l"/>
            <a:r>
              <a:rPr lang="en-GB" dirty="0">
                <a:latin typeface="Source Code Pro Light" panose="020B0409030403020204" pitchFamily="49" charset="0"/>
                <a:ea typeface="Source Code Pro Light" panose="020B0409030403020204" pitchFamily="49" charset="0"/>
              </a:rPr>
              <a:t>document = Document()</a:t>
            </a:r>
          </a:p>
          <a:p>
            <a:pPr algn="l"/>
            <a:r>
              <a:rPr lang="en-GB" dirty="0" err="1">
                <a:latin typeface="Source Code Pro Light" panose="020B0409030403020204" pitchFamily="49" charset="0"/>
                <a:ea typeface="Source Code Pro Light" panose="020B0409030403020204" pitchFamily="49" charset="0"/>
              </a:rPr>
              <a:t>document.add_heading</a:t>
            </a:r>
            <a:r>
              <a:rPr lang="en-GB" dirty="0">
                <a:latin typeface="Source Code Pro Light" panose="020B0409030403020204" pitchFamily="49" charset="0"/>
                <a:ea typeface="Source Code Pro Light" panose="020B0409030403020204" pitchFamily="49" charset="0"/>
              </a:rPr>
              <a:t>(‘RapidAIR convolution modelling run report', 0)</a:t>
            </a:r>
          </a:p>
          <a:p>
            <a:pPr algn="l"/>
            <a:r>
              <a:rPr lang="en-GB" dirty="0" err="1">
                <a:latin typeface="Source Code Pro Light" panose="020B0409030403020204" pitchFamily="49" charset="0"/>
                <a:ea typeface="Source Code Pro Light" panose="020B0409030403020204" pitchFamily="49" charset="0"/>
              </a:rPr>
              <a:t>document.add_paragraph</a:t>
            </a:r>
            <a:r>
              <a:rPr lang="en-GB" dirty="0">
                <a:latin typeface="Source Code Pro Light" panose="020B0409030403020204" pitchFamily="49" charset="0"/>
                <a:ea typeface="Source Code Pro Light" panose="020B0409030403020204" pitchFamily="49" charset="0"/>
              </a:rPr>
              <a:t>(“This report describes the data inputs and.... etc”)</a:t>
            </a:r>
          </a:p>
        </p:txBody>
      </p:sp>
      <p:cxnSp>
        <p:nvCxnSpPr>
          <p:cNvPr id="13" name="Straight Arrow Connector 12">
            <a:extLst>
              <a:ext uri="{FF2B5EF4-FFF2-40B4-BE49-F238E27FC236}">
                <a16:creationId xmlns:a16="http://schemas.microsoft.com/office/drawing/2014/main" id="{767710E5-C125-4C6F-BFFF-FCE06D1155D6}"/>
              </a:ext>
            </a:extLst>
          </p:cNvPr>
          <p:cNvCxnSpPr/>
          <p:nvPr/>
        </p:nvCxnSpPr>
        <p:spPr bwMode="auto">
          <a:xfrm>
            <a:off x="3302000" y="5105400"/>
            <a:ext cx="0" cy="901700"/>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1330146"/>
      </p:ext>
    </p:extLst>
  </p:cSld>
  <p:clrMapOvr>
    <a:masterClrMapping/>
  </p:clrMapOvr>
  <p:transition advTm="36499"/>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5D65D-2B99-4B6B-B1C6-5AE40653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994" y="301557"/>
            <a:ext cx="897092" cy="5878060"/>
          </a:xfrm>
          <a:prstGeom prst="rect">
            <a:avLst/>
          </a:prstGeom>
        </p:spPr>
      </p:pic>
      <p:pic>
        <p:nvPicPr>
          <p:cNvPr id="6" name="Picture 5">
            <a:extLst>
              <a:ext uri="{FF2B5EF4-FFF2-40B4-BE49-F238E27FC236}">
                <a16:creationId xmlns:a16="http://schemas.microsoft.com/office/drawing/2014/main" id="{13FC1117-45AF-40E4-88BD-4830DDD18D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 t="1874" r="968" b="1297"/>
          <a:stretch/>
        </p:blipFill>
        <p:spPr>
          <a:xfrm>
            <a:off x="1219200" y="81481"/>
            <a:ext cx="8723768" cy="6527550"/>
          </a:xfrm>
          <a:prstGeom prst="rect">
            <a:avLst/>
          </a:prstGeom>
        </p:spPr>
      </p:pic>
    </p:spTree>
    <p:extLst>
      <p:ext uri="{BB962C8B-B14F-4D97-AF65-F5344CB8AC3E}">
        <p14:creationId xmlns:p14="http://schemas.microsoft.com/office/powerpoint/2010/main" val="2730720350"/>
      </p:ext>
    </p:extLst>
  </p:cSld>
  <p:clrMapOvr>
    <a:masterClrMapping/>
  </p:clrMapOvr>
  <p:transition advTm="61534"/>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021AA-0262-4781-A969-069A71ADB8B1}"/>
              </a:ext>
            </a:extLst>
          </p:cNvPr>
          <p:cNvSpPr txBox="1"/>
          <p:nvPr/>
        </p:nvSpPr>
        <p:spPr>
          <a:xfrm>
            <a:off x="1260896" y="164891"/>
            <a:ext cx="8378404" cy="523220"/>
          </a:xfrm>
          <a:prstGeom prst="rect">
            <a:avLst/>
          </a:prstGeom>
          <a:noFill/>
        </p:spPr>
        <p:txBody>
          <a:bodyPr wrap="square" rtlCol="0">
            <a:spAutoFit/>
          </a:bodyPr>
          <a:lstStyle/>
          <a:p>
            <a:pPr algn="l"/>
            <a:r>
              <a:rPr lang="en-GB" sz="2800" dirty="0">
                <a:solidFill>
                  <a:srgbClr val="006BB7"/>
                </a:solidFill>
                <a:latin typeface="Arial" panose="020B0604020202020204" pitchFamily="34" charset="0"/>
                <a:cs typeface="Arial" panose="020B0604020202020204" pitchFamily="34" charset="0"/>
              </a:rPr>
              <a:t>NO2 in 2016 – the baseline</a:t>
            </a:r>
          </a:p>
        </p:txBody>
      </p:sp>
      <p:pic>
        <p:nvPicPr>
          <p:cNvPr id="3" name="Picture 2">
            <a:extLst>
              <a:ext uri="{FF2B5EF4-FFF2-40B4-BE49-F238E27FC236}">
                <a16:creationId xmlns:a16="http://schemas.microsoft.com/office/drawing/2014/main" id="{19E5D65D-2B99-4B6B-B1C6-5AE4065380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0"/>
          <a:stretch/>
        </p:blipFill>
        <p:spPr>
          <a:xfrm>
            <a:off x="9878438" y="301555"/>
            <a:ext cx="972766" cy="6171843"/>
          </a:xfrm>
          <a:prstGeom prst="rect">
            <a:avLst/>
          </a:prstGeom>
        </p:spPr>
      </p:pic>
      <p:pic>
        <p:nvPicPr>
          <p:cNvPr id="4" name="Picture 3">
            <a:extLst>
              <a:ext uri="{FF2B5EF4-FFF2-40B4-BE49-F238E27FC236}">
                <a16:creationId xmlns:a16="http://schemas.microsoft.com/office/drawing/2014/main" id="{AEA1F559-ACEB-432B-B1E4-27CF39B57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5" r="2137"/>
          <a:stretch/>
        </p:blipFill>
        <p:spPr>
          <a:xfrm>
            <a:off x="1240281" y="63374"/>
            <a:ext cx="8548779" cy="6645714"/>
          </a:xfrm>
          <a:prstGeom prst="rect">
            <a:avLst/>
          </a:prstGeom>
        </p:spPr>
      </p:pic>
    </p:spTree>
    <p:extLst>
      <p:ext uri="{BB962C8B-B14F-4D97-AF65-F5344CB8AC3E}">
        <p14:creationId xmlns:p14="http://schemas.microsoft.com/office/powerpoint/2010/main" val="3860040199"/>
      </p:ext>
    </p:extLst>
  </p:cSld>
  <p:clrMapOvr>
    <a:masterClrMapping/>
  </p:clrMapOvr>
  <p:transition advTm="29234"/>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335DB7-1771-4B7F-806F-705528561E1E}"/>
              </a:ext>
            </a:extLst>
          </p:cNvPr>
          <p:cNvSpPr txBox="1"/>
          <p:nvPr/>
        </p:nvSpPr>
        <p:spPr>
          <a:xfrm>
            <a:off x="267629" y="189571"/>
            <a:ext cx="9801922" cy="442035"/>
          </a:xfrm>
          <a:prstGeom prst="rect">
            <a:avLst/>
          </a:prstGeom>
          <a:noFill/>
        </p:spPr>
        <p:txBody>
          <a:bodyPr wrap="square" lIns="36000" tIns="36000" rIns="36000" bIns="36000" rtlCol="0">
            <a:spAutoFit/>
          </a:bodyPr>
          <a:lstStyle/>
          <a:p>
            <a:pPr algn="l"/>
            <a:r>
              <a:rPr lang="en-GB" sz="2400" b="1" dirty="0"/>
              <a:t>Ancillary material</a:t>
            </a:r>
          </a:p>
        </p:txBody>
      </p:sp>
    </p:spTree>
    <p:extLst>
      <p:ext uri="{BB962C8B-B14F-4D97-AF65-F5344CB8AC3E}">
        <p14:creationId xmlns:p14="http://schemas.microsoft.com/office/powerpoint/2010/main" val="40616601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4FD2D2-E0AD-43CC-93C7-7F3B93E87B2C}"/>
              </a:ext>
            </a:extLst>
          </p:cNvPr>
          <p:cNvSpPr txBox="1"/>
          <p:nvPr/>
        </p:nvSpPr>
        <p:spPr>
          <a:xfrm>
            <a:off x="267629" y="189571"/>
            <a:ext cx="9801922" cy="442035"/>
          </a:xfrm>
          <a:prstGeom prst="rect">
            <a:avLst/>
          </a:prstGeom>
          <a:noFill/>
        </p:spPr>
        <p:txBody>
          <a:bodyPr wrap="square" lIns="36000" tIns="36000" rIns="36000" bIns="36000" rtlCol="0">
            <a:spAutoFit/>
          </a:bodyPr>
          <a:lstStyle/>
          <a:p>
            <a:pPr algn="l"/>
            <a:r>
              <a:rPr lang="en-GB" sz="2400" dirty="0"/>
              <a:t>A few useful code examples…..</a:t>
            </a:r>
          </a:p>
        </p:txBody>
      </p:sp>
      <p:pic>
        <p:nvPicPr>
          <p:cNvPr id="3" name="Picture 2">
            <a:extLst>
              <a:ext uri="{FF2B5EF4-FFF2-40B4-BE49-F238E27FC236}">
                <a16:creationId xmlns:a16="http://schemas.microsoft.com/office/drawing/2014/main" id="{512FA060-6971-4171-830B-18209F45B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736" y="858644"/>
            <a:ext cx="8956589" cy="5709424"/>
          </a:xfrm>
          <a:prstGeom prst="rect">
            <a:avLst/>
          </a:prstGeom>
        </p:spPr>
      </p:pic>
      <p:sp>
        <p:nvSpPr>
          <p:cNvPr id="4" name="TextBox 3">
            <a:extLst>
              <a:ext uri="{FF2B5EF4-FFF2-40B4-BE49-F238E27FC236}">
                <a16:creationId xmlns:a16="http://schemas.microsoft.com/office/drawing/2014/main" id="{E3CD6285-05E4-44A0-9690-5E7265042953}"/>
              </a:ext>
            </a:extLst>
          </p:cNvPr>
          <p:cNvSpPr txBox="1"/>
          <p:nvPr/>
        </p:nvSpPr>
        <p:spPr>
          <a:xfrm>
            <a:off x="367990" y="2475571"/>
            <a:ext cx="2129883" cy="688256"/>
          </a:xfrm>
          <a:prstGeom prst="rect">
            <a:avLst/>
          </a:prstGeom>
          <a:noFill/>
        </p:spPr>
        <p:txBody>
          <a:bodyPr wrap="square" lIns="36000" tIns="36000" rIns="36000" bIns="36000" rtlCol="0">
            <a:spAutoFit/>
          </a:bodyPr>
          <a:lstStyle/>
          <a:p>
            <a:r>
              <a:rPr lang="en-GB" sz="2000" dirty="0"/>
              <a:t>Averaging two wind directions</a:t>
            </a:r>
          </a:p>
        </p:txBody>
      </p:sp>
    </p:spTree>
    <p:extLst>
      <p:ext uri="{BB962C8B-B14F-4D97-AF65-F5344CB8AC3E}">
        <p14:creationId xmlns:p14="http://schemas.microsoft.com/office/powerpoint/2010/main" val="20904449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4FD2D2-E0AD-43CC-93C7-7F3B93E87B2C}"/>
              </a:ext>
            </a:extLst>
          </p:cNvPr>
          <p:cNvSpPr txBox="1"/>
          <p:nvPr/>
        </p:nvSpPr>
        <p:spPr>
          <a:xfrm>
            <a:off x="267629" y="189571"/>
            <a:ext cx="9801922" cy="442035"/>
          </a:xfrm>
          <a:prstGeom prst="rect">
            <a:avLst/>
          </a:prstGeom>
          <a:noFill/>
        </p:spPr>
        <p:txBody>
          <a:bodyPr wrap="square" lIns="36000" tIns="36000" rIns="36000" bIns="36000" rtlCol="0">
            <a:spAutoFit/>
          </a:bodyPr>
          <a:lstStyle/>
          <a:p>
            <a:pPr algn="l"/>
            <a:r>
              <a:rPr lang="en-GB" sz="2400" dirty="0"/>
              <a:t>A few useful code examples…..</a:t>
            </a:r>
          </a:p>
        </p:txBody>
      </p:sp>
      <p:pic>
        <p:nvPicPr>
          <p:cNvPr id="5" name="Picture 4">
            <a:extLst>
              <a:ext uri="{FF2B5EF4-FFF2-40B4-BE49-F238E27FC236}">
                <a16:creationId xmlns:a16="http://schemas.microsoft.com/office/drawing/2014/main" id="{B64F3D89-E5DF-41C4-BB6D-AEB982A9F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6" y="631606"/>
            <a:ext cx="10987668" cy="5879764"/>
          </a:xfrm>
          <a:prstGeom prst="rect">
            <a:avLst/>
          </a:prstGeom>
        </p:spPr>
      </p:pic>
    </p:spTree>
    <p:extLst>
      <p:ext uri="{BB962C8B-B14F-4D97-AF65-F5344CB8AC3E}">
        <p14:creationId xmlns:p14="http://schemas.microsoft.com/office/powerpoint/2010/main" val="3425146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4FD2D2-E0AD-43CC-93C7-7F3B93E87B2C}"/>
              </a:ext>
            </a:extLst>
          </p:cNvPr>
          <p:cNvSpPr txBox="1"/>
          <p:nvPr/>
        </p:nvSpPr>
        <p:spPr>
          <a:xfrm>
            <a:off x="267629" y="189571"/>
            <a:ext cx="9801922" cy="442035"/>
          </a:xfrm>
          <a:prstGeom prst="rect">
            <a:avLst/>
          </a:prstGeom>
          <a:noFill/>
        </p:spPr>
        <p:txBody>
          <a:bodyPr wrap="square" lIns="36000" tIns="36000" rIns="36000" bIns="36000" rtlCol="0">
            <a:spAutoFit/>
          </a:bodyPr>
          <a:lstStyle/>
          <a:p>
            <a:pPr algn="l"/>
            <a:r>
              <a:rPr lang="en-GB" sz="2400" dirty="0"/>
              <a:t>A few useful code examples…..</a:t>
            </a:r>
          </a:p>
        </p:txBody>
      </p:sp>
      <p:pic>
        <p:nvPicPr>
          <p:cNvPr id="3" name="Picture 2">
            <a:extLst>
              <a:ext uri="{FF2B5EF4-FFF2-40B4-BE49-F238E27FC236}">
                <a16:creationId xmlns:a16="http://schemas.microsoft.com/office/drawing/2014/main" id="{962AAFC5-FF65-4EF1-8960-43150C66F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952" y="1048447"/>
            <a:ext cx="10948603" cy="5062422"/>
          </a:xfrm>
          <a:prstGeom prst="rect">
            <a:avLst/>
          </a:prstGeom>
        </p:spPr>
      </p:pic>
      <p:sp>
        <p:nvSpPr>
          <p:cNvPr id="4" name="TextBox 3">
            <a:extLst>
              <a:ext uri="{FF2B5EF4-FFF2-40B4-BE49-F238E27FC236}">
                <a16:creationId xmlns:a16="http://schemas.microsoft.com/office/drawing/2014/main" id="{9C2EE9A0-E128-46D8-8DDB-7CC24E0CF0B8}"/>
              </a:ext>
            </a:extLst>
          </p:cNvPr>
          <p:cNvSpPr txBox="1"/>
          <p:nvPr/>
        </p:nvSpPr>
        <p:spPr>
          <a:xfrm>
            <a:off x="5798636" y="3746810"/>
            <a:ext cx="4393580" cy="934478"/>
          </a:xfrm>
          <a:prstGeom prst="rect">
            <a:avLst/>
          </a:prstGeom>
          <a:noFill/>
        </p:spPr>
        <p:txBody>
          <a:bodyPr wrap="square" lIns="36000" tIns="36000" rIns="36000" bIns="36000" rtlCol="0">
            <a:spAutoFit/>
          </a:bodyPr>
          <a:lstStyle/>
          <a:p>
            <a:r>
              <a:rPr lang="en-GB" sz="2800" dirty="0"/>
              <a:t>This shapefile can now be loaded in any GIS</a:t>
            </a:r>
          </a:p>
        </p:txBody>
      </p:sp>
    </p:spTree>
    <p:extLst>
      <p:ext uri="{BB962C8B-B14F-4D97-AF65-F5344CB8AC3E}">
        <p14:creationId xmlns:p14="http://schemas.microsoft.com/office/powerpoint/2010/main" val="31192105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AAE69-EEAF-454C-A4FB-9883C15E89B3}"/>
              </a:ext>
            </a:extLst>
          </p:cNvPr>
          <p:cNvSpPr>
            <a:spLocks noGrp="1"/>
          </p:cNvSpPr>
          <p:nvPr>
            <p:ph type="title"/>
          </p:nvPr>
        </p:nvSpPr>
        <p:spPr>
          <a:xfrm>
            <a:off x="177126" y="404900"/>
            <a:ext cx="10033455" cy="307777"/>
          </a:xfrm>
        </p:spPr>
        <p:txBody>
          <a:bodyPr/>
          <a:lstStyle/>
          <a:p>
            <a:r>
              <a:rPr lang="en-GB" dirty="0"/>
              <a:t>Python is designed to be very readable</a:t>
            </a:r>
          </a:p>
        </p:txBody>
      </p:sp>
      <p:sp>
        <p:nvSpPr>
          <p:cNvPr id="4" name="Text Placeholder 3">
            <a:extLst>
              <a:ext uri="{FF2B5EF4-FFF2-40B4-BE49-F238E27FC236}">
                <a16:creationId xmlns:a16="http://schemas.microsoft.com/office/drawing/2014/main" id="{D0E2402D-09F0-467C-ACBC-7CA410EDF4F7}"/>
              </a:ext>
            </a:extLst>
          </p:cNvPr>
          <p:cNvSpPr>
            <a:spLocks noGrp="1"/>
          </p:cNvSpPr>
          <p:nvPr>
            <p:ph type="body" sz="quarter" idx="12"/>
          </p:nvPr>
        </p:nvSpPr>
        <p:spPr/>
        <p:txBody>
          <a:bodyPr/>
          <a:lstStyle/>
          <a:p>
            <a:endParaRPr lang="en-GB"/>
          </a:p>
        </p:txBody>
      </p:sp>
      <p:pic>
        <p:nvPicPr>
          <p:cNvPr id="5" name="Picture 4">
            <a:extLst>
              <a:ext uri="{FF2B5EF4-FFF2-40B4-BE49-F238E27FC236}">
                <a16:creationId xmlns:a16="http://schemas.microsoft.com/office/drawing/2014/main" id="{C9D10D14-44FB-48D1-ABAD-19F2273C8B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126" y="1935126"/>
            <a:ext cx="11883656" cy="2760476"/>
          </a:xfrm>
          <a:prstGeom prst="rect">
            <a:avLst/>
          </a:prstGeom>
        </p:spPr>
      </p:pic>
      <p:sp>
        <p:nvSpPr>
          <p:cNvPr id="7" name="TextBox 6">
            <a:extLst>
              <a:ext uri="{FF2B5EF4-FFF2-40B4-BE49-F238E27FC236}">
                <a16:creationId xmlns:a16="http://schemas.microsoft.com/office/drawing/2014/main" id="{5123986C-A1E2-464C-99BC-42816192AFDD}"/>
              </a:ext>
            </a:extLst>
          </p:cNvPr>
          <p:cNvSpPr txBox="1"/>
          <p:nvPr/>
        </p:nvSpPr>
        <p:spPr>
          <a:xfrm>
            <a:off x="558800" y="5428102"/>
            <a:ext cx="11252200" cy="380480"/>
          </a:xfrm>
          <a:prstGeom prst="rect">
            <a:avLst/>
          </a:prstGeom>
          <a:noFill/>
        </p:spPr>
        <p:txBody>
          <a:bodyPr wrap="square" lIns="36000" tIns="36000" rIns="36000" bIns="36000" rtlCol="0">
            <a:spAutoFit/>
          </a:bodyPr>
          <a:lstStyle/>
          <a:p>
            <a:r>
              <a:rPr lang="en-GB" sz="2000" dirty="0"/>
              <a:t>This really helps with not just the code writing, but also in checking for QA purposes.</a:t>
            </a:r>
          </a:p>
        </p:txBody>
      </p:sp>
      <p:sp>
        <p:nvSpPr>
          <p:cNvPr id="2" name="TextBox 1">
            <a:extLst>
              <a:ext uri="{FF2B5EF4-FFF2-40B4-BE49-F238E27FC236}">
                <a16:creationId xmlns:a16="http://schemas.microsoft.com/office/drawing/2014/main" id="{4F6E4118-E5CE-4210-8A18-2E11727BFBE9}"/>
              </a:ext>
            </a:extLst>
          </p:cNvPr>
          <p:cNvSpPr txBox="1"/>
          <p:nvPr/>
        </p:nvSpPr>
        <p:spPr>
          <a:xfrm>
            <a:off x="177126" y="1637414"/>
            <a:ext cx="5649516" cy="380480"/>
          </a:xfrm>
          <a:prstGeom prst="rect">
            <a:avLst/>
          </a:prstGeom>
          <a:noFill/>
        </p:spPr>
        <p:txBody>
          <a:bodyPr wrap="square" lIns="36000" tIns="36000" rIns="36000" bIns="36000" rtlCol="0">
            <a:spAutoFit/>
          </a:bodyPr>
          <a:lstStyle/>
          <a:p>
            <a:pPr algn="l"/>
            <a:r>
              <a:rPr lang="en-GB" sz="2000" dirty="0"/>
              <a:t>Java</a:t>
            </a:r>
          </a:p>
        </p:txBody>
      </p:sp>
      <p:sp>
        <p:nvSpPr>
          <p:cNvPr id="8" name="TextBox 7">
            <a:extLst>
              <a:ext uri="{FF2B5EF4-FFF2-40B4-BE49-F238E27FC236}">
                <a16:creationId xmlns:a16="http://schemas.microsoft.com/office/drawing/2014/main" id="{EB1FC5B5-E918-44F1-86C6-21E28F6238A2}"/>
              </a:ext>
            </a:extLst>
          </p:cNvPr>
          <p:cNvSpPr txBox="1"/>
          <p:nvPr/>
        </p:nvSpPr>
        <p:spPr>
          <a:xfrm>
            <a:off x="6542484" y="1642104"/>
            <a:ext cx="879042" cy="380480"/>
          </a:xfrm>
          <a:prstGeom prst="rect">
            <a:avLst/>
          </a:prstGeom>
          <a:noFill/>
        </p:spPr>
        <p:txBody>
          <a:bodyPr wrap="square" lIns="36000" tIns="36000" rIns="36000" bIns="36000" rtlCol="0">
            <a:spAutoFit/>
          </a:bodyPr>
          <a:lstStyle/>
          <a:p>
            <a:pPr algn="l"/>
            <a:r>
              <a:rPr lang="en-GB" sz="2000" dirty="0"/>
              <a:t>Python</a:t>
            </a:r>
          </a:p>
        </p:txBody>
      </p:sp>
      <p:sp>
        <p:nvSpPr>
          <p:cNvPr id="6" name="TextBox 5">
            <a:extLst>
              <a:ext uri="{FF2B5EF4-FFF2-40B4-BE49-F238E27FC236}">
                <a16:creationId xmlns:a16="http://schemas.microsoft.com/office/drawing/2014/main" id="{B2E23FF6-1D9F-410A-8635-B89960D4D3E3}"/>
              </a:ext>
            </a:extLst>
          </p:cNvPr>
          <p:cNvSpPr txBox="1"/>
          <p:nvPr/>
        </p:nvSpPr>
        <p:spPr>
          <a:xfrm>
            <a:off x="177126" y="1039854"/>
            <a:ext cx="10423534" cy="349702"/>
          </a:xfrm>
          <a:prstGeom prst="rect">
            <a:avLst/>
          </a:prstGeom>
          <a:noFill/>
        </p:spPr>
        <p:txBody>
          <a:bodyPr wrap="square" lIns="36000" tIns="36000" rIns="36000" bIns="36000" rtlCol="0">
            <a:spAutoFit/>
          </a:bodyPr>
          <a:lstStyle/>
          <a:p>
            <a:pPr algn="l"/>
            <a:r>
              <a:rPr lang="en-GB" sz="1800" dirty="0"/>
              <a:t>Compare the ‘Hello, World!” example for Java and Python….</a:t>
            </a:r>
          </a:p>
        </p:txBody>
      </p:sp>
    </p:spTree>
    <p:extLst>
      <p:ext uri="{BB962C8B-B14F-4D97-AF65-F5344CB8AC3E}">
        <p14:creationId xmlns:p14="http://schemas.microsoft.com/office/powerpoint/2010/main" val="23078754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5266" y="1134919"/>
            <a:ext cx="11431347" cy="5489617"/>
          </a:xfrm>
        </p:spPr>
        <p:txBody>
          <a:bodyPr/>
          <a:lstStyle/>
          <a:p>
            <a:pPr marL="0" indent="0">
              <a:buNone/>
            </a:pPr>
            <a:r>
              <a:rPr lang="en-GB" sz="2400" b="1" dirty="0">
                <a:solidFill>
                  <a:srgbClr val="376FA7"/>
                </a:solidFill>
              </a:rPr>
              <a:t>Introduction</a:t>
            </a:r>
          </a:p>
          <a:p>
            <a:r>
              <a:rPr lang="en-GB" sz="2000" dirty="0"/>
              <a:t>Python as a data science platform for air quality studies</a:t>
            </a:r>
          </a:p>
          <a:p>
            <a:r>
              <a:rPr lang="en-GB" sz="2000" dirty="0"/>
              <a:t>Some advantages of using python for air quality science</a:t>
            </a:r>
          </a:p>
          <a:p>
            <a:r>
              <a:rPr lang="en-GB" sz="2000" dirty="0"/>
              <a:t>Key libraries we use in our work</a:t>
            </a:r>
          </a:p>
          <a:p>
            <a:pPr marL="0" indent="0">
              <a:buNone/>
            </a:pPr>
            <a:endParaRPr lang="en-GB" sz="2400" b="1" dirty="0">
              <a:solidFill>
                <a:srgbClr val="376FA7"/>
              </a:solidFill>
            </a:endParaRPr>
          </a:p>
          <a:p>
            <a:pPr marL="0" indent="0">
              <a:buNone/>
            </a:pPr>
            <a:r>
              <a:rPr lang="en-GB" sz="2400" b="1" dirty="0">
                <a:solidFill>
                  <a:srgbClr val="376FA7"/>
                </a:solidFill>
              </a:rPr>
              <a:t>Examples of practical application</a:t>
            </a:r>
          </a:p>
          <a:p>
            <a:r>
              <a:rPr lang="en-GB" sz="2000" dirty="0"/>
              <a:t>Processing of millions of observation based records</a:t>
            </a:r>
          </a:p>
          <a:p>
            <a:r>
              <a:rPr lang="en-GB" sz="2000" dirty="0"/>
              <a:t>Grouping processes into larger workflows or applications</a:t>
            </a:r>
          </a:p>
          <a:p>
            <a:r>
              <a:rPr lang="en-GB" sz="2000" dirty="0"/>
              <a:t>Bringing it all together into ‘software’</a:t>
            </a:r>
          </a:p>
          <a:p>
            <a:r>
              <a:rPr lang="en-GB" sz="2000" dirty="0"/>
              <a:t>Try to give some insights from our experience in adopting python for our work</a:t>
            </a:r>
          </a:p>
          <a:p>
            <a:pPr marL="0" indent="0">
              <a:buNone/>
            </a:pPr>
            <a:endParaRPr lang="en-GB" sz="2400" b="1" dirty="0">
              <a:solidFill>
                <a:srgbClr val="376FA7"/>
              </a:solidFill>
            </a:endParaRPr>
          </a:p>
          <a:p>
            <a:endParaRPr lang="en-GB" sz="2000" dirty="0"/>
          </a:p>
          <a:p>
            <a:pPr marL="0" indent="0">
              <a:buNone/>
            </a:pPr>
            <a:endParaRPr lang="en-GB" sz="2400" b="1" dirty="0">
              <a:solidFill>
                <a:srgbClr val="376FA7"/>
              </a:solidFill>
            </a:endParaRPr>
          </a:p>
          <a:p>
            <a:endParaRPr lang="en-GB" sz="2000" dirty="0"/>
          </a:p>
        </p:txBody>
      </p:sp>
      <p:sp>
        <p:nvSpPr>
          <p:cNvPr id="3" name="Title 2"/>
          <p:cNvSpPr>
            <a:spLocks noGrp="1"/>
          </p:cNvSpPr>
          <p:nvPr>
            <p:ph type="title"/>
          </p:nvPr>
        </p:nvSpPr>
        <p:spPr>
          <a:xfrm>
            <a:off x="295266" y="366654"/>
            <a:ext cx="10033455" cy="430887"/>
          </a:xfrm>
        </p:spPr>
        <p:txBody>
          <a:bodyPr/>
          <a:lstStyle/>
          <a:p>
            <a:r>
              <a:rPr lang="en-GB" sz="2800" dirty="0"/>
              <a:t>Topics for this presentation</a:t>
            </a:r>
          </a:p>
        </p:txBody>
      </p:sp>
      <p:sp>
        <p:nvSpPr>
          <p:cNvPr id="4" name="Text Placeholder 3"/>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502380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D8B12B-AADC-435F-9AEE-981B2B4B71B7}"/>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D2E780E2-D8CA-4E58-AD63-EEFE0AE8726F}"/>
              </a:ext>
            </a:extLst>
          </p:cNvPr>
          <p:cNvSpPr>
            <a:spLocks noGrp="1"/>
          </p:cNvSpPr>
          <p:nvPr>
            <p:ph type="body" sz="quarter" idx="12"/>
          </p:nvPr>
        </p:nvSpPr>
        <p:spPr/>
        <p:txBody>
          <a:bodyPr/>
          <a:lstStyle/>
          <a:p>
            <a:endParaRPr lang="en-GB"/>
          </a:p>
        </p:txBody>
      </p:sp>
      <p:pic>
        <p:nvPicPr>
          <p:cNvPr id="6" name="Picture 5">
            <a:extLst>
              <a:ext uri="{FF2B5EF4-FFF2-40B4-BE49-F238E27FC236}">
                <a16:creationId xmlns:a16="http://schemas.microsoft.com/office/drawing/2014/main" id="{CC186CAC-ED10-4249-9F8C-9370098C7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9728"/>
            <a:ext cx="12192000" cy="7902528"/>
          </a:xfrm>
          <a:prstGeom prst="rect">
            <a:avLst/>
          </a:prstGeom>
        </p:spPr>
      </p:pic>
      <p:sp>
        <p:nvSpPr>
          <p:cNvPr id="7" name="Rectangle 6">
            <a:extLst>
              <a:ext uri="{FF2B5EF4-FFF2-40B4-BE49-F238E27FC236}">
                <a16:creationId xmlns:a16="http://schemas.microsoft.com/office/drawing/2014/main" id="{647692CC-3490-4A40-8510-F4DECBFE34BB}"/>
              </a:ext>
            </a:extLst>
          </p:cNvPr>
          <p:cNvSpPr/>
          <p:nvPr/>
        </p:nvSpPr>
        <p:spPr>
          <a:xfrm>
            <a:off x="132280" y="0"/>
            <a:ext cx="6172200" cy="2062103"/>
          </a:xfrm>
          <a:prstGeom prst="rect">
            <a:avLst/>
          </a:prstGeom>
        </p:spPr>
        <p:txBody>
          <a:bodyPr wrap="square">
            <a:spAutoFit/>
          </a:bodyPr>
          <a:lstStyle/>
          <a:p>
            <a:pPr algn="l"/>
            <a:r>
              <a:rPr lang="en-GB" sz="4400" b="1" dirty="0">
                <a:solidFill>
                  <a:srgbClr val="006BB7"/>
                </a:solidFill>
                <a:latin typeface="+mj-lt"/>
                <a:cs typeface="Segoe UI Light" panose="020B0502040204020203" pitchFamily="34" charset="0"/>
              </a:rPr>
              <a:t>Ancillary Example</a:t>
            </a:r>
          </a:p>
          <a:p>
            <a:pPr algn="l"/>
            <a:endParaRPr lang="en-GB" sz="2800" dirty="0">
              <a:solidFill>
                <a:schemeClr val="bg1"/>
              </a:solidFill>
              <a:latin typeface="+mj-lt"/>
              <a:cs typeface="Segoe UI Light" panose="020B0502040204020203" pitchFamily="34" charset="0"/>
            </a:endParaRPr>
          </a:p>
          <a:p>
            <a:pPr algn="l"/>
            <a:r>
              <a:rPr lang="en-GB" sz="2800" dirty="0">
                <a:solidFill>
                  <a:srgbClr val="006BB7"/>
                </a:solidFill>
                <a:latin typeface="+mj-lt"/>
                <a:cs typeface="Segoe UI Light" panose="020B0502040204020203" pitchFamily="34" charset="0"/>
              </a:rPr>
              <a:t>Spatial allocation of local government vehicle emissions from GPS data</a:t>
            </a:r>
          </a:p>
        </p:txBody>
      </p:sp>
    </p:spTree>
    <p:extLst>
      <p:ext uri="{BB962C8B-B14F-4D97-AF65-F5344CB8AC3E}">
        <p14:creationId xmlns:p14="http://schemas.microsoft.com/office/powerpoint/2010/main" val="357484069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2B721B-B89B-48A3-92F1-327CED0DE7F2}"/>
              </a:ext>
            </a:extLst>
          </p:cNvPr>
          <p:cNvSpPr/>
          <p:nvPr/>
        </p:nvSpPr>
        <p:spPr>
          <a:xfrm>
            <a:off x="100361" y="201594"/>
            <a:ext cx="11340790" cy="6801862"/>
          </a:xfrm>
          <a:prstGeom prst="rect">
            <a:avLst/>
          </a:prstGeom>
        </p:spPr>
        <p:txBody>
          <a:bodyPr wrap="square">
            <a:spAutoFit/>
          </a:bodyPr>
          <a:lstStyle/>
          <a:p>
            <a:pPr algn="l"/>
            <a:r>
              <a:rPr lang="en-GB" sz="2800" b="1" dirty="0">
                <a:solidFill>
                  <a:srgbClr val="006BB7"/>
                </a:solidFill>
                <a:latin typeface="+mn-lt"/>
                <a:cs typeface="Segoe UI Light" panose="020B0502040204020203" pitchFamily="34" charset="0"/>
              </a:rPr>
              <a:t>Problem statement</a:t>
            </a:r>
          </a:p>
          <a:p>
            <a:pPr algn="l"/>
            <a:endParaRPr lang="en-GB" sz="2800" dirty="0">
              <a:solidFill>
                <a:srgbClr val="006BB7"/>
              </a:solidFill>
              <a:latin typeface="+mn-lt"/>
              <a:cs typeface="Segoe UI Light" panose="020B0502040204020203" pitchFamily="34" charset="0"/>
            </a:endParaRPr>
          </a:p>
          <a:p>
            <a:pPr algn="l"/>
            <a:r>
              <a:rPr lang="en-GB" sz="2800" dirty="0">
                <a:solidFill>
                  <a:srgbClr val="006BB7"/>
                </a:solidFill>
                <a:latin typeface="+mn-lt"/>
                <a:cs typeface="Segoe UI Light" panose="020B0502040204020203" pitchFamily="34" charset="0"/>
              </a:rPr>
              <a:t>Diagnose the source emission signal from local government vehicles transiting small towns during</a:t>
            </a:r>
            <a:r>
              <a:rPr lang="en-GB" sz="2800" dirty="0">
                <a:solidFill>
                  <a:schemeClr val="bg1"/>
                </a:solidFill>
                <a:latin typeface="+mn-lt"/>
                <a:cs typeface="Segoe UI Light" panose="020B0502040204020203" pitchFamily="34" charset="0"/>
              </a:rPr>
              <a:t> </a:t>
            </a:r>
            <a:r>
              <a:rPr lang="en-GB" sz="2800" dirty="0">
                <a:solidFill>
                  <a:srgbClr val="006BB7"/>
                </a:solidFill>
                <a:latin typeface="+mn-lt"/>
                <a:cs typeface="Segoe UI Light" panose="020B0502040204020203" pitchFamily="34" charset="0"/>
              </a:rPr>
              <a:t>business hours</a:t>
            </a:r>
          </a:p>
          <a:p>
            <a:pPr algn="l"/>
            <a:endParaRPr lang="en-GB" sz="2800" dirty="0">
              <a:solidFill>
                <a:schemeClr val="bg1"/>
              </a:solidFill>
              <a:latin typeface="+mn-lt"/>
              <a:cs typeface="Segoe UI Light" panose="020B0502040204020203" pitchFamily="34" charset="0"/>
            </a:endParaRPr>
          </a:p>
          <a:p>
            <a:pPr algn="l"/>
            <a:r>
              <a:rPr lang="en-GB" sz="2800" dirty="0">
                <a:solidFill>
                  <a:srgbClr val="00B050"/>
                </a:solidFill>
                <a:latin typeface="+mn-lt"/>
                <a:cs typeface="Segoe UI Light" panose="020B0502040204020203" pitchFamily="34" charset="0"/>
              </a:rPr>
              <a:t>Key things we need:</a:t>
            </a:r>
          </a:p>
          <a:p>
            <a:pPr marL="514350" indent="-514350" algn="l">
              <a:buAutoNum type="arabicParenR"/>
            </a:pPr>
            <a:r>
              <a:rPr lang="en-GB" sz="2800" dirty="0">
                <a:solidFill>
                  <a:srgbClr val="000000"/>
                </a:solidFill>
                <a:latin typeface="+mn-lt"/>
                <a:cs typeface="Segoe UI Light" panose="020B0502040204020203" pitchFamily="34" charset="0"/>
              </a:rPr>
              <a:t>Processing of GPS measurements</a:t>
            </a:r>
          </a:p>
          <a:p>
            <a:pPr marL="514350" indent="-514350" algn="l">
              <a:buAutoNum type="arabicParenR"/>
            </a:pPr>
            <a:r>
              <a:rPr lang="en-GB" sz="2800" dirty="0">
                <a:solidFill>
                  <a:srgbClr val="000000"/>
                </a:solidFill>
                <a:latin typeface="+mn-lt"/>
                <a:cs typeface="Segoe UI Light" panose="020B0502040204020203" pitchFamily="34" charset="0"/>
              </a:rPr>
              <a:t>Computation of emissions for each time step and vehicle</a:t>
            </a:r>
          </a:p>
          <a:p>
            <a:pPr marL="514350" indent="-514350" algn="l">
              <a:buAutoNum type="arabicParenR"/>
            </a:pPr>
            <a:r>
              <a:rPr lang="en-GB" sz="2800" dirty="0">
                <a:solidFill>
                  <a:srgbClr val="000000"/>
                </a:solidFill>
                <a:latin typeface="+mn-lt"/>
                <a:cs typeface="Segoe UI Light" panose="020B0502040204020203" pitchFamily="34" charset="0"/>
              </a:rPr>
              <a:t>Spatial allocation of emissions to help inventory compilation</a:t>
            </a:r>
          </a:p>
          <a:p>
            <a:pPr marL="514350" indent="-514350" algn="l">
              <a:buAutoNum type="arabicParenR"/>
            </a:pPr>
            <a:r>
              <a:rPr lang="en-GB" sz="2800" dirty="0">
                <a:solidFill>
                  <a:srgbClr val="000000"/>
                </a:solidFill>
                <a:latin typeface="+mn-lt"/>
                <a:cs typeface="Segoe UI Light" panose="020B0502040204020203" pitchFamily="34" charset="0"/>
              </a:rPr>
              <a:t>More modular approach with scripts ‘talking’ to each other</a:t>
            </a:r>
          </a:p>
          <a:p>
            <a:pPr marL="514350" indent="-514350" algn="l">
              <a:buAutoNum type="arabicParenR"/>
            </a:pPr>
            <a:endParaRPr lang="en-GB" sz="2800" dirty="0">
              <a:solidFill>
                <a:srgbClr val="000000"/>
              </a:solidFill>
              <a:latin typeface="+mn-lt"/>
              <a:cs typeface="Segoe UI Light" panose="020B0502040204020203" pitchFamily="34" charset="0"/>
            </a:endParaRPr>
          </a:p>
          <a:p>
            <a:pPr algn="l"/>
            <a:r>
              <a:rPr lang="en-GB" sz="2800" dirty="0">
                <a:solidFill>
                  <a:srgbClr val="000000"/>
                </a:solidFill>
                <a:latin typeface="+mn-lt"/>
                <a:cs typeface="Segoe UI Light" panose="020B0502040204020203" pitchFamily="34" charset="0"/>
              </a:rPr>
              <a:t>Python’s flexibility allows all of this using only a few libraries</a:t>
            </a:r>
          </a:p>
          <a:p>
            <a:pPr algn="l"/>
            <a:endParaRPr lang="en-GB" sz="2800" dirty="0">
              <a:solidFill>
                <a:srgbClr val="000000"/>
              </a:solidFill>
              <a:latin typeface="+mn-lt"/>
              <a:cs typeface="Segoe UI Light" panose="020B0502040204020203" pitchFamily="34" charset="0"/>
            </a:endParaRPr>
          </a:p>
          <a:p>
            <a:pPr algn="l"/>
            <a:r>
              <a:rPr lang="en-GB" sz="2800" dirty="0">
                <a:solidFill>
                  <a:srgbClr val="000000"/>
                </a:solidFill>
                <a:latin typeface="+mn-lt"/>
                <a:cs typeface="Segoe UI Light" panose="020B0502040204020203" pitchFamily="34" charset="0"/>
              </a:rPr>
              <a:t>The project allowed us to add significant value to an existing dataset (GPS)</a:t>
            </a:r>
          </a:p>
        </p:txBody>
      </p:sp>
    </p:spTree>
    <p:extLst>
      <p:ext uri="{BB962C8B-B14F-4D97-AF65-F5344CB8AC3E}">
        <p14:creationId xmlns:p14="http://schemas.microsoft.com/office/powerpoint/2010/main" val="3465272305"/>
      </p:ext>
    </p:extLst>
  </p:cSld>
  <p:clrMapOvr>
    <a:masterClrMapping/>
  </p:clrMapOvr>
  <p:transition advTm="36499"/>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075-7544-4C3F-9A08-B9FB40A1FC5F}"/>
              </a:ext>
            </a:extLst>
          </p:cNvPr>
          <p:cNvSpPr>
            <a:spLocks noGrp="1"/>
          </p:cNvSpPr>
          <p:nvPr>
            <p:ph type="title"/>
          </p:nvPr>
        </p:nvSpPr>
        <p:spPr/>
        <p:txBody>
          <a:bodyPr/>
          <a:lstStyle/>
          <a:p>
            <a:r>
              <a:rPr lang="en-GB" dirty="0"/>
              <a:t>Evolution of the traffic emissions signal</a:t>
            </a:r>
          </a:p>
        </p:txBody>
      </p:sp>
      <p:pic>
        <p:nvPicPr>
          <p:cNvPr id="4" name="Picture 3">
            <a:extLst>
              <a:ext uri="{FF2B5EF4-FFF2-40B4-BE49-F238E27FC236}">
                <a16:creationId xmlns:a16="http://schemas.microsoft.com/office/drawing/2014/main" id="{89439EB4-3BA2-479D-A3AF-5DB8A3125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05" y="794014"/>
            <a:ext cx="5429459" cy="3519230"/>
          </a:xfrm>
          <a:prstGeom prst="rect">
            <a:avLst/>
          </a:prstGeom>
        </p:spPr>
      </p:pic>
      <p:sp>
        <p:nvSpPr>
          <p:cNvPr id="6" name="TextBox 5">
            <a:extLst>
              <a:ext uri="{FF2B5EF4-FFF2-40B4-BE49-F238E27FC236}">
                <a16:creationId xmlns:a16="http://schemas.microsoft.com/office/drawing/2014/main" id="{6E1C3F8D-4948-4FDF-8E02-E8275F455510}"/>
              </a:ext>
            </a:extLst>
          </p:cNvPr>
          <p:cNvSpPr txBox="1"/>
          <p:nvPr/>
        </p:nvSpPr>
        <p:spPr>
          <a:xfrm>
            <a:off x="119899" y="4366379"/>
            <a:ext cx="5429459" cy="2288694"/>
          </a:xfrm>
          <a:prstGeom prst="rect">
            <a:avLst/>
          </a:prstGeom>
          <a:noFill/>
        </p:spPr>
        <p:txBody>
          <a:bodyPr wrap="square" lIns="36000" tIns="36000" rIns="36000" bIns="36000" rtlCol="0">
            <a:spAutoFit/>
          </a:bodyPr>
          <a:lstStyle/>
          <a:p>
            <a:r>
              <a:rPr lang="en-GB" sz="1800" dirty="0"/>
              <a:t>Emissions calculated at hourly time steps for local government LGV  fleet. Each observation is passed through the RapidEMS model to obtain emission rates which are then allocated in time and space.</a:t>
            </a:r>
          </a:p>
          <a:p>
            <a:endParaRPr lang="en-GB" sz="1800" dirty="0"/>
          </a:p>
          <a:p>
            <a:r>
              <a:rPr lang="en-GB" sz="1800" dirty="0"/>
              <a:t>All processing of observations done in </a:t>
            </a:r>
            <a:r>
              <a:rPr lang="en-GB" sz="1800" dirty="0">
                <a:solidFill>
                  <a:srgbClr val="006BB7"/>
                </a:solidFill>
              </a:rPr>
              <a:t>‘pandas’ </a:t>
            </a:r>
            <a:r>
              <a:rPr lang="en-GB" sz="1800" dirty="0"/>
              <a:t>with heavy use of the </a:t>
            </a:r>
            <a:r>
              <a:rPr lang="en-GB" sz="1800" dirty="0">
                <a:solidFill>
                  <a:srgbClr val="006BB7"/>
                </a:solidFill>
              </a:rPr>
              <a:t>‘</a:t>
            </a:r>
            <a:r>
              <a:rPr lang="en-GB" sz="1800" dirty="0" err="1">
                <a:solidFill>
                  <a:srgbClr val="006BB7"/>
                </a:solidFill>
              </a:rPr>
              <a:t>groupby</a:t>
            </a:r>
            <a:r>
              <a:rPr lang="en-GB" sz="1800" dirty="0">
                <a:solidFill>
                  <a:srgbClr val="006BB7"/>
                </a:solidFill>
              </a:rPr>
              <a:t>’ </a:t>
            </a:r>
            <a:r>
              <a:rPr lang="en-GB" sz="1800" dirty="0"/>
              <a:t>function to allocate emissions to vehicles by number plate</a:t>
            </a:r>
          </a:p>
        </p:txBody>
      </p:sp>
      <p:sp>
        <p:nvSpPr>
          <p:cNvPr id="7" name="TextBox 6">
            <a:extLst>
              <a:ext uri="{FF2B5EF4-FFF2-40B4-BE49-F238E27FC236}">
                <a16:creationId xmlns:a16="http://schemas.microsoft.com/office/drawing/2014/main" id="{B89F4619-794A-44CC-B86C-372EF3B63BBC}"/>
              </a:ext>
            </a:extLst>
          </p:cNvPr>
          <p:cNvSpPr txBox="1"/>
          <p:nvPr/>
        </p:nvSpPr>
        <p:spPr>
          <a:xfrm>
            <a:off x="5953397" y="4436205"/>
            <a:ext cx="5429459" cy="2011695"/>
          </a:xfrm>
          <a:prstGeom prst="rect">
            <a:avLst/>
          </a:prstGeom>
          <a:noFill/>
        </p:spPr>
        <p:txBody>
          <a:bodyPr wrap="square" lIns="36000" tIns="36000" rIns="36000" bIns="36000" rtlCol="0">
            <a:spAutoFit/>
          </a:bodyPr>
          <a:lstStyle/>
          <a:p>
            <a:r>
              <a:rPr lang="en-GB" sz="1800" dirty="0"/>
              <a:t>Large circles indicate higher intensity vehicle emissions, lower emissions signified by smaller circle- mainly due to newer technologies or smaller engines.</a:t>
            </a:r>
          </a:p>
          <a:p>
            <a:endParaRPr lang="en-GB" sz="1800" dirty="0"/>
          </a:p>
          <a:p>
            <a:r>
              <a:rPr lang="en-GB" sz="1800" dirty="0"/>
              <a:t>Later we used the </a:t>
            </a:r>
            <a:r>
              <a:rPr lang="en-GB" sz="1800" dirty="0">
                <a:solidFill>
                  <a:srgbClr val="006BB7"/>
                </a:solidFill>
              </a:rPr>
              <a:t>‘geopandas’ </a:t>
            </a:r>
            <a:r>
              <a:rPr lang="en-GB" sz="1800" dirty="0"/>
              <a:t>library to allocate emissions to discrete spatial locations.</a:t>
            </a:r>
          </a:p>
        </p:txBody>
      </p:sp>
      <p:pic>
        <p:nvPicPr>
          <p:cNvPr id="5" name="Picture 4">
            <a:extLst>
              <a:ext uri="{FF2B5EF4-FFF2-40B4-BE49-F238E27FC236}">
                <a16:creationId xmlns:a16="http://schemas.microsoft.com/office/drawing/2014/main" id="{933E64BC-CAF9-42E1-990D-D883D2E4A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457" y="777556"/>
            <a:ext cx="6158653" cy="3519230"/>
          </a:xfrm>
          <a:prstGeom prst="rect">
            <a:avLst/>
          </a:prstGeom>
        </p:spPr>
      </p:pic>
      <p:grpSp>
        <p:nvGrpSpPr>
          <p:cNvPr id="58" name="Group 57">
            <a:extLst>
              <a:ext uri="{FF2B5EF4-FFF2-40B4-BE49-F238E27FC236}">
                <a16:creationId xmlns:a16="http://schemas.microsoft.com/office/drawing/2014/main" id="{2E7AECCB-34B0-4EA6-9F82-67D9E8281237}"/>
              </a:ext>
            </a:extLst>
          </p:cNvPr>
          <p:cNvGrpSpPr/>
          <p:nvPr/>
        </p:nvGrpSpPr>
        <p:grpSpPr>
          <a:xfrm>
            <a:off x="6096000" y="1115122"/>
            <a:ext cx="5894093" cy="3332678"/>
            <a:chOff x="6096000" y="1661532"/>
            <a:chExt cx="5894093" cy="3332678"/>
          </a:xfrm>
        </p:grpSpPr>
        <p:cxnSp>
          <p:nvCxnSpPr>
            <p:cNvPr id="9" name="Straight Connector 8">
              <a:extLst>
                <a:ext uri="{FF2B5EF4-FFF2-40B4-BE49-F238E27FC236}">
                  <a16:creationId xmlns:a16="http://schemas.microsoft.com/office/drawing/2014/main" id="{FBC21FE3-3694-4691-9FEF-F4C9E5D8FE5E}"/>
                </a:ext>
              </a:extLst>
            </p:cNvPr>
            <p:cNvCxnSpPr>
              <a:cxnSpLocks/>
            </p:cNvCxnSpPr>
            <p:nvPr/>
          </p:nvCxnSpPr>
          <p:spPr bwMode="auto">
            <a:xfrm>
              <a:off x="6096000" y="1661532"/>
              <a:ext cx="100036" cy="151656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FB6EA66F-1330-4770-BE21-6B6A70A11369}"/>
                </a:ext>
              </a:extLst>
            </p:cNvPr>
            <p:cNvCxnSpPr>
              <a:cxnSpLocks/>
            </p:cNvCxnSpPr>
            <p:nvPr/>
          </p:nvCxnSpPr>
          <p:spPr bwMode="auto">
            <a:xfrm flipH="1">
              <a:off x="6096000" y="3268532"/>
              <a:ext cx="55756" cy="160468"/>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66A3FC4C-A51E-492F-901B-A2A898B6AF53}"/>
                </a:ext>
              </a:extLst>
            </p:cNvPr>
            <p:cNvCxnSpPr>
              <a:cxnSpLocks/>
            </p:cNvCxnSpPr>
            <p:nvPr/>
          </p:nvCxnSpPr>
          <p:spPr bwMode="auto">
            <a:xfrm flipH="1">
              <a:off x="6123878" y="3178098"/>
              <a:ext cx="1414346" cy="33453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CAC75FA2-11F2-4148-B7BE-BC32CD573987}"/>
                </a:ext>
              </a:extLst>
            </p:cNvPr>
            <p:cNvCxnSpPr>
              <a:cxnSpLocks/>
            </p:cNvCxnSpPr>
            <p:nvPr/>
          </p:nvCxnSpPr>
          <p:spPr bwMode="auto">
            <a:xfrm flipH="1">
              <a:off x="7621858" y="3100039"/>
              <a:ext cx="764033" cy="78059"/>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F663428D-51E4-410E-9316-F4B3DD955C94}"/>
                </a:ext>
              </a:extLst>
            </p:cNvPr>
            <p:cNvCxnSpPr>
              <a:cxnSpLocks/>
            </p:cNvCxnSpPr>
            <p:nvPr/>
          </p:nvCxnSpPr>
          <p:spPr bwMode="auto">
            <a:xfrm flipH="1">
              <a:off x="8295098" y="3088786"/>
              <a:ext cx="581733" cy="2250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2440FE2C-E023-4D20-A969-9B8F7288F9F1}"/>
                </a:ext>
              </a:extLst>
            </p:cNvPr>
            <p:cNvCxnSpPr>
              <a:cxnSpLocks/>
            </p:cNvCxnSpPr>
            <p:nvPr/>
          </p:nvCxnSpPr>
          <p:spPr bwMode="auto">
            <a:xfrm flipH="1">
              <a:off x="8968338" y="3066280"/>
              <a:ext cx="581733" cy="2250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0C5D3BE1-77C1-496C-AE5D-74373503A282}"/>
                </a:ext>
              </a:extLst>
            </p:cNvPr>
            <p:cNvCxnSpPr>
              <a:cxnSpLocks/>
            </p:cNvCxnSpPr>
            <p:nvPr/>
          </p:nvCxnSpPr>
          <p:spPr bwMode="auto">
            <a:xfrm flipH="1" flipV="1">
              <a:off x="8936472" y="3153109"/>
              <a:ext cx="18416" cy="61610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37404BB3-149D-4616-8964-B0BAFCC733CD}"/>
                </a:ext>
              </a:extLst>
            </p:cNvPr>
            <p:cNvCxnSpPr>
              <a:cxnSpLocks/>
            </p:cNvCxnSpPr>
            <p:nvPr/>
          </p:nvCxnSpPr>
          <p:spPr bwMode="auto">
            <a:xfrm flipV="1">
              <a:off x="8736398" y="3769215"/>
              <a:ext cx="230269" cy="81475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00A92C3-4CA2-41B6-989F-4A3D1718BD92}"/>
                </a:ext>
              </a:extLst>
            </p:cNvPr>
            <p:cNvCxnSpPr>
              <a:cxnSpLocks/>
            </p:cNvCxnSpPr>
            <p:nvPr/>
          </p:nvCxnSpPr>
          <p:spPr bwMode="auto">
            <a:xfrm flipV="1">
              <a:off x="8736398" y="4275576"/>
              <a:ext cx="73287" cy="575204"/>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8E86F7E-CAB9-4850-9312-BCD5C5F8025F}"/>
                </a:ext>
              </a:extLst>
            </p:cNvPr>
            <p:cNvCxnSpPr>
              <a:cxnSpLocks/>
            </p:cNvCxnSpPr>
            <p:nvPr/>
          </p:nvCxnSpPr>
          <p:spPr bwMode="auto">
            <a:xfrm flipV="1">
              <a:off x="6831511" y="3406697"/>
              <a:ext cx="73287" cy="575204"/>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E923D01-8D54-4FBE-9065-4C341CD458FE}"/>
                </a:ext>
              </a:extLst>
            </p:cNvPr>
            <p:cNvCxnSpPr>
              <a:cxnSpLocks/>
            </p:cNvCxnSpPr>
            <p:nvPr/>
          </p:nvCxnSpPr>
          <p:spPr bwMode="auto">
            <a:xfrm flipV="1">
              <a:off x="6761012" y="4008764"/>
              <a:ext cx="73287" cy="575204"/>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4773FA66-794D-4F5B-BF35-5AA7558BADC9}"/>
                </a:ext>
              </a:extLst>
            </p:cNvPr>
            <p:cNvCxnSpPr>
              <a:cxnSpLocks/>
            </p:cNvCxnSpPr>
            <p:nvPr/>
          </p:nvCxnSpPr>
          <p:spPr bwMode="auto">
            <a:xfrm flipH="1" flipV="1">
              <a:off x="6797656" y="4583968"/>
              <a:ext cx="70498" cy="410242"/>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52F7256A-1D42-4092-8012-DE65B7555FFA}"/>
                </a:ext>
              </a:extLst>
            </p:cNvPr>
            <p:cNvCxnSpPr>
              <a:cxnSpLocks/>
            </p:cNvCxnSpPr>
            <p:nvPr/>
          </p:nvCxnSpPr>
          <p:spPr bwMode="auto">
            <a:xfrm flipH="1">
              <a:off x="6868154" y="4477828"/>
              <a:ext cx="891614"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75113D90-118D-47DB-A793-5E135A17EC4D}"/>
                </a:ext>
              </a:extLst>
            </p:cNvPr>
            <p:cNvCxnSpPr>
              <a:cxnSpLocks/>
            </p:cNvCxnSpPr>
            <p:nvPr/>
          </p:nvCxnSpPr>
          <p:spPr bwMode="auto">
            <a:xfrm flipH="1">
              <a:off x="10443665" y="2108282"/>
              <a:ext cx="891614"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7533E494-276C-4A7F-AD8F-CAACF3ECD0A0}"/>
                </a:ext>
              </a:extLst>
            </p:cNvPr>
            <p:cNvCxnSpPr>
              <a:cxnSpLocks/>
            </p:cNvCxnSpPr>
            <p:nvPr/>
          </p:nvCxnSpPr>
          <p:spPr bwMode="auto">
            <a:xfrm flipH="1">
              <a:off x="10047249" y="2416448"/>
              <a:ext cx="396416"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AB04A8B5-91DE-416A-9B2F-849529A461F5}"/>
                </a:ext>
              </a:extLst>
            </p:cNvPr>
            <p:cNvCxnSpPr>
              <a:cxnSpLocks/>
            </p:cNvCxnSpPr>
            <p:nvPr/>
          </p:nvCxnSpPr>
          <p:spPr bwMode="auto">
            <a:xfrm flipH="1">
              <a:off x="9463659" y="4407411"/>
              <a:ext cx="396416"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7CF0CA3C-8C04-4957-A6A2-A587D53AA230}"/>
                </a:ext>
              </a:extLst>
            </p:cNvPr>
            <p:cNvCxnSpPr>
              <a:cxnSpLocks/>
            </p:cNvCxnSpPr>
            <p:nvPr/>
          </p:nvCxnSpPr>
          <p:spPr bwMode="auto">
            <a:xfrm flipH="1">
              <a:off x="9887998" y="4095878"/>
              <a:ext cx="555667"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A43E7FE7-1F89-4550-9352-B17C327A3B19}"/>
                </a:ext>
              </a:extLst>
            </p:cNvPr>
            <p:cNvCxnSpPr>
              <a:cxnSpLocks/>
            </p:cNvCxnSpPr>
            <p:nvPr/>
          </p:nvCxnSpPr>
          <p:spPr bwMode="auto">
            <a:xfrm flipH="1" flipV="1">
              <a:off x="9971362" y="3088786"/>
              <a:ext cx="501128" cy="911821"/>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461EE2FB-DCFF-4BF0-A2F2-CAA4AFAFFE51}"/>
                </a:ext>
              </a:extLst>
            </p:cNvPr>
            <p:cNvCxnSpPr>
              <a:cxnSpLocks/>
            </p:cNvCxnSpPr>
            <p:nvPr/>
          </p:nvCxnSpPr>
          <p:spPr bwMode="auto">
            <a:xfrm flipH="1" flipV="1">
              <a:off x="9136883" y="2209295"/>
              <a:ext cx="1025814" cy="403778"/>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944444EF-3A65-4ED0-9FCE-69AD7B6B5891}"/>
                </a:ext>
              </a:extLst>
            </p:cNvPr>
            <p:cNvCxnSpPr>
              <a:cxnSpLocks/>
            </p:cNvCxnSpPr>
            <p:nvPr/>
          </p:nvCxnSpPr>
          <p:spPr bwMode="auto">
            <a:xfrm flipH="1" flipV="1">
              <a:off x="11073564" y="2238618"/>
              <a:ext cx="94456" cy="341002"/>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4F2D3CE4-491E-43D6-8DD6-BAE76491DB95}"/>
                </a:ext>
              </a:extLst>
            </p:cNvPr>
            <p:cNvCxnSpPr>
              <a:cxnSpLocks/>
            </p:cNvCxnSpPr>
            <p:nvPr/>
          </p:nvCxnSpPr>
          <p:spPr bwMode="auto">
            <a:xfrm flipH="1">
              <a:off x="11344655" y="1661532"/>
              <a:ext cx="645438" cy="446750"/>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777BD18A-08C5-442D-A3CB-609A4A0BCF01}"/>
                </a:ext>
              </a:extLst>
            </p:cNvPr>
            <p:cNvCxnSpPr>
              <a:cxnSpLocks/>
            </p:cNvCxnSpPr>
            <p:nvPr/>
          </p:nvCxnSpPr>
          <p:spPr bwMode="auto">
            <a:xfrm>
              <a:off x="11382856" y="2108282"/>
              <a:ext cx="365312" cy="957998"/>
            </a:xfrm>
            <a:prstGeom prst="line">
              <a:avLst/>
            </a:prstGeom>
            <a:solidFill>
              <a:schemeClr val="bg1"/>
            </a:solidFill>
            <a:ln w="6350" cap="flat" cmpd="sng" algn="ctr">
              <a:solidFill>
                <a:schemeClr val="accent2"/>
              </a:solidFill>
              <a:prstDash val="solid"/>
              <a:round/>
              <a:headEnd type="none" w="med" len="med"/>
              <a:tailEnd type="none" w="med" len="med"/>
            </a:ln>
            <a:effectLst/>
          </p:spPr>
        </p:cxnSp>
      </p:grpSp>
      <p:grpSp>
        <p:nvGrpSpPr>
          <p:cNvPr id="82" name="Group 81">
            <a:extLst>
              <a:ext uri="{FF2B5EF4-FFF2-40B4-BE49-F238E27FC236}">
                <a16:creationId xmlns:a16="http://schemas.microsoft.com/office/drawing/2014/main" id="{4BE047A3-7D83-480E-A67E-0F33CEDCB182}"/>
              </a:ext>
            </a:extLst>
          </p:cNvPr>
          <p:cNvGrpSpPr/>
          <p:nvPr/>
        </p:nvGrpSpPr>
        <p:grpSpPr>
          <a:xfrm>
            <a:off x="593218" y="1201198"/>
            <a:ext cx="4616428" cy="3109864"/>
            <a:chOff x="7621858" y="2108282"/>
            <a:chExt cx="4126310" cy="2610662"/>
          </a:xfrm>
        </p:grpSpPr>
        <p:cxnSp>
          <p:nvCxnSpPr>
            <p:cNvPr id="86" name="Straight Connector 85">
              <a:extLst>
                <a:ext uri="{FF2B5EF4-FFF2-40B4-BE49-F238E27FC236}">
                  <a16:creationId xmlns:a16="http://schemas.microsoft.com/office/drawing/2014/main" id="{0539AA78-A6A4-4986-B612-91406D97E1CD}"/>
                </a:ext>
              </a:extLst>
            </p:cNvPr>
            <p:cNvCxnSpPr>
              <a:cxnSpLocks/>
            </p:cNvCxnSpPr>
            <p:nvPr/>
          </p:nvCxnSpPr>
          <p:spPr bwMode="auto">
            <a:xfrm flipH="1">
              <a:off x="7621858" y="3100039"/>
              <a:ext cx="764033" cy="78059"/>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6F37488-7A0F-4532-8111-E65B25965C23}"/>
                </a:ext>
              </a:extLst>
            </p:cNvPr>
            <p:cNvCxnSpPr>
              <a:cxnSpLocks/>
            </p:cNvCxnSpPr>
            <p:nvPr/>
          </p:nvCxnSpPr>
          <p:spPr bwMode="auto">
            <a:xfrm flipH="1">
              <a:off x="8295098" y="3088786"/>
              <a:ext cx="581733" cy="2250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6E0A9070-6C71-4FE0-B196-F45B362EFE4A}"/>
                </a:ext>
              </a:extLst>
            </p:cNvPr>
            <p:cNvCxnSpPr>
              <a:cxnSpLocks/>
            </p:cNvCxnSpPr>
            <p:nvPr/>
          </p:nvCxnSpPr>
          <p:spPr bwMode="auto">
            <a:xfrm flipH="1">
              <a:off x="8968340" y="2971772"/>
              <a:ext cx="1003022" cy="117014"/>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B32DB7FD-50D7-4A1B-9E49-5284D3DA466C}"/>
                </a:ext>
              </a:extLst>
            </p:cNvPr>
            <p:cNvCxnSpPr>
              <a:cxnSpLocks/>
            </p:cNvCxnSpPr>
            <p:nvPr/>
          </p:nvCxnSpPr>
          <p:spPr bwMode="auto">
            <a:xfrm flipH="1" flipV="1">
              <a:off x="8936472" y="3153109"/>
              <a:ext cx="18416" cy="61610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756D88A3-9F97-4144-AF79-A5F74582825A}"/>
                </a:ext>
              </a:extLst>
            </p:cNvPr>
            <p:cNvCxnSpPr>
              <a:cxnSpLocks/>
            </p:cNvCxnSpPr>
            <p:nvPr/>
          </p:nvCxnSpPr>
          <p:spPr bwMode="auto">
            <a:xfrm flipV="1">
              <a:off x="8736398" y="3769215"/>
              <a:ext cx="230269" cy="81475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9EEF6A72-7484-49D7-9985-F99A59352D2F}"/>
                </a:ext>
              </a:extLst>
            </p:cNvPr>
            <p:cNvCxnSpPr>
              <a:cxnSpLocks/>
            </p:cNvCxnSpPr>
            <p:nvPr/>
          </p:nvCxnSpPr>
          <p:spPr bwMode="auto">
            <a:xfrm flipH="1">
              <a:off x="10443665" y="2108282"/>
              <a:ext cx="891614"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3EAAF005-2E6C-4629-B964-9B4CF3FFE4A6}"/>
                </a:ext>
              </a:extLst>
            </p:cNvPr>
            <p:cNvCxnSpPr>
              <a:cxnSpLocks/>
            </p:cNvCxnSpPr>
            <p:nvPr/>
          </p:nvCxnSpPr>
          <p:spPr bwMode="auto">
            <a:xfrm flipH="1">
              <a:off x="9968679" y="2416448"/>
              <a:ext cx="474986" cy="583236"/>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EC5304A0-F68C-414D-B4CB-3CAB2D4836D3}"/>
                </a:ext>
              </a:extLst>
            </p:cNvPr>
            <p:cNvCxnSpPr>
              <a:cxnSpLocks/>
            </p:cNvCxnSpPr>
            <p:nvPr/>
          </p:nvCxnSpPr>
          <p:spPr bwMode="auto">
            <a:xfrm flipH="1">
              <a:off x="9463659" y="4407411"/>
              <a:ext cx="396416" cy="31153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F6B65058-CC22-40D9-917D-26FF31E21BD9}"/>
                </a:ext>
              </a:extLst>
            </p:cNvPr>
            <p:cNvCxnSpPr>
              <a:cxnSpLocks/>
            </p:cNvCxnSpPr>
            <p:nvPr/>
          </p:nvCxnSpPr>
          <p:spPr bwMode="auto">
            <a:xfrm flipH="1">
              <a:off x="9887998" y="4000607"/>
              <a:ext cx="584492" cy="406803"/>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2995D941-C9FC-4976-8099-4E16136CBE70}"/>
                </a:ext>
              </a:extLst>
            </p:cNvPr>
            <p:cNvCxnSpPr>
              <a:cxnSpLocks/>
            </p:cNvCxnSpPr>
            <p:nvPr/>
          </p:nvCxnSpPr>
          <p:spPr bwMode="auto">
            <a:xfrm flipH="1" flipV="1">
              <a:off x="9971362" y="3088786"/>
              <a:ext cx="501128" cy="911821"/>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EEE962B2-9B0F-4FEE-94C8-F722A4D51DE5}"/>
                </a:ext>
              </a:extLst>
            </p:cNvPr>
            <p:cNvCxnSpPr>
              <a:cxnSpLocks/>
            </p:cNvCxnSpPr>
            <p:nvPr/>
          </p:nvCxnSpPr>
          <p:spPr bwMode="auto">
            <a:xfrm flipH="1" flipV="1">
              <a:off x="9136884" y="2209296"/>
              <a:ext cx="1139521" cy="454310"/>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A642E94C-AF79-4A31-B945-B7344133AE45}"/>
                </a:ext>
              </a:extLst>
            </p:cNvPr>
            <p:cNvCxnSpPr>
              <a:cxnSpLocks/>
            </p:cNvCxnSpPr>
            <p:nvPr/>
          </p:nvCxnSpPr>
          <p:spPr bwMode="auto">
            <a:xfrm flipH="1" flipV="1">
              <a:off x="11073564" y="2238618"/>
              <a:ext cx="94456" cy="341002"/>
            </a:xfrm>
            <a:prstGeom prst="line">
              <a:avLst/>
            </a:prstGeom>
            <a:solidFill>
              <a:schemeClr val="bg1"/>
            </a:solidFill>
            <a:ln w="6350" cap="flat" cmpd="sng" algn="ctr">
              <a:solidFill>
                <a:schemeClr val="accent2"/>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FFB9EF75-9E35-4D55-BD95-A8A73F51D431}"/>
                </a:ext>
              </a:extLst>
            </p:cNvPr>
            <p:cNvCxnSpPr>
              <a:cxnSpLocks/>
            </p:cNvCxnSpPr>
            <p:nvPr/>
          </p:nvCxnSpPr>
          <p:spPr bwMode="auto">
            <a:xfrm>
              <a:off x="11382856" y="2108282"/>
              <a:ext cx="365312" cy="957998"/>
            </a:xfrm>
            <a:prstGeom prst="line">
              <a:avLst/>
            </a:prstGeom>
            <a:solidFill>
              <a:schemeClr val="bg1"/>
            </a:solidFill>
            <a:ln w="6350" cap="flat" cmpd="sng" algn="ctr">
              <a:solidFill>
                <a:schemeClr val="accent2"/>
              </a:solidFill>
              <a:prstDash val="solid"/>
              <a:round/>
              <a:headEnd type="none" w="med" len="med"/>
              <a:tailEnd type="none" w="med" len="med"/>
            </a:ln>
            <a:effectLst/>
          </p:spPr>
        </p:cxnSp>
      </p:grpSp>
    </p:spTree>
    <p:extLst>
      <p:ext uri="{BB962C8B-B14F-4D97-AF65-F5344CB8AC3E}">
        <p14:creationId xmlns:p14="http://schemas.microsoft.com/office/powerpoint/2010/main" val="20257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660" y="546540"/>
            <a:ext cx="3869761" cy="5243349"/>
          </a:xfrm>
          <a:prstGeom prst="rect">
            <a:avLst/>
          </a:prstGeom>
          <a:noFill/>
        </p:spPr>
        <p:txBody>
          <a:bodyPr wrap="square" lIns="36000" tIns="36000" rIns="36000" bIns="36000" rtlCol="0">
            <a:spAutoFit/>
          </a:bodyPr>
          <a:lstStyle/>
          <a:p>
            <a:r>
              <a:rPr lang="en-GB" sz="2400" dirty="0">
                <a:solidFill>
                  <a:srgbClr val="006BB7"/>
                </a:solidFill>
              </a:rPr>
              <a:t>Ricardo Energy &amp; Environment </a:t>
            </a:r>
          </a:p>
          <a:p>
            <a:r>
              <a:rPr lang="en-GB" sz="2400" dirty="0">
                <a:solidFill>
                  <a:srgbClr val="006BB7"/>
                </a:solidFill>
              </a:rPr>
              <a:t>Scottish Team Python Users</a:t>
            </a:r>
            <a:r>
              <a:rPr lang="en-GB" sz="2400" dirty="0"/>
              <a:t>: </a:t>
            </a:r>
          </a:p>
          <a:p>
            <a:endParaRPr lang="en-GB" sz="2400" dirty="0"/>
          </a:p>
          <a:p>
            <a:r>
              <a:rPr lang="en-GB" sz="2400" dirty="0"/>
              <a:t>Scott Hamilton </a:t>
            </a:r>
          </a:p>
          <a:p>
            <a:endParaRPr lang="en-GB" sz="2400" dirty="0"/>
          </a:p>
          <a:p>
            <a:endParaRPr lang="en-GB" sz="2400" dirty="0"/>
          </a:p>
          <a:p>
            <a:r>
              <a:rPr lang="en-GB" sz="2400" dirty="0"/>
              <a:t>Nicola Masey</a:t>
            </a:r>
          </a:p>
          <a:p>
            <a:endParaRPr lang="en-GB" sz="2400" dirty="0"/>
          </a:p>
          <a:p>
            <a:endParaRPr lang="en-GB" sz="2400" dirty="0"/>
          </a:p>
          <a:p>
            <a:r>
              <a:rPr lang="en-GB" sz="2400" dirty="0"/>
              <a:t>Andy Lewin</a:t>
            </a:r>
          </a:p>
          <a:p>
            <a:endParaRPr lang="en-GB" sz="2400" dirty="0"/>
          </a:p>
          <a:p>
            <a:endParaRPr lang="en-GB" sz="2400" dirty="0">
              <a:solidFill>
                <a:srgbClr val="006BB7"/>
              </a:solidFill>
            </a:endParaRPr>
          </a:p>
        </p:txBody>
      </p:sp>
      <p:pic>
        <p:nvPicPr>
          <p:cNvPr id="5" name="Picture 4">
            <a:extLst>
              <a:ext uri="{FF2B5EF4-FFF2-40B4-BE49-F238E27FC236}">
                <a16:creationId xmlns:a16="http://schemas.microsoft.com/office/drawing/2014/main" id="{2923F19C-FAE5-4D74-AFE2-F4C006A1C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48" y="2975468"/>
            <a:ext cx="993556" cy="1260731"/>
          </a:xfrm>
          <a:prstGeom prst="rect">
            <a:avLst/>
          </a:prstGeom>
        </p:spPr>
      </p:pic>
      <p:pic>
        <p:nvPicPr>
          <p:cNvPr id="7" name="Picture 6">
            <a:extLst>
              <a:ext uri="{FF2B5EF4-FFF2-40B4-BE49-F238E27FC236}">
                <a16:creationId xmlns:a16="http://schemas.microsoft.com/office/drawing/2014/main" id="{94405147-BEA7-4168-A9F1-2F320D189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106" y="4151711"/>
            <a:ext cx="947227" cy="1280651"/>
          </a:xfrm>
          <a:prstGeom prst="rect">
            <a:avLst/>
          </a:prstGeom>
        </p:spPr>
      </p:pic>
      <p:pic>
        <p:nvPicPr>
          <p:cNvPr id="4" name="Picture 3" descr="A person looking at the camera&#10;&#10;Description generated with very high confidence">
            <a:extLst>
              <a:ext uri="{FF2B5EF4-FFF2-40B4-BE49-F238E27FC236}">
                <a16:creationId xmlns:a16="http://schemas.microsoft.com/office/drawing/2014/main" id="{5740BB4E-C534-4727-B39E-61550F1CA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4691" y="2088253"/>
            <a:ext cx="947227" cy="1386396"/>
          </a:xfrm>
          <a:prstGeom prst="rect">
            <a:avLst/>
          </a:prstGeom>
        </p:spPr>
      </p:pic>
      <p:pic>
        <p:nvPicPr>
          <p:cNvPr id="6" name="Picture 5">
            <a:extLst>
              <a:ext uri="{FF2B5EF4-FFF2-40B4-BE49-F238E27FC236}">
                <a16:creationId xmlns:a16="http://schemas.microsoft.com/office/drawing/2014/main" id="{41448A01-C5F2-4257-A580-B92F38EFD0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068" y="988415"/>
            <a:ext cx="6518547" cy="3247784"/>
          </a:xfrm>
          <a:prstGeom prst="rect">
            <a:avLst/>
          </a:prstGeom>
        </p:spPr>
      </p:pic>
      <p:pic>
        <p:nvPicPr>
          <p:cNvPr id="8" name="Picture 7">
            <a:extLst>
              <a:ext uri="{FF2B5EF4-FFF2-40B4-BE49-F238E27FC236}">
                <a16:creationId xmlns:a16="http://schemas.microsoft.com/office/drawing/2014/main" id="{A221F0DA-26BE-4A28-8667-84DC4F866B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1119" y="3595874"/>
            <a:ext cx="3744826" cy="2392326"/>
          </a:xfrm>
          <a:prstGeom prst="rect">
            <a:avLst/>
          </a:prstGeom>
        </p:spPr>
      </p:pic>
      <p:pic>
        <p:nvPicPr>
          <p:cNvPr id="9" name="Picture 8">
            <a:extLst>
              <a:ext uri="{FF2B5EF4-FFF2-40B4-BE49-F238E27FC236}">
                <a16:creationId xmlns:a16="http://schemas.microsoft.com/office/drawing/2014/main" id="{2D380637-B780-4183-B325-5D840ADD7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5630" y="3690855"/>
            <a:ext cx="2954043" cy="2753833"/>
          </a:xfrm>
          <a:prstGeom prst="rect">
            <a:avLst/>
          </a:prstGeom>
        </p:spPr>
      </p:pic>
    </p:spTree>
    <p:extLst>
      <p:ext uri="{BB962C8B-B14F-4D97-AF65-F5344CB8AC3E}">
        <p14:creationId xmlns:p14="http://schemas.microsoft.com/office/powerpoint/2010/main" val="34621641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383" y="912906"/>
            <a:ext cx="8763674" cy="5694082"/>
          </a:xfrm>
        </p:spPr>
        <p:txBody>
          <a:bodyPr/>
          <a:lstStyle/>
          <a:p>
            <a:pPr marL="0" indent="0">
              <a:buNone/>
            </a:pPr>
            <a:r>
              <a:rPr lang="en-GB" sz="2000" b="1" dirty="0">
                <a:solidFill>
                  <a:srgbClr val="376FA7"/>
                </a:solidFill>
              </a:rPr>
              <a:t>Challenges</a:t>
            </a:r>
          </a:p>
          <a:p>
            <a:r>
              <a:rPr lang="en-GB" dirty="0">
                <a:solidFill>
                  <a:srgbClr val="376FA7"/>
                </a:solidFill>
              </a:rPr>
              <a:t>Data is in abundance</a:t>
            </a:r>
            <a:r>
              <a:rPr lang="en-GB" dirty="0"/>
              <a:t>, but there are barriers to unlocking its latent potential</a:t>
            </a:r>
          </a:p>
          <a:p>
            <a:r>
              <a:rPr lang="en-GB" dirty="0">
                <a:solidFill>
                  <a:srgbClr val="376FA7"/>
                </a:solidFill>
              </a:rPr>
              <a:t>Huge volumes of data present a data management challenge </a:t>
            </a:r>
            <a:r>
              <a:rPr lang="en-GB" dirty="0"/>
              <a:t>to air quality practitioners e.g.</a:t>
            </a:r>
          </a:p>
          <a:p>
            <a:pPr lvl="1"/>
            <a:r>
              <a:rPr lang="en-GB" dirty="0"/>
              <a:t>Emission source activity observations</a:t>
            </a:r>
          </a:p>
          <a:p>
            <a:pPr lvl="1"/>
            <a:r>
              <a:rPr lang="en-GB" dirty="0"/>
              <a:t>Air quality observations</a:t>
            </a:r>
          </a:p>
          <a:p>
            <a:pPr lvl="1"/>
            <a:r>
              <a:rPr lang="en-GB" dirty="0"/>
              <a:t>Meteorological measurements </a:t>
            </a:r>
          </a:p>
          <a:p>
            <a:r>
              <a:rPr lang="en-GB" dirty="0"/>
              <a:t>This can make it </a:t>
            </a:r>
            <a:r>
              <a:rPr lang="en-GB" dirty="0">
                <a:solidFill>
                  <a:srgbClr val="376FA7"/>
                </a:solidFill>
              </a:rPr>
              <a:t>difficult to extract insights </a:t>
            </a:r>
            <a:r>
              <a:rPr lang="en-GB" dirty="0"/>
              <a:t>with which to aid decision makers</a:t>
            </a:r>
          </a:p>
          <a:p>
            <a:r>
              <a:rPr lang="en-GB" dirty="0"/>
              <a:t>With such volumes of data how will we ever use it to extract knowledge?</a:t>
            </a:r>
          </a:p>
          <a:p>
            <a:pPr marL="0" indent="0">
              <a:buNone/>
            </a:pPr>
            <a:r>
              <a:rPr lang="en-GB" sz="2000" b="1" dirty="0">
                <a:solidFill>
                  <a:srgbClr val="376FA7"/>
                </a:solidFill>
              </a:rPr>
              <a:t>Solution </a:t>
            </a:r>
          </a:p>
          <a:p>
            <a:r>
              <a:rPr lang="en-GB" dirty="0"/>
              <a:t>Python's many numerical and statistical libraries (other languages are available!)</a:t>
            </a:r>
          </a:p>
          <a:p>
            <a:r>
              <a:rPr lang="en-GB" dirty="0"/>
              <a:t>Some neat programming </a:t>
            </a:r>
            <a:r>
              <a:rPr lang="en-GB" i="1" dirty="0">
                <a:solidFill>
                  <a:srgbClr val="006BB7"/>
                </a:solidFill>
              </a:rPr>
              <a:t>backed up by domain knowledge </a:t>
            </a:r>
          </a:p>
          <a:p>
            <a:r>
              <a:rPr lang="en-GB" dirty="0">
                <a:solidFill>
                  <a:schemeClr val="tx1"/>
                </a:solidFill>
              </a:rPr>
              <a:t>Simple but powerful solutions can be written in a few lines of code</a:t>
            </a:r>
          </a:p>
          <a:p>
            <a:r>
              <a:rPr lang="en-GB" dirty="0">
                <a:solidFill>
                  <a:schemeClr val="tx1"/>
                </a:solidFill>
              </a:rPr>
              <a:t>Getting what you want from data, and only what you want</a:t>
            </a:r>
          </a:p>
        </p:txBody>
      </p:sp>
      <p:sp>
        <p:nvSpPr>
          <p:cNvPr id="3" name="Title 2"/>
          <p:cNvSpPr>
            <a:spLocks noGrp="1"/>
          </p:cNvSpPr>
          <p:nvPr>
            <p:ph type="title"/>
          </p:nvPr>
        </p:nvSpPr>
        <p:spPr>
          <a:xfrm>
            <a:off x="380326" y="251012"/>
            <a:ext cx="10033455" cy="369332"/>
          </a:xfrm>
        </p:spPr>
        <p:txBody>
          <a:bodyPr/>
          <a:lstStyle/>
          <a:p>
            <a:r>
              <a:rPr lang="en-GB" sz="2400" dirty="0"/>
              <a:t>Introduction </a:t>
            </a:r>
          </a:p>
        </p:txBody>
      </p:sp>
      <p:sp>
        <p:nvSpPr>
          <p:cNvPr id="4" name="Text Placeholder 3"/>
          <p:cNvSpPr>
            <a:spLocks noGrp="1"/>
          </p:cNvSpPr>
          <p:nvPr>
            <p:ph type="body" sz="quarter" idx="12"/>
          </p:nvPr>
        </p:nvSpPr>
        <p:spPr/>
        <p:txBody>
          <a:bodyPr/>
          <a:lstStyle/>
          <a:p>
            <a:endParaRPr lang="en-GB"/>
          </a:p>
        </p:txBody>
      </p:sp>
      <p:pic>
        <p:nvPicPr>
          <p:cNvPr id="6" name="Graphic 5" descr="Pie chart">
            <a:extLst>
              <a:ext uri="{FF2B5EF4-FFF2-40B4-BE49-F238E27FC236}">
                <a16:creationId xmlns:a16="http://schemas.microsoft.com/office/drawing/2014/main" id="{E46649FE-AA04-4760-B5D2-C0FBF8BDF7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242049" y="1119106"/>
            <a:ext cx="1150444" cy="1150444"/>
          </a:xfrm>
          <a:prstGeom prst="rect">
            <a:avLst/>
          </a:prstGeom>
        </p:spPr>
      </p:pic>
      <p:pic>
        <p:nvPicPr>
          <p:cNvPr id="8" name="Graphic 7" descr="Table">
            <a:extLst>
              <a:ext uri="{FF2B5EF4-FFF2-40B4-BE49-F238E27FC236}">
                <a16:creationId xmlns:a16="http://schemas.microsoft.com/office/drawing/2014/main" id="{C4C19C2B-49FE-41FD-B819-32E46AA6D5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628764" y="1006485"/>
            <a:ext cx="1150444" cy="1150444"/>
          </a:xfrm>
          <a:prstGeom prst="rect">
            <a:avLst/>
          </a:prstGeom>
        </p:spPr>
      </p:pic>
      <p:pic>
        <p:nvPicPr>
          <p:cNvPr id="10" name="Graphic 9" descr="Gears">
            <a:extLst>
              <a:ext uri="{FF2B5EF4-FFF2-40B4-BE49-F238E27FC236}">
                <a16:creationId xmlns:a16="http://schemas.microsoft.com/office/drawing/2014/main" id="{CDD82F87-1FC8-451E-888C-4FB4C7DE1A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860285" y="3395035"/>
            <a:ext cx="1707144" cy="1707144"/>
          </a:xfrm>
          <a:prstGeom prst="rect">
            <a:avLst/>
          </a:prstGeom>
        </p:spPr>
      </p:pic>
      <p:pic>
        <p:nvPicPr>
          <p:cNvPr id="12" name="Graphic 11" descr="Bullseye">
            <a:extLst>
              <a:ext uri="{FF2B5EF4-FFF2-40B4-BE49-F238E27FC236}">
                <a16:creationId xmlns:a16="http://schemas.microsoft.com/office/drawing/2014/main" id="{BB05C0DB-B9A7-463D-8D85-B24D1043B0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0034229" y="5492973"/>
            <a:ext cx="1328349" cy="1328349"/>
          </a:xfrm>
          <a:prstGeom prst="rect">
            <a:avLst/>
          </a:prstGeom>
        </p:spPr>
      </p:pic>
      <p:pic>
        <p:nvPicPr>
          <p:cNvPr id="14" name="Graphic 13" descr="Ruler">
            <a:extLst>
              <a:ext uri="{FF2B5EF4-FFF2-40B4-BE49-F238E27FC236}">
                <a16:creationId xmlns:a16="http://schemas.microsoft.com/office/drawing/2014/main" id="{2B3820E0-EE7F-41C3-B445-F220A44730C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9354602" y="2080469"/>
            <a:ext cx="1359255" cy="1359255"/>
          </a:xfrm>
          <a:prstGeom prst="rect">
            <a:avLst/>
          </a:prstGeom>
        </p:spPr>
      </p:pic>
      <p:pic>
        <p:nvPicPr>
          <p:cNvPr id="16" name="Graphic 15" descr="Clock">
            <a:extLst>
              <a:ext uri="{FF2B5EF4-FFF2-40B4-BE49-F238E27FC236}">
                <a16:creationId xmlns:a16="http://schemas.microsoft.com/office/drawing/2014/main" id="{E6B78F91-0E4F-49FB-8D4A-9AD401DCBE9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0643181" y="1935057"/>
            <a:ext cx="1239566" cy="1239566"/>
          </a:xfrm>
          <a:prstGeom prst="rect">
            <a:avLst/>
          </a:prstGeom>
        </p:spPr>
      </p:pic>
      <p:sp>
        <p:nvSpPr>
          <p:cNvPr id="18" name="Rectangle 17">
            <a:extLst>
              <a:ext uri="{FF2B5EF4-FFF2-40B4-BE49-F238E27FC236}">
                <a16:creationId xmlns:a16="http://schemas.microsoft.com/office/drawing/2014/main" id="{FC26B316-9AEB-483A-BF3A-49049E188945}"/>
              </a:ext>
            </a:extLst>
          </p:cNvPr>
          <p:cNvSpPr/>
          <p:nvPr/>
        </p:nvSpPr>
        <p:spPr bwMode="auto">
          <a:xfrm>
            <a:off x="11356181" y="1307805"/>
            <a:ext cx="257969" cy="148855"/>
          </a:xfrm>
          <a:prstGeom prst="rect">
            <a:avLst/>
          </a:prstGeom>
          <a:solidFill>
            <a:schemeClr val="tx2"/>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19" name="Oval 18">
            <a:extLst>
              <a:ext uri="{FF2B5EF4-FFF2-40B4-BE49-F238E27FC236}">
                <a16:creationId xmlns:a16="http://schemas.microsoft.com/office/drawing/2014/main" id="{6D3C6275-C257-4B44-BBDE-E6BCF0732B0C}"/>
              </a:ext>
            </a:extLst>
          </p:cNvPr>
          <p:cNvSpPr/>
          <p:nvPr/>
        </p:nvSpPr>
        <p:spPr bwMode="auto">
          <a:xfrm>
            <a:off x="11512550" y="2476500"/>
            <a:ext cx="165100" cy="158826"/>
          </a:xfrm>
          <a:prstGeom prst="ellipse">
            <a:avLst/>
          </a:prstGeom>
          <a:solidFill>
            <a:schemeClr val="tx2"/>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20" name="Oval 19">
            <a:extLst>
              <a:ext uri="{FF2B5EF4-FFF2-40B4-BE49-F238E27FC236}">
                <a16:creationId xmlns:a16="http://schemas.microsoft.com/office/drawing/2014/main" id="{4FDE7F75-0266-486F-998F-713420E1E36E}"/>
              </a:ext>
            </a:extLst>
          </p:cNvPr>
          <p:cNvSpPr/>
          <p:nvPr/>
        </p:nvSpPr>
        <p:spPr bwMode="auto">
          <a:xfrm>
            <a:off x="10124902" y="2555913"/>
            <a:ext cx="165100" cy="158826"/>
          </a:xfrm>
          <a:prstGeom prst="ellipse">
            <a:avLst/>
          </a:prstGeom>
          <a:solidFill>
            <a:schemeClr val="tx2"/>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21" name="Oval 20">
            <a:extLst>
              <a:ext uri="{FF2B5EF4-FFF2-40B4-BE49-F238E27FC236}">
                <a16:creationId xmlns:a16="http://schemas.microsoft.com/office/drawing/2014/main" id="{451F8F30-2F1B-4B88-8565-4EB6DCADEA7F}"/>
              </a:ext>
            </a:extLst>
          </p:cNvPr>
          <p:cNvSpPr/>
          <p:nvPr/>
        </p:nvSpPr>
        <p:spPr bwMode="auto">
          <a:xfrm>
            <a:off x="9474200" y="1377247"/>
            <a:ext cx="165100" cy="158826"/>
          </a:xfrm>
          <a:prstGeom prst="ellipse">
            <a:avLst/>
          </a:prstGeom>
          <a:solidFill>
            <a:schemeClr val="tx2"/>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22" name="Arrow: Down 21">
            <a:extLst>
              <a:ext uri="{FF2B5EF4-FFF2-40B4-BE49-F238E27FC236}">
                <a16:creationId xmlns:a16="http://schemas.microsoft.com/office/drawing/2014/main" id="{D324874B-A9C1-4E84-A874-355CDE596102}"/>
              </a:ext>
            </a:extLst>
          </p:cNvPr>
          <p:cNvSpPr/>
          <p:nvPr/>
        </p:nvSpPr>
        <p:spPr bwMode="auto">
          <a:xfrm>
            <a:off x="10588513" y="2918460"/>
            <a:ext cx="250688" cy="584925"/>
          </a:xfrm>
          <a:prstGeom prst="downArrow">
            <a:avLst/>
          </a:prstGeom>
          <a:solidFill>
            <a:schemeClr val="tx2"/>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23" name="Arrow: Down 22">
            <a:extLst>
              <a:ext uri="{FF2B5EF4-FFF2-40B4-BE49-F238E27FC236}">
                <a16:creationId xmlns:a16="http://schemas.microsoft.com/office/drawing/2014/main" id="{C91015DF-C81D-4505-BC60-B04572FE563A}"/>
              </a:ext>
            </a:extLst>
          </p:cNvPr>
          <p:cNvSpPr/>
          <p:nvPr/>
        </p:nvSpPr>
        <p:spPr bwMode="auto">
          <a:xfrm>
            <a:off x="10562922" y="4993829"/>
            <a:ext cx="250688" cy="584925"/>
          </a:xfrm>
          <a:prstGeom prst="downArrow">
            <a:avLst/>
          </a:prstGeom>
          <a:solidFill>
            <a:srgbClr val="469C23"/>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
        <p:nvSpPr>
          <p:cNvPr id="24" name="Oval 23">
            <a:extLst>
              <a:ext uri="{FF2B5EF4-FFF2-40B4-BE49-F238E27FC236}">
                <a16:creationId xmlns:a16="http://schemas.microsoft.com/office/drawing/2014/main" id="{C8F191D5-B599-4BFC-B7A2-3975398BA1FB}"/>
              </a:ext>
            </a:extLst>
          </p:cNvPr>
          <p:cNvSpPr/>
          <p:nvPr/>
        </p:nvSpPr>
        <p:spPr bwMode="auto">
          <a:xfrm>
            <a:off x="10585450" y="6096000"/>
            <a:ext cx="165100" cy="158826"/>
          </a:xfrm>
          <a:prstGeom prst="ellipse">
            <a:avLst/>
          </a:prstGeom>
          <a:solidFill>
            <a:schemeClr val="tx2"/>
          </a:solidFill>
          <a:ln w="6350" cap="flat" cmpd="sng" algn="ctr">
            <a:solidFill>
              <a:schemeClr val="accent2"/>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42501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endParaRPr lang="en-GB" dirty="0"/>
          </a:p>
        </p:txBody>
      </p:sp>
      <p:sp>
        <p:nvSpPr>
          <p:cNvPr id="5" name="Title 4"/>
          <p:cNvSpPr>
            <a:spLocks noGrp="1"/>
          </p:cNvSpPr>
          <p:nvPr>
            <p:ph type="title"/>
          </p:nvPr>
        </p:nvSpPr>
        <p:spPr>
          <a:xfrm>
            <a:off x="211262" y="384274"/>
            <a:ext cx="9717946" cy="369332"/>
          </a:xfrm>
        </p:spPr>
        <p:txBody>
          <a:bodyPr/>
          <a:lstStyle/>
          <a:p>
            <a:r>
              <a:rPr lang="en-GB" sz="2400" b="0" dirty="0"/>
              <a:t>Python’s big hitters for air quality science</a:t>
            </a:r>
          </a:p>
        </p:txBody>
      </p:sp>
      <p:sp>
        <p:nvSpPr>
          <p:cNvPr id="2" name="TextBox 1"/>
          <p:cNvSpPr txBox="1"/>
          <p:nvPr/>
        </p:nvSpPr>
        <p:spPr>
          <a:xfrm>
            <a:off x="211262" y="728826"/>
            <a:ext cx="6480982" cy="6443678"/>
          </a:xfrm>
          <a:prstGeom prst="rect">
            <a:avLst/>
          </a:prstGeom>
          <a:noFill/>
        </p:spPr>
        <p:txBody>
          <a:bodyPr wrap="square" lIns="36000" tIns="36000" rIns="36000" bIns="36000" rtlCol="0">
            <a:spAutoFit/>
          </a:bodyPr>
          <a:lstStyle/>
          <a:p>
            <a:pPr algn="l"/>
            <a:r>
              <a:rPr lang="en-GB" sz="1800" dirty="0"/>
              <a:t>The fundamental libraries for us (and how we use them) are:</a:t>
            </a:r>
          </a:p>
          <a:p>
            <a:pPr algn="l"/>
            <a:endParaRPr lang="en-GB" sz="1800" dirty="0"/>
          </a:p>
          <a:p>
            <a:pPr algn="l"/>
            <a:r>
              <a:rPr lang="en-GB" sz="1800" dirty="0">
                <a:solidFill>
                  <a:srgbClr val="006BB7"/>
                </a:solidFill>
              </a:rPr>
              <a:t>Numpy-  </a:t>
            </a:r>
            <a:r>
              <a:rPr lang="en-GB" sz="1800" dirty="0"/>
              <a:t>creating and manipulating arrays, e.g. emission grids, billions of data points can be processed, VERY fast</a:t>
            </a:r>
            <a:endParaRPr lang="en-GB" sz="1800" dirty="0">
              <a:solidFill>
                <a:srgbClr val="006BB7"/>
              </a:solidFill>
            </a:endParaRPr>
          </a:p>
          <a:p>
            <a:pPr algn="l"/>
            <a:endParaRPr lang="en-GB" sz="1800" dirty="0">
              <a:solidFill>
                <a:srgbClr val="006BB7"/>
              </a:solidFill>
            </a:endParaRPr>
          </a:p>
          <a:p>
            <a:pPr algn="l"/>
            <a:r>
              <a:rPr lang="en-GB" sz="1800" dirty="0">
                <a:solidFill>
                  <a:srgbClr val="006BB7"/>
                </a:solidFill>
              </a:rPr>
              <a:t>Pandas- built on top of Numpy- </a:t>
            </a:r>
            <a:r>
              <a:rPr lang="en-GB" sz="1800" dirty="0"/>
              <a:t>reading and processing 2D data tables, e.g. traffic activity observation processing; also used in combination with </a:t>
            </a:r>
            <a:r>
              <a:rPr lang="en-GB" sz="1800" dirty="0" err="1">
                <a:solidFill>
                  <a:srgbClr val="006BB7"/>
                </a:solidFill>
              </a:rPr>
              <a:t>Dask</a:t>
            </a:r>
            <a:r>
              <a:rPr lang="en-GB" sz="1800" dirty="0"/>
              <a:t> for much larger datasets</a:t>
            </a:r>
          </a:p>
          <a:p>
            <a:pPr algn="l"/>
            <a:endParaRPr lang="en-GB" sz="1800" dirty="0"/>
          </a:p>
          <a:p>
            <a:pPr algn="l"/>
            <a:r>
              <a:rPr lang="en-GB" sz="1800" dirty="0">
                <a:solidFill>
                  <a:srgbClr val="006BB7"/>
                </a:solidFill>
              </a:rPr>
              <a:t>SciPy – </a:t>
            </a:r>
            <a:r>
              <a:rPr lang="en-GB" sz="1800" dirty="0"/>
              <a:t>huge collection of scientific modules- we use the image processing library to process emission grids</a:t>
            </a:r>
            <a:endParaRPr lang="en-GB" sz="1800" dirty="0">
              <a:solidFill>
                <a:srgbClr val="006BB7"/>
              </a:solidFill>
            </a:endParaRPr>
          </a:p>
          <a:p>
            <a:pPr algn="l"/>
            <a:endParaRPr lang="en-GB" sz="1800" dirty="0">
              <a:solidFill>
                <a:srgbClr val="006BB7"/>
              </a:solidFill>
            </a:endParaRPr>
          </a:p>
          <a:p>
            <a:pPr algn="l"/>
            <a:r>
              <a:rPr lang="en-GB" sz="1800" dirty="0">
                <a:solidFill>
                  <a:srgbClr val="006BB7"/>
                </a:solidFill>
              </a:rPr>
              <a:t>GDAL – </a:t>
            </a:r>
            <a:r>
              <a:rPr lang="en-GB" sz="1800" dirty="0"/>
              <a:t>every geospatial function you could ever want, we use it for processing spatial data in dispersion models</a:t>
            </a:r>
          </a:p>
          <a:p>
            <a:pPr algn="l"/>
            <a:endParaRPr lang="en-GB" sz="1800" dirty="0"/>
          </a:p>
          <a:p>
            <a:pPr algn="l"/>
            <a:r>
              <a:rPr lang="en-GB" sz="1800" dirty="0"/>
              <a:t>Honourable mentions go to:</a:t>
            </a:r>
          </a:p>
          <a:p>
            <a:pPr algn="l"/>
            <a:r>
              <a:rPr lang="en-GB" sz="1800" dirty="0">
                <a:solidFill>
                  <a:srgbClr val="469C23"/>
                </a:solidFill>
              </a:rPr>
              <a:t>Anaconda- </a:t>
            </a:r>
            <a:r>
              <a:rPr lang="en-GB" sz="1800" dirty="0"/>
              <a:t>excellent python distribution/package manager</a:t>
            </a:r>
          </a:p>
          <a:p>
            <a:pPr algn="l"/>
            <a:endParaRPr lang="en-GB" sz="1000" dirty="0">
              <a:solidFill>
                <a:srgbClr val="469C23"/>
              </a:solidFill>
            </a:endParaRPr>
          </a:p>
          <a:p>
            <a:pPr algn="l"/>
            <a:r>
              <a:rPr lang="en-GB" sz="1800" dirty="0">
                <a:solidFill>
                  <a:srgbClr val="469C23"/>
                </a:solidFill>
              </a:rPr>
              <a:t>Jupyter- </a:t>
            </a:r>
            <a:r>
              <a:rPr lang="en-GB" sz="1800" dirty="0"/>
              <a:t>the ‘Notebook’ is becoming the benchmark for prototyping and sharing scientific code</a:t>
            </a:r>
          </a:p>
          <a:p>
            <a:pPr algn="l"/>
            <a:endParaRPr lang="en-GB" sz="1000" dirty="0">
              <a:solidFill>
                <a:srgbClr val="469C23"/>
              </a:solidFill>
            </a:endParaRPr>
          </a:p>
          <a:p>
            <a:pPr algn="l"/>
            <a:r>
              <a:rPr lang="en-GB" sz="1800" dirty="0">
                <a:solidFill>
                  <a:srgbClr val="469C23"/>
                </a:solidFill>
              </a:rPr>
              <a:t>Matplotlib- </a:t>
            </a:r>
            <a:r>
              <a:rPr lang="en-GB" sz="1800" dirty="0"/>
              <a:t>fundamental plotting library</a:t>
            </a:r>
            <a:endParaRPr lang="en-GB" sz="1800" dirty="0">
              <a:solidFill>
                <a:srgbClr val="469C23"/>
              </a:solidFill>
            </a:endParaRPr>
          </a:p>
          <a:p>
            <a:pPr algn="l"/>
            <a:endParaRPr lang="en-GB" sz="1800" dirty="0"/>
          </a:p>
        </p:txBody>
      </p:sp>
      <p:pic>
        <p:nvPicPr>
          <p:cNvPr id="4" name="Picture 3">
            <a:extLst>
              <a:ext uri="{FF2B5EF4-FFF2-40B4-BE49-F238E27FC236}">
                <a16:creationId xmlns:a16="http://schemas.microsoft.com/office/drawing/2014/main" id="{4F218089-1E11-4408-8595-090651C6E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93785" y="3621730"/>
            <a:ext cx="2255588" cy="1570432"/>
          </a:xfrm>
          <a:prstGeom prst="rect">
            <a:avLst/>
          </a:prstGeom>
        </p:spPr>
      </p:pic>
      <p:pic>
        <p:nvPicPr>
          <p:cNvPr id="7" name="Picture 6">
            <a:extLst>
              <a:ext uri="{FF2B5EF4-FFF2-40B4-BE49-F238E27FC236}">
                <a16:creationId xmlns:a16="http://schemas.microsoft.com/office/drawing/2014/main" id="{AB18B114-CA05-4343-80B3-96F6DB3D0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2268" y="4453118"/>
            <a:ext cx="1948470" cy="1899142"/>
          </a:xfrm>
          <a:prstGeom prst="rect">
            <a:avLst/>
          </a:prstGeom>
        </p:spPr>
      </p:pic>
      <p:pic>
        <p:nvPicPr>
          <p:cNvPr id="9" name="Picture 8">
            <a:extLst>
              <a:ext uri="{FF2B5EF4-FFF2-40B4-BE49-F238E27FC236}">
                <a16:creationId xmlns:a16="http://schemas.microsoft.com/office/drawing/2014/main" id="{9D7B3DB0-5991-415E-B869-4B30A1D55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394" r="4363"/>
          <a:stretch/>
        </p:blipFill>
        <p:spPr>
          <a:xfrm>
            <a:off x="7875139" y="5089687"/>
            <a:ext cx="1948469" cy="1295346"/>
          </a:xfrm>
          <a:prstGeom prst="rect">
            <a:avLst/>
          </a:prstGeom>
        </p:spPr>
      </p:pic>
      <p:pic>
        <p:nvPicPr>
          <p:cNvPr id="11" name="Picture 10">
            <a:extLst>
              <a:ext uri="{FF2B5EF4-FFF2-40B4-BE49-F238E27FC236}">
                <a16:creationId xmlns:a16="http://schemas.microsoft.com/office/drawing/2014/main" id="{1F6D1384-CBAC-4F82-A230-DC719CD7C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6451" y="2043305"/>
            <a:ext cx="4537421" cy="969776"/>
          </a:xfrm>
          <a:prstGeom prst="rect">
            <a:avLst/>
          </a:prstGeom>
        </p:spPr>
      </p:pic>
      <p:pic>
        <p:nvPicPr>
          <p:cNvPr id="1026" name="Picture 2" descr="Image result for numpy python">
            <a:extLst>
              <a:ext uri="{FF2B5EF4-FFF2-40B4-BE49-F238E27FC236}">
                <a16:creationId xmlns:a16="http://schemas.microsoft.com/office/drawing/2014/main" id="{C2FD9B79-BF09-41F4-A394-0A36D0F5C9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5139" y="800180"/>
            <a:ext cx="2755900" cy="1090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ABBC185-E6EF-4F7F-B0F7-DF49171AD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9373" y="3211719"/>
            <a:ext cx="2604499" cy="1140278"/>
          </a:xfrm>
          <a:prstGeom prst="rect">
            <a:avLst/>
          </a:prstGeom>
        </p:spPr>
      </p:pic>
    </p:spTree>
    <p:extLst>
      <p:ext uri="{BB962C8B-B14F-4D97-AF65-F5344CB8AC3E}">
        <p14:creationId xmlns:p14="http://schemas.microsoft.com/office/powerpoint/2010/main" val="15336601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32D50A-E477-4357-8C3D-03B568D807A7}"/>
              </a:ext>
            </a:extLst>
          </p:cNvPr>
          <p:cNvSpPr>
            <a:spLocks noGrp="1"/>
          </p:cNvSpPr>
          <p:nvPr>
            <p:ph idx="1"/>
          </p:nvPr>
        </p:nvSpPr>
        <p:spPr>
          <a:xfrm>
            <a:off x="111512" y="1029980"/>
            <a:ext cx="6968473" cy="5498949"/>
          </a:xfrm>
        </p:spPr>
        <p:txBody>
          <a:bodyPr/>
          <a:lstStyle/>
          <a:p>
            <a:r>
              <a:rPr lang="en-GB" sz="2000" dirty="0">
                <a:solidFill>
                  <a:srgbClr val="006BB7"/>
                </a:solidFill>
              </a:rPr>
              <a:t>Readability</a:t>
            </a:r>
            <a:r>
              <a:rPr lang="en-GB" sz="2000" dirty="0"/>
              <a:t>- python is very easy to read, so QA is easy</a:t>
            </a:r>
          </a:p>
          <a:p>
            <a:endParaRPr lang="en-GB" sz="2000" dirty="0"/>
          </a:p>
          <a:p>
            <a:r>
              <a:rPr lang="en-GB" sz="2000" dirty="0">
                <a:solidFill>
                  <a:srgbClr val="006BB7"/>
                </a:solidFill>
              </a:rPr>
              <a:t>Flexibility- </a:t>
            </a:r>
            <a:r>
              <a:rPr lang="en-GB" sz="2000" dirty="0">
                <a:solidFill>
                  <a:schemeClr val="tx1"/>
                </a:solidFill>
              </a:rPr>
              <a:t>the language has thousands of libraries tuned to all manner of data manipulation problems</a:t>
            </a:r>
            <a:endParaRPr lang="en-GB" sz="2000" dirty="0">
              <a:solidFill>
                <a:srgbClr val="006BB7"/>
              </a:solidFill>
            </a:endParaRPr>
          </a:p>
          <a:p>
            <a:endParaRPr lang="en-GB" sz="2000" dirty="0"/>
          </a:p>
          <a:p>
            <a:r>
              <a:rPr lang="en-GB" sz="2000" dirty="0">
                <a:solidFill>
                  <a:srgbClr val="006BB7"/>
                </a:solidFill>
              </a:rPr>
              <a:t>Reproducibility</a:t>
            </a:r>
            <a:r>
              <a:rPr lang="en-GB" sz="2000" dirty="0"/>
              <a:t>- complex data manipulation routines can be checked and recreated by third parties</a:t>
            </a:r>
          </a:p>
          <a:p>
            <a:endParaRPr lang="en-GB" sz="2000" dirty="0"/>
          </a:p>
          <a:p>
            <a:r>
              <a:rPr lang="en-GB" sz="2000" dirty="0">
                <a:solidFill>
                  <a:srgbClr val="006BB7"/>
                </a:solidFill>
              </a:rPr>
              <a:t>Reusability</a:t>
            </a:r>
            <a:r>
              <a:rPr lang="en-GB" sz="2000" dirty="0"/>
              <a:t>- a coded solution should be a reusable solution. Intellectual capital can be built up over time and reused</a:t>
            </a:r>
          </a:p>
          <a:p>
            <a:endParaRPr lang="en-GB" sz="2000" dirty="0"/>
          </a:p>
          <a:p>
            <a:r>
              <a:rPr lang="en-GB" sz="2000" dirty="0">
                <a:solidFill>
                  <a:srgbClr val="006BB7"/>
                </a:solidFill>
              </a:rPr>
              <a:t>Efficiency</a:t>
            </a:r>
            <a:r>
              <a:rPr lang="en-GB" sz="2000" dirty="0"/>
              <a:t>- compared to other languages, python offers a rapid development cycle. The ‘time to solution’ is minimised</a:t>
            </a:r>
          </a:p>
        </p:txBody>
      </p:sp>
      <p:sp>
        <p:nvSpPr>
          <p:cNvPr id="3" name="Title 2">
            <a:extLst>
              <a:ext uri="{FF2B5EF4-FFF2-40B4-BE49-F238E27FC236}">
                <a16:creationId xmlns:a16="http://schemas.microsoft.com/office/drawing/2014/main" id="{60E86DA1-BB01-403F-B1CB-6B80B900D087}"/>
              </a:ext>
            </a:extLst>
          </p:cNvPr>
          <p:cNvSpPr>
            <a:spLocks noGrp="1"/>
          </p:cNvSpPr>
          <p:nvPr>
            <p:ph type="title"/>
          </p:nvPr>
        </p:nvSpPr>
        <p:spPr>
          <a:xfrm>
            <a:off x="291608" y="446525"/>
            <a:ext cx="10033455" cy="307777"/>
          </a:xfrm>
        </p:spPr>
        <p:txBody>
          <a:bodyPr/>
          <a:lstStyle/>
          <a:p>
            <a:r>
              <a:rPr lang="en-GB" dirty="0"/>
              <a:t>Advantages of programmatic data processing (Python particularly)	</a:t>
            </a:r>
          </a:p>
        </p:txBody>
      </p:sp>
      <p:sp>
        <p:nvSpPr>
          <p:cNvPr id="4" name="Text Placeholder 3">
            <a:extLst>
              <a:ext uri="{FF2B5EF4-FFF2-40B4-BE49-F238E27FC236}">
                <a16:creationId xmlns:a16="http://schemas.microsoft.com/office/drawing/2014/main" id="{416CD731-BED3-4A78-9622-6D1934D102DA}"/>
              </a:ext>
            </a:extLst>
          </p:cNvPr>
          <p:cNvSpPr>
            <a:spLocks noGrp="1"/>
          </p:cNvSpPr>
          <p:nvPr>
            <p:ph type="body" sz="quarter" idx="12"/>
          </p:nvPr>
        </p:nvSpPr>
        <p:spPr/>
        <p:txBody>
          <a:bodyPr/>
          <a:lstStyle/>
          <a:p>
            <a:endParaRPr lang="en-GB"/>
          </a:p>
        </p:txBody>
      </p:sp>
      <p:graphicFrame>
        <p:nvGraphicFramePr>
          <p:cNvPr id="5" name="Diagram 4">
            <a:extLst>
              <a:ext uri="{FF2B5EF4-FFF2-40B4-BE49-F238E27FC236}">
                <a16:creationId xmlns:a16="http://schemas.microsoft.com/office/drawing/2014/main" id="{DBA2CC4C-1B22-49D4-A334-16C0ED9335DA}"/>
              </a:ext>
            </a:extLst>
          </p:cNvPr>
          <p:cNvGraphicFramePr/>
          <p:nvPr>
            <p:extLst>
              <p:ext uri="{D42A27DB-BD31-4B8C-83A1-F6EECF244321}">
                <p14:modId xmlns:p14="http://schemas.microsoft.com/office/powerpoint/2010/main" val="3519847674"/>
              </p:ext>
            </p:extLst>
          </p:nvPr>
        </p:nvGraphicFramePr>
        <p:xfrm>
          <a:off x="6259553" y="1253005"/>
          <a:ext cx="6035341" cy="4645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47622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47EBFB-4110-417E-9AE1-02D2642119AA}"/>
              </a:ext>
            </a:extLst>
          </p:cNvPr>
          <p:cNvSpPr>
            <a:spLocks noGrp="1"/>
          </p:cNvSpPr>
          <p:nvPr>
            <p:ph idx="1"/>
          </p:nvPr>
        </p:nvSpPr>
        <p:spPr>
          <a:xfrm>
            <a:off x="393027" y="994342"/>
            <a:ext cx="8065174" cy="5489617"/>
          </a:xfrm>
        </p:spPr>
        <p:txBody>
          <a:bodyPr/>
          <a:lstStyle/>
          <a:p>
            <a:pPr marL="0" indent="0">
              <a:buNone/>
            </a:pPr>
            <a:r>
              <a:rPr lang="en-GB" dirty="0"/>
              <a:t>We now provide some examples, both of which are fairly simple then some information about development of our own modelling software using python</a:t>
            </a:r>
          </a:p>
          <a:p>
            <a:r>
              <a:rPr lang="en-GB" dirty="0"/>
              <a:t>Large traffic activity dataset handling – to provide inputs for city scale modelling of road traffic emissions – Clean Air Zone studies </a:t>
            </a:r>
          </a:p>
          <a:p>
            <a:pPr lvl="1"/>
            <a:r>
              <a:rPr lang="en-GB" dirty="0"/>
              <a:t>Handling of several million traffic data observations for emissions inventory compilation</a:t>
            </a:r>
          </a:p>
          <a:p>
            <a:pPr lvl="2"/>
            <a:r>
              <a:rPr lang="en-GB" dirty="0"/>
              <a:t>GPS journey time/speed observations</a:t>
            </a:r>
          </a:p>
          <a:p>
            <a:pPr lvl="2"/>
            <a:r>
              <a:rPr lang="en-GB" dirty="0"/>
              <a:t>ANPR data analysis to characterise vehicle age variation in the fleet</a:t>
            </a:r>
          </a:p>
          <a:p>
            <a:pPr lvl="2"/>
            <a:r>
              <a:rPr lang="en-GB" dirty="0"/>
              <a:t>Tracer study - GPS observations from Scottish local authorities’ vehicle fleet telemetry data – (included in ancillary slides) </a:t>
            </a:r>
          </a:p>
          <a:p>
            <a:r>
              <a:rPr lang="en-GB" dirty="0"/>
              <a:t>Creating integrated air quality tools and models</a:t>
            </a:r>
          </a:p>
          <a:p>
            <a:pPr lvl="1"/>
            <a:r>
              <a:rPr lang="en-GB" dirty="0"/>
              <a:t>Setting up and controlling dispersion models such as AERMOD</a:t>
            </a:r>
          </a:p>
          <a:p>
            <a:pPr lvl="1"/>
            <a:r>
              <a:rPr lang="en-GB" dirty="0"/>
              <a:t>Developing a complete road traffic emissions model from python functions (the </a:t>
            </a:r>
            <a:r>
              <a:rPr lang="en-GB" dirty="0" err="1"/>
              <a:t>RapidEMS</a:t>
            </a:r>
            <a:r>
              <a:rPr lang="en-GB" dirty="0"/>
              <a:t> system)</a:t>
            </a:r>
          </a:p>
          <a:p>
            <a:pPr lvl="1"/>
            <a:r>
              <a:rPr lang="en-GB" dirty="0"/>
              <a:t>Building a complete urban modelling platform - (the </a:t>
            </a:r>
            <a:r>
              <a:rPr lang="en-GB" dirty="0" err="1"/>
              <a:t>RapidAIR</a:t>
            </a:r>
            <a:r>
              <a:rPr lang="en-GB" dirty="0"/>
              <a:t> </a:t>
            </a:r>
            <a:r>
              <a:rPr lang="en-GB" dirty="0" err="1"/>
              <a:t>sytem</a:t>
            </a:r>
            <a:r>
              <a:rPr lang="en-GB" dirty="0"/>
              <a:t> (which we presented at CMAS 2017)</a:t>
            </a:r>
          </a:p>
          <a:p>
            <a:pPr marL="0" indent="0">
              <a:buNone/>
            </a:pPr>
            <a:endParaRPr lang="en-GB" dirty="0"/>
          </a:p>
        </p:txBody>
      </p:sp>
      <p:sp>
        <p:nvSpPr>
          <p:cNvPr id="3" name="Title 2">
            <a:extLst>
              <a:ext uri="{FF2B5EF4-FFF2-40B4-BE49-F238E27FC236}">
                <a16:creationId xmlns:a16="http://schemas.microsoft.com/office/drawing/2014/main" id="{8520F214-C58A-43AF-8EC0-36D1F2EA899C}"/>
              </a:ext>
            </a:extLst>
          </p:cNvPr>
          <p:cNvSpPr>
            <a:spLocks noGrp="1"/>
          </p:cNvSpPr>
          <p:nvPr>
            <p:ph type="title"/>
          </p:nvPr>
        </p:nvSpPr>
        <p:spPr>
          <a:xfrm>
            <a:off x="380326" y="374041"/>
            <a:ext cx="10033455" cy="307777"/>
          </a:xfrm>
        </p:spPr>
        <p:txBody>
          <a:bodyPr/>
          <a:lstStyle/>
          <a:p>
            <a:r>
              <a:rPr lang="en-GB" dirty="0"/>
              <a:t>Examples</a:t>
            </a:r>
          </a:p>
        </p:txBody>
      </p:sp>
      <p:sp>
        <p:nvSpPr>
          <p:cNvPr id="4" name="Text Placeholder 3">
            <a:extLst>
              <a:ext uri="{FF2B5EF4-FFF2-40B4-BE49-F238E27FC236}">
                <a16:creationId xmlns:a16="http://schemas.microsoft.com/office/drawing/2014/main" id="{02707B88-DB87-4B06-909E-81C7D3589356}"/>
              </a:ext>
            </a:extLst>
          </p:cNvPr>
          <p:cNvSpPr>
            <a:spLocks noGrp="1"/>
          </p:cNvSpPr>
          <p:nvPr>
            <p:ph type="body" sz="quarter" idx="12"/>
          </p:nvPr>
        </p:nvSpPr>
        <p:spPr/>
        <p:txBody>
          <a:bodyPr/>
          <a:lstStyle/>
          <a:p>
            <a:endParaRPr lang="en-GB" dirty="0"/>
          </a:p>
        </p:txBody>
      </p:sp>
      <p:graphicFrame>
        <p:nvGraphicFramePr>
          <p:cNvPr id="5" name="Diagram 4">
            <a:extLst>
              <a:ext uri="{FF2B5EF4-FFF2-40B4-BE49-F238E27FC236}">
                <a16:creationId xmlns:a16="http://schemas.microsoft.com/office/drawing/2014/main" id="{A4CDCD04-D2D2-4362-B248-F910EE604D37}"/>
              </a:ext>
            </a:extLst>
          </p:cNvPr>
          <p:cNvGraphicFramePr/>
          <p:nvPr>
            <p:extLst>
              <p:ext uri="{D42A27DB-BD31-4B8C-83A1-F6EECF244321}">
                <p14:modId xmlns:p14="http://schemas.microsoft.com/office/powerpoint/2010/main" val="2209995405"/>
              </p:ext>
            </p:extLst>
          </p:nvPr>
        </p:nvGraphicFramePr>
        <p:xfrm>
          <a:off x="8109888" y="1225686"/>
          <a:ext cx="3701785" cy="3772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9913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mot-sensing.png">
            <a:extLst>
              <a:ext uri="{FF2B5EF4-FFF2-40B4-BE49-F238E27FC236}">
                <a16:creationId xmlns:a16="http://schemas.microsoft.com/office/drawing/2014/main" id="{4D9D46D3-4C86-4DD7-B4E9-F0D6849079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BFE6C74E-3ACF-4CE8-8166-1D655EC847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1000" contrast="29000"/>
                    </a14:imgEffect>
                  </a14:imgLayer>
                </a14:imgProps>
              </a:ext>
              <a:ext uri="{28A0092B-C50C-407E-A947-70E740481C1C}">
                <a14:useLocalDpi xmlns:a14="http://schemas.microsoft.com/office/drawing/2010/main" val="0"/>
              </a:ext>
            </a:extLst>
          </a:blip>
          <a:srcRect/>
          <a:stretch/>
        </p:blipFill>
        <p:spPr>
          <a:xfrm>
            <a:off x="0" y="44604"/>
            <a:ext cx="12473752" cy="6858000"/>
          </a:xfrm>
          <a:prstGeom prst="rect">
            <a:avLst/>
          </a:prstGeom>
        </p:spPr>
      </p:pic>
      <p:sp>
        <p:nvSpPr>
          <p:cNvPr id="4" name="Rectangle 3">
            <a:extLst>
              <a:ext uri="{FF2B5EF4-FFF2-40B4-BE49-F238E27FC236}">
                <a16:creationId xmlns:a16="http://schemas.microsoft.com/office/drawing/2014/main" id="{9129CB20-D21E-4139-A7FB-6D74A2FD58F1}"/>
              </a:ext>
            </a:extLst>
          </p:cNvPr>
          <p:cNvSpPr/>
          <p:nvPr/>
        </p:nvSpPr>
        <p:spPr>
          <a:xfrm>
            <a:off x="6781800" y="24707"/>
            <a:ext cx="4953000" cy="1384995"/>
          </a:xfrm>
          <a:prstGeom prst="rect">
            <a:avLst/>
          </a:prstGeom>
        </p:spPr>
        <p:txBody>
          <a:bodyPr wrap="square">
            <a:spAutoFit/>
          </a:bodyPr>
          <a:lstStyle/>
          <a:p>
            <a:pPr algn="l"/>
            <a:endParaRPr lang="en-GB" sz="2800" dirty="0">
              <a:solidFill>
                <a:schemeClr val="bg1"/>
              </a:solidFill>
              <a:latin typeface="Segoe UI Light" panose="020B0502040204020203" pitchFamily="34" charset="0"/>
              <a:cs typeface="Segoe UI Light" panose="020B0502040204020203" pitchFamily="34" charset="0"/>
            </a:endParaRPr>
          </a:p>
          <a:p>
            <a:pPr algn="l"/>
            <a:r>
              <a:rPr lang="en-GB" sz="2800" b="1" dirty="0">
                <a:solidFill>
                  <a:schemeClr val="bg1"/>
                </a:solidFill>
                <a:latin typeface="Segoe UI Light" panose="020B0502040204020203" pitchFamily="34" charset="0"/>
                <a:cs typeface="Segoe UI Light" panose="020B0502040204020203" pitchFamily="34" charset="0"/>
              </a:rPr>
              <a:t>Processing traffic observations for city scale modelling </a:t>
            </a:r>
          </a:p>
        </p:txBody>
      </p:sp>
    </p:spTree>
    <p:extLst>
      <p:ext uri="{BB962C8B-B14F-4D97-AF65-F5344CB8AC3E}">
        <p14:creationId xmlns:p14="http://schemas.microsoft.com/office/powerpoint/2010/main" val="3460937347"/>
      </p:ext>
    </p:extLst>
  </p:cSld>
  <p:clrMapOvr>
    <a:masterClrMapping/>
  </p:clrMapOvr>
  <p:transition/>
</p:sld>
</file>

<file path=ppt/theme/theme1.xml><?xml version="1.0" encoding="utf-8"?>
<a:theme xmlns:a="http://schemas.openxmlformats.org/drawingml/2006/main" name="Ricardo Template UK-A4">
  <a:themeElements>
    <a:clrScheme name="Ricardo PowerPoint Colour Theme">
      <a:dk1>
        <a:srgbClr val="000000"/>
      </a:dk1>
      <a:lt1>
        <a:srgbClr val="FFFFFF"/>
      </a:lt1>
      <a:dk2>
        <a:srgbClr val="DC241F"/>
      </a:dk2>
      <a:lt2>
        <a:srgbClr val="000000"/>
      </a:lt2>
      <a:accent1>
        <a:srgbClr val="006BB7"/>
      </a:accent1>
      <a:accent2>
        <a:srgbClr val="A7A9AC"/>
      </a:accent2>
      <a:accent3>
        <a:srgbClr val="99CCFF"/>
      </a:accent3>
      <a:accent4>
        <a:srgbClr val="DDDDDD"/>
      </a:accent4>
      <a:accent5>
        <a:srgbClr val="00307E"/>
      </a:accent5>
      <a:accent6>
        <a:srgbClr val="808080"/>
      </a:accent6>
      <a:hlink>
        <a:srgbClr val="006BB7"/>
      </a:hlink>
      <a:folHlink>
        <a:srgbClr val="A7A9AC"/>
      </a:folHlink>
    </a:clrScheme>
    <a:fontScheme name="Ricardo Template UK-A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solidFill>
            <a:schemeClr val="accent2"/>
          </a:solidFill>
          <a:prstDash val="solid"/>
          <a:round/>
          <a:headEnd type="none" w="med" len="med"/>
          <a:tailEnd type="none" w="med" len="med"/>
        </a:ln>
        <a:effectLst/>
      </a:spPr>
      <a:bodyPr vert="horz" wrap="none" lIns="72000" tIns="72000" rIns="72000" bIns="72000" numCol="1" rtlCol="0"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6350" cap="flat" cmpd="sng" algn="ctr">
          <a:solidFill>
            <a:schemeClr val="accent2"/>
          </a:solidFill>
          <a:prstDash val="solid"/>
          <a:round/>
          <a:headEnd type="none" w="med" len="med"/>
          <a:tailEnd type="none" w="med" len="med"/>
        </a:ln>
        <a:effectLst/>
      </a:spPr>
      <a:bodyPr vert="horz" wrap="none" lIns="72000" tIns="72000" rIns="72000" bIns="72000" numCol="1"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lIns="36000" tIns="36000" rIns="36000" bIns="36000" rtlCol="0">
        <a:spAutoFit/>
      </a:bodyPr>
      <a:lstStyle>
        <a:defPPr>
          <a:defRPr dirty="0" err="1" smtClean="0"/>
        </a:defPPr>
      </a:lstStyle>
    </a:txDef>
  </a:objectDefaults>
  <a:extraClrSchemeLst>
    <a:extraClrScheme>
      <a:clrScheme name="Ricardo PowerPoint Colour Theme">
        <a:dk1>
          <a:srgbClr val="000000"/>
        </a:dk1>
        <a:lt1>
          <a:srgbClr val="FFFFFF"/>
        </a:lt1>
        <a:dk2>
          <a:srgbClr val="DC241F"/>
        </a:dk2>
        <a:lt2>
          <a:srgbClr val="000000"/>
        </a:lt2>
        <a:accent1>
          <a:srgbClr val="006BB7"/>
        </a:accent1>
        <a:accent2>
          <a:srgbClr val="A7A9AC"/>
        </a:accent2>
        <a:accent3>
          <a:srgbClr val="99CCFF"/>
        </a:accent3>
        <a:accent4>
          <a:srgbClr val="DDDDDD"/>
        </a:accent4>
        <a:accent5>
          <a:srgbClr val="00307E"/>
        </a:accent5>
        <a:accent6>
          <a:srgbClr val="808080"/>
        </a:accent6>
        <a:hlink>
          <a:srgbClr val="006BB7"/>
        </a:hlink>
        <a:folHlink>
          <a:srgbClr val="A7A9AC"/>
        </a:folHlink>
      </a:clrScheme>
    </a:extraClrScheme>
  </a:extraClrSchemeLst>
  <a:custClrLst>
    <a:custClr name="Ricardo Logo Blue RGB(0, 107, 183)">
      <a:srgbClr val="006BB7"/>
    </a:custClr>
    <a:custClr name="Ricardo Logo Grey RGB(167, 169, 172)">
      <a:srgbClr val="A7A9AC"/>
    </a:custClr>
    <a:custClr name="Ricardo Light Blue RGB(153, 204, 255)">
      <a:srgbClr val="99CCFF"/>
    </a:custClr>
    <a:custClr name="Ricardo Light Grey RGB(221, 221, 221)">
      <a:srgbClr val="DDDDDD"/>
    </a:custClr>
    <a:custClr name="Ricardo Dark Blue RGB(0, 48, 126)">
      <a:srgbClr val="00307E"/>
    </a:custClr>
    <a:custClr name="Ricardo Dark Grey (50%) RGB(128, 128, 128)">
      <a:srgbClr val="808080"/>
    </a:custClr>
    <a:custClr name="Ricardo Off Blue RGB(89, 166, 213)">
      <a:srgbClr val="59A6D5"/>
    </a:custClr>
    <a:custClr name="Ricardo Grey (75%) RGB(192, 192, 192)">
      <a:srgbClr val="C0C0C0"/>
    </a:custClr>
    <a:custClr name="Ricardo Other Blue RGB(55, 111, 167)">
      <a:srgbClr val="376FA7"/>
    </a:custClr>
    <a:custClr name="Ricardo Grey (60%) RGB(150, 150, 150)">
      <a:srgbClr val="969696"/>
    </a:custClr>
    <a:custClr name="Black RGB(0, 0, 0)">
      <a:srgbClr val="000000"/>
    </a:custClr>
    <a:custClr name="White RGB(255, 255, 255)">
      <a:srgbClr val="FFFFFF"/>
    </a:custClr>
    <a:custClr name="Ricardo Red RGB(220, 36, 31)">
      <a:srgbClr val="DC241F"/>
    </a:custClr>
    <a:custClr name="Ricardo Orange RGB(228, 126, 0)">
      <a:srgbClr val="E47E00"/>
    </a:custClr>
    <a:custClr name="Ricardo Yellow RGB(250, 230, 0)">
      <a:srgbClr val="FAE600"/>
    </a:custClr>
    <a:custClr name="Ricardo Green RGB(153, 202, 60)">
      <a:srgbClr val="99CA3C"/>
    </a:custClr>
    <a:custClr name="Ricardo-AEA Green RGB(70, 156, 35)">
      <a:srgbClr val="469C23"/>
    </a:custClr>
    <a:custClr name="Ricardo Purple RGB(146, 73, 158)">
      <a:srgbClr val="92499E"/>
    </a:custClr>
    <a:custClr name="Ricardo Background Very Dark Grey RGB(77, 77, 79)">
      <a:srgbClr val="4D4D4F"/>
    </a:custClr>
  </a:custClrLst>
  <a:extLst>
    <a:ext uri="{05A4C25C-085E-4340-85A3-A5531E510DB2}">
      <thm15:themeFamily xmlns:thm15="http://schemas.microsoft.com/office/thememl/2012/main" name="Ricardo_WS_Aug2017" id="{7CDCAA06-3163-4E06-B54A-5CB9324DF821}" vid="{6899F76E-7A2E-48B6-A67A-447383445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Ricardo%20presentation%20template%20(blank)</Template>
  <TotalTime>2737</TotalTime>
  <Pages>1</Pages>
  <Words>4027</Words>
  <Application>Microsoft Office PowerPoint</Application>
  <PresentationFormat>Widescreen</PresentationFormat>
  <Paragraphs>516</Paragraphs>
  <Slides>32</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Helvetica</vt:lpstr>
      <vt:lpstr>Myriad Pro Light</vt:lpstr>
      <vt:lpstr>Narkisim</vt:lpstr>
      <vt:lpstr>Segoe UI</vt:lpstr>
      <vt:lpstr>Segoe UI Light</vt:lpstr>
      <vt:lpstr>Source Code Pro Light</vt:lpstr>
      <vt:lpstr>Wingdings</vt:lpstr>
      <vt:lpstr>Ricardo Template UK-A4</vt:lpstr>
      <vt:lpstr>Python as a data science platform for air quality studies </vt:lpstr>
      <vt:lpstr>Ricardo- engineers working in AQ since the 1950s</vt:lpstr>
      <vt:lpstr>Topics for this presentation</vt:lpstr>
      <vt:lpstr>PowerPoint Presentation</vt:lpstr>
      <vt:lpstr>Introduction </vt:lpstr>
      <vt:lpstr>Python’s big hitters for air quality science</vt:lpstr>
      <vt:lpstr>Advantages of programmatic data processing (Python particularly) </vt:lpstr>
      <vt:lpstr>Examples</vt:lpstr>
      <vt:lpstr>PowerPoint Presentation</vt:lpstr>
      <vt:lpstr>Processing traffic observations for city scale modelling</vt:lpstr>
      <vt:lpstr>Processing traffic observations for city scale modelling</vt:lpstr>
      <vt:lpstr>Processing traffic observations for city scale modelling – Example 1</vt:lpstr>
      <vt:lpstr>Processing traffic observations for city scale modelling </vt:lpstr>
      <vt:lpstr>Processing traffic observations for city scale modelling</vt:lpstr>
      <vt:lpstr>Processing traffic observations for city scale modelling</vt:lpstr>
      <vt:lpstr>Processing traffic observations for city scale modelling</vt:lpstr>
      <vt:lpstr>Processing traffic observations for city scale modelling</vt:lpstr>
      <vt:lpstr>Processing traffic observations for city scale modelling – Example 1b</vt:lpstr>
      <vt:lpstr>PowerPoint Presentation</vt:lpstr>
      <vt:lpstr>PowerPoint Presentation</vt:lpstr>
      <vt:lpstr>RapidAIR python 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Python is designed to be very readable</vt:lpstr>
      <vt:lpstr>PowerPoint Presentation</vt:lpstr>
      <vt:lpstr>PowerPoint Presentation</vt:lpstr>
      <vt:lpstr>Evolution of the traffic emissions signal</vt:lpstr>
    </vt:vector>
  </TitlesOfParts>
  <Company>Ricardo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Blank presentation template</dc:title>
  <dc:creator>Lewin, Andrew</dc:creator>
  <cp:lastModifiedBy>Lewin, Andrew</cp:lastModifiedBy>
  <cp:revision>111</cp:revision>
  <cp:lastPrinted>2000-06-08T14:48:36Z</cp:lastPrinted>
  <dcterms:created xsi:type="dcterms:W3CDTF">2018-10-16T08:40:41Z</dcterms:created>
  <dcterms:modified xsi:type="dcterms:W3CDTF">2018-10-23T08:18:10Z</dcterms:modified>
  <cp:version>2016</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i4>2</vt:i4>
  </property>
  <property fmtid="{D5CDD505-2E9C-101B-9397-08002B2CF9AE}" pid="3" name="Date completed">
    <vt:filetime>2012-02-20T00:00:00Z</vt:filetime>
  </property>
</Properties>
</file>