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theme/themeOverride4.xml" ContentType="application/vnd.openxmlformats-officedocument.themeOverrid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3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4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5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6.xml" ContentType="application/vnd.openxmlformats-officedocument.drawingml.chart+xml"/>
  <Override PartName="/ppt/theme/themeOverride5.xml" ContentType="application/vnd.openxmlformats-officedocument.themeOverride+xml"/>
  <Override PartName="/ppt/charts/chart2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0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1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2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3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4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5.xml" ContentType="application/vnd.openxmlformats-officedocument.drawingml.chart+xml"/>
  <Override PartName="/ppt/theme/themeOverride6.xml" ContentType="application/vnd.openxmlformats-officedocument.themeOverride+xml"/>
  <Override PartName="/ppt/charts/chart36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9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40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41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42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43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44.xml" ContentType="application/vnd.openxmlformats-officedocument.drawingml.chart+xml"/>
  <Override PartName="/ppt/theme/themeOverride7.xml" ContentType="application/vnd.openxmlformats-officedocument.themeOverride+xml"/>
  <Override PartName="/ppt/charts/chart4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4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4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5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5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5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53.xml" ContentType="application/vnd.openxmlformats-officedocument.drawingml.chart+xml"/>
  <Override PartName="/ppt/theme/themeOverride8.xml" ContentType="application/vnd.openxmlformats-officedocument.themeOverride+xml"/>
  <Override PartName="/ppt/charts/chart54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57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58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59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60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64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2.xml" ContentType="application/vnd.openxmlformats-officedocument.presentationml.notesSlide+xml"/>
  <Override PartName="/ppt/charts/chart65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theme/themeOverride9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07"/>
  </p:sldMasterIdLst>
  <p:notesMasterIdLst>
    <p:notesMasterId r:id="rId139"/>
  </p:notesMasterIdLst>
  <p:handoutMasterIdLst>
    <p:handoutMasterId r:id="rId140"/>
  </p:handoutMasterIdLst>
  <p:sldIdLst>
    <p:sldId id="257" r:id="rId108"/>
    <p:sldId id="258" r:id="rId109"/>
    <p:sldId id="445" r:id="rId110"/>
    <p:sldId id="259" r:id="rId111"/>
    <p:sldId id="380" r:id="rId112"/>
    <p:sldId id="260" r:id="rId113"/>
    <p:sldId id="399" r:id="rId114"/>
    <p:sldId id="431" r:id="rId115"/>
    <p:sldId id="432" r:id="rId116"/>
    <p:sldId id="404" r:id="rId117"/>
    <p:sldId id="446" r:id="rId118"/>
    <p:sldId id="435" r:id="rId119"/>
    <p:sldId id="436" r:id="rId120"/>
    <p:sldId id="449" r:id="rId121"/>
    <p:sldId id="450" r:id="rId122"/>
    <p:sldId id="451" r:id="rId123"/>
    <p:sldId id="437" r:id="rId124"/>
    <p:sldId id="438" r:id="rId125"/>
    <p:sldId id="439" r:id="rId126"/>
    <p:sldId id="452" r:id="rId127"/>
    <p:sldId id="453" r:id="rId128"/>
    <p:sldId id="440" r:id="rId129"/>
    <p:sldId id="441" r:id="rId130"/>
    <p:sldId id="455" r:id="rId131"/>
    <p:sldId id="448" r:id="rId132"/>
    <p:sldId id="454" r:id="rId133"/>
    <p:sldId id="447" r:id="rId134"/>
    <p:sldId id="442" r:id="rId135"/>
    <p:sldId id="443" r:id="rId136"/>
    <p:sldId id="418" r:id="rId137"/>
    <p:sldId id="419" r:id="rId1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ssley, Libby" initials="NL" lastIdx="20" clrIdx="0">
    <p:extLst>
      <p:ext uri="{19B8F6BF-5375-455C-9EA6-DF929625EA0E}">
        <p15:presenceInfo xmlns:p15="http://schemas.microsoft.com/office/powerpoint/2012/main" userId="S-1-5-21-1339303556-449845944-1601390327-398499" providerId="AD"/>
      </p:ext>
    </p:extLst>
  </p:cmAuthor>
  <p:cmAuthor id="2" name="Author" initials="D" lastIdx="13" clrIdx="1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D8B365"/>
    <a:srgbClr val="5AB4AC"/>
    <a:srgbClr val="307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7" autoAdjust="0"/>
    <p:restoredTop sz="96431" autoAdjust="0"/>
  </p:normalViewPr>
  <p:slideViewPr>
    <p:cSldViewPr snapToGrid="0">
      <p:cViewPr varScale="1">
        <p:scale>
          <a:sx n="69" d="100"/>
          <a:sy n="69" d="100"/>
        </p:scale>
        <p:origin x="9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168"/>
    </p:cViewPr>
  </p:sorterViewPr>
  <p:notesViewPr>
    <p:cSldViewPr snapToGrid="0">
      <p:cViewPr varScale="1">
        <p:scale>
          <a:sx n="44" d="100"/>
          <a:sy n="44" d="100"/>
        </p:scale>
        <p:origin x="2275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slide" Target="slides/slide10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slide" Target="slides/slide5.xml"/><Relationship Id="rId133" Type="http://schemas.openxmlformats.org/officeDocument/2006/relationships/slide" Target="slides/slide26.xml"/><Relationship Id="rId138" Type="http://schemas.openxmlformats.org/officeDocument/2006/relationships/slide" Target="slides/slide31.xml"/><Relationship Id="rId16" Type="http://schemas.openxmlformats.org/officeDocument/2006/relationships/customXml" Target="../customXml/item16.xml"/><Relationship Id="rId107" Type="http://schemas.openxmlformats.org/officeDocument/2006/relationships/slideMaster" Target="slideMasters/slideMaster1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slide" Target="slides/slide16.xml"/><Relationship Id="rId128" Type="http://schemas.openxmlformats.org/officeDocument/2006/relationships/slide" Target="slides/slide21.xml"/><Relationship Id="rId144" Type="http://schemas.openxmlformats.org/officeDocument/2006/relationships/theme" Target="theme/theme1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slide" Target="slides/slide6.xml"/><Relationship Id="rId118" Type="http://schemas.openxmlformats.org/officeDocument/2006/relationships/slide" Target="slides/slide11.xml"/><Relationship Id="rId134" Type="http://schemas.openxmlformats.org/officeDocument/2006/relationships/slide" Target="slides/slide27.xml"/><Relationship Id="rId139" Type="http://schemas.openxmlformats.org/officeDocument/2006/relationships/notesMaster" Target="notesMasters/notesMaster1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customXml" Target="../customXml/item103.xml"/><Relationship Id="rId108" Type="http://schemas.openxmlformats.org/officeDocument/2006/relationships/slide" Target="slides/slide1.xml"/><Relationship Id="rId116" Type="http://schemas.openxmlformats.org/officeDocument/2006/relationships/slide" Target="slides/slide9.xml"/><Relationship Id="rId124" Type="http://schemas.openxmlformats.org/officeDocument/2006/relationships/slide" Target="slides/slide17.xml"/><Relationship Id="rId129" Type="http://schemas.openxmlformats.org/officeDocument/2006/relationships/slide" Target="slides/slide22.xml"/><Relationship Id="rId137" Type="http://schemas.openxmlformats.org/officeDocument/2006/relationships/slide" Target="slides/slide30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11" Type="http://schemas.openxmlformats.org/officeDocument/2006/relationships/slide" Target="slides/slide4.xml"/><Relationship Id="rId132" Type="http://schemas.openxmlformats.org/officeDocument/2006/relationships/slide" Target="slides/slide25.xml"/><Relationship Id="rId140" Type="http://schemas.openxmlformats.org/officeDocument/2006/relationships/handoutMaster" Target="handoutMasters/handoutMaster1.xml"/><Relationship Id="rId14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14" Type="http://schemas.openxmlformats.org/officeDocument/2006/relationships/slide" Target="slides/slide7.xml"/><Relationship Id="rId119" Type="http://schemas.openxmlformats.org/officeDocument/2006/relationships/slide" Target="slides/slide12.xml"/><Relationship Id="rId127" Type="http://schemas.openxmlformats.org/officeDocument/2006/relationships/slide" Target="slides/slide20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slide" Target="slides/slide15.xml"/><Relationship Id="rId130" Type="http://schemas.openxmlformats.org/officeDocument/2006/relationships/slide" Target="slides/slide23.xml"/><Relationship Id="rId135" Type="http://schemas.openxmlformats.org/officeDocument/2006/relationships/slide" Target="slides/slide28.xml"/><Relationship Id="rId143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2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slide" Target="slides/slide13.xml"/><Relationship Id="rId125" Type="http://schemas.openxmlformats.org/officeDocument/2006/relationships/slide" Target="slides/slide18.xml"/><Relationship Id="rId141" Type="http://schemas.openxmlformats.org/officeDocument/2006/relationships/commentAuthors" Target="commentAuthors.xml"/><Relationship Id="rId146" Type="http://schemas.microsoft.com/office/2015/10/relationships/revisionInfo" Target="revisionInfo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slide" Target="slides/slide3.xml"/><Relationship Id="rId115" Type="http://schemas.openxmlformats.org/officeDocument/2006/relationships/slide" Target="slides/slide8.xml"/><Relationship Id="rId131" Type="http://schemas.openxmlformats.org/officeDocument/2006/relationships/slide" Target="slides/slide24.xml"/><Relationship Id="rId136" Type="http://schemas.openxmlformats.org/officeDocument/2006/relationships/slide" Target="slides/slide29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slide" Target="slides/slide19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slide" Target="slides/slide14.xml"/><Relationship Id="rId14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A\ORD\RTP\Data\PRIV\NRML_AEMD\DROP\DLoughlin\GCAM-USA_results_Ref_2018092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usepa-my.sharepoint.com/personal/loughlin_dan_epa_gov/Documents/GLIMPSE_Results/GCAM-USA_results_Ref092117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Ref092117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Ref092117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Ref092117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Ref092117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Ref092117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NoRGGI092117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https://usepa-my.sharepoint.com/personal/loughlin_dan_epa_gov/Documents/GLIMPSE_Results/GCAM-USA_results_NoRGGI092117.xlsx" TargetMode="External"/><Relationship Id="rId1" Type="http://schemas.openxmlformats.org/officeDocument/2006/relationships/themeOverride" Target="../theme/themeOverride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NoRGGI092117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https://usepa-my.sharepoint.com/personal/loughlin_dan_epa_gov/Documents/GLIMPSE_Results/GCAM-USA_results_NoRGGI0921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A\ORD\RTP\Data\PRIV\NRML_AEMD\DROP\DLoughlin\GCAM-USA_results_Ref_20180927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NoRGGI092117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NoRGGI092117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NoRGGI092117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NoRGGI092117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NoRGGI092117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Ref092117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https://usepa-my.sharepoint.com/personal/loughlin_dan_epa_gov/Documents/GLIMPSE_Results/GCAM-USA_results_Ref092117.xlsx" TargetMode="External"/><Relationship Id="rId1" Type="http://schemas.openxmlformats.org/officeDocument/2006/relationships/themeOverride" Target="../theme/themeOverride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Ref092117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https://usepa-my.sharepoint.com/personal/loughlin_dan_epa_gov/Documents/GLIMPSE_Results/GCAM-USA_results_Ref092117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Ref092117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usepa-my.sharepoint.com/personal/loughlin_dan_epa_gov/Documents/GLIMPSE_Project/Share/GCAM-USA_results_Ref_20180927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Ref092117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Ref092117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Ref092117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Ref092117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NoRGGI092117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oleObject" Target="https://usepa-my.sharepoint.com/personal/loughlin_dan_epa_gov/Documents/GLIMPSE_Results/GCAM-USA_results_NoRGGI092117.xlsx" TargetMode="External"/><Relationship Id="rId1" Type="http://schemas.openxmlformats.org/officeDocument/2006/relationships/themeOverride" Target="../theme/themeOverride6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NoRGGI092117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https://usepa-my.sharepoint.com/personal/loughlin_dan_epa_gov/Documents/GLIMPSE_Results/GCAM-USA_results_NoRGGI092117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NoRGGI092117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NoRGGI092117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usepa-my.sharepoint.com/personal/loughlin_dan_epa_gov/Documents/GLIMPSE_Project/Share/GCAM-USA_results_Ref_20180927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NoRGGI092117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NoRGGI092117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NoRGGI092117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Ref092117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oleObject" Target="https://usepa-my.sharepoint.com/personal/loughlin_dan_epa_gov/Documents/GLIMPSE_Results/GCAM-USA_results_Ref092117.xlsx" TargetMode="External"/><Relationship Id="rId1" Type="http://schemas.openxmlformats.org/officeDocument/2006/relationships/themeOverride" Target="../theme/themeOverride7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Ref092117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https://usepa-my.sharepoint.com/personal/loughlin_dan_epa_gov/Documents/GLIMPSE_Results/GCAM-USA_results_Ref092117.xlsx" TargetMode="Externa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Ref092117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Ref092117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Ref092117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Project/Share/GCAM-USA_results_Ref_2018092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Ref092117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Ref092117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NoRGGI092117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oleObject" Target="https://usepa-my.sharepoint.com/personal/loughlin_dan_epa_gov/Documents/GLIMPSE_Results/GCAM-USA_results_NoRGGI092117.xlsx" TargetMode="External"/><Relationship Id="rId1" Type="http://schemas.openxmlformats.org/officeDocument/2006/relationships/themeOverride" Target="../theme/themeOverride8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NoRGGI092117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https://usepa-my.sharepoint.com/personal/loughlin_dan_epa_gov/Documents/GLIMPSE_Results/GCAM-USA_results_NoRGGI092117.xlsx" TargetMode="Externa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NoRGGI092117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NoRGGI092117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NoRGGI092117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NoRGGI092117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Project/Share/GCAM-USA_results_Ref_20180927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NoRGGI092117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oleObject" Target="https://usepa-my.sharepoint.com/personal/loughlin_dan_epa_gov/Documents/GLIMPSE_Results/GCAM-USA_results_NoRGGI092117.xlsx" TargetMode="Externa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oleObject" Target="https://usepa-my.sharepoint.com/personal/loughlin_dan_epa_gov/Documents/GLIMPSE_Results/GCAM-USA_results_Ref092117.xlsx" TargetMode="Externa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enon\Desktop\RGGI\RGGICalcsB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50.xml"/><Relationship Id="rId1" Type="http://schemas.microsoft.com/office/2011/relationships/chartStyle" Target="style50.xml"/><Relationship Id="rId4" Type="http://schemas.openxmlformats.org/officeDocument/2006/relationships/oleObject" Target="file:///D:\gcam-usa-05112017\Main_User_Workspace\input\policy\RGGI\RGGI%20with%20VA_v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Ref092117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https://usepa-my.sharepoint.com/personal/loughlin_dan_epa_gov/Documents/GLIMPSE_Results/GCAM-USA_results_Ref092117.xlsx" TargetMode="External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GLIMPSE_Results/GCAM-USA_results_Ref092117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Electricity Use By Sector</a:t>
            </a:r>
          </a:p>
          <a:p>
            <a:pPr>
              <a:defRPr/>
            </a:pPr>
            <a:r>
              <a:rPr lang="en-US" b="1" dirty="0"/>
              <a:t>(EJ)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397008967629046"/>
          <c:y val="0.19215296004666083"/>
          <c:w val="0.84783546587926506"/>
          <c:h val="0.64218285214348203"/>
        </c:manualLayout>
      </c:layout>
      <c:areaChart>
        <c:grouping val="stacked"/>
        <c:varyColors val="0"/>
        <c:ser>
          <c:idx val="0"/>
          <c:order val="0"/>
          <c:tx>
            <c:strRef>
              <c:f>SectorFuelUse!$L$58</c:f>
              <c:strCache>
                <c:ptCount val="1"/>
                <c:pt idx="0">
                  <c:v>buildings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SectorFuelUse!$M$57:$U$57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SectorFuelUse!$M$58:$U$58</c:f>
              <c:numCache>
                <c:formatCode>General</c:formatCode>
                <c:ptCount val="9"/>
                <c:pt idx="0">
                  <c:v>0.2998540053</c:v>
                </c:pt>
                <c:pt idx="1">
                  <c:v>0.28769227852999879</c:v>
                </c:pt>
                <c:pt idx="2">
                  <c:v>0.26819406350699992</c:v>
                </c:pt>
                <c:pt idx="3">
                  <c:v>0.26317462214899956</c:v>
                </c:pt>
                <c:pt idx="4">
                  <c:v>0.25849537512929877</c:v>
                </c:pt>
                <c:pt idx="5">
                  <c:v>0.26575877226969979</c:v>
                </c:pt>
                <c:pt idx="6">
                  <c:v>0.27667376001853899</c:v>
                </c:pt>
                <c:pt idx="7">
                  <c:v>0.28867943765096893</c:v>
                </c:pt>
                <c:pt idx="8">
                  <c:v>0.30510103970179969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EF-4F6A-A4E0-7DB6F5346481}"/>
            </c:ext>
          </c:extLst>
        </c:ser>
        <c:ser>
          <c:idx val="1"/>
          <c:order val="1"/>
          <c:tx>
            <c:strRef>
              <c:f>SectorFuelUse!$L$59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SectorFuelUse!$M$57:$U$57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SectorFuelUse!$M$59:$U$59</c:f>
              <c:numCache>
                <c:formatCode>General</c:formatCode>
                <c:ptCount val="9"/>
                <c:pt idx="0">
                  <c:v>4.8158899999999998E-2</c:v>
                </c:pt>
                <c:pt idx="1">
                  <c:v>5.0132209999999996E-2</c:v>
                </c:pt>
                <c:pt idx="2">
                  <c:v>5.1740330000000001E-2</c:v>
                </c:pt>
                <c:pt idx="3">
                  <c:v>5.293192E-2</c:v>
                </c:pt>
                <c:pt idx="4">
                  <c:v>5.3709729999999997E-2</c:v>
                </c:pt>
                <c:pt idx="5">
                  <c:v>5.4487800000000003E-2</c:v>
                </c:pt>
                <c:pt idx="6">
                  <c:v>5.5429079999999999E-2</c:v>
                </c:pt>
                <c:pt idx="7">
                  <c:v>5.6498690000000004E-2</c:v>
                </c:pt>
                <c:pt idx="8">
                  <c:v>5.7941090000000001E-2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EF-4F6A-A4E0-7DB6F5346481}"/>
            </c:ext>
          </c:extLst>
        </c:ser>
        <c:ser>
          <c:idx val="2"/>
          <c:order val="2"/>
          <c:tx>
            <c:strRef>
              <c:f>SectorFuelUse!$L$60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rgbClr val="AFAFFF"/>
            </a:solidFill>
            <a:ln>
              <a:noFill/>
            </a:ln>
            <a:effectLst/>
          </c:spPr>
          <c:cat>
            <c:numRef>
              <c:f>SectorFuelUse!$M$57:$U$57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SectorFuelUse!$M$60:$U$60</c:f>
              <c:numCache>
                <c:formatCode>General</c:formatCode>
                <c:ptCount val="9"/>
                <c:pt idx="0">
                  <c:v>0.10094273599999999</c:v>
                </c:pt>
                <c:pt idx="1">
                  <c:v>0.10391239059999999</c:v>
                </c:pt>
                <c:pt idx="2">
                  <c:v>0.10657494759999989</c:v>
                </c:pt>
                <c:pt idx="3">
                  <c:v>0.1088776065</c:v>
                </c:pt>
                <c:pt idx="4">
                  <c:v>0.1105913545</c:v>
                </c:pt>
                <c:pt idx="5">
                  <c:v>0.1125394071</c:v>
                </c:pt>
                <c:pt idx="6">
                  <c:v>0.1152493993</c:v>
                </c:pt>
                <c:pt idx="7">
                  <c:v>0.11824141569999999</c:v>
                </c:pt>
                <c:pt idx="8">
                  <c:v>0.122610891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EF-4F6A-A4E0-7DB6F5346481}"/>
            </c:ext>
          </c:extLst>
        </c:ser>
        <c:ser>
          <c:idx val="3"/>
          <c:order val="3"/>
          <c:tx>
            <c:strRef>
              <c:f>SectorFuelUse!$L$61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cat>
            <c:numRef>
              <c:f>SectorFuelUse!$M$57:$U$57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SectorFuelUse!$M$61:$U$61</c:f>
              <c:numCache>
                <c:formatCode>General</c:formatCode>
                <c:ptCount val="9"/>
                <c:pt idx="0">
                  <c:v>2.026286326E-3</c:v>
                </c:pt>
                <c:pt idx="1">
                  <c:v>3.1420833573999997E-3</c:v>
                </c:pt>
                <c:pt idx="2">
                  <c:v>6.2704989002999988E-3</c:v>
                </c:pt>
                <c:pt idx="3">
                  <c:v>1.2922398980599999E-2</c:v>
                </c:pt>
                <c:pt idx="4">
                  <c:v>1.766652874E-2</c:v>
                </c:pt>
                <c:pt idx="5">
                  <c:v>2.1835185275559988E-2</c:v>
                </c:pt>
                <c:pt idx="6">
                  <c:v>2.5636720252949982E-2</c:v>
                </c:pt>
                <c:pt idx="7">
                  <c:v>2.9167024173740001E-2</c:v>
                </c:pt>
                <c:pt idx="8">
                  <c:v>3.2874035879110003E-2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EF-4F6A-A4E0-7DB6F5346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764976"/>
        <c:axId val="554765368"/>
      </c:areaChart>
      <c:catAx>
        <c:axId val="55476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765368"/>
        <c:crosses val="autoZero"/>
        <c:auto val="1"/>
        <c:lblAlgn val="ctr"/>
        <c:lblOffset val="100"/>
        <c:noMultiLvlLbl val="0"/>
      </c:catAx>
      <c:valAx>
        <c:axId val="554765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76497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MD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764763779527559"/>
          <c:y val="4.7678122265966752E-2"/>
          <c:w val="0.71605606590842807"/>
          <c:h val="0.7175066983814522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ElectProd!$B$440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ElectProd!$C$440:$K$440</c:f>
              <c:numCache>
                <c:formatCode>General</c:formatCode>
                <c:ptCount val="8"/>
                <c:pt idx="0">
                  <c:v>4.8309229999999898E-2</c:v>
                </c:pt>
                <c:pt idx="1">
                  <c:v>4.6689040000000001E-2</c:v>
                </c:pt>
                <c:pt idx="2">
                  <c:v>2.9634661999999999E-2</c:v>
                </c:pt>
                <c:pt idx="3">
                  <c:v>1.6776515999999998E-2</c:v>
                </c:pt>
                <c:pt idx="4">
                  <c:v>1.84872819999999E-2</c:v>
                </c:pt>
                <c:pt idx="5">
                  <c:v>2.0677213999999999E-2</c:v>
                </c:pt>
                <c:pt idx="6">
                  <c:v>2.2058453999999901E-2</c:v>
                </c:pt>
                <c:pt idx="7">
                  <c:v>2.2733307000000001E-2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AD-49EF-BEA8-050CA920E9B3}"/>
            </c:ext>
          </c:extLst>
        </c:ser>
        <c:ser>
          <c:idx val="1"/>
          <c:order val="1"/>
          <c:tx>
            <c:strRef>
              <c:f>ElectProd!$B$441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ElectProd!$C$441:$K$441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9.6315699999999997E-5</c:v>
                </c:pt>
                <c:pt idx="3">
                  <c:v>1.2214216000000001E-4</c:v>
                </c:pt>
                <c:pt idx="4">
                  <c:v>1.9897536999999901E-4</c:v>
                </c:pt>
                <c:pt idx="5">
                  <c:v>3.3650181000000003E-4</c:v>
                </c:pt>
                <c:pt idx="6">
                  <c:v>4.8477570999999999E-4</c:v>
                </c:pt>
                <c:pt idx="7">
                  <c:v>6.4664580999999996E-4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AD-49EF-BEA8-050CA920E9B3}"/>
            </c:ext>
          </c:extLst>
        </c:ser>
        <c:ser>
          <c:idx val="2"/>
          <c:order val="2"/>
          <c:tx>
            <c:strRef>
              <c:f>ElectProd!$B$442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ElectProd!$C$442:$K$442</c:f>
              <c:numCache>
                <c:formatCode>General</c:formatCode>
                <c:ptCount val="8"/>
                <c:pt idx="0">
                  <c:v>3.81761911E-2</c:v>
                </c:pt>
                <c:pt idx="1">
                  <c:v>3.2606217100000001E-2</c:v>
                </c:pt>
                <c:pt idx="2">
                  <c:v>2.6939640670000001E-2</c:v>
                </c:pt>
                <c:pt idx="3">
                  <c:v>2.1107985150000001E-2</c:v>
                </c:pt>
                <c:pt idx="4">
                  <c:v>1.8110658849999999E-2</c:v>
                </c:pt>
                <c:pt idx="5">
                  <c:v>1.5044089149999988E-2</c:v>
                </c:pt>
                <c:pt idx="6">
                  <c:v>1.26931061E-2</c:v>
                </c:pt>
                <c:pt idx="7">
                  <c:v>1.0501113120000001E-2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AD-49EF-BEA8-050CA920E9B3}"/>
            </c:ext>
          </c:extLst>
        </c:ser>
        <c:ser>
          <c:idx val="3"/>
          <c:order val="3"/>
          <c:tx>
            <c:strRef>
              <c:f>ElectProd!$B$443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ElectProd!$C$443:$K$443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4.1604699999999998E-5</c:v>
                </c:pt>
                <c:pt idx="3">
                  <c:v>6.6679400000000004E-5</c:v>
                </c:pt>
                <c:pt idx="4">
                  <c:v>1.069564E-4</c:v>
                </c:pt>
                <c:pt idx="5">
                  <c:v>1.6739119999999901E-4</c:v>
                </c:pt>
                <c:pt idx="6">
                  <c:v>2.248006E-4</c:v>
                </c:pt>
                <c:pt idx="7">
                  <c:v>2.8125660000000001E-4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AD-49EF-BEA8-050CA920E9B3}"/>
            </c:ext>
          </c:extLst>
        </c:ser>
        <c:ser>
          <c:idx val="4"/>
          <c:order val="4"/>
          <c:tx>
            <c:strRef>
              <c:f>ElectProd!$B$444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ElectProd!$C$444:$K$444</c:f>
              <c:numCache>
                <c:formatCode>General</c:formatCode>
                <c:ptCount val="8"/>
                <c:pt idx="0">
                  <c:v>6.0893540000000004E-4</c:v>
                </c:pt>
                <c:pt idx="1">
                  <c:v>7.2246463999999996E-4</c:v>
                </c:pt>
                <c:pt idx="2">
                  <c:v>4.4170981E-4</c:v>
                </c:pt>
                <c:pt idx="3">
                  <c:v>3.0348734999999997E-4</c:v>
                </c:pt>
                <c:pt idx="4">
                  <c:v>2.7034642999999999E-4</c:v>
                </c:pt>
                <c:pt idx="5">
                  <c:v>2.7001922999999998E-4</c:v>
                </c:pt>
                <c:pt idx="6">
                  <c:v>2.6950938000000002E-4</c:v>
                </c:pt>
                <c:pt idx="7">
                  <c:v>2.6505125000000001E-4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AD-49EF-BEA8-050CA920E9B3}"/>
            </c:ext>
          </c:extLst>
        </c:ser>
        <c:ser>
          <c:idx val="5"/>
          <c:order val="5"/>
          <c:tx>
            <c:strRef>
              <c:f>ElectProd!$B$445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ElectProd!$C$445:$K$445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5.15377E-5</c:v>
                </c:pt>
                <c:pt idx="3">
                  <c:v>5.2130940000000002E-5</c:v>
                </c:pt>
                <c:pt idx="4">
                  <c:v>6.263617E-5</c:v>
                </c:pt>
                <c:pt idx="5">
                  <c:v>7.9750319999999996E-5</c:v>
                </c:pt>
                <c:pt idx="6">
                  <c:v>7.4081529999999994E-5</c:v>
                </c:pt>
                <c:pt idx="7">
                  <c:v>6.8210040000000002E-5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AD-49EF-BEA8-050CA920E9B3}"/>
            </c:ext>
          </c:extLst>
        </c:ser>
        <c:ser>
          <c:idx val="6"/>
          <c:order val="6"/>
          <c:tx>
            <c:strRef>
              <c:f>ElectProd!$B$446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ElectProd!$C$446:$K$446</c:f>
              <c:numCache>
                <c:formatCode>General</c:formatCode>
                <c:ptCount val="8"/>
                <c:pt idx="0">
                  <c:v>2.7538459999999998E-4</c:v>
                </c:pt>
                <c:pt idx="1">
                  <c:v>1.4673600000000001E-4</c:v>
                </c:pt>
                <c:pt idx="2">
                  <c:v>1.3061978E-4</c:v>
                </c:pt>
                <c:pt idx="3">
                  <c:v>1.0611377000000001E-4</c:v>
                </c:pt>
                <c:pt idx="4">
                  <c:v>1.4339913E-4</c:v>
                </c:pt>
                <c:pt idx="5">
                  <c:v>2.0686065000000001E-4</c:v>
                </c:pt>
                <c:pt idx="6">
                  <c:v>2.3453756000000001E-4</c:v>
                </c:pt>
                <c:pt idx="7">
                  <c:v>2.6723354999999999E-4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AD-49EF-BEA8-050CA920E9B3}"/>
            </c:ext>
          </c:extLst>
        </c:ser>
        <c:ser>
          <c:idx val="7"/>
          <c:order val="7"/>
          <c:tx>
            <c:strRef>
              <c:f>ElectProd!$B$447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ElectProd!$C$447:$K$447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6.2442100000000001E-6</c:v>
                </c:pt>
                <c:pt idx="3">
                  <c:v>8.4756846000000001E-6</c:v>
                </c:pt>
                <c:pt idx="4">
                  <c:v>1.3328913300000001E-5</c:v>
                </c:pt>
                <c:pt idx="5">
                  <c:v>2.1627357899999999E-5</c:v>
                </c:pt>
                <c:pt idx="6">
                  <c:v>2.5823402700000001E-5</c:v>
                </c:pt>
                <c:pt idx="7">
                  <c:v>3.0350012499999898E-5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7AD-49EF-BEA8-050CA920E9B3}"/>
            </c:ext>
          </c:extLst>
        </c:ser>
        <c:ser>
          <c:idx val="8"/>
          <c:order val="8"/>
          <c:tx>
            <c:strRef>
              <c:f>ElectProd!$B$448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ElectProd!$C$448:$K$448</c:f>
              <c:numCache>
                <c:formatCode>General</c:formatCode>
                <c:ptCount val="8"/>
                <c:pt idx="0">
                  <c:v>6.1358200000000002E-2</c:v>
                </c:pt>
                <c:pt idx="1">
                  <c:v>6.3175099999999998E-2</c:v>
                </c:pt>
                <c:pt idx="2">
                  <c:v>5.9858299999999899E-2</c:v>
                </c:pt>
                <c:pt idx="3">
                  <c:v>5.5319590000000002E-2</c:v>
                </c:pt>
                <c:pt idx="4">
                  <c:v>4.9622390000000002E-2</c:v>
                </c:pt>
                <c:pt idx="5">
                  <c:v>4.319808E-2</c:v>
                </c:pt>
                <c:pt idx="6">
                  <c:v>3.6773779999999999E-2</c:v>
                </c:pt>
                <c:pt idx="7">
                  <c:v>3.1076570000000001E-2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AD-49EF-BEA8-050CA920E9B3}"/>
            </c:ext>
          </c:extLst>
        </c:ser>
        <c:ser>
          <c:idx val="9"/>
          <c:order val="9"/>
          <c:tx>
            <c:strRef>
              <c:f>ElectProd!$B$449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ElectProd!$C$449:$K$449</c:f>
              <c:numCache>
                <c:formatCode>General</c:formatCode>
                <c:ptCount val="8"/>
                <c:pt idx="0">
                  <c:v>6.0986E-3</c:v>
                </c:pt>
                <c:pt idx="1">
                  <c:v>6.0986E-3</c:v>
                </c:pt>
                <c:pt idx="2">
                  <c:v>6.0986E-3</c:v>
                </c:pt>
                <c:pt idx="3">
                  <c:v>6.0986E-3</c:v>
                </c:pt>
                <c:pt idx="4">
                  <c:v>6.0986E-3</c:v>
                </c:pt>
                <c:pt idx="5">
                  <c:v>6.0986E-3</c:v>
                </c:pt>
                <c:pt idx="6">
                  <c:v>6.0986E-3</c:v>
                </c:pt>
                <c:pt idx="7">
                  <c:v>6.0986E-3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7AD-49EF-BEA8-050CA920E9B3}"/>
            </c:ext>
          </c:extLst>
        </c:ser>
        <c:ser>
          <c:idx val="10"/>
          <c:order val="10"/>
          <c:tx>
            <c:strRef>
              <c:f>ElectProd!$B$450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ElectProd!$C$450:$K$450</c:f>
              <c:numCache>
                <c:formatCode>General</c:formatCode>
                <c:ptCount val="8"/>
                <c:pt idx="0">
                  <c:v>7.8162071299999998E-4</c:v>
                </c:pt>
                <c:pt idx="1">
                  <c:v>1.286070057E-3</c:v>
                </c:pt>
                <c:pt idx="2">
                  <c:v>2.5112839629999901E-3</c:v>
                </c:pt>
                <c:pt idx="3">
                  <c:v>4.0416642500000002E-3</c:v>
                </c:pt>
                <c:pt idx="4">
                  <c:v>5.9969573000000003E-3</c:v>
                </c:pt>
                <c:pt idx="5">
                  <c:v>8.6715958899999997E-3</c:v>
                </c:pt>
                <c:pt idx="6">
                  <c:v>1.0589854877E-2</c:v>
                </c:pt>
                <c:pt idx="7">
                  <c:v>1.2710494943E-2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AD-49EF-BEA8-050CA920E9B3}"/>
            </c:ext>
          </c:extLst>
        </c:ser>
        <c:ser>
          <c:idx val="11"/>
          <c:order val="11"/>
          <c:tx>
            <c:strRef>
              <c:f>ElectProd!$B$451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ElectProd!$C$451:$K$451</c:f>
              <c:numCache>
                <c:formatCode>General</c:formatCode>
                <c:ptCount val="8"/>
                <c:pt idx="0">
                  <c:v>1.3069507799999999E-4</c:v>
                </c:pt>
                <c:pt idx="1">
                  <c:v>3.4873316649999998E-4</c:v>
                </c:pt>
                <c:pt idx="2">
                  <c:v>9.4538389049999996E-4</c:v>
                </c:pt>
                <c:pt idx="3">
                  <c:v>1.9792872665000002E-3</c:v>
                </c:pt>
                <c:pt idx="4">
                  <c:v>3.8039152705000002E-3</c:v>
                </c:pt>
                <c:pt idx="5">
                  <c:v>7.3249293624999901E-3</c:v>
                </c:pt>
                <c:pt idx="6">
                  <c:v>1.08052178445E-2</c:v>
                </c:pt>
                <c:pt idx="7">
                  <c:v>1.4169561569000001E-2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7AD-49EF-BEA8-050CA920E9B3}"/>
            </c:ext>
          </c:extLst>
        </c:ser>
        <c:ser>
          <c:idx val="12"/>
          <c:order val="12"/>
          <c:tx>
            <c:strRef>
              <c:f>ElectProd!$B$452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ElectProd!$C$452:$K$452</c:f>
              <c:numCache>
                <c:formatCode>General</c:formatCode>
                <c:ptCount val="8"/>
                <c:pt idx="0">
                  <c:v>1.878446E-3</c:v>
                </c:pt>
                <c:pt idx="1">
                  <c:v>2.094364E-3</c:v>
                </c:pt>
                <c:pt idx="2">
                  <c:v>1.8767596E-3</c:v>
                </c:pt>
                <c:pt idx="3">
                  <c:v>2.0512695999999999E-3</c:v>
                </c:pt>
                <c:pt idx="4">
                  <c:v>1.9207988999999999E-3</c:v>
                </c:pt>
                <c:pt idx="5">
                  <c:v>1.7913459E-3</c:v>
                </c:pt>
                <c:pt idx="6">
                  <c:v>1.8728064E-3</c:v>
                </c:pt>
                <c:pt idx="7">
                  <c:v>1.9932180000000002E-3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7AD-49EF-BEA8-050CA920E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133600"/>
        <c:axId val="358133992"/>
      </c:areaChart>
      <c:catAx>
        <c:axId val="35813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133992"/>
        <c:crosses val="autoZero"/>
        <c:auto val="1"/>
        <c:lblAlgn val="ctr"/>
        <c:lblOffset val="100"/>
        <c:noMultiLvlLbl val="0"/>
      </c:catAx>
      <c:valAx>
        <c:axId val="358133992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133600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71605606590842807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ElectProd!$B$54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ElectProd!$C$54:$K$54</c:f>
              <c:numCache>
                <c:formatCode>General</c:formatCode>
                <c:ptCount val="8"/>
                <c:pt idx="0">
                  <c:v>1.876951E-2</c:v>
                </c:pt>
                <c:pt idx="1">
                  <c:v>1.5131450000000001E-2</c:v>
                </c:pt>
                <c:pt idx="2">
                  <c:v>1.2051865999999991E-2</c:v>
                </c:pt>
                <c:pt idx="3">
                  <c:v>8.4736619999999999E-3</c:v>
                </c:pt>
                <c:pt idx="4">
                  <c:v>9.08761799999999E-3</c:v>
                </c:pt>
                <c:pt idx="5">
                  <c:v>9.5939030000000008E-3</c:v>
                </c:pt>
                <c:pt idx="6">
                  <c:v>1.0241871E-2</c:v>
                </c:pt>
                <c:pt idx="7">
                  <c:v>1.0790872999999989E-2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0-496F-AAAA-0115AD7809C2}"/>
            </c:ext>
          </c:extLst>
        </c:ser>
        <c:ser>
          <c:idx val="1"/>
          <c:order val="1"/>
          <c:tx>
            <c:strRef>
              <c:f>ElectProd!$B$55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ElectProd!$C$55:$K$55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1.929204E-5</c:v>
                </c:pt>
                <c:pt idx="3">
                  <c:v>6.4640319000000004E-5</c:v>
                </c:pt>
                <c:pt idx="4">
                  <c:v>8.7509214000000004E-5</c:v>
                </c:pt>
                <c:pt idx="5">
                  <c:v>1.26570551E-4</c:v>
                </c:pt>
                <c:pt idx="6">
                  <c:v>1.6120302600000001E-4</c:v>
                </c:pt>
                <c:pt idx="7">
                  <c:v>2.01951507E-4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50-496F-AAAA-0115AD7809C2}"/>
            </c:ext>
          </c:extLst>
        </c:ser>
        <c:ser>
          <c:idx val="2"/>
          <c:order val="2"/>
          <c:tx>
            <c:strRef>
              <c:f>ElectProd!$B$56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ElectProd!$C$56:$K$56</c:f>
              <c:numCache>
                <c:formatCode>General</c:formatCode>
                <c:ptCount val="8"/>
                <c:pt idx="0">
                  <c:v>8.6055943999999995E-2</c:v>
                </c:pt>
                <c:pt idx="1">
                  <c:v>8.142121799999999E-2</c:v>
                </c:pt>
                <c:pt idx="2">
                  <c:v>7.7904754399999998E-2</c:v>
                </c:pt>
                <c:pt idx="3">
                  <c:v>7.0499833099999895E-2</c:v>
                </c:pt>
                <c:pt idx="4">
                  <c:v>6.6566336500000003E-2</c:v>
                </c:pt>
                <c:pt idx="5">
                  <c:v>6.0714466699999997E-2</c:v>
                </c:pt>
                <c:pt idx="6">
                  <c:v>5.7242336599999999E-2</c:v>
                </c:pt>
                <c:pt idx="7">
                  <c:v>5.4012786299999997E-2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50-496F-AAAA-0115AD7809C2}"/>
            </c:ext>
          </c:extLst>
        </c:ser>
        <c:ser>
          <c:idx val="3"/>
          <c:order val="3"/>
          <c:tx>
            <c:strRef>
              <c:f>ElectProd!$B$57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ElectProd!$C$57:$K$57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1.41454E-4</c:v>
                </c:pt>
                <c:pt idx="3">
                  <c:v>5.6411150000000001E-4</c:v>
                </c:pt>
                <c:pt idx="4">
                  <c:v>8.6945839999999996E-4</c:v>
                </c:pt>
                <c:pt idx="5">
                  <c:v>1.2256646E-3</c:v>
                </c:pt>
                <c:pt idx="6">
                  <c:v>1.504551E-3</c:v>
                </c:pt>
                <c:pt idx="7">
                  <c:v>1.7645455999999999E-3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50-496F-AAAA-0115AD7809C2}"/>
            </c:ext>
          </c:extLst>
        </c:ser>
        <c:ser>
          <c:idx val="4"/>
          <c:order val="4"/>
          <c:tx>
            <c:strRef>
              <c:f>ElectProd!$B$58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ElectProd!$C$58:$K$58</c:f>
              <c:numCache>
                <c:formatCode>General</c:formatCode>
                <c:ptCount val="8"/>
                <c:pt idx="0">
                  <c:v>7.4871219999999997E-4</c:v>
                </c:pt>
                <c:pt idx="1">
                  <c:v>5.525924E-4</c:v>
                </c:pt>
                <c:pt idx="2">
                  <c:v>4.6783306E-4</c:v>
                </c:pt>
                <c:pt idx="3">
                  <c:v>3.54921389999999E-4</c:v>
                </c:pt>
                <c:pt idx="4">
                  <c:v>2.9903012E-4</c:v>
                </c:pt>
                <c:pt idx="5">
                  <c:v>2.5959463000000001E-4</c:v>
                </c:pt>
                <c:pt idx="6">
                  <c:v>2.3986067999999999E-4</c:v>
                </c:pt>
                <c:pt idx="7">
                  <c:v>2.2782443999999901E-4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50-496F-AAAA-0115AD7809C2}"/>
            </c:ext>
          </c:extLst>
        </c:ser>
        <c:ser>
          <c:idx val="5"/>
          <c:order val="5"/>
          <c:tx>
            <c:strRef>
              <c:f>ElectProd!$B$59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ElectProd!$C$59:$K$59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1.91264E-5</c:v>
                </c:pt>
                <c:pt idx="3">
                  <c:v>5.5913277000000003E-5</c:v>
                </c:pt>
                <c:pt idx="4">
                  <c:v>5.1961534E-5</c:v>
                </c:pt>
                <c:pt idx="5">
                  <c:v>5.6298399999999901E-5</c:v>
                </c:pt>
                <c:pt idx="6">
                  <c:v>4.5163924999999998E-5</c:v>
                </c:pt>
                <c:pt idx="7">
                  <c:v>4.0098115999999999E-5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50-496F-AAAA-0115AD7809C2}"/>
            </c:ext>
          </c:extLst>
        </c:ser>
        <c:ser>
          <c:idx val="6"/>
          <c:order val="6"/>
          <c:tx>
            <c:strRef>
              <c:f>ElectProd!$B$60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ElectProd!$C$60:$K$60</c:f>
              <c:numCache>
                <c:formatCode>General</c:formatCode>
                <c:ptCount val="8"/>
                <c:pt idx="0">
                  <c:v>1.3319809999999899E-3</c:v>
                </c:pt>
                <c:pt idx="1">
                  <c:v>6.5520300000000004E-4</c:v>
                </c:pt>
                <c:pt idx="2">
                  <c:v>4.4925239999999903E-4</c:v>
                </c:pt>
                <c:pt idx="3">
                  <c:v>5.2539527999999997E-4</c:v>
                </c:pt>
                <c:pt idx="4">
                  <c:v>5.6310615999999997E-4</c:v>
                </c:pt>
                <c:pt idx="5">
                  <c:v>6.5419784999999999E-4</c:v>
                </c:pt>
                <c:pt idx="6">
                  <c:v>6.6262112999999998E-4</c:v>
                </c:pt>
                <c:pt idx="7">
                  <c:v>7.2415800999999999E-4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50-496F-AAAA-0115AD7809C2}"/>
            </c:ext>
          </c:extLst>
        </c:ser>
        <c:ser>
          <c:idx val="7"/>
          <c:order val="7"/>
          <c:tx>
            <c:strRef>
              <c:f>ElectProd!$B$61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ElectProd!$C$61:$K$61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7.0520600000000004E-6</c:v>
                </c:pt>
                <c:pt idx="3">
                  <c:v>2.6337372999999999E-5</c:v>
                </c:pt>
                <c:pt idx="4">
                  <c:v>3.0063581599999999E-5</c:v>
                </c:pt>
                <c:pt idx="5">
                  <c:v>3.95397485E-5</c:v>
                </c:pt>
                <c:pt idx="6">
                  <c:v>3.9123810599999997E-5</c:v>
                </c:pt>
                <c:pt idx="7">
                  <c:v>4.2331121100000001E-5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A50-496F-AAAA-0115AD7809C2}"/>
            </c:ext>
          </c:extLst>
        </c:ser>
        <c:ser>
          <c:idx val="8"/>
          <c:order val="8"/>
          <c:tx>
            <c:strRef>
              <c:f>ElectProd!$B$62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ElectProd!$C$62:$K$62</c:f>
              <c:numCache>
                <c:formatCode>General</c:formatCode>
                <c:ptCount val="8"/>
                <c:pt idx="0">
                  <c:v>3.1337499999999997E-2</c:v>
                </c:pt>
                <c:pt idx="1">
                  <c:v>3.4012830000000001E-2</c:v>
                </c:pt>
                <c:pt idx="2">
                  <c:v>3.260482E-2</c:v>
                </c:pt>
                <c:pt idx="3">
                  <c:v>3.067812E-2</c:v>
                </c:pt>
                <c:pt idx="4">
                  <c:v>2.8259619999999999E-2</c:v>
                </c:pt>
                <c:pt idx="5">
                  <c:v>2.553242E-2</c:v>
                </c:pt>
                <c:pt idx="6">
                  <c:v>2.2805179999999901E-2</c:v>
                </c:pt>
                <c:pt idx="7">
                  <c:v>2.0386680000000001E-2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50-496F-AAAA-0115AD7809C2}"/>
            </c:ext>
          </c:extLst>
        </c:ser>
        <c:ser>
          <c:idx val="9"/>
          <c:order val="9"/>
          <c:tx>
            <c:strRef>
              <c:f>ElectProd!$B$63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ElectProd!$C$63:$K$63</c:f>
              <c:numCache>
                <c:formatCode>General</c:formatCode>
                <c:ptCount val="8"/>
                <c:pt idx="0">
                  <c:v>3.6080999999999999E-3</c:v>
                </c:pt>
                <c:pt idx="1">
                  <c:v>3.6080999999999999E-3</c:v>
                </c:pt>
                <c:pt idx="2">
                  <c:v>3.6080999999999999E-3</c:v>
                </c:pt>
                <c:pt idx="3">
                  <c:v>3.6080999999999999E-3</c:v>
                </c:pt>
                <c:pt idx="4">
                  <c:v>3.6080999999999999E-3</c:v>
                </c:pt>
                <c:pt idx="5">
                  <c:v>3.6080999999999999E-3</c:v>
                </c:pt>
                <c:pt idx="6">
                  <c:v>3.6080999999999999E-3</c:v>
                </c:pt>
                <c:pt idx="7">
                  <c:v>3.6080999999999999E-3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A50-496F-AAAA-0115AD7809C2}"/>
            </c:ext>
          </c:extLst>
        </c:ser>
        <c:ser>
          <c:idx val="10"/>
          <c:order val="10"/>
          <c:tx>
            <c:strRef>
              <c:f>ElectProd!$B$64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ElectProd!$C$64:$K$64</c:f>
              <c:numCache>
                <c:formatCode>General</c:formatCode>
                <c:ptCount val="8"/>
                <c:pt idx="0">
                  <c:v>2.4300709749999999E-3</c:v>
                </c:pt>
                <c:pt idx="1">
                  <c:v>4.0100194939999998E-3</c:v>
                </c:pt>
                <c:pt idx="2">
                  <c:v>5.7367703999999997E-3</c:v>
                </c:pt>
                <c:pt idx="3">
                  <c:v>1.159116134E-2</c:v>
                </c:pt>
                <c:pt idx="4">
                  <c:v>1.6991880809999999E-2</c:v>
                </c:pt>
                <c:pt idx="5">
                  <c:v>2.3031951509999999E-2</c:v>
                </c:pt>
                <c:pt idx="6">
                  <c:v>2.5714949344999901E-2</c:v>
                </c:pt>
                <c:pt idx="7">
                  <c:v>2.87107229759999E-2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50-496F-AAAA-0115AD7809C2}"/>
            </c:ext>
          </c:extLst>
        </c:ser>
        <c:ser>
          <c:idx val="11"/>
          <c:order val="11"/>
          <c:tx>
            <c:strRef>
              <c:f>ElectProd!$B$65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ElectProd!$C$65:$K$65</c:f>
              <c:numCache>
                <c:formatCode>General</c:formatCode>
                <c:ptCount val="8"/>
                <c:pt idx="0">
                  <c:v>2.2936101200000001E-4</c:v>
                </c:pt>
                <c:pt idx="1">
                  <c:v>6.2550748299999999E-4</c:v>
                </c:pt>
                <c:pt idx="2">
                  <c:v>1.135691027E-3</c:v>
                </c:pt>
                <c:pt idx="3">
                  <c:v>3.6891689429999902E-3</c:v>
                </c:pt>
                <c:pt idx="4">
                  <c:v>7.0441032040000004E-3</c:v>
                </c:pt>
                <c:pt idx="5">
                  <c:v>1.26074255699999E-2</c:v>
                </c:pt>
                <c:pt idx="6">
                  <c:v>1.709180767E-2</c:v>
                </c:pt>
                <c:pt idx="7">
                  <c:v>2.1084626257999999E-2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A50-496F-AAAA-0115AD7809C2}"/>
            </c:ext>
          </c:extLst>
        </c:ser>
        <c:ser>
          <c:idx val="12"/>
          <c:order val="12"/>
          <c:tx>
            <c:strRef>
              <c:f>ElectProd!$B$66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ElectProd!$C$66:$K$66</c:f>
              <c:numCache>
                <c:formatCode>General</c:formatCode>
                <c:ptCount val="8"/>
                <c:pt idx="0">
                  <c:v>1.4828285E-3</c:v>
                </c:pt>
                <c:pt idx="1">
                  <c:v>1.8870270000000001E-3</c:v>
                </c:pt>
                <c:pt idx="2">
                  <c:v>2.5479554999999999E-3</c:v>
                </c:pt>
                <c:pt idx="3">
                  <c:v>2.7264418999999999E-3</c:v>
                </c:pt>
                <c:pt idx="4">
                  <c:v>2.5658985999999998E-3</c:v>
                </c:pt>
                <c:pt idx="5">
                  <c:v>2.2725813999999898E-3</c:v>
                </c:pt>
                <c:pt idx="6">
                  <c:v>2.4995885999999998E-3</c:v>
                </c:pt>
                <c:pt idx="7">
                  <c:v>2.8182654000000001E-3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A50-496F-AAAA-0115AD780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596472"/>
        <c:axId val="285571056"/>
      </c:areaChart>
      <c:catAx>
        <c:axId val="28559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571056"/>
        <c:crosses val="autoZero"/>
        <c:auto val="1"/>
        <c:lblAlgn val="ctr"/>
        <c:lblOffset val="100"/>
        <c:noMultiLvlLbl val="0"/>
      </c:catAx>
      <c:valAx>
        <c:axId val="285571056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596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71605606590842807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ElectProd!$B$86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ElectProd!$C$86:$K$86</c:f>
              <c:numCache>
                <c:formatCode>General</c:formatCode>
                <c:ptCount val="8"/>
                <c:pt idx="0">
                  <c:v>7.8203599999999915E-3</c:v>
                </c:pt>
                <c:pt idx="1">
                  <c:v>6.3527800000000006E-3</c:v>
                </c:pt>
                <c:pt idx="2">
                  <c:v>5.2187580000000004E-3</c:v>
                </c:pt>
                <c:pt idx="3">
                  <c:v>3.97485039999999E-3</c:v>
                </c:pt>
                <c:pt idx="4">
                  <c:v>4.4396515999999995E-3</c:v>
                </c:pt>
                <c:pt idx="5">
                  <c:v>5.0023577999999897E-3</c:v>
                </c:pt>
                <c:pt idx="6">
                  <c:v>5.5502649999999995E-3</c:v>
                </c:pt>
                <c:pt idx="7">
                  <c:v>6.0610569999999999E-3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8-4C08-A256-E39F41B8C322}"/>
            </c:ext>
          </c:extLst>
        </c:ser>
        <c:ser>
          <c:idx val="1"/>
          <c:order val="1"/>
          <c:tx>
            <c:strRef>
              <c:f>ElectProd!$B$87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ElectProd!$C$87:$K$87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1.3424589999999999E-5</c:v>
                </c:pt>
                <c:pt idx="3">
                  <c:v>4.5831302999999998E-5</c:v>
                </c:pt>
                <c:pt idx="4">
                  <c:v>6.2440103999999996E-5</c:v>
                </c:pt>
                <c:pt idx="5">
                  <c:v>9.3247090000000003E-5</c:v>
                </c:pt>
                <c:pt idx="6">
                  <c:v>1.17272197E-4</c:v>
                </c:pt>
                <c:pt idx="7">
                  <c:v>1.4560588799999999E-4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F8-4C08-A256-E39F41B8C322}"/>
            </c:ext>
          </c:extLst>
        </c:ser>
        <c:ser>
          <c:idx val="2"/>
          <c:order val="2"/>
          <c:tx>
            <c:strRef>
              <c:f>ElectProd!$B$88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ElectProd!$C$88:$K$88</c:f>
              <c:numCache>
                <c:formatCode>General</c:formatCode>
                <c:ptCount val="8"/>
                <c:pt idx="0">
                  <c:v>2.0954172E-2</c:v>
                </c:pt>
                <c:pt idx="1">
                  <c:v>2.0131652999999899E-2</c:v>
                </c:pt>
                <c:pt idx="2">
                  <c:v>1.97434415E-2</c:v>
                </c:pt>
                <c:pt idx="3">
                  <c:v>1.8703085229999999E-2</c:v>
                </c:pt>
                <c:pt idx="4">
                  <c:v>1.8175382279999999E-2</c:v>
                </c:pt>
                <c:pt idx="5">
                  <c:v>1.7330541919999901E-2</c:v>
                </c:pt>
                <c:pt idx="6">
                  <c:v>1.681287524E-2</c:v>
                </c:pt>
                <c:pt idx="7">
                  <c:v>1.628462545E-2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F8-4C08-A256-E39F41B8C322}"/>
            </c:ext>
          </c:extLst>
        </c:ser>
        <c:ser>
          <c:idx val="3"/>
          <c:order val="3"/>
          <c:tx>
            <c:strRef>
              <c:f>ElectProd!$B$89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ElectProd!$C$89:$K$89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5.0466000000000001E-5</c:v>
                </c:pt>
                <c:pt idx="3">
                  <c:v>2.0495449999999901E-4</c:v>
                </c:pt>
                <c:pt idx="4">
                  <c:v>3.1808429999999999E-4</c:v>
                </c:pt>
                <c:pt idx="5">
                  <c:v>4.615984E-4</c:v>
                </c:pt>
                <c:pt idx="6">
                  <c:v>5.629427E-4</c:v>
                </c:pt>
                <c:pt idx="7">
                  <c:v>6.5536529999999998E-4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F8-4C08-A256-E39F41B8C322}"/>
            </c:ext>
          </c:extLst>
        </c:ser>
        <c:ser>
          <c:idx val="4"/>
          <c:order val="4"/>
          <c:tx>
            <c:strRef>
              <c:f>ElectProd!$B$90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ElectProd!$C$90:$K$90</c:f>
              <c:numCache>
                <c:formatCode>General</c:formatCode>
                <c:ptCount val="8"/>
                <c:pt idx="0">
                  <c:v>1.8100909999999999E-4</c:v>
                </c:pt>
                <c:pt idx="1">
                  <c:v>1.3319470999999901E-4</c:v>
                </c:pt>
                <c:pt idx="2">
                  <c:v>1.15679219999999E-4</c:v>
                </c:pt>
                <c:pt idx="3">
                  <c:v>9.5146084999999999E-5</c:v>
                </c:pt>
                <c:pt idx="4">
                  <c:v>8.3534698999999894E-5</c:v>
                </c:pt>
                <c:pt idx="5">
                  <c:v>7.9820369999999895E-5</c:v>
                </c:pt>
                <c:pt idx="6">
                  <c:v>7.4734964000000003E-5</c:v>
                </c:pt>
                <c:pt idx="7">
                  <c:v>7.2550926999999997E-5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F8-4C08-A256-E39F41B8C322}"/>
            </c:ext>
          </c:extLst>
        </c:ser>
        <c:ser>
          <c:idx val="5"/>
          <c:order val="5"/>
          <c:tx>
            <c:strRef>
              <c:f>ElectProd!$B$91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ElectProd!$C$91:$K$91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7.3808300000000001E-6</c:v>
                </c:pt>
                <c:pt idx="3">
                  <c:v>2.1888932000000001E-5</c:v>
                </c:pt>
                <c:pt idx="4">
                  <c:v>2.0382919E-5</c:v>
                </c:pt>
                <c:pt idx="5">
                  <c:v>2.3045330999999999E-5</c:v>
                </c:pt>
                <c:pt idx="6">
                  <c:v>1.7698562E-5</c:v>
                </c:pt>
                <c:pt idx="7">
                  <c:v>1.5270678999999999E-5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F8-4C08-A256-E39F41B8C322}"/>
            </c:ext>
          </c:extLst>
        </c:ser>
        <c:ser>
          <c:idx val="6"/>
          <c:order val="6"/>
          <c:tx>
            <c:strRef>
              <c:f>ElectProd!$B$92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ElectProd!$C$92:$K$92</c:f>
              <c:numCache>
                <c:formatCode>General</c:formatCode>
                <c:ptCount val="8"/>
                <c:pt idx="0">
                  <c:v>1.187984E-3</c:v>
                </c:pt>
                <c:pt idx="1">
                  <c:v>5.8358999999999896E-4</c:v>
                </c:pt>
                <c:pt idx="2">
                  <c:v>4.7747889999999899E-4</c:v>
                </c:pt>
                <c:pt idx="3">
                  <c:v>6.8143710000000005E-4</c:v>
                </c:pt>
                <c:pt idx="4">
                  <c:v>7.408251E-4</c:v>
                </c:pt>
                <c:pt idx="5">
                  <c:v>9.2121070000000002E-4</c:v>
                </c:pt>
                <c:pt idx="6">
                  <c:v>9.1239459999999995E-4</c:v>
                </c:pt>
                <c:pt idx="7">
                  <c:v>9.888548E-4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F8-4C08-A256-E39F41B8C322}"/>
            </c:ext>
          </c:extLst>
        </c:ser>
        <c:ser>
          <c:idx val="7"/>
          <c:order val="7"/>
          <c:tx>
            <c:strRef>
              <c:f>ElectProd!$B$93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ElectProd!$C$93:$K$93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9.92683E-6</c:v>
                </c:pt>
                <c:pt idx="3">
                  <c:v>3.7935256999999998E-5</c:v>
                </c:pt>
                <c:pt idx="4">
                  <c:v>4.3719423999999999E-5</c:v>
                </c:pt>
                <c:pt idx="5">
                  <c:v>6.0421723000000001E-5</c:v>
                </c:pt>
                <c:pt idx="6">
                  <c:v>5.7618075999999997E-5</c:v>
                </c:pt>
                <c:pt idx="7">
                  <c:v>6.0800369999999999E-5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7F8-4C08-A256-E39F41B8C322}"/>
            </c:ext>
          </c:extLst>
        </c:ser>
        <c:ser>
          <c:idx val="8"/>
          <c:order val="8"/>
          <c:tx>
            <c:strRef>
              <c:f>ElectProd!$B$94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ElectProd!$C$94:$K$94</c:f>
              <c:numCache>
                <c:formatCode>General</c:formatCode>
                <c:ptCount val="8"/>
                <c:pt idx="0">
                  <c:v>6.7664799999999997E-2</c:v>
                </c:pt>
                <c:pt idx="1">
                  <c:v>7.5931200000000004E-2</c:v>
                </c:pt>
                <c:pt idx="2">
                  <c:v>7.3335499999999998E-2</c:v>
                </c:pt>
                <c:pt idx="3">
                  <c:v>6.9783399999999995E-2</c:v>
                </c:pt>
                <c:pt idx="4">
                  <c:v>6.5324699999999999E-2</c:v>
                </c:pt>
                <c:pt idx="5">
                  <c:v>6.0296799999999998E-2</c:v>
                </c:pt>
                <c:pt idx="6">
                  <c:v>5.5268999999999999E-2</c:v>
                </c:pt>
                <c:pt idx="7">
                  <c:v>5.0810299999999899E-2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F8-4C08-A256-E39F41B8C322}"/>
            </c:ext>
          </c:extLst>
        </c:ser>
        <c:ser>
          <c:idx val="9"/>
          <c:order val="9"/>
          <c:tx>
            <c:strRef>
              <c:f>ElectProd!$B$95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ElectProd!$C$95:$K$95</c:f>
              <c:numCache>
                <c:formatCode>General</c:formatCode>
                <c:ptCount val="8"/>
                <c:pt idx="0">
                  <c:v>5.3854999999999997E-3</c:v>
                </c:pt>
                <c:pt idx="1">
                  <c:v>5.3854999999999997E-3</c:v>
                </c:pt>
                <c:pt idx="2">
                  <c:v>5.3854999999999997E-3</c:v>
                </c:pt>
                <c:pt idx="3">
                  <c:v>5.3854999999999997E-3</c:v>
                </c:pt>
                <c:pt idx="4">
                  <c:v>5.3854999999999997E-3</c:v>
                </c:pt>
                <c:pt idx="5">
                  <c:v>5.3854999999999997E-3</c:v>
                </c:pt>
                <c:pt idx="6">
                  <c:v>5.3854999999999997E-3</c:v>
                </c:pt>
                <c:pt idx="7">
                  <c:v>5.3854999999999997E-3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7F8-4C08-A256-E39F41B8C322}"/>
            </c:ext>
          </c:extLst>
        </c:ser>
        <c:ser>
          <c:idx val="10"/>
          <c:order val="10"/>
          <c:tx>
            <c:strRef>
              <c:f>ElectProd!$B$96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ElectProd!$C$96:$K$96</c:f>
              <c:numCache>
                <c:formatCode>General</c:formatCode>
                <c:ptCount val="8"/>
                <c:pt idx="0">
                  <c:v>1.775334369E-3</c:v>
                </c:pt>
                <c:pt idx="1">
                  <c:v>2.7342172039999898E-3</c:v>
                </c:pt>
                <c:pt idx="2">
                  <c:v>4.2752871769999997E-3</c:v>
                </c:pt>
                <c:pt idx="3">
                  <c:v>9.5653054269999992E-3</c:v>
                </c:pt>
                <c:pt idx="4">
                  <c:v>1.4480069446999999E-2</c:v>
                </c:pt>
                <c:pt idx="5">
                  <c:v>2.0086191707E-2</c:v>
                </c:pt>
                <c:pt idx="6">
                  <c:v>2.3180916707999901E-2</c:v>
                </c:pt>
                <c:pt idx="7">
                  <c:v>2.62348602429999E-2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F8-4C08-A256-E39F41B8C322}"/>
            </c:ext>
          </c:extLst>
        </c:ser>
        <c:ser>
          <c:idx val="11"/>
          <c:order val="11"/>
          <c:tx>
            <c:strRef>
              <c:f>ElectProd!$B$97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ElectProd!$C$97:$K$97</c:f>
              <c:numCache>
                <c:formatCode>General</c:formatCode>
                <c:ptCount val="8"/>
                <c:pt idx="0">
                  <c:v>2.1883246899999999E-4</c:v>
                </c:pt>
                <c:pt idx="1">
                  <c:v>6.0694467399999904E-4</c:v>
                </c:pt>
                <c:pt idx="2">
                  <c:v>1.4411986959999999E-3</c:v>
                </c:pt>
                <c:pt idx="3">
                  <c:v>5.4323544189999896E-3</c:v>
                </c:pt>
                <c:pt idx="4">
                  <c:v>1.0683315936E-2</c:v>
                </c:pt>
                <c:pt idx="5">
                  <c:v>1.9830476177000001E-2</c:v>
                </c:pt>
                <c:pt idx="6">
                  <c:v>2.6926704823999999E-2</c:v>
                </c:pt>
                <c:pt idx="7">
                  <c:v>3.3051250124999897E-2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7F8-4C08-A256-E39F41B8C322}"/>
            </c:ext>
          </c:extLst>
        </c:ser>
        <c:ser>
          <c:idx val="12"/>
          <c:order val="12"/>
          <c:tx>
            <c:strRef>
              <c:f>ElectProd!$B$98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ElectProd!$C$98:$K$98</c:f>
              <c:numCache>
                <c:formatCode>General</c:formatCode>
                <c:ptCount val="8"/>
                <c:pt idx="0">
                  <c:v>2.8344299999999998E-4</c:v>
                </c:pt>
                <c:pt idx="1">
                  <c:v>3.57711799999999E-4</c:v>
                </c:pt>
                <c:pt idx="2">
                  <c:v>4.814652E-4</c:v>
                </c:pt>
                <c:pt idx="3">
                  <c:v>5.1691829999999999E-4</c:v>
                </c:pt>
                <c:pt idx="4">
                  <c:v>4.8455779999999999E-4</c:v>
                </c:pt>
                <c:pt idx="5">
                  <c:v>4.2294359999999999E-4</c:v>
                </c:pt>
                <c:pt idx="6">
                  <c:v>4.5339209999999998E-4</c:v>
                </c:pt>
                <c:pt idx="7">
                  <c:v>4.9884150000000004E-4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7F8-4C08-A256-E39F41B8C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152808"/>
        <c:axId val="215153200"/>
      </c:areaChart>
      <c:catAx>
        <c:axId val="21515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3200"/>
        <c:crosses val="autoZero"/>
        <c:auto val="1"/>
        <c:lblAlgn val="ctr"/>
        <c:lblOffset val="100"/>
        <c:noMultiLvlLbl val="0"/>
      </c:catAx>
      <c:valAx>
        <c:axId val="21515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2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71605606590842807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ElectProd!$B$102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ElectProd!$C$102:$K$102</c:f>
              <c:numCache>
                <c:formatCode>General</c:formatCode>
                <c:ptCount val="8"/>
                <c:pt idx="0">
                  <c:v>1.7817900000000001E-5</c:v>
                </c:pt>
                <c:pt idx="1">
                  <c:v>1.9106260000000001E-5</c:v>
                </c:pt>
                <c:pt idx="2">
                  <c:v>1.7622994000000001E-5</c:v>
                </c:pt>
                <c:pt idx="3">
                  <c:v>1.5576828999999999E-5</c:v>
                </c:pt>
                <c:pt idx="4">
                  <c:v>2.0034898000000001E-5</c:v>
                </c:pt>
                <c:pt idx="5">
                  <c:v>2.6601003E-5</c:v>
                </c:pt>
                <c:pt idx="6">
                  <c:v>3.3875031999999998E-5</c:v>
                </c:pt>
                <c:pt idx="7">
                  <c:v>4.20799189999999E-5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A7-4857-90A0-BF1DB1B6A61D}"/>
            </c:ext>
          </c:extLst>
        </c:ser>
        <c:ser>
          <c:idx val="1"/>
          <c:order val="1"/>
          <c:tx>
            <c:strRef>
              <c:f>ElectProd!$B$103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ElectProd!$C$103:$K$103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7.1055830000000003E-8</c:v>
                </c:pt>
                <c:pt idx="3">
                  <c:v>2.5649558000000001E-7</c:v>
                </c:pt>
                <c:pt idx="4">
                  <c:v>3.9625449E-7</c:v>
                </c:pt>
                <c:pt idx="5">
                  <c:v>6.5836443999999999E-7</c:v>
                </c:pt>
                <c:pt idx="6">
                  <c:v>9.0534824000000001E-7</c:v>
                </c:pt>
                <c:pt idx="7">
                  <c:v>1.2204424799999999E-6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A7-4857-90A0-BF1DB1B6A61D}"/>
            </c:ext>
          </c:extLst>
        </c:ser>
        <c:ser>
          <c:idx val="2"/>
          <c:order val="2"/>
          <c:tx>
            <c:strRef>
              <c:f>ElectProd!$B$104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ElectProd!$C$104:$K$104</c:f>
              <c:numCache>
                <c:formatCode>General</c:formatCode>
                <c:ptCount val="8"/>
                <c:pt idx="0">
                  <c:v>2.1130655999999901E-2</c:v>
                </c:pt>
                <c:pt idx="1">
                  <c:v>1.9257618599999901E-2</c:v>
                </c:pt>
                <c:pt idx="2">
                  <c:v>1.7921444500000001E-2</c:v>
                </c:pt>
                <c:pt idx="3">
                  <c:v>1.535979352E-2</c:v>
                </c:pt>
                <c:pt idx="4">
                  <c:v>1.4047515619999999E-2</c:v>
                </c:pt>
                <c:pt idx="5">
                  <c:v>1.2287000929999899E-2</c:v>
                </c:pt>
                <c:pt idx="6">
                  <c:v>1.11439335999999E-2</c:v>
                </c:pt>
                <c:pt idx="7">
                  <c:v>1.0090795519999999E-2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A7-4857-90A0-BF1DB1B6A61D}"/>
            </c:ext>
          </c:extLst>
        </c:ser>
        <c:ser>
          <c:idx val="3"/>
          <c:order val="3"/>
          <c:tx>
            <c:strRef>
              <c:f>ElectProd!$B$105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ElectProd!$C$105:$K$105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2.0274800000000001E-5</c:v>
                </c:pt>
                <c:pt idx="3">
                  <c:v>7.5201499999999995E-5</c:v>
                </c:pt>
                <c:pt idx="4">
                  <c:v>1.166935E-4</c:v>
                </c:pt>
                <c:pt idx="5">
                  <c:v>1.6728730000000001E-4</c:v>
                </c:pt>
                <c:pt idx="6">
                  <c:v>2.0501309999999999E-4</c:v>
                </c:pt>
                <c:pt idx="7">
                  <c:v>2.3969759999999999E-4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A7-4857-90A0-BF1DB1B6A61D}"/>
            </c:ext>
          </c:extLst>
        </c:ser>
        <c:ser>
          <c:idx val="4"/>
          <c:order val="4"/>
          <c:tx>
            <c:strRef>
              <c:f>ElectProd!$B$106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ElectProd!$C$106:$K$106</c:f>
              <c:numCache>
                <c:formatCode>General</c:formatCode>
                <c:ptCount val="8"/>
                <c:pt idx="0">
                  <c:v>5.0155289999999997E-5</c:v>
                </c:pt>
                <c:pt idx="1">
                  <c:v>3.6779178000000002E-5</c:v>
                </c:pt>
                <c:pt idx="2">
                  <c:v>3.1126186999999998E-5</c:v>
                </c:pt>
                <c:pt idx="3">
                  <c:v>2.1752817699999899E-5</c:v>
                </c:pt>
                <c:pt idx="4">
                  <c:v>1.74922414E-5</c:v>
                </c:pt>
                <c:pt idx="5">
                  <c:v>1.38564558E-5</c:v>
                </c:pt>
                <c:pt idx="6">
                  <c:v>1.2119779900000001E-5</c:v>
                </c:pt>
                <c:pt idx="7">
                  <c:v>1.0724012E-5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A7-4857-90A0-BF1DB1B6A61D}"/>
            </c:ext>
          </c:extLst>
        </c:ser>
        <c:ser>
          <c:idx val="5"/>
          <c:order val="5"/>
          <c:tx>
            <c:strRef>
              <c:f>ElectProd!$B$107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ElectProd!$C$107:$K$107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6.5392000000000002E-7</c:v>
                </c:pt>
                <c:pt idx="3">
                  <c:v>1.7558192999999999E-6</c:v>
                </c:pt>
                <c:pt idx="4">
                  <c:v>1.6655345E-6</c:v>
                </c:pt>
                <c:pt idx="5">
                  <c:v>1.8626836999999999E-6</c:v>
                </c:pt>
                <c:pt idx="6">
                  <c:v>1.4719465999999899E-6</c:v>
                </c:pt>
                <c:pt idx="7">
                  <c:v>1.2927435E-6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A7-4857-90A0-BF1DB1B6A61D}"/>
            </c:ext>
          </c:extLst>
        </c:ser>
        <c:ser>
          <c:idx val="6"/>
          <c:order val="6"/>
          <c:tx>
            <c:strRef>
              <c:f>ElectProd!$B$108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ElectProd!$C$108:$K$108</c:f>
              <c:numCache>
                <c:formatCode>General</c:formatCode>
                <c:ptCount val="8"/>
                <c:pt idx="0">
                  <c:v>1.0669809999999999E-4</c:v>
                </c:pt>
                <c:pt idx="1">
                  <c:v>5.2615499999999998E-5</c:v>
                </c:pt>
                <c:pt idx="2">
                  <c:v>3.39662E-5</c:v>
                </c:pt>
                <c:pt idx="3">
                  <c:v>3.6569728999999901E-5</c:v>
                </c:pt>
                <c:pt idx="4">
                  <c:v>4.1831220000000002E-5</c:v>
                </c:pt>
                <c:pt idx="5">
                  <c:v>5.2090079999999902E-5</c:v>
                </c:pt>
                <c:pt idx="6">
                  <c:v>5.4123075999999998E-5</c:v>
                </c:pt>
                <c:pt idx="7">
                  <c:v>6.0510373999999998E-5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A7-4857-90A0-BF1DB1B6A61D}"/>
            </c:ext>
          </c:extLst>
        </c:ser>
        <c:ser>
          <c:idx val="7"/>
          <c:order val="7"/>
          <c:tx>
            <c:strRef>
              <c:f>ElectProd!$B$109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ElectProd!$C$109:$K$109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4.5415900000000001E-7</c:v>
                </c:pt>
                <c:pt idx="3">
                  <c:v>1.72811763E-6</c:v>
                </c:pt>
                <c:pt idx="4">
                  <c:v>2.1919508699999998E-6</c:v>
                </c:pt>
                <c:pt idx="5">
                  <c:v>3.20452727E-6</c:v>
                </c:pt>
                <c:pt idx="6">
                  <c:v>3.3022487900000001E-6</c:v>
                </c:pt>
                <c:pt idx="7">
                  <c:v>3.6945446799999998E-6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5A7-4857-90A0-BF1DB1B6A61D}"/>
            </c:ext>
          </c:extLst>
        </c:ser>
        <c:ser>
          <c:idx val="8"/>
          <c:order val="8"/>
          <c:tx>
            <c:strRef>
              <c:f>ElectProd!$B$110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ElectProd!$C$110:$K$110</c:f>
              <c:numCache>
                <c:formatCode>General</c:formatCode>
                <c:ptCount val="8"/>
                <c:pt idx="0">
                  <c:v>3.2926599999999999E-4</c:v>
                </c:pt>
                <c:pt idx="1">
                  <c:v>4.245648E-4</c:v>
                </c:pt>
                <c:pt idx="2">
                  <c:v>4.2456470000000002E-4</c:v>
                </c:pt>
                <c:pt idx="3">
                  <c:v>4.245637E-4</c:v>
                </c:pt>
                <c:pt idx="4">
                  <c:v>4.2456360000000002E-4</c:v>
                </c:pt>
                <c:pt idx="5">
                  <c:v>4.2456349999999999E-4</c:v>
                </c:pt>
                <c:pt idx="6">
                  <c:v>4.2456349999999999E-4</c:v>
                </c:pt>
                <c:pt idx="7">
                  <c:v>4.2456239999999999E-4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5A7-4857-90A0-BF1DB1B6A61D}"/>
            </c:ext>
          </c:extLst>
        </c:ser>
        <c:ser>
          <c:idx val="9"/>
          <c:order val="9"/>
          <c:tx>
            <c:strRef>
              <c:f>ElectProd!$B$111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ElectProd!$C$111:$K$111</c:f>
              <c:numCache>
                <c:formatCode>General</c:formatCode>
                <c:ptCount val="8"/>
                <c:pt idx="0">
                  <c:v>1.3499999999999999E-5</c:v>
                </c:pt>
                <c:pt idx="1">
                  <c:v>1.3499999999999999E-5</c:v>
                </c:pt>
                <c:pt idx="2">
                  <c:v>1.3499999999999999E-5</c:v>
                </c:pt>
                <c:pt idx="3">
                  <c:v>1.3499999999999999E-5</c:v>
                </c:pt>
                <c:pt idx="4">
                  <c:v>1.3499999999999999E-5</c:v>
                </c:pt>
                <c:pt idx="5">
                  <c:v>1.3499999999999999E-5</c:v>
                </c:pt>
                <c:pt idx="6">
                  <c:v>1.3499999999999999E-5</c:v>
                </c:pt>
                <c:pt idx="7">
                  <c:v>1.3499999999999999E-5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5A7-4857-90A0-BF1DB1B6A61D}"/>
            </c:ext>
          </c:extLst>
        </c:ser>
        <c:ser>
          <c:idx val="10"/>
          <c:order val="10"/>
          <c:tx>
            <c:strRef>
              <c:f>ElectProd!$B$112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ElectProd!$C$112:$K$112</c:f>
              <c:numCache>
                <c:formatCode>General</c:formatCode>
                <c:ptCount val="8"/>
                <c:pt idx="0">
                  <c:v>2.7539167570000001E-4</c:v>
                </c:pt>
                <c:pt idx="1">
                  <c:v>4.3112656909999997E-4</c:v>
                </c:pt>
                <c:pt idx="2">
                  <c:v>5.5982628860000005E-4</c:v>
                </c:pt>
                <c:pt idx="3">
                  <c:v>9.8657260360000007E-4</c:v>
                </c:pt>
                <c:pt idx="4">
                  <c:v>1.4071438316E-3</c:v>
                </c:pt>
                <c:pt idx="5">
                  <c:v>1.9090181836E-3</c:v>
                </c:pt>
                <c:pt idx="6">
                  <c:v>2.0676561909E-3</c:v>
                </c:pt>
                <c:pt idx="7">
                  <c:v>2.2961471515000002E-3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5A7-4857-90A0-BF1DB1B6A61D}"/>
            </c:ext>
          </c:extLst>
        </c:ser>
        <c:ser>
          <c:idx val="11"/>
          <c:order val="11"/>
          <c:tx>
            <c:strRef>
              <c:f>ElectProd!$B$113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ElectProd!$C$113:$K$113</c:f>
              <c:numCache>
                <c:formatCode>General</c:formatCode>
                <c:ptCount val="8"/>
                <c:pt idx="0">
                  <c:v>4.98339039999999E-5</c:v>
                </c:pt>
                <c:pt idx="1">
                  <c:v>1.261512608E-4</c:v>
                </c:pt>
                <c:pt idx="2">
                  <c:v>2.10193055499999E-4</c:v>
                </c:pt>
                <c:pt idx="3">
                  <c:v>5.5216089619999995E-4</c:v>
                </c:pt>
                <c:pt idx="4">
                  <c:v>1.0066254073999999E-3</c:v>
                </c:pt>
                <c:pt idx="5">
                  <c:v>1.7825338575999999E-3</c:v>
                </c:pt>
                <c:pt idx="6">
                  <c:v>2.3841599090000001E-3</c:v>
                </c:pt>
                <c:pt idx="7">
                  <c:v>2.9104035690000001E-3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5A7-4857-90A0-BF1DB1B6A61D}"/>
            </c:ext>
          </c:extLst>
        </c:ser>
        <c:ser>
          <c:idx val="12"/>
          <c:order val="12"/>
          <c:tx>
            <c:strRef>
              <c:f>ElectProd!$B$114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ElectProd!$C$114:$K$114</c:f>
              <c:numCache>
                <c:formatCode>General</c:formatCode>
                <c:ptCount val="8"/>
                <c:pt idx="0">
                  <c:v>2.3702217999999999E-4</c:v>
                </c:pt>
                <c:pt idx="1">
                  <c:v>2.4896009000000002E-4</c:v>
                </c:pt>
                <c:pt idx="2">
                  <c:v>3.0046329999999999E-4</c:v>
                </c:pt>
                <c:pt idx="3">
                  <c:v>2.8305270000000002E-4</c:v>
                </c:pt>
                <c:pt idx="4">
                  <c:v>2.3332135999999901E-4</c:v>
                </c:pt>
                <c:pt idx="5">
                  <c:v>1.8045092999999999E-4</c:v>
                </c:pt>
                <c:pt idx="6">
                  <c:v>1.7170891000000001E-4</c:v>
                </c:pt>
                <c:pt idx="7">
                  <c:v>1.6834788000000001E-4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5A7-4857-90A0-BF1DB1B6A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155552"/>
        <c:axId val="215155944"/>
      </c:areaChart>
      <c:catAx>
        <c:axId val="21515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5944"/>
        <c:crosses val="autoZero"/>
        <c:auto val="1"/>
        <c:lblAlgn val="ctr"/>
        <c:lblOffset val="100"/>
        <c:noMultiLvlLbl val="0"/>
      </c:catAx>
      <c:valAx>
        <c:axId val="215155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5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71605606590842807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ElectProd!$B$118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ElectProd!$C$118:$K$118</c:f>
              <c:numCache>
                <c:formatCode>General</c:formatCode>
                <c:ptCount val="8"/>
                <c:pt idx="0">
                  <c:v>5.80151E-5</c:v>
                </c:pt>
                <c:pt idx="1">
                  <c:v>7.1446500000000001E-5</c:v>
                </c:pt>
                <c:pt idx="2">
                  <c:v>7.1223730000000003E-5</c:v>
                </c:pt>
                <c:pt idx="3">
                  <c:v>7.9732299999999996E-5</c:v>
                </c:pt>
                <c:pt idx="4">
                  <c:v>1.10103429999999E-4</c:v>
                </c:pt>
                <c:pt idx="5">
                  <c:v>1.6058644999999901E-4</c:v>
                </c:pt>
                <c:pt idx="6">
                  <c:v>2.0840938999999999E-4</c:v>
                </c:pt>
                <c:pt idx="7">
                  <c:v>2.6127940999999999E-4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A-4F49-BA31-11FF311B5B4D}"/>
            </c:ext>
          </c:extLst>
        </c:ser>
        <c:ser>
          <c:idx val="1"/>
          <c:order val="1"/>
          <c:tx>
            <c:strRef>
              <c:f>ElectProd!$B$119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ElectProd!$C$119:$K$119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4.9167059999999996E-7</c:v>
                </c:pt>
                <c:pt idx="3">
                  <c:v>2.05367753999999E-6</c:v>
                </c:pt>
                <c:pt idx="4">
                  <c:v>3.1237209300000002E-6</c:v>
                </c:pt>
                <c:pt idx="5">
                  <c:v>5.2741795099999998E-6</c:v>
                </c:pt>
                <c:pt idx="6">
                  <c:v>7.00171689999999E-6</c:v>
                </c:pt>
                <c:pt idx="7">
                  <c:v>9.1593647000000002E-6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AA-4F49-BA31-11FF311B5B4D}"/>
            </c:ext>
          </c:extLst>
        </c:ser>
        <c:ser>
          <c:idx val="2"/>
          <c:order val="2"/>
          <c:tx>
            <c:strRef>
              <c:f>ElectProd!$B$120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ElectProd!$C$120:$K$120</c:f>
              <c:numCache>
                <c:formatCode>General</c:formatCode>
                <c:ptCount val="8"/>
                <c:pt idx="0">
                  <c:v>1.2824939E-4</c:v>
                </c:pt>
                <c:pt idx="1">
                  <c:v>1.6529078000000001E-4</c:v>
                </c:pt>
                <c:pt idx="2">
                  <c:v>1.9033328799999901E-4</c:v>
                </c:pt>
                <c:pt idx="3">
                  <c:v>2.7132764599999999E-4</c:v>
                </c:pt>
                <c:pt idx="4">
                  <c:v>3.4831218999999901E-4</c:v>
                </c:pt>
                <c:pt idx="5">
                  <c:v>4.4814656800000002E-4</c:v>
                </c:pt>
                <c:pt idx="6">
                  <c:v>5.2483797400000001E-4</c:v>
                </c:pt>
                <c:pt idx="7">
                  <c:v>5.9545945000000005E-4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AA-4F49-BA31-11FF311B5B4D}"/>
            </c:ext>
          </c:extLst>
        </c:ser>
        <c:ser>
          <c:idx val="3"/>
          <c:order val="3"/>
          <c:tx>
            <c:strRef>
              <c:f>ElectProd!$B$121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ElectProd!$C$121:$K$121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1.6652E-6</c:v>
                </c:pt>
                <c:pt idx="3">
                  <c:v>8.1027299999999999E-6</c:v>
                </c:pt>
                <c:pt idx="4">
                  <c:v>1.3849191999999999E-5</c:v>
                </c:pt>
                <c:pt idx="5">
                  <c:v>2.2608716999999999E-5</c:v>
                </c:pt>
                <c:pt idx="6">
                  <c:v>2.9332600000000001E-5</c:v>
                </c:pt>
                <c:pt idx="7">
                  <c:v>3.6195014E-5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AA-4F49-BA31-11FF311B5B4D}"/>
            </c:ext>
          </c:extLst>
        </c:ser>
        <c:ser>
          <c:idx val="4"/>
          <c:order val="4"/>
          <c:tx>
            <c:strRef>
              <c:f>ElectProd!$B$122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ElectProd!$C$122:$K$122</c:f>
              <c:numCache>
                <c:formatCode>General</c:formatCode>
                <c:ptCount val="8"/>
                <c:pt idx="0">
                  <c:v>1.4309189999999999E-5</c:v>
                </c:pt>
                <c:pt idx="1">
                  <c:v>1.1127798999999999E-5</c:v>
                </c:pt>
                <c:pt idx="2">
                  <c:v>9.0862299999999897E-6</c:v>
                </c:pt>
                <c:pt idx="3">
                  <c:v>8.0351160000000008E-6</c:v>
                </c:pt>
                <c:pt idx="4">
                  <c:v>7.3054035E-6</c:v>
                </c:pt>
                <c:pt idx="5">
                  <c:v>7.4296612000000001E-6</c:v>
                </c:pt>
                <c:pt idx="6">
                  <c:v>6.9901954999999998E-6</c:v>
                </c:pt>
                <c:pt idx="7">
                  <c:v>6.8538327999999897E-6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AA-4F49-BA31-11FF311B5B4D}"/>
            </c:ext>
          </c:extLst>
        </c:ser>
        <c:ser>
          <c:idx val="5"/>
          <c:order val="5"/>
          <c:tx>
            <c:strRef>
              <c:f>ElectProd!$B$123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ElectProd!$C$123:$K$123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7.2256300000000001E-7</c:v>
                </c:pt>
                <c:pt idx="3">
                  <c:v>2.2648674E-6</c:v>
                </c:pt>
                <c:pt idx="4">
                  <c:v>2.0970363999999999E-6</c:v>
                </c:pt>
                <c:pt idx="5">
                  <c:v>2.3999572000000001E-6</c:v>
                </c:pt>
                <c:pt idx="6">
                  <c:v>1.77032659999999E-6</c:v>
                </c:pt>
                <c:pt idx="7">
                  <c:v>1.4881973999999899E-6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AA-4F49-BA31-11FF311B5B4D}"/>
            </c:ext>
          </c:extLst>
        </c:ser>
        <c:ser>
          <c:idx val="6"/>
          <c:order val="6"/>
          <c:tx>
            <c:strRef>
              <c:f>ElectProd!$B$124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ElectProd!$C$124:$K$124</c:f>
              <c:numCache>
                <c:formatCode>General</c:formatCode>
                <c:ptCount val="8"/>
                <c:pt idx="0">
                  <c:v>6.4226300000000001E-4</c:v>
                </c:pt>
                <c:pt idx="1">
                  <c:v>3.770968E-4</c:v>
                </c:pt>
                <c:pt idx="2">
                  <c:v>2.57410499999999E-4</c:v>
                </c:pt>
                <c:pt idx="3">
                  <c:v>4.0472842999999999E-4</c:v>
                </c:pt>
                <c:pt idx="4">
                  <c:v>4.4394675999999899E-4</c:v>
                </c:pt>
                <c:pt idx="5">
                  <c:v>5.6750273999999997E-4</c:v>
                </c:pt>
                <c:pt idx="6">
                  <c:v>5.5126421999999997E-4</c:v>
                </c:pt>
                <c:pt idx="7">
                  <c:v>5.9133004999999995E-4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AA-4F49-BA31-11FF311B5B4D}"/>
            </c:ext>
          </c:extLst>
        </c:ser>
        <c:ser>
          <c:idx val="7"/>
          <c:order val="7"/>
          <c:tx>
            <c:strRef>
              <c:f>ElectProd!$B$125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ElectProd!$C$125:$K$125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5.6497600000000003E-6</c:v>
                </c:pt>
                <c:pt idx="3">
                  <c:v>2.3113901600000001E-5</c:v>
                </c:pt>
                <c:pt idx="4">
                  <c:v>2.6775760300000001E-5</c:v>
                </c:pt>
                <c:pt idx="5">
                  <c:v>3.7834946500000003E-5</c:v>
                </c:pt>
                <c:pt idx="6">
                  <c:v>3.4930411299999998E-5</c:v>
                </c:pt>
                <c:pt idx="7">
                  <c:v>3.6060001099999903E-5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AA-4F49-BA31-11FF311B5B4D}"/>
            </c:ext>
          </c:extLst>
        </c:ser>
        <c:ser>
          <c:idx val="8"/>
          <c:order val="8"/>
          <c:tx>
            <c:strRef>
              <c:f>ElectProd!$B$126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ElectProd!$C$126:$K$126</c:f>
              <c:numCache>
                <c:formatCode>General</c:formatCode>
                <c:ptCount val="8"/>
                <c:pt idx="0">
                  <c:v>1.6632000000000001E-2</c:v>
                </c:pt>
                <c:pt idx="1">
                  <c:v>1.5851899999999999E-2</c:v>
                </c:pt>
                <c:pt idx="2">
                  <c:v>1.4714100000000001E-2</c:v>
                </c:pt>
                <c:pt idx="3">
                  <c:v>1.3157E-2</c:v>
                </c:pt>
                <c:pt idx="4">
                  <c:v>1.1202500000000001E-2</c:v>
                </c:pt>
                <c:pt idx="5">
                  <c:v>8.9985900000000008E-3</c:v>
                </c:pt>
                <c:pt idx="6">
                  <c:v>6.7946600000000001E-3</c:v>
                </c:pt>
                <c:pt idx="7">
                  <c:v>4.8401800000000004E-3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AA-4F49-BA31-11FF311B5B4D}"/>
            </c:ext>
          </c:extLst>
        </c:ser>
        <c:ser>
          <c:idx val="9"/>
          <c:order val="9"/>
          <c:tx>
            <c:strRef>
              <c:f>ElectProd!$B$127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ElectProd!$C$127:$K$127</c:f>
              <c:numCache>
                <c:formatCode>General</c:formatCode>
                <c:ptCount val="8"/>
                <c:pt idx="0">
                  <c:v>4.8336000000000004E-3</c:v>
                </c:pt>
                <c:pt idx="1">
                  <c:v>4.8336000000000004E-3</c:v>
                </c:pt>
                <c:pt idx="2">
                  <c:v>4.8336000000000004E-3</c:v>
                </c:pt>
                <c:pt idx="3">
                  <c:v>4.8336000000000004E-3</c:v>
                </c:pt>
                <c:pt idx="4">
                  <c:v>4.8336000000000004E-3</c:v>
                </c:pt>
                <c:pt idx="5">
                  <c:v>4.8336000000000004E-3</c:v>
                </c:pt>
                <c:pt idx="6">
                  <c:v>4.8336000000000004E-3</c:v>
                </c:pt>
                <c:pt idx="7">
                  <c:v>4.8336000000000004E-3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AA-4F49-BA31-11FF311B5B4D}"/>
            </c:ext>
          </c:extLst>
        </c:ser>
        <c:ser>
          <c:idx val="10"/>
          <c:order val="10"/>
          <c:tx>
            <c:strRef>
              <c:f>ElectProd!$B$128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ElectProd!$C$128:$K$128</c:f>
              <c:numCache>
                <c:formatCode>General</c:formatCode>
                <c:ptCount val="8"/>
                <c:pt idx="0">
                  <c:v>7.7029781799999996E-4</c:v>
                </c:pt>
                <c:pt idx="1">
                  <c:v>1.439651834E-3</c:v>
                </c:pt>
                <c:pt idx="2">
                  <c:v>2.143035595E-3</c:v>
                </c:pt>
                <c:pt idx="3">
                  <c:v>4.8177585149999898E-3</c:v>
                </c:pt>
                <c:pt idx="4">
                  <c:v>7.3543946649999902E-3</c:v>
                </c:pt>
                <c:pt idx="5">
                  <c:v>1.0448341474999999E-2</c:v>
                </c:pt>
                <c:pt idx="6">
                  <c:v>1.2089091167E-2</c:v>
                </c:pt>
                <c:pt idx="7">
                  <c:v>1.3412583391E-2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AA-4F49-BA31-11FF311B5B4D}"/>
            </c:ext>
          </c:extLst>
        </c:ser>
        <c:ser>
          <c:idx val="11"/>
          <c:order val="11"/>
          <c:tx>
            <c:strRef>
              <c:f>ElectProd!$B$129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ElectProd!$C$129:$K$129</c:f>
              <c:numCache>
                <c:formatCode>General</c:formatCode>
                <c:ptCount val="8"/>
                <c:pt idx="0">
                  <c:v>1.5713492999999999E-4</c:v>
                </c:pt>
                <c:pt idx="1">
                  <c:v>5.4725272199999996E-4</c:v>
                </c:pt>
                <c:pt idx="2">
                  <c:v>1.081010399E-3</c:v>
                </c:pt>
                <c:pt idx="3">
                  <c:v>3.7919088469999902E-3</c:v>
                </c:pt>
                <c:pt idx="4">
                  <c:v>7.3381480639999998E-3</c:v>
                </c:pt>
                <c:pt idx="5">
                  <c:v>1.360283545E-2</c:v>
                </c:pt>
                <c:pt idx="6">
                  <c:v>1.8201733899999999E-2</c:v>
                </c:pt>
                <c:pt idx="7">
                  <c:v>2.1867028322999998E-2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0AA-4F49-BA31-11FF311B5B4D}"/>
            </c:ext>
          </c:extLst>
        </c:ser>
        <c:ser>
          <c:idx val="12"/>
          <c:order val="12"/>
          <c:tx>
            <c:strRef>
              <c:f>ElectProd!$B$130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ElectProd!$C$130:$K$130</c:f>
              <c:numCache>
                <c:formatCode>General</c:formatCode>
                <c:ptCount val="8"/>
                <c:pt idx="0">
                  <c:v>1.8163869999999999E-4</c:v>
                </c:pt>
                <c:pt idx="1">
                  <c:v>2.33415E-4</c:v>
                </c:pt>
                <c:pt idx="2">
                  <c:v>3.1220590000000001E-4</c:v>
                </c:pt>
                <c:pt idx="3">
                  <c:v>3.3154299999999898E-4</c:v>
                </c:pt>
                <c:pt idx="4">
                  <c:v>3.0821290000000002E-4</c:v>
                </c:pt>
                <c:pt idx="5">
                  <c:v>2.6659429999999998E-4</c:v>
                </c:pt>
                <c:pt idx="6">
                  <c:v>2.8415239999999902E-4</c:v>
                </c:pt>
                <c:pt idx="7">
                  <c:v>3.1244159999999999E-4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AA-4F49-BA31-11FF311B5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998656"/>
        <c:axId val="351999048"/>
      </c:areaChart>
      <c:catAx>
        <c:axId val="3519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999048"/>
        <c:crosses val="autoZero"/>
        <c:auto val="1"/>
        <c:lblAlgn val="ctr"/>
        <c:lblOffset val="100"/>
        <c:noMultiLvlLbl val="0"/>
      </c:catAx>
      <c:valAx>
        <c:axId val="351999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998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46245261009041"/>
          <c:y val="7.8906250000000039E-2"/>
          <c:w val="0.75124125109361328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ElectProd!$B$167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ElectProd!$C$167:$K$167</c:f>
              <c:numCache>
                <c:formatCode>General</c:formatCode>
                <c:ptCount val="8"/>
                <c:pt idx="0">
                  <c:v>3.7074739999999995E-2</c:v>
                </c:pt>
                <c:pt idx="1">
                  <c:v>3.0270249999999999E-2</c:v>
                </c:pt>
                <c:pt idx="2">
                  <c:v>2.4557139999999998E-2</c:v>
                </c:pt>
                <c:pt idx="3">
                  <c:v>1.8674813000000002E-2</c:v>
                </c:pt>
                <c:pt idx="4">
                  <c:v>2.08157049999999E-2</c:v>
                </c:pt>
                <c:pt idx="5">
                  <c:v>2.3617398999999997E-2</c:v>
                </c:pt>
                <c:pt idx="6">
                  <c:v>2.6008159999999898E-2</c:v>
                </c:pt>
                <c:pt idx="7">
                  <c:v>2.8047044E-2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31-4CCB-AE4B-2A8A08094939}"/>
            </c:ext>
          </c:extLst>
        </c:ser>
        <c:ser>
          <c:idx val="1"/>
          <c:order val="1"/>
          <c:tx>
            <c:strRef>
              <c:f>ElectProd!$B$168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ElectProd!$C$168:$K$168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3.8034219999999997E-5</c:v>
                </c:pt>
                <c:pt idx="3">
                  <c:v>2.0445079E-4</c:v>
                </c:pt>
                <c:pt idx="4">
                  <c:v>3.4832508999999999E-4</c:v>
                </c:pt>
                <c:pt idx="5">
                  <c:v>5.9179658999999895E-4</c:v>
                </c:pt>
                <c:pt idx="6">
                  <c:v>8.1571905999999999E-4</c:v>
                </c:pt>
                <c:pt idx="7">
                  <c:v>1.0335247399999999E-3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31-4CCB-AE4B-2A8A08094939}"/>
            </c:ext>
          </c:extLst>
        </c:ser>
        <c:ser>
          <c:idx val="2"/>
          <c:order val="2"/>
          <c:tx>
            <c:strRef>
              <c:f>ElectProd!$B$169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ElectProd!$C$169:$K$169</c:f>
              <c:numCache>
                <c:formatCode>General</c:formatCode>
                <c:ptCount val="8"/>
                <c:pt idx="0">
                  <c:v>0.187201379999999</c:v>
                </c:pt>
                <c:pt idx="1">
                  <c:v>0.18027673299999999</c:v>
                </c:pt>
                <c:pt idx="2">
                  <c:v>0.17528342500000002</c:v>
                </c:pt>
                <c:pt idx="3">
                  <c:v>0.17043146100000001</c:v>
                </c:pt>
                <c:pt idx="4">
                  <c:v>0.1709516234</c:v>
                </c:pt>
                <c:pt idx="5">
                  <c:v>0.1721356473</c:v>
                </c:pt>
                <c:pt idx="6">
                  <c:v>0.173203883599999</c:v>
                </c:pt>
                <c:pt idx="7">
                  <c:v>0.17250308719999999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31-4CCB-AE4B-2A8A08094939}"/>
            </c:ext>
          </c:extLst>
        </c:ser>
        <c:ser>
          <c:idx val="3"/>
          <c:order val="3"/>
          <c:tx>
            <c:strRef>
              <c:f>ElectProd!$B$170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ElectProd!$C$170:$K$170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3.5466399999999998E-4</c:v>
                </c:pt>
                <c:pt idx="3">
                  <c:v>2.2299799999999999E-3</c:v>
                </c:pt>
                <c:pt idx="4">
                  <c:v>3.9573409999999996E-3</c:v>
                </c:pt>
                <c:pt idx="5">
                  <c:v>6.3691599999999996E-3</c:v>
                </c:pt>
                <c:pt idx="6">
                  <c:v>8.3173480000000004E-3</c:v>
                </c:pt>
                <c:pt idx="7">
                  <c:v>9.9630389999999999E-3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31-4CCB-AE4B-2A8A08094939}"/>
            </c:ext>
          </c:extLst>
        </c:ser>
        <c:ser>
          <c:idx val="4"/>
          <c:order val="4"/>
          <c:tx>
            <c:strRef>
              <c:f>ElectProd!$B$171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ElectProd!$C$171:$K$171</c:f>
              <c:numCache>
                <c:formatCode>General</c:formatCode>
                <c:ptCount val="8"/>
                <c:pt idx="0">
                  <c:v>4.9334969999999898E-3</c:v>
                </c:pt>
                <c:pt idx="1">
                  <c:v>3.7352845999999999E-3</c:v>
                </c:pt>
                <c:pt idx="2">
                  <c:v>3.2990897000000001E-3</c:v>
                </c:pt>
                <c:pt idx="3">
                  <c:v>2.7876367999999999E-3</c:v>
                </c:pt>
                <c:pt idx="4">
                  <c:v>2.5126966999999998E-3</c:v>
                </c:pt>
                <c:pt idx="5">
                  <c:v>2.51089511E-3</c:v>
                </c:pt>
                <c:pt idx="6">
                  <c:v>2.4713556700000001E-3</c:v>
                </c:pt>
                <c:pt idx="7">
                  <c:v>2.4360476399999998E-3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31-4CCB-AE4B-2A8A08094939}"/>
            </c:ext>
          </c:extLst>
        </c:ser>
        <c:ser>
          <c:idx val="5"/>
          <c:order val="5"/>
          <c:tx>
            <c:strRef>
              <c:f>ElectProd!$B$172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ElectProd!$C$172:$K$172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1.226E-4</c:v>
                </c:pt>
                <c:pt idx="3">
                  <c:v>5.9802852E-4</c:v>
                </c:pt>
                <c:pt idx="4">
                  <c:v>6.5437174000000002E-4</c:v>
                </c:pt>
                <c:pt idx="5">
                  <c:v>8.3336396999999997E-4</c:v>
                </c:pt>
                <c:pt idx="6">
                  <c:v>7.3224511999999905E-4</c:v>
                </c:pt>
                <c:pt idx="7">
                  <c:v>6.5866980000000002E-4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31-4CCB-AE4B-2A8A08094939}"/>
            </c:ext>
          </c:extLst>
        </c:ser>
        <c:ser>
          <c:idx val="6"/>
          <c:order val="6"/>
          <c:tx>
            <c:strRef>
              <c:f>ElectProd!$B$173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ElectProd!$C$173:$K$173</c:f>
              <c:numCache>
                <c:formatCode>General</c:formatCode>
                <c:ptCount val="8"/>
                <c:pt idx="0">
                  <c:v>2.1714080000000001E-3</c:v>
                </c:pt>
                <c:pt idx="1">
                  <c:v>1.0799289999999899E-3</c:v>
                </c:pt>
                <c:pt idx="2">
                  <c:v>7.1704579999999998E-4</c:v>
                </c:pt>
                <c:pt idx="3">
                  <c:v>1.2292264999999899E-3</c:v>
                </c:pt>
                <c:pt idx="4">
                  <c:v>1.5122444E-3</c:v>
                </c:pt>
                <c:pt idx="5">
                  <c:v>2.0943995E-3</c:v>
                </c:pt>
                <c:pt idx="6">
                  <c:v>2.2561895999999998E-3</c:v>
                </c:pt>
                <c:pt idx="7">
                  <c:v>2.4848487999999998E-3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31-4CCB-AE4B-2A8A08094939}"/>
            </c:ext>
          </c:extLst>
        </c:ser>
        <c:ser>
          <c:idx val="7"/>
          <c:order val="7"/>
          <c:tx>
            <c:strRef>
              <c:f>ElectProd!$B$174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ElectProd!$C$174:$K$174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1.373563E-5</c:v>
                </c:pt>
                <c:pt idx="3">
                  <c:v>8.7022445000000005E-5</c:v>
                </c:pt>
                <c:pt idx="4">
                  <c:v>1.20311219E-4</c:v>
                </c:pt>
                <c:pt idx="5">
                  <c:v>1.90310824E-4</c:v>
                </c:pt>
                <c:pt idx="6">
                  <c:v>2.10431134E-4</c:v>
                </c:pt>
                <c:pt idx="7">
                  <c:v>2.3496823999999999E-4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631-4CCB-AE4B-2A8A08094939}"/>
            </c:ext>
          </c:extLst>
        </c:ser>
        <c:ser>
          <c:idx val="8"/>
          <c:order val="8"/>
          <c:tx>
            <c:strRef>
              <c:f>ElectProd!$B$175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ElectProd!$C$175:$K$175</c:f>
              <c:numCache>
                <c:formatCode>General</c:formatCode>
                <c:ptCount val="8"/>
                <c:pt idx="0">
                  <c:v>0.2022111</c:v>
                </c:pt>
                <c:pt idx="1">
                  <c:v>0.21469779999999999</c:v>
                </c:pt>
                <c:pt idx="2">
                  <c:v>0.20474880000000001</c:v>
                </c:pt>
                <c:pt idx="3">
                  <c:v>0.19113479999999999</c:v>
                </c:pt>
                <c:pt idx="4">
                  <c:v>0.17404529999999999</c:v>
                </c:pt>
                <c:pt idx="5">
                  <c:v>0.15477489999999999</c:v>
                </c:pt>
                <c:pt idx="6">
                  <c:v>0.1355045</c:v>
                </c:pt>
                <c:pt idx="7">
                  <c:v>0.1184153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31-4CCB-AE4B-2A8A08094939}"/>
            </c:ext>
          </c:extLst>
        </c:ser>
        <c:ser>
          <c:idx val="9"/>
          <c:order val="9"/>
          <c:tx>
            <c:strRef>
              <c:f>ElectProd!$B$176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ElectProd!$C$176:$K$176</c:f>
              <c:numCache>
                <c:formatCode>General</c:formatCode>
                <c:ptCount val="8"/>
                <c:pt idx="0">
                  <c:v>9.29426E-2</c:v>
                </c:pt>
                <c:pt idx="1">
                  <c:v>9.29426E-2</c:v>
                </c:pt>
                <c:pt idx="2">
                  <c:v>9.29426E-2</c:v>
                </c:pt>
                <c:pt idx="3">
                  <c:v>9.29426E-2</c:v>
                </c:pt>
                <c:pt idx="4">
                  <c:v>9.29426E-2</c:v>
                </c:pt>
                <c:pt idx="5">
                  <c:v>9.29426E-2</c:v>
                </c:pt>
                <c:pt idx="6">
                  <c:v>9.29426E-2</c:v>
                </c:pt>
                <c:pt idx="7">
                  <c:v>9.29426E-2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631-4CCB-AE4B-2A8A08094939}"/>
            </c:ext>
          </c:extLst>
        </c:ser>
        <c:ser>
          <c:idx val="10"/>
          <c:order val="10"/>
          <c:tx>
            <c:strRef>
              <c:f>ElectProd!$B$177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ElectProd!$C$177:$K$177</c:f>
              <c:numCache>
                <c:formatCode>General</c:formatCode>
                <c:ptCount val="8"/>
                <c:pt idx="0">
                  <c:v>2.006270307E-2</c:v>
                </c:pt>
                <c:pt idx="1">
                  <c:v>2.4966707679999998E-2</c:v>
                </c:pt>
                <c:pt idx="2">
                  <c:v>2.8529463469999999E-2</c:v>
                </c:pt>
                <c:pt idx="3">
                  <c:v>4.7765528670000001E-2</c:v>
                </c:pt>
                <c:pt idx="4">
                  <c:v>6.7563039869999994E-2</c:v>
                </c:pt>
                <c:pt idx="5">
                  <c:v>8.3723344369999994E-2</c:v>
                </c:pt>
                <c:pt idx="6">
                  <c:v>9.5056337699999993E-2</c:v>
                </c:pt>
                <c:pt idx="7">
                  <c:v>0.10895630709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631-4CCB-AE4B-2A8A08094939}"/>
            </c:ext>
          </c:extLst>
        </c:ser>
        <c:ser>
          <c:idx val="11"/>
          <c:order val="11"/>
          <c:tx>
            <c:strRef>
              <c:f>ElectProd!$B$178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ElectProd!$C$178:$K$178</c:f>
              <c:numCache>
                <c:formatCode>General</c:formatCode>
                <c:ptCount val="8"/>
                <c:pt idx="0">
                  <c:v>5.5233812000000005E-4</c:v>
                </c:pt>
                <c:pt idx="1">
                  <c:v>1.536795994E-3</c:v>
                </c:pt>
                <c:pt idx="2">
                  <c:v>2.6445347310000001E-3</c:v>
                </c:pt>
                <c:pt idx="3">
                  <c:v>1.1451384391E-2</c:v>
                </c:pt>
                <c:pt idx="4">
                  <c:v>2.4858006641000002E-2</c:v>
                </c:pt>
                <c:pt idx="5">
                  <c:v>5.0682477351000003E-2</c:v>
                </c:pt>
                <c:pt idx="6">
                  <c:v>7.3349476991000001E-2</c:v>
                </c:pt>
                <c:pt idx="7">
                  <c:v>9.3067945087000004E-2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631-4CCB-AE4B-2A8A08094939}"/>
            </c:ext>
          </c:extLst>
        </c:ser>
        <c:ser>
          <c:idx val="12"/>
          <c:order val="12"/>
          <c:tx>
            <c:strRef>
              <c:f>ElectProd!$B$179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ElectProd!$C$179:$K$179</c:f>
              <c:numCache>
                <c:formatCode>General</c:formatCode>
                <c:ptCount val="8"/>
                <c:pt idx="0">
                  <c:v>3.8649690000000002E-3</c:v>
                </c:pt>
                <c:pt idx="1">
                  <c:v>4.3466173999999903E-3</c:v>
                </c:pt>
                <c:pt idx="2">
                  <c:v>5.8168435000000001E-3</c:v>
                </c:pt>
                <c:pt idx="3">
                  <c:v>5.8706449999999999E-3</c:v>
                </c:pt>
                <c:pt idx="4">
                  <c:v>4.8135265E-3</c:v>
                </c:pt>
                <c:pt idx="5">
                  <c:v>3.7314699999999902E-3</c:v>
                </c:pt>
                <c:pt idx="6">
                  <c:v>3.4774250000000001E-3</c:v>
                </c:pt>
                <c:pt idx="7">
                  <c:v>3.3570659999999902E-3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631-4CCB-AE4B-2A8A08094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996304"/>
        <c:axId val="352000616"/>
      </c:areaChart>
      <c:catAx>
        <c:axId val="35199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000616"/>
        <c:crosses val="autoZero"/>
        <c:auto val="1"/>
        <c:lblAlgn val="ctr"/>
        <c:lblOffset val="100"/>
        <c:noMultiLvlLbl val="0"/>
      </c:catAx>
      <c:valAx>
        <c:axId val="35200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996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46245261009041"/>
          <c:y val="7.8906250000000039E-2"/>
          <c:w val="0.75124125109361328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ElectProd!$B$38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ElectProd!$C$38:$K$38</c:f>
              <c:numCache>
                <c:formatCode>General</c:formatCode>
                <c:ptCount val="8"/>
                <c:pt idx="0">
                  <c:v>1.063996E-2</c:v>
                </c:pt>
                <c:pt idx="1">
                  <c:v>1.1062621999999991E-2</c:v>
                </c:pt>
                <c:pt idx="2">
                  <c:v>1.294619E-2</c:v>
                </c:pt>
                <c:pt idx="3">
                  <c:v>1.4407231000000001E-2</c:v>
                </c:pt>
                <c:pt idx="4">
                  <c:v>1.5566274E-2</c:v>
                </c:pt>
                <c:pt idx="5">
                  <c:v>1.6868352999999999E-2</c:v>
                </c:pt>
                <c:pt idx="6">
                  <c:v>1.7855639999999999E-2</c:v>
                </c:pt>
                <c:pt idx="7">
                  <c:v>1.8748636999999901E-2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2-43CF-BE6E-18404522EC93}"/>
            </c:ext>
          </c:extLst>
        </c:ser>
        <c:ser>
          <c:idx val="1"/>
          <c:order val="1"/>
          <c:tx>
            <c:strRef>
              <c:f>ElectProd!$B$39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ElectProd!$C$39:$K$39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A2-43CF-BE6E-18404522EC93}"/>
            </c:ext>
          </c:extLst>
        </c:ser>
        <c:ser>
          <c:idx val="2"/>
          <c:order val="2"/>
          <c:tx>
            <c:strRef>
              <c:f>ElectProd!$B$40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ElectProd!$C$40:$K$40</c:f>
              <c:numCache>
                <c:formatCode>General</c:formatCode>
                <c:ptCount val="8"/>
                <c:pt idx="0">
                  <c:v>3.9716777999999897E-2</c:v>
                </c:pt>
                <c:pt idx="1">
                  <c:v>3.96116174E-2</c:v>
                </c:pt>
                <c:pt idx="2">
                  <c:v>4.4485022799999899E-2</c:v>
                </c:pt>
                <c:pt idx="3">
                  <c:v>4.7559890399999902E-2</c:v>
                </c:pt>
                <c:pt idx="4">
                  <c:v>4.9201804000000002E-2</c:v>
                </c:pt>
                <c:pt idx="5">
                  <c:v>5.0386893499999995E-2</c:v>
                </c:pt>
                <c:pt idx="6">
                  <c:v>5.1239686899999998E-2</c:v>
                </c:pt>
                <c:pt idx="7">
                  <c:v>5.1793855800000003E-2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A2-43CF-BE6E-18404522EC93}"/>
            </c:ext>
          </c:extLst>
        </c:ser>
        <c:ser>
          <c:idx val="3"/>
          <c:order val="3"/>
          <c:tx>
            <c:strRef>
              <c:f>ElectProd!$B$41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ElectProd!$C$41:$K$41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A2-43CF-BE6E-18404522EC93}"/>
            </c:ext>
          </c:extLst>
        </c:ser>
        <c:ser>
          <c:idx val="4"/>
          <c:order val="4"/>
          <c:tx>
            <c:strRef>
              <c:f>ElectProd!$B$42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ElectProd!$C$42:$K$42</c:f>
              <c:numCache>
                <c:formatCode>General</c:formatCode>
                <c:ptCount val="8"/>
                <c:pt idx="0">
                  <c:v>1.2037968999999999E-3</c:v>
                </c:pt>
                <c:pt idx="1">
                  <c:v>1.0329299E-3</c:v>
                </c:pt>
                <c:pt idx="2">
                  <c:v>1.1797251E-3</c:v>
                </c:pt>
                <c:pt idx="3">
                  <c:v>1.1629163000000001E-3</c:v>
                </c:pt>
                <c:pt idx="4">
                  <c:v>1.1168372099999999E-3</c:v>
                </c:pt>
                <c:pt idx="5">
                  <c:v>1.1109814E-3</c:v>
                </c:pt>
                <c:pt idx="6">
                  <c:v>1.0933135799999999E-3</c:v>
                </c:pt>
                <c:pt idx="7">
                  <c:v>1.08358288E-3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A2-43CF-BE6E-18404522EC93}"/>
            </c:ext>
          </c:extLst>
        </c:ser>
        <c:ser>
          <c:idx val="5"/>
          <c:order val="5"/>
          <c:tx>
            <c:strRef>
              <c:f>ElectProd!$B$43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ElectProd!$C$43:$K$43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A2-43CF-BE6E-18404522EC93}"/>
            </c:ext>
          </c:extLst>
        </c:ser>
        <c:ser>
          <c:idx val="6"/>
          <c:order val="6"/>
          <c:tx>
            <c:strRef>
              <c:f>ElectProd!$B$44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ElectProd!$C$44:$K$44</c:f>
              <c:numCache>
                <c:formatCode>General</c:formatCode>
                <c:ptCount val="8"/>
                <c:pt idx="0">
                  <c:v>1.765689E-3</c:v>
                </c:pt>
                <c:pt idx="1">
                  <c:v>1.863892E-3</c:v>
                </c:pt>
                <c:pt idx="2">
                  <c:v>2.7269590000000002E-3</c:v>
                </c:pt>
                <c:pt idx="3">
                  <c:v>3.4188229999999901E-3</c:v>
                </c:pt>
                <c:pt idx="4">
                  <c:v>4.0109400000000002E-3</c:v>
                </c:pt>
                <c:pt idx="5">
                  <c:v>4.4849879999999996E-3</c:v>
                </c:pt>
                <c:pt idx="6">
                  <c:v>4.9494419999999897E-3</c:v>
                </c:pt>
                <c:pt idx="7">
                  <c:v>5.4663869999999996E-3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A2-43CF-BE6E-18404522EC93}"/>
            </c:ext>
          </c:extLst>
        </c:ser>
        <c:ser>
          <c:idx val="7"/>
          <c:order val="7"/>
          <c:tx>
            <c:strRef>
              <c:f>ElectProd!$B$45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ElectProd!$C$45:$K$45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6A2-43CF-BE6E-18404522EC93}"/>
            </c:ext>
          </c:extLst>
        </c:ser>
        <c:ser>
          <c:idx val="8"/>
          <c:order val="8"/>
          <c:tx>
            <c:strRef>
              <c:f>ElectProd!$B$46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ElectProd!$C$46:$K$46</c:f>
              <c:numCache>
                <c:formatCode>General</c:formatCode>
                <c:ptCount val="8"/>
                <c:pt idx="0">
                  <c:v>9.2529200000000006E-2</c:v>
                </c:pt>
                <c:pt idx="1">
                  <c:v>9.8190349999999996E-2</c:v>
                </c:pt>
                <c:pt idx="2">
                  <c:v>9.4205139999999896E-2</c:v>
                </c:pt>
                <c:pt idx="3">
                  <c:v>8.8751639999999896E-2</c:v>
                </c:pt>
                <c:pt idx="4">
                  <c:v>8.1905930000000002E-2</c:v>
                </c:pt>
                <c:pt idx="5">
                  <c:v>7.4186719999999998E-2</c:v>
                </c:pt>
                <c:pt idx="6">
                  <c:v>6.6467609999999996E-2</c:v>
                </c:pt>
                <c:pt idx="7">
                  <c:v>5.9622000000000001E-2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A2-43CF-BE6E-18404522EC93}"/>
            </c:ext>
          </c:extLst>
        </c:ser>
        <c:ser>
          <c:idx val="9"/>
          <c:order val="9"/>
          <c:tx>
            <c:strRef>
              <c:f>ElectProd!$B$47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ElectProd!$C$47:$K$47</c:f>
              <c:numCache>
                <c:formatCode>General</c:formatCode>
                <c:ptCount val="8"/>
                <c:pt idx="0">
                  <c:v>1.4288E-3</c:v>
                </c:pt>
                <c:pt idx="1">
                  <c:v>1.4288E-3</c:v>
                </c:pt>
                <c:pt idx="2">
                  <c:v>1.4288E-3</c:v>
                </c:pt>
                <c:pt idx="3">
                  <c:v>1.4288E-3</c:v>
                </c:pt>
                <c:pt idx="4">
                  <c:v>1.4288E-3</c:v>
                </c:pt>
                <c:pt idx="5">
                  <c:v>1.4288E-3</c:v>
                </c:pt>
                <c:pt idx="6">
                  <c:v>1.4288E-3</c:v>
                </c:pt>
                <c:pt idx="7">
                  <c:v>1.4288E-3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6A2-43CF-BE6E-18404522EC93}"/>
            </c:ext>
          </c:extLst>
        </c:ser>
        <c:ser>
          <c:idx val="10"/>
          <c:order val="10"/>
          <c:tx>
            <c:strRef>
              <c:f>ElectProd!$B$48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ElectProd!$C$48:$K$48</c:f>
              <c:numCache>
                <c:formatCode>General</c:formatCode>
                <c:ptCount val="8"/>
                <c:pt idx="0">
                  <c:v>2.5572190310000002E-3</c:v>
                </c:pt>
                <c:pt idx="1">
                  <c:v>3.8075351099999999E-3</c:v>
                </c:pt>
                <c:pt idx="2">
                  <c:v>9.3594534299999994E-3</c:v>
                </c:pt>
                <c:pt idx="3">
                  <c:v>1.529812738E-2</c:v>
                </c:pt>
                <c:pt idx="4">
                  <c:v>2.157806022E-2</c:v>
                </c:pt>
                <c:pt idx="5">
                  <c:v>2.9125855820000001E-2</c:v>
                </c:pt>
                <c:pt idx="6">
                  <c:v>3.3547273988999898E-2</c:v>
                </c:pt>
                <c:pt idx="7">
                  <c:v>3.8823501810000001E-2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6A2-43CF-BE6E-18404522EC93}"/>
            </c:ext>
          </c:extLst>
        </c:ser>
        <c:ser>
          <c:idx val="11"/>
          <c:order val="11"/>
          <c:tx>
            <c:strRef>
              <c:f>ElectProd!$B$49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ElectProd!$C$49:$K$49</c:f>
              <c:numCache>
                <c:formatCode>General</c:formatCode>
                <c:ptCount val="8"/>
                <c:pt idx="0">
                  <c:v>2.5530788600000001E-4</c:v>
                </c:pt>
                <c:pt idx="1">
                  <c:v>5.8536777000000001E-4</c:v>
                </c:pt>
                <c:pt idx="2">
                  <c:v>2.6022692960000001E-3</c:v>
                </c:pt>
                <c:pt idx="3">
                  <c:v>5.6643011849999902E-3</c:v>
                </c:pt>
                <c:pt idx="4">
                  <c:v>1.036759695E-2</c:v>
                </c:pt>
                <c:pt idx="5">
                  <c:v>1.8903857127E-2</c:v>
                </c:pt>
                <c:pt idx="6">
                  <c:v>2.6819838916999999E-2</c:v>
                </c:pt>
                <c:pt idx="7">
                  <c:v>3.4611430150999899E-2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6A2-43CF-BE6E-18404522EC93}"/>
            </c:ext>
          </c:extLst>
        </c:ser>
        <c:ser>
          <c:idx val="12"/>
          <c:order val="12"/>
          <c:tx>
            <c:strRef>
              <c:f>ElectProd!$B$50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ElectProd!$C$50:$K$50</c:f>
              <c:numCache>
                <c:formatCode>General</c:formatCode>
                <c:ptCount val="8"/>
                <c:pt idx="0">
                  <c:v>7.4588240000000004E-4</c:v>
                </c:pt>
                <c:pt idx="1">
                  <c:v>7.6720048999999999E-4</c:v>
                </c:pt>
                <c:pt idx="2">
                  <c:v>7.3776460000000001E-4</c:v>
                </c:pt>
                <c:pt idx="3">
                  <c:v>7.1595790000000001E-4</c:v>
                </c:pt>
                <c:pt idx="4">
                  <c:v>6.7236569999999999E-4</c:v>
                </c:pt>
                <c:pt idx="5">
                  <c:v>5.9131949999999896E-4</c:v>
                </c:pt>
                <c:pt idx="6">
                  <c:v>5.7666879999999996E-4</c:v>
                </c:pt>
                <c:pt idx="7">
                  <c:v>5.7577560000000004E-4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6A2-43CF-BE6E-18404522E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438824"/>
        <c:axId val="286295112"/>
      </c:areaChart>
      <c:catAx>
        <c:axId val="28843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295112"/>
        <c:crosses val="autoZero"/>
        <c:auto val="1"/>
        <c:lblAlgn val="ctr"/>
        <c:lblOffset val="100"/>
        <c:noMultiLvlLbl val="0"/>
      </c:catAx>
      <c:valAx>
        <c:axId val="286295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438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69969804121707013"/>
          <c:h val="0.7023587871828522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ElectProd!$B$488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ElectProd!$C$488:$K$488</c:f>
              <c:numCache>
                <c:formatCode>General</c:formatCode>
                <c:ptCount val="8"/>
                <c:pt idx="0">
                  <c:v>1.2620570000000001E-2</c:v>
                </c:pt>
                <c:pt idx="1">
                  <c:v>1.3196719999999999E-2</c:v>
                </c:pt>
                <c:pt idx="2">
                  <c:v>1.3717597E-2</c:v>
                </c:pt>
                <c:pt idx="3">
                  <c:v>1.3848896999999999E-2</c:v>
                </c:pt>
                <c:pt idx="4">
                  <c:v>1.3743254999999991E-2</c:v>
                </c:pt>
                <c:pt idx="5">
                  <c:v>1.353386E-2</c:v>
                </c:pt>
                <c:pt idx="6">
                  <c:v>1.3216327E-2</c:v>
                </c:pt>
                <c:pt idx="7">
                  <c:v>1.3008082000000001E-2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75-4F2C-9951-A3A5FA409EE6}"/>
            </c:ext>
          </c:extLst>
        </c:ser>
        <c:ser>
          <c:idx val="1"/>
          <c:order val="1"/>
          <c:tx>
            <c:strRef>
              <c:f>ElectProd!$B$489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ElectProd!$C$489:$K$489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75-4F2C-9951-A3A5FA409EE6}"/>
            </c:ext>
          </c:extLst>
        </c:ser>
        <c:ser>
          <c:idx val="2"/>
          <c:order val="2"/>
          <c:tx>
            <c:strRef>
              <c:f>ElectProd!$B$490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ElectProd!$C$490:$K$490</c:f>
              <c:numCache>
                <c:formatCode>General</c:formatCode>
                <c:ptCount val="8"/>
                <c:pt idx="0">
                  <c:v>1.1523291999999999E-2</c:v>
                </c:pt>
                <c:pt idx="1">
                  <c:v>1.16968213E-2</c:v>
                </c:pt>
                <c:pt idx="2">
                  <c:v>1.15944454E-2</c:v>
                </c:pt>
                <c:pt idx="3">
                  <c:v>1.16128555E-2</c:v>
                </c:pt>
                <c:pt idx="4">
                  <c:v>1.1113936299999901E-2</c:v>
                </c:pt>
                <c:pt idx="5">
                  <c:v>1.05434997E-2</c:v>
                </c:pt>
                <c:pt idx="6">
                  <c:v>1.0087261899999991E-2</c:v>
                </c:pt>
                <c:pt idx="7">
                  <c:v>9.7590319999999991E-3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75-4F2C-9951-A3A5FA409EE6}"/>
            </c:ext>
          </c:extLst>
        </c:ser>
        <c:ser>
          <c:idx val="3"/>
          <c:order val="3"/>
          <c:tx>
            <c:strRef>
              <c:f>ElectProd!$B$491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ElectProd!$C$491:$K$491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75-4F2C-9951-A3A5FA409EE6}"/>
            </c:ext>
          </c:extLst>
        </c:ser>
        <c:ser>
          <c:idx val="4"/>
          <c:order val="4"/>
          <c:tx>
            <c:strRef>
              <c:f>ElectProd!$B$492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ElectProd!$C$492:$K$492</c:f>
              <c:numCache>
                <c:formatCode>General</c:formatCode>
                <c:ptCount val="8"/>
                <c:pt idx="0">
                  <c:v>2.8139039999999999E-4</c:v>
                </c:pt>
                <c:pt idx="1">
                  <c:v>2.5032545000000002E-4</c:v>
                </c:pt>
                <c:pt idx="2">
                  <c:v>2.2080816E-4</c:v>
                </c:pt>
                <c:pt idx="3">
                  <c:v>2.087573E-4</c:v>
                </c:pt>
                <c:pt idx="4">
                  <c:v>1.8034162E-4</c:v>
                </c:pt>
                <c:pt idx="5">
                  <c:v>1.6428035E-4</c:v>
                </c:pt>
                <c:pt idx="6">
                  <c:v>1.5515698999999999E-4</c:v>
                </c:pt>
                <c:pt idx="7">
                  <c:v>1.5180618999999999E-4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75-4F2C-9951-A3A5FA409EE6}"/>
            </c:ext>
          </c:extLst>
        </c:ser>
        <c:ser>
          <c:idx val="5"/>
          <c:order val="5"/>
          <c:tx>
            <c:strRef>
              <c:f>ElectProd!$B$493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ElectProd!$C$493:$K$493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75-4F2C-9951-A3A5FA409EE6}"/>
            </c:ext>
          </c:extLst>
        </c:ser>
        <c:ser>
          <c:idx val="6"/>
          <c:order val="6"/>
          <c:tx>
            <c:strRef>
              <c:f>ElectProd!$B$494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ElectProd!$C$494:$K$494</c:f>
              <c:numCache>
                <c:formatCode>General</c:formatCode>
                <c:ptCount val="8"/>
                <c:pt idx="0">
                  <c:v>2.0583799999999999E-4</c:v>
                </c:pt>
                <c:pt idx="1">
                  <c:v>2.228954E-4</c:v>
                </c:pt>
                <c:pt idx="2">
                  <c:v>2.3327090999999999E-4</c:v>
                </c:pt>
                <c:pt idx="3">
                  <c:v>2.6849192E-4</c:v>
                </c:pt>
                <c:pt idx="4">
                  <c:v>2.73731789999999E-4</c:v>
                </c:pt>
                <c:pt idx="5">
                  <c:v>2.6893285000000001E-4</c:v>
                </c:pt>
                <c:pt idx="6">
                  <c:v>2.7445456000000002E-4</c:v>
                </c:pt>
                <c:pt idx="7">
                  <c:v>2.9312198000000002E-4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75-4F2C-9951-A3A5FA409EE6}"/>
            </c:ext>
          </c:extLst>
        </c:ser>
        <c:ser>
          <c:idx val="7"/>
          <c:order val="7"/>
          <c:tx>
            <c:strRef>
              <c:f>ElectProd!$B$495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ElectProd!$C$495:$K$495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275-4F2C-9951-A3A5FA409EE6}"/>
            </c:ext>
          </c:extLst>
        </c:ser>
        <c:ser>
          <c:idx val="8"/>
          <c:order val="8"/>
          <c:tx>
            <c:strRef>
              <c:f>ElectProd!$B$496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ElectProd!$C$496:$K$496</c:f>
              <c:numCache>
                <c:formatCode>General</c:formatCode>
                <c:ptCount val="8"/>
                <c:pt idx="0">
                  <c:v>1.35477E-4</c:v>
                </c:pt>
                <c:pt idx="1">
                  <c:v>1.7803519999999901E-4</c:v>
                </c:pt>
                <c:pt idx="2">
                  <c:v>1.78035099999999E-4</c:v>
                </c:pt>
                <c:pt idx="3">
                  <c:v>1.78035099999999E-4</c:v>
                </c:pt>
                <c:pt idx="4">
                  <c:v>1.78035E-4</c:v>
                </c:pt>
                <c:pt idx="5">
                  <c:v>1.78035E-4</c:v>
                </c:pt>
                <c:pt idx="6">
                  <c:v>1.7803489999999999E-4</c:v>
                </c:pt>
                <c:pt idx="7">
                  <c:v>1.780338E-4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75-4F2C-9951-A3A5FA409EE6}"/>
            </c:ext>
          </c:extLst>
        </c:ser>
        <c:ser>
          <c:idx val="9"/>
          <c:order val="9"/>
          <c:tx>
            <c:strRef>
              <c:f>ElectProd!$B$497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ElectProd!$C$497:$K$497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275-4F2C-9951-A3A5FA409EE6}"/>
            </c:ext>
          </c:extLst>
        </c:ser>
        <c:ser>
          <c:idx val="10"/>
          <c:order val="10"/>
          <c:tx>
            <c:strRef>
              <c:f>ElectProd!$B$498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ElectProd!$C$498:$K$498</c:f>
              <c:numCache>
                <c:formatCode>General</c:formatCode>
                <c:ptCount val="8"/>
                <c:pt idx="0">
                  <c:v>1.103946258E-4</c:v>
                </c:pt>
                <c:pt idx="1">
                  <c:v>1.74198258099999E-4</c:v>
                </c:pt>
                <c:pt idx="2">
                  <c:v>2.9281116550000002E-4</c:v>
                </c:pt>
                <c:pt idx="3">
                  <c:v>4.2691434139999998E-4</c:v>
                </c:pt>
                <c:pt idx="4">
                  <c:v>5.9075976419999902E-4</c:v>
                </c:pt>
                <c:pt idx="5">
                  <c:v>7.8168248519999998E-4</c:v>
                </c:pt>
                <c:pt idx="6">
                  <c:v>8.8798822940000001E-4</c:v>
                </c:pt>
                <c:pt idx="7">
                  <c:v>1.0510227510999899E-3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275-4F2C-9951-A3A5FA409EE6}"/>
            </c:ext>
          </c:extLst>
        </c:ser>
        <c:ser>
          <c:idx val="11"/>
          <c:order val="11"/>
          <c:tx>
            <c:strRef>
              <c:f>ElectProd!$B$499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ElectProd!$C$499:$K$499</c:f>
              <c:numCache>
                <c:formatCode>General</c:formatCode>
                <c:ptCount val="8"/>
                <c:pt idx="0">
                  <c:v>2.4745577699999899E-5</c:v>
                </c:pt>
                <c:pt idx="1">
                  <c:v>6.5766885799999994E-5</c:v>
                </c:pt>
                <c:pt idx="2">
                  <c:v>1.5892790960000001E-4</c:v>
                </c:pt>
                <c:pt idx="3">
                  <c:v>2.989366661E-4</c:v>
                </c:pt>
                <c:pt idx="4">
                  <c:v>5.2647896130000003E-4</c:v>
                </c:pt>
                <c:pt idx="5">
                  <c:v>9.1464454999999904E-4</c:v>
                </c:pt>
                <c:pt idx="6">
                  <c:v>1.2970171646E-3</c:v>
                </c:pt>
                <c:pt idx="7">
                  <c:v>1.70515391689999E-3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275-4F2C-9951-A3A5FA409EE6}"/>
            </c:ext>
          </c:extLst>
        </c:ser>
        <c:ser>
          <c:idx val="12"/>
          <c:order val="12"/>
          <c:tx>
            <c:strRef>
              <c:f>ElectProd!$B$500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ElectProd!$C$500:$K$500</c:f>
              <c:numCache>
                <c:formatCode>General</c:formatCode>
                <c:ptCount val="8"/>
                <c:pt idx="0">
                  <c:v>2.8640128E-4</c:v>
                </c:pt>
                <c:pt idx="1">
                  <c:v>3.2291106999999999E-4</c:v>
                </c:pt>
                <c:pt idx="2">
                  <c:v>2.9217327999999997E-4</c:v>
                </c:pt>
                <c:pt idx="3">
                  <c:v>3.2010082E-4</c:v>
                </c:pt>
                <c:pt idx="4">
                  <c:v>3.1295364999999999E-4</c:v>
                </c:pt>
                <c:pt idx="5">
                  <c:v>3.1368032000000001E-4</c:v>
                </c:pt>
                <c:pt idx="6">
                  <c:v>3.4211992000000001E-4</c:v>
                </c:pt>
                <c:pt idx="7">
                  <c:v>3.8209358999999999E-4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275-4F2C-9951-A3A5FA409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7935048"/>
        <c:axId val="367935440"/>
      </c:areaChart>
      <c:catAx>
        <c:axId val="367935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935440"/>
        <c:crosses val="autoZero"/>
        <c:auto val="1"/>
        <c:lblAlgn val="ctr"/>
        <c:lblOffset val="100"/>
        <c:noMultiLvlLbl val="0"/>
      </c:catAx>
      <c:valAx>
        <c:axId val="36793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935048"/>
        <c:crosses val="autoZero"/>
        <c:crossBetween val="midCat"/>
      </c:valAx>
    </c:plotArea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71605606590842807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ElectProd!$B$70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ElectProd!$C$70:$K$70</c:f>
              <c:numCache>
                <c:formatCode>General</c:formatCode>
                <c:ptCount val="8"/>
                <c:pt idx="0">
                  <c:v>7.4467100000000003E-4</c:v>
                </c:pt>
                <c:pt idx="1">
                  <c:v>7.8892929999999995E-4</c:v>
                </c:pt>
                <c:pt idx="2">
                  <c:v>8.4373039999999905E-4</c:v>
                </c:pt>
                <c:pt idx="3">
                  <c:v>8.972187E-4</c:v>
                </c:pt>
                <c:pt idx="4">
                  <c:v>9.5425420000000004E-4</c:v>
                </c:pt>
                <c:pt idx="5">
                  <c:v>1.0458382E-3</c:v>
                </c:pt>
                <c:pt idx="6">
                  <c:v>1.1442061000000001E-3</c:v>
                </c:pt>
                <c:pt idx="7">
                  <c:v>1.2615985E-3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A8-4D31-9446-F35B8D1E2C37}"/>
            </c:ext>
          </c:extLst>
        </c:ser>
        <c:ser>
          <c:idx val="1"/>
          <c:order val="1"/>
          <c:tx>
            <c:strRef>
              <c:f>ElectProd!$B$71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ElectProd!$C$71:$K$71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A8-4D31-9446-F35B8D1E2C37}"/>
            </c:ext>
          </c:extLst>
        </c:ser>
        <c:ser>
          <c:idx val="2"/>
          <c:order val="2"/>
          <c:tx>
            <c:strRef>
              <c:f>ElectProd!$B$72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ElectProd!$C$72:$K$72</c:f>
              <c:numCache>
                <c:formatCode>General</c:formatCode>
                <c:ptCount val="8"/>
                <c:pt idx="0">
                  <c:v>2.0123459E-2</c:v>
                </c:pt>
                <c:pt idx="1">
                  <c:v>2.0581629300000001E-2</c:v>
                </c:pt>
                <c:pt idx="2">
                  <c:v>2.14623039E-2</c:v>
                </c:pt>
                <c:pt idx="3">
                  <c:v>2.2208213799999901E-2</c:v>
                </c:pt>
                <c:pt idx="4">
                  <c:v>2.2727129299999999E-2</c:v>
                </c:pt>
                <c:pt idx="5">
                  <c:v>2.3446789499999999E-2</c:v>
                </c:pt>
                <c:pt idx="6">
                  <c:v>2.4381584299999998E-2</c:v>
                </c:pt>
                <c:pt idx="7">
                  <c:v>2.5408459099999999E-2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A8-4D31-9446-F35B8D1E2C37}"/>
            </c:ext>
          </c:extLst>
        </c:ser>
        <c:ser>
          <c:idx val="3"/>
          <c:order val="3"/>
          <c:tx>
            <c:strRef>
              <c:f>ElectProd!$B$73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ElectProd!$C$73:$K$73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A8-4D31-9446-F35B8D1E2C37}"/>
            </c:ext>
          </c:extLst>
        </c:ser>
        <c:ser>
          <c:idx val="4"/>
          <c:order val="4"/>
          <c:tx>
            <c:strRef>
              <c:f>ElectProd!$B$74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ElectProd!$C$74:$K$74</c:f>
              <c:numCache>
                <c:formatCode>General</c:formatCode>
                <c:ptCount val="8"/>
                <c:pt idx="0">
                  <c:v>6.919793E-4</c:v>
                </c:pt>
                <c:pt idx="1">
                  <c:v>5.903614E-4</c:v>
                </c:pt>
                <c:pt idx="2">
                  <c:v>5.8255093999999997E-4</c:v>
                </c:pt>
                <c:pt idx="3">
                  <c:v>5.6771980000000001E-4</c:v>
                </c:pt>
                <c:pt idx="4">
                  <c:v>5.5128046999999999E-4</c:v>
                </c:pt>
                <c:pt idx="5">
                  <c:v>5.7055930999999995E-4</c:v>
                </c:pt>
                <c:pt idx="6">
                  <c:v>5.9412723999999997E-4</c:v>
                </c:pt>
                <c:pt idx="7">
                  <c:v>6.2612626000000001E-4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A8-4D31-9446-F35B8D1E2C37}"/>
            </c:ext>
          </c:extLst>
        </c:ser>
        <c:ser>
          <c:idx val="5"/>
          <c:order val="5"/>
          <c:tx>
            <c:strRef>
              <c:f>ElectProd!$B$75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ElectProd!$C$75:$K$75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A8-4D31-9446-F35B8D1E2C37}"/>
            </c:ext>
          </c:extLst>
        </c:ser>
        <c:ser>
          <c:idx val="6"/>
          <c:order val="6"/>
          <c:tx>
            <c:strRef>
              <c:f>ElectProd!$B$76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ElectProd!$C$76:$K$76</c:f>
              <c:numCache>
                <c:formatCode>General</c:formatCode>
                <c:ptCount val="8"/>
                <c:pt idx="0">
                  <c:v>4.6841399999999998E-3</c:v>
                </c:pt>
                <c:pt idx="1">
                  <c:v>4.8263949999999998E-3</c:v>
                </c:pt>
                <c:pt idx="2">
                  <c:v>5.3980959999999998E-3</c:v>
                </c:pt>
                <c:pt idx="3">
                  <c:v>5.9707600000000003E-3</c:v>
                </c:pt>
                <c:pt idx="4">
                  <c:v>6.2473859999999997E-3</c:v>
                </c:pt>
                <c:pt idx="5">
                  <c:v>6.1851249999999997E-3</c:v>
                </c:pt>
                <c:pt idx="6">
                  <c:v>6.3555360000000002E-3</c:v>
                </c:pt>
                <c:pt idx="7">
                  <c:v>6.6767948999999997E-3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A8-4D31-9446-F35B8D1E2C37}"/>
            </c:ext>
          </c:extLst>
        </c:ser>
        <c:ser>
          <c:idx val="7"/>
          <c:order val="7"/>
          <c:tx>
            <c:strRef>
              <c:f>ElectProd!$B$77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ElectProd!$C$77:$K$77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7A8-4D31-9446-F35B8D1E2C37}"/>
            </c:ext>
          </c:extLst>
        </c:ser>
        <c:ser>
          <c:idx val="8"/>
          <c:order val="8"/>
          <c:tx>
            <c:strRef>
              <c:f>ElectProd!$B$78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ElectProd!$C$78:$K$78</c:f>
              <c:numCache>
                <c:formatCode>General</c:formatCode>
                <c:ptCount val="8"/>
                <c:pt idx="0">
                  <c:v>3.67143E-4</c:v>
                </c:pt>
                <c:pt idx="1">
                  <c:v>4.6349629999999998E-4</c:v>
                </c:pt>
                <c:pt idx="2">
                  <c:v>4.6349610000000002E-4</c:v>
                </c:pt>
                <c:pt idx="3">
                  <c:v>4.6349610000000002E-4</c:v>
                </c:pt>
                <c:pt idx="4">
                  <c:v>4.6349499999999899E-4</c:v>
                </c:pt>
                <c:pt idx="5">
                  <c:v>4.6349489999999999E-4</c:v>
                </c:pt>
                <c:pt idx="6">
                  <c:v>4.6349480000000001E-4</c:v>
                </c:pt>
                <c:pt idx="7">
                  <c:v>4.6349369999999898E-4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A8-4D31-9446-F35B8D1E2C37}"/>
            </c:ext>
          </c:extLst>
        </c:ser>
        <c:ser>
          <c:idx val="9"/>
          <c:order val="9"/>
          <c:tx>
            <c:strRef>
              <c:f>ElectProd!$B$79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ElectProd!$C$79:$K$79</c:f>
              <c:numCache>
                <c:formatCode>General</c:formatCode>
                <c:ptCount val="8"/>
                <c:pt idx="0">
                  <c:v>1.13562E-2</c:v>
                </c:pt>
                <c:pt idx="1">
                  <c:v>1.13562E-2</c:v>
                </c:pt>
                <c:pt idx="2">
                  <c:v>1.13562E-2</c:v>
                </c:pt>
                <c:pt idx="3">
                  <c:v>1.13562E-2</c:v>
                </c:pt>
                <c:pt idx="4">
                  <c:v>1.13562E-2</c:v>
                </c:pt>
                <c:pt idx="5">
                  <c:v>1.13562E-2</c:v>
                </c:pt>
                <c:pt idx="6">
                  <c:v>1.13562E-2</c:v>
                </c:pt>
                <c:pt idx="7">
                  <c:v>1.13562E-2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7A8-4D31-9446-F35B8D1E2C37}"/>
            </c:ext>
          </c:extLst>
        </c:ser>
        <c:ser>
          <c:idx val="10"/>
          <c:order val="10"/>
          <c:tx>
            <c:strRef>
              <c:f>ElectProd!$B$80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ElectProd!$C$80:$K$80</c:f>
              <c:numCache>
                <c:formatCode>General</c:formatCode>
                <c:ptCount val="8"/>
                <c:pt idx="0">
                  <c:v>3.4854860410000001E-3</c:v>
                </c:pt>
                <c:pt idx="1">
                  <c:v>4.0257323060000003E-3</c:v>
                </c:pt>
                <c:pt idx="2">
                  <c:v>4.8593860890000003E-3</c:v>
                </c:pt>
                <c:pt idx="3">
                  <c:v>5.8508201659999998E-3</c:v>
                </c:pt>
                <c:pt idx="4">
                  <c:v>7.0370429260000001E-3</c:v>
                </c:pt>
                <c:pt idx="5">
                  <c:v>6.8953410659999999E-3</c:v>
                </c:pt>
                <c:pt idx="6">
                  <c:v>6.9909386949999998E-3</c:v>
                </c:pt>
                <c:pt idx="7">
                  <c:v>8.3170516399999998E-3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7A8-4D31-9446-F35B8D1E2C37}"/>
            </c:ext>
          </c:extLst>
        </c:ser>
        <c:ser>
          <c:idx val="11"/>
          <c:order val="11"/>
          <c:tx>
            <c:strRef>
              <c:f>ElectProd!$B$81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ElectProd!$C$81:$K$81</c:f>
              <c:numCache>
                <c:formatCode>General</c:formatCode>
                <c:ptCount val="8"/>
                <c:pt idx="0">
                  <c:v>6.4834464999999995E-5</c:v>
                </c:pt>
                <c:pt idx="1">
                  <c:v>1.5463349489999999E-4</c:v>
                </c:pt>
                <c:pt idx="2">
                  <c:v>3.7890183020000001E-4</c:v>
                </c:pt>
                <c:pt idx="3">
                  <c:v>7.8825024759999996E-4</c:v>
                </c:pt>
                <c:pt idx="4">
                  <c:v>1.5302541435999999E-3</c:v>
                </c:pt>
                <c:pt idx="5">
                  <c:v>3.1004852715999999E-3</c:v>
                </c:pt>
                <c:pt idx="6">
                  <c:v>4.7685908465999903E-3</c:v>
                </c:pt>
                <c:pt idx="7">
                  <c:v>6.65393916669999E-3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7A8-4D31-9446-F35B8D1E2C37}"/>
            </c:ext>
          </c:extLst>
        </c:ser>
        <c:ser>
          <c:idx val="12"/>
          <c:order val="12"/>
          <c:tx>
            <c:strRef>
              <c:f>ElectProd!$B$82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ElectProd!$C$82:$K$82</c:f>
              <c:numCache>
                <c:formatCode>General</c:formatCode>
                <c:ptCount val="8"/>
                <c:pt idx="0">
                  <c:v>4.0265919999999998E-3</c:v>
                </c:pt>
                <c:pt idx="1">
                  <c:v>4.5112965000000003E-3</c:v>
                </c:pt>
                <c:pt idx="2">
                  <c:v>4.5671894000000003E-3</c:v>
                </c:pt>
                <c:pt idx="3">
                  <c:v>4.5945776000000001E-3</c:v>
                </c:pt>
                <c:pt idx="4">
                  <c:v>4.4588227999999997E-3</c:v>
                </c:pt>
                <c:pt idx="5">
                  <c:v>4.0135225E-3</c:v>
                </c:pt>
                <c:pt idx="6">
                  <c:v>3.9332912999999999E-3</c:v>
                </c:pt>
                <c:pt idx="7">
                  <c:v>3.9708842000000001E-3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7A8-4D31-9446-F35B8D1E2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151632"/>
        <c:axId val="215152024"/>
      </c:areaChart>
      <c:catAx>
        <c:axId val="21515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2024"/>
        <c:crosses val="autoZero"/>
        <c:auto val="1"/>
        <c:lblAlgn val="ctr"/>
        <c:lblOffset val="100"/>
        <c:noMultiLvlLbl val="0"/>
      </c:catAx>
      <c:valAx>
        <c:axId val="215152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16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MD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246245261009041"/>
          <c:y val="7.8906250000000039E-2"/>
          <c:w val="0.75124125109361328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ElectProd!$B$440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ElectProd!$C$440:$K$440</c:f>
              <c:numCache>
                <c:formatCode>General</c:formatCode>
                <c:ptCount val="8"/>
                <c:pt idx="0">
                  <c:v>4.9514889999999999E-2</c:v>
                </c:pt>
                <c:pt idx="1">
                  <c:v>4.952173E-2</c:v>
                </c:pt>
                <c:pt idx="2">
                  <c:v>6.6535860000000002E-2</c:v>
                </c:pt>
                <c:pt idx="3">
                  <c:v>6.5626440000000008E-2</c:v>
                </c:pt>
                <c:pt idx="4">
                  <c:v>7.289699999999999E-2</c:v>
                </c:pt>
                <c:pt idx="5">
                  <c:v>8.1205209999999903E-2</c:v>
                </c:pt>
                <c:pt idx="6">
                  <c:v>8.9059339999999987E-2</c:v>
                </c:pt>
                <c:pt idx="7">
                  <c:v>9.3510769999999993E-2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F0-43A8-9651-DB10F4574039}"/>
            </c:ext>
          </c:extLst>
        </c:ser>
        <c:ser>
          <c:idx val="1"/>
          <c:order val="1"/>
          <c:tx>
            <c:strRef>
              <c:f>ElectProd!$B$441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ElectProd!$C$441:$K$441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F0-43A8-9651-DB10F4574039}"/>
            </c:ext>
          </c:extLst>
        </c:ser>
        <c:ser>
          <c:idx val="2"/>
          <c:order val="2"/>
          <c:tx>
            <c:strRef>
              <c:f>ElectProd!$B$442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ElectProd!$C$442:$K$442</c:f>
              <c:numCache>
                <c:formatCode>General</c:formatCode>
                <c:ptCount val="8"/>
                <c:pt idx="0">
                  <c:v>4.5155327000000002E-2</c:v>
                </c:pt>
                <c:pt idx="1">
                  <c:v>4.2450917699999903E-2</c:v>
                </c:pt>
                <c:pt idx="2">
                  <c:v>2.4073107699999999E-2</c:v>
                </c:pt>
                <c:pt idx="3">
                  <c:v>2.2855276600000002E-2</c:v>
                </c:pt>
                <c:pt idx="4">
                  <c:v>2.1716485899999902E-2</c:v>
                </c:pt>
                <c:pt idx="5">
                  <c:v>1.9768677499999998E-2</c:v>
                </c:pt>
                <c:pt idx="6">
                  <c:v>1.7904089099999999E-2</c:v>
                </c:pt>
                <c:pt idx="7">
                  <c:v>1.7664865199999998E-2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F0-43A8-9651-DB10F4574039}"/>
            </c:ext>
          </c:extLst>
        </c:ser>
        <c:ser>
          <c:idx val="3"/>
          <c:order val="3"/>
          <c:tx>
            <c:strRef>
              <c:f>ElectProd!$B$443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ElectProd!$C$443:$K$443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F0-43A8-9651-DB10F4574039}"/>
            </c:ext>
          </c:extLst>
        </c:ser>
        <c:ser>
          <c:idx val="4"/>
          <c:order val="4"/>
          <c:tx>
            <c:strRef>
              <c:f>ElectProd!$B$444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ElectProd!$C$444:$K$444</c:f>
              <c:numCache>
                <c:formatCode>General</c:formatCode>
                <c:ptCount val="8"/>
                <c:pt idx="0">
                  <c:v>3.5222090000000002E-4</c:v>
                </c:pt>
                <c:pt idx="1">
                  <c:v>2.4834660999999999E-4</c:v>
                </c:pt>
                <c:pt idx="2">
                  <c:v>2.0846702589999999E-4</c:v>
                </c:pt>
                <c:pt idx="3">
                  <c:v>1.4273684151E-4</c:v>
                </c:pt>
                <c:pt idx="4">
                  <c:v>1.6584462368999999E-4</c:v>
                </c:pt>
                <c:pt idx="5">
                  <c:v>2.8805793449999999E-4</c:v>
                </c:pt>
                <c:pt idx="6">
                  <c:v>7.9516902999999996E-4</c:v>
                </c:pt>
                <c:pt idx="7">
                  <c:v>8.4864264099999997E-4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F0-43A8-9651-DB10F4574039}"/>
            </c:ext>
          </c:extLst>
        </c:ser>
        <c:ser>
          <c:idx val="5"/>
          <c:order val="5"/>
          <c:tx>
            <c:strRef>
              <c:f>ElectProd!$B$445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ElectProd!$C$445:$K$445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F0-43A8-9651-DB10F4574039}"/>
            </c:ext>
          </c:extLst>
        </c:ser>
        <c:ser>
          <c:idx val="6"/>
          <c:order val="6"/>
          <c:tx>
            <c:strRef>
              <c:f>ElectProd!$B$446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ElectProd!$C$446:$K$446</c:f>
              <c:numCache>
                <c:formatCode>General</c:formatCode>
                <c:ptCount val="8"/>
                <c:pt idx="0">
                  <c:v>5.1706499999999895E-4</c:v>
                </c:pt>
                <c:pt idx="1">
                  <c:v>4.6978149999999899E-4</c:v>
                </c:pt>
                <c:pt idx="2">
                  <c:v>6.6964339999999996E-4</c:v>
                </c:pt>
                <c:pt idx="3">
                  <c:v>8.7835560000000003E-4</c:v>
                </c:pt>
                <c:pt idx="4">
                  <c:v>1.1965278E-3</c:v>
                </c:pt>
                <c:pt idx="5">
                  <c:v>1.5952301E-3</c:v>
                </c:pt>
                <c:pt idx="6">
                  <c:v>2.0834722999999999E-3</c:v>
                </c:pt>
                <c:pt idx="7">
                  <c:v>2.4642677999999999E-3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F0-43A8-9651-DB10F4574039}"/>
            </c:ext>
          </c:extLst>
        </c:ser>
        <c:ser>
          <c:idx val="7"/>
          <c:order val="7"/>
          <c:tx>
            <c:strRef>
              <c:f>ElectProd!$B$447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ElectProd!$C$447:$K$447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5F0-43A8-9651-DB10F4574039}"/>
            </c:ext>
          </c:extLst>
        </c:ser>
        <c:ser>
          <c:idx val="8"/>
          <c:order val="8"/>
          <c:tx>
            <c:strRef>
              <c:f>ElectProd!$B$448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ElectProd!$C$448:$K$448</c:f>
              <c:numCache>
                <c:formatCode>General</c:formatCode>
                <c:ptCount val="8"/>
                <c:pt idx="0">
                  <c:v>6.17283E-2</c:v>
                </c:pt>
                <c:pt idx="1">
                  <c:v>6.3622929999999994E-2</c:v>
                </c:pt>
                <c:pt idx="2">
                  <c:v>6.0306119999999998E-2</c:v>
                </c:pt>
                <c:pt idx="3">
                  <c:v>5.5767410000000003E-2</c:v>
                </c:pt>
                <c:pt idx="4">
                  <c:v>5.0070110000000001E-2</c:v>
                </c:pt>
                <c:pt idx="5">
                  <c:v>4.3645799999999998E-2</c:v>
                </c:pt>
                <c:pt idx="6">
                  <c:v>3.7221499999999998E-2</c:v>
                </c:pt>
                <c:pt idx="7">
                  <c:v>3.1524389999999999E-2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F0-43A8-9651-DB10F4574039}"/>
            </c:ext>
          </c:extLst>
        </c:ser>
        <c:ser>
          <c:idx val="9"/>
          <c:order val="9"/>
          <c:tx>
            <c:strRef>
              <c:f>ElectProd!$B$449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ElectProd!$C$449:$K$449</c:f>
              <c:numCache>
                <c:formatCode>General</c:formatCode>
                <c:ptCount val="8"/>
                <c:pt idx="0">
                  <c:v>6.0986E-3</c:v>
                </c:pt>
                <c:pt idx="1">
                  <c:v>6.0986E-3</c:v>
                </c:pt>
                <c:pt idx="2">
                  <c:v>6.0986E-3</c:v>
                </c:pt>
                <c:pt idx="3">
                  <c:v>6.0986E-3</c:v>
                </c:pt>
                <c:pt idx="4">
                  <c:v>6.0986E-3</c:v>
                </c:pt>
                <c:pt idx="5">
                  <c:v>6.0986E-3</c:v>
                </c:pt>
                <c:pt idx="6">
                  <c:v>6.0986E-3</c:v>
                </c:pt>
                <c:pt idx="7">
                  <c:v>6.0986E-3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5F0-43A8-9651-DB10F4574039}"/>
            </c:ext>
          </c:extLst>
        </c:ser>
        <c:ser>
          <c:idx val="10"/>
          <c:order val="10"/>
          <c:tx>
            <c:strRef>
              <c:f>ElectProd!$B$450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ElectProd!$C$450:$K$450</c:f>
              <c:numCache>
                <c:formatCode>General</c:formatCode>
                <c:ptCount val="8"/>
                <c:pt idx="0">
                  <c:v>8.0309505399999998E-4</c:v>
                </c:pt>
                <c:pt idx="1">
                  <c:v>1.3166838359999901E-3</c:v>
                </c:pt>
                <c:pt idx="2">
                  <c:v>3.2375443069999998E-3</c:v>
                </c:pt>
                <c:pt idx="3">
                  <c:v>5.3292793969999998E-3</c:v>
                </c:pt>
                <c:pt idx="4">
                  <c:v>7.9144657069999905E-3</c:v>
                </c:pt>
                <c:pt idx="5">
                  <c:v>1.12485089369999E-2</c:v>
                </c:pt>
                <c:pt idx="6">
                  <c:v>1.4234750412999901E-2</c:v>
                </c:pt>
                <c:pt idx="7">
                  <c:v>1.7735959331000001E-2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5F0-43A8-9651-DB10F4574039}"/>
            </c:ext>
          </c:extLst>
        </c:ser>
        <c:ser>
          <c:idx val="11"/>
          <c:order val="11"/>
          <c:tx>
            <c:strRef>
              <c:f>ElectProd!$B$451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ElectProd!$C$451:$K$451</c:f>
              <c:numCache>
                <c:formatCode>General</c:formatCode>
                <c:ptCount val="8"/>
                <c:pt idx="0">
                  <c:v>1.33886656999999E-4</c:v>
                </c:pt>
                <c:pt idx="1">
                  <c:v>3.55016704599999E-4</c:v>
                </c:pt>
                <c:pt idx="2">
                  <c:v>1.3514475616E-3</c:v>
                </c:pt>
                <c:pt idx="3">
                  <c:v>2.8075600835999999E-3</c:v>
                </c:pt>
                <c:pt idx="4">
                  <c:v>5.1595966365999999E-3</c:v>
                </c:pt>
                <c:pt idx="5">
                  <c:v>9.6276174145999895E-3</c:v>
                </c:pt>
                <c:pt idx="6">
                  <c:v>1.46489462346E-2</c:v>
                </c:pt>
                <c:pt idx="7">
                  <c:v>2.0000842759999998E-2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5F0-43A8-9651-DB10F4574039}"/>
            </c:ext>
          </c:extLst>
        </c:ser>
        <c:ser>
          <c:idx val="12"/>
          <c:order val="12"/>
          <c:tx>
            <c:strRef>
              <c:f>ElectProd!$B$452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ElectProd!$C$452:$K$452</c:f>
              <c:numCache>
                <c:formatCode>General</c:formatCode>
                <c:ptCount val="8"/>
                <c:pt idx="0">
                  <c:v>1.847092E-3</c:v>
                </c:pt>
                <c:pt idx="1">
                  <c:v>2.0501187999999899E-3</c:v>
                </c:pt>
                <c:pt idx="2">
                  <c:v>1.8164968E-3</c:v>
                </c:pt>
                <c:pt idx="3">
                  <c:v>1.9649302000000002E-3</c:v>
                </c:pt>
                <c:pt idx="4">
                  <c:v>1.8509103E-3</c:v>
                </c:pt>
                <c:pt idx="5">
                  <c:v>1.7584696999999999E-3</c:v>
                </c:pt>
                <c:pt idx="6">
                  <c:v>1.8103387999999999E-3</c:v>
                </c:pt>
                <c:pt idx="7">
                  <c:v>1.9177008999999999E-3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5F0-43A8-9651-DB10F4574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133600"/>
        <c:axId val="358133992"/>
      </c:areaChart>
      <c:catAx>
        <c:axId val="35813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133992"/>
        <c:crosses val="autoZero"/>
        <c:auto val="1"/>
        <c:lblAlgn val="ctr"/>
        <c:lblOffset val="100"/>
        <c:noMultiLvlLbl val="0"/>
      </c:catAx>
      <c:valAx>
        <c:axId val="358133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133600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400"/>
            </a:pPr>
            <a:r>
              <a:rPr lang="en-US" sz="1400"/>
              <a:t>Electricity production by category (TWh)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544045275590552"/>
          <c:y val="0.19395851560221639"/>
          <c:w val="0.82636510279965003"/>
          <c:h val="0.62809383202099733"/>
        </c:manualLayout>
      </c:layout>
      <c:areaChart>
        <c:grouping val="stacked"/>
        <c:varyColors val="0"/>
        <c:ser>
          <c:idx val="0"/>
          <c:order val="0"/>
          <c:tx>
            <c:strRef>
              <c:f>ElectProd!$AB$4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ElectProd!$AC$3:$AK$3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ElectProd!$AC$4:$AK$4</c:f>
              <c:numCache>
                <c:formatCode>General</c:formatCode>
                <c:ptCount val="9"/>
                <c:pt idx="0">
                  <c:v>1970.7318334211086</c:v>
                </c:pt>
                <c:pt idx="1">
                  <c:v>1267.5874183259987</c:v>
                </c:pt>
                <c:pt idx="2">
                  <c:v>1237.6093017115707</c:v>
                </c:pt>
                <c:pt idx="3">
                  <c:v>1208.1504688231828</c:v>
                </c:pt>
                <c:pt idx="4">
                  <c:v>1151.2178635396547</c:v>
                </c:pt>
                <c:pt idx="5">
                  <c:v>1090.0570724347083</c:v>
                </c:pt>
                <c:pt idx="6">
                  <c:v>1025.2447429917295</c:v>
                </c:pt>
                <c:pt idx="7">
                  <c:v>941.30703071301798</c:v>
                </c:pt>
                <c:pt idx="8">
                  <c:v>871.66250454244562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DD-4ACE-A08A-586B66D3B3EF}"/>
            </c:ext>
          </c:extLst>
        </c:ser>
        <c:ser>
          <c:idx val="1"/>
          <c:order val="1"/>
          <c:tx>
            <c:strRef>
              <c:f>ElectProd!$AB$5</c:f>
              <c:strCache>
                <c:ptCount val="1"/>
                <c:pt idx="0">
                  <c:v>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ElectProd!$AC$3:$AK$3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ElectProd!$AC$5:$AK$5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1.6528940959499999E-2</c:v>
                </c:pt>
                <c:pt idx="4">
                  <c:v>2.5680612256859942E-2</c:v>
                </c:pt>
                <c:pt idx="5">
                  <c:v>4.0853358729479941E-2</c:v>
                </c:pt>
                <c:pt idx="6">
                  <c:v>6.9778619981939974E-2</c:v>
                </c:pt>
                <c:pt idx="7">
                  <c:v>0.10396792657433973</c:v>
                </c:pt>
                <c:pt idx="8">
                  <c:v>0.14399834250144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DD-4ACE-A08A-586B66D3B3EF}"/>
            </c:ext>
          </c:extLst>
        </c:ser>
        <c:ser>
          <c:idx val="2"/>
          <c:order val="2"/>
          <c:tx>
            <c:strRef>
              <c:f>ElectProd!$AB$6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ElectProd!$AC$3:$AK$3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ElectProd!$AC$6:$AK$6</c:f>
              <c:numCache>
                <c:formatCode>General</c:formatCode>
                <c:ptCount val="9"/>
                <c:pt idx="0">
                  <c:v>937.1247256445439</c:v>
                </c:pt>
                <c:pt idx="1">
                  <c:v>1695.812890615025</c:v>
                </c:pt>
                <c:pt idx="2">
                  <c:v>1702.7270332339381</c:v>
                </c:pt>
                <c:pt idx="3">
                  <c:v>1752.4177102973028</c:v>
                </c:pt>
                <c:pt idx="4">
                  <c:v>1766.0401044982461</c:v>
                </c:pt>
                <c:pt idx="5">
                  <c:v>1792.2820597113789</c:v>
                </c:pt>
                <c:pt idx="6">
                  <c:v>1831.1385212530024</c:v>
                </c:pt>
                <c:pt idx="7">
                  <c:v>1845.3030190010941</c:v>
                </c:pt>
                <c:pt idx="8">
                  <c:v>1862.3102534588711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DD-4ACE-A08A-586B66D3B3EF}"/>
            </c:ext>
          </c:extLst>
        </c:ser>
        <c:ser>
          <c:idx val="3"/>
          <c:order val="3"/>
          <c:tx>
            <c:strRef>
              <c:f>ElectProd!$AB$7</c:f>
              <c:strCache>
                <c:ptCount val="1"/>
                <c:pt idx="0">
                  <c:v>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ElectProd!$AC$3:$AK$3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ElectProd!$AC$7:$AK$7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0.39812403626400006</c:v>
                </c:pt>
                <c:pt idx="4">
                  <c:v>0.71168797215000013</c:v>
                </c:pt>
                <c:pt idx="5">
                  <c:v>1.1081040579000001</c:v>
                </c:pt>
                <c:pt idx="6">
                  <c:v>1.7032554912060001</c:v>
                </c:pt>
                <c:pt idx="7">
                  <c:v>2.3080608717660001</c:v>
                </c:pt>
                <c:pt idx="8">
                  <c:v>3.076831471272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DD-4ACE-A08A-586B66D3B3EF}"/>
            </c:ext>
          </c:extLst>
        </c:ser>
        <c:ser>
          <c:idx val="4"/>
          <c:order val="4"/>
          <c:tx>
            <c:strRef>
              <c:f>ElectProd!$AB$8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ElectProd!$AC$3:$AK$3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ElectProd!$AC$8:$AK$8</c:f>
              <c:numCache>
                <c:formatCode>General</c:formatCode>
                <c:ptCount val="9"/>
                <c:pt idx="0">
                  <c:v>40.051851864059998</c:v>
                </c:pt>
                <c:pt idx="1">
                  <c:v>29.557544601470507</c:v>
                </c:pt>
                <c:pt idx="2">
                  <c:v>24.301445991587475</c:v>
                </c:pt>
                <c:pt idx="3">
                  <c:v>24.609109461371176</c:v>
                </c:pt>
                <c:pt idx="4">
                  <c:v>22.449259364429789</c:v>
                </c:pt>
                <c:pt idx="5">
                  <c:v>23.344006536002617</c:v>
                </c:pt>
                <c:pt idx="6">
                  <c:v>24.77233105522361</c:v>
                </c:pt>
                <c:pt idx="7">
                  <c:v>25.861344224652481</c:v>
                </c:pt>
                <c:pt idx="8">
                  <c:v>27.168749885244168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DD-4ACE-A08A-586B66D3B3EF}"/>
            </c:ext>
          </c:extLst>
        </c:ser>
        <c:ser>
          <c:idx val="5"/>
          <c:order val="5"/>
          <c:tx>
            <c:strRef>
              <c:f>ElectProd!$AB$9</c:f>
              <c:strCache>
                <c:ptCount val="1"/>
                <c:pt idx="0">
                  <c:v>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ElectProd!$AC$3:$AK$3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ElectProd!$AC$9:$AK$9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0.125873030148</c:v>
                </c:pt>
                <c:pt idx="4">
                  <c:v>0.13300910184918002</c:v>
                </c:pt>
                <c:pt idx="5">
                  <c:v>0.15810745830708001</c:v>
                </c:pt>
                <c:pt idx="6">
                  <c:v>0.20798843221578001</c:v>
                </c:pt>
                <c:pt idx="7">
                  <c:v>0.20909490628217967</c:v>
                </c:pt>
                <c:pt idx="8">
                  <c:v>0.24578748148115973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DD-4ACE-A08A-586B66D3B3EF}"/>
            </c:ext>
          </c:extLst>
        </c:ser>
        <c:ser>
          <c:idx val="6"/>
          <c:order val="6"/>
          <c:tx>
            <c:strRef>
              <c:f>ElectProd!$AB$10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ElectProd!$AC$3:$AK$3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ElectProd!$AC$10:$AK$10</c:f>
              <c:numCache>
                <c:formatCode>General</c:formatCode>
                <c:ptCount val="9"/>
                <c:pt idx="0">
                  <c:v>31.950934611966002</c:v>
                </c:pt>
                <c:pt idx="1">
                  <c:v>17.408596311298798</c:v>
                </c:pt>
                <c:pt idx="2">
                  <c:v>15.146226855386994</c:v>
                </c:pt>
                <c:pt idx="3">
                  <c:v>21.589555179752249</c:v>
                </c:pt>
                <c:pt idx="4">
                  <c:v>27.788173789573076</c:v>
                </c:pt>
                <c:pt idx="5">
                  <c:v>38.857985328321682</c:v>
                </c:pt>
                <c:pt idx="6">
                  <c:v>51.710475630879813</c:v>
                </c:pt>
                <c:pt idx="7">
                  <c:v>61.937844448102005</c:v>
                </c:pt>
                <c:pt idx="8">
                  <c:v>74.322003788902435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DD-4ACE-A08A-586B66D3B3EF}"/>
            </c:ext>
          </c:extLst>
        </c:ser>
        <c:ser>
          <c:idx val="7"/>
          <c:order val="7"/>
          <c:tx>
            <c:strRef>
              <c:f>ElectProd!$AB$11</c:f>
              <c:strCache>
                <c:ptCount val="1"/>
                <c:pt idx="0">
                  <c:v>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ElectProd!$AC$3:$AK$3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ElectProd!$AC$11:$AK$11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3.3702312080399977E-2</c:v>
                </c:pt>
                <c:pt idx="4">
                  <c:v>4.3186189660469977E-2</c:v>
                </c:pt>
                <c:pt idx="5">
                  <c:v>5.3594819295341975E-2</c:v>
                </c:pt>
                <c:pt idx="6">
                  <c:v>8.2414951807619971E-2</c:v>
                </c:pt>
                <c:pt idx="7">
                  <c:v>0.11312598699389974</c:v>
                </c:pt>
                <c:pt idx="8">
                  <c:v>0.17017699282037996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CDD-4ACE-A08A-586B66D3B3EF}"/>
            </c:ext>
          </c:extLst>
        </c:ser>
        <c:ser>
          <c:idx val="8"/>
          <c:order val="8"/>
          <c:tx>
            <c:strRef>
              <c:f>ElectProd!$AB$12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ElectProd!$AC$3:$AK$3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ElectProd!$AC$12:$AK$12</c:f>
              <c:numCache>
                <c:formatCode>General</c:formatCode>
                <c:ptCount val="9"/>
                <c:pt idx="0">
                  <c:v>838.98733584000013</c:v>
                </c:pt>
                <c:pt idx="1">
                  <c:v>835.15475147999985</c:v>
                </c:pt>
                <c:pt idx="2">
                  <c:v>831.75961878000021</c:v>
                </c:pt>
                <c:pt idx="3">
                  <c:v>830.61722184000007</c:v>
                </c:pt>
                <c:pt idx="4">
                  <c:v>828.42949128000009</c:v>
                </c:pt>
                <c:pt idx="5">
                  <c:v>824.84667690000003</c:v>
                </c:pt>
                <c:pt idx="6">
                  <c:v>819.00807095999994</c:v>
                </c:pt>
                <c:pt idx="7">
                  <c:v>809.56067634000021</c:v>
                </c:pt>
                <c:pt idx="8">
                  <c:v>794.45143992000021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DD-4ACE-A08A-586B66D3B3EF}"/>
            </c:ext>
          </c:extLst>
        </c:ser>
        <c:ser>
          <c:idx val="9"/>
          <c:order val="9"/>
          <c:tx>
            <c:strRef>
              <c:f>ElectProd!$AB$13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ElectProd!$AC$3:$AK$3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ElectProd!$AC$13:$AK$13</c:f>
              <c:numCache>
                <c:formatCode>General</c:formatCode>
                <c:ptCount val="9"/>
                <c:pt idx="0">
                  <c:v>262.60811808</c:v>
                </c:pt>
                <c:pt idx="1">
                  <c:v>262.44801082800001</c:v>
                </c:pt>
                <c:pt idx="2">
                  <c:v>262.49427564000001</c:v>
                </c:pt>
                <c:pt idx="3">
                  <c:v>262.60811808</c:v>
                </c:pt>
                <c:pt idx="4">
                  <c:v>262.60811808</c:v>
                </c:pt>
                <c:pt idx="5">
                  <c:v>262.60811808</c:v>
                </c:pt>
                <c:pt idx="6">
                  <c:v>262.60811808</c:v>
                </c:pt>
                <c:pt idx="7">
                  <c:v>262.60811808</c:v>
                </c:pt>
                <c:pt idx="8">
                  <c:v>262.60811808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CDD-4ACE-A08A-586B66D3B3EF}"/>
            </c:ext>
          </c:extLst>
        </c:ser>
        <c:ser>
          <c:idx val="10"/>
          <c:order val="10"/>
          <c:tx>
            <c:strRef>
              <c:f>ElectProd!$AB$14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ElectProd!$AC$3:$AK$3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ElectProd!$AC$14:$AK$14</c:f>
              <c:numCache>
                <c:formatCode>General</c:formatCode>
                <c:ptCount val="9"/>
                <c:pt idx="0">
                  <c:v>95.150245982988011</c:v>
                </c:pt>
                <c:pt idx="1">
                  <c:v>119.29591122804877</c:v>
                </c:pt>
                <c:pt idx="2">
                  <c:v>137.50738429266315</c:v>
                </c:pt>
                <c:pt idx="3">
                  <c:v>196.28927134209221</c:v>
                </c:pt>
                <c:pt idx="4">
                  <c:v>262.51071168525857</c:v>
                </c:pt>
                <c:pt idx="5">
                  <c:v>355.92537801192509</c:v>
                </c:pt>
                <c:pt idx="6">
                  <c:v>390.21199668586337</c:v>
                </c:pt>
                <c:pt idx="7">
                  <c:v>480.37371252339102</c:v>
                </c:pt>
                <c:pt idx="8">
                  <c:v>585.05302921383327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DD-4ACE-A08A-586B66D3B3EF}"/>
            </c:ext>
          </c:extLst>
        </c:ser>
        <c:ser>
          <c:idx val="11"/>
          <c:order val="11"/>
          <c:tx>
            <c:strRef>
              <c:f>ElectProd!$AB$15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ElectProd!$AC$3:$AK$3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ElectProd!$AC$15:$AK$15</c:f>
              <c:numCache>
                <c:formatCode>General</c:formatCode>
                <c:ptCount val="9"/>
                <c:pt idx="0">
                  <c:v>3.9341754838620004</c:v>
                </c:pt>
                <c:pt idx="1">
                  <c:v>8.4989879453130861</c:v>
                </c:pt>
                <c:pt idx="2">
                  <c:v>15.607519184785184</c:v>
                </c:pt>
                <c:pt idx="3">
                  <c:v>57.715373360428273</c:v>
                </c:pt>
                <c:pt idx="4">
                  <c:v>142.14471051629062</c:v>
                </c:pt>
                <c:pt idx="5">
                  <c:v>280.21141781587369</c:v>
                </c:pt>
                <c:pt idx="6">
                  <c:v>501.46294823660469</c:v>
                </c:pt>
                <c:pt idx="7">
                  <c:v>710.6172323205725</c:v>
                </c:pt>
                <c:pt idx="8">
                  <c:v>934.82956596342819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CDD-4ACE-A08A-586B66D3B3EF}"/>
            </c:ext>
          </c:extLst>
        </c:ser>
        <c:ser>
          <c:idx val="12"/>
          <c:order val="12"/>
          <c:tx>
            <c:strRef>
              <c:f>ElectProd!$AB$16</c:f>
              <c:strCache>
                <c:ptCount val="1"/>
                <c:pt idx="0">
                  <c:v>CHP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</c:spPr>
          <c:cat>
            <c:numRef>
              <c:f>ElectProd!$AC$3:$AK$3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ElectProd!$AC$16:$AK$16</c:f>
              <c:numCache>
                <c:formatCode>General</c:formatCode>
                <c:ptCount val="9"/>
                <c:pt idx="0">
                  <c:v>149.4195299422978</c:v>
                </c:pt>
                <c:pt idx="1">
                  <c:v>154.16669446544137</c:v>
                </c:pt>
                <c:pt idx="2">
                  <c:v>159.4988132220135</c:v>
                </c:pt>
                <c:pt idx="3">
                  <c:v>164.65460865958741</c:v>
                </c:pt>
                <c:pt idx="4">
                  <c:v>169.14925537851704</c:v>
                </c:pt>
                <c:pt idx="5">
                  <c:v>173.25933712064005</c:v>
                </c:pt>
                <c:pt idx="6">
                  <c:v>177.28217056559097</c:v>
                </c:pt>
                <c:pt idx="7">
                  <c:v>181.21393751914152</c:v>
                </c:pt>
                <c:pt idx="8">
                  <c:v>185.56062279259132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CDD-4ACE-A08A-586B66D3B3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303480"/>
        <c:axId val="362303872"/>
      </c:areaChart>
      <c:catAx>
        <c:axId val="362303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362303872"/>
        <c:crosses val="autoZero"/>
        <c:auto val="1"/>
        <c:lblAlgn val="ctr"/>
        <c:lblOffset val="100"/>
        <c:noMultiLvlLbl val="0"/>
      </c:catAx>
      <c:valAx>
        <c:axId val="36230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1100"/>
            </a:pPr>
            <a:endParaRPr lang="en-US"/>
          </a:p>
        </c:txPr>
        <c:crossAx val="36230348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46245261009041"/>
          <c:y val="4.7678122265966752E-2"/>
          <c:w val="0.75124125109361328"/>
          <c:h val="0.70014558727034115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ElectProd!$B$54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ElectProd!$C$54:$K$54</c:f>
              <c:numCache>
                <c:formatCode>General</c:formatCode>
                <c:ptCount val="8"/>
                <c:pt idx="0">
                  <c:v>3.106101E-2</c:v>
                </c:pt>
                <c:pt idx="1">
                  <c:v>3.2531690000000002E-2</c:v>
                </c:pt>
                <c:pt idx="2">
                  <c:v>3.4713340000000002E-2</c:v>
                </c:pt>
                <c:pt idx="3">
                  <c:v>3.6282009999999996E-2</c:v>
                </c:pt>
                <c:pt idx="4">
                  <c:v>3.7279409999999999E-2</c:v>
                </c:pt>
                <c:pt idx="5">
                  <c:v>3.8373259999999999E-2</c:v>
                </c:pt>
                <c:pt idx="6">
                  <c:v>3.9050319999999999E-2</c:v>
                </c:pt>
                <c:pt idx="7">
                  <c:v>3.9752889999999999E-2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F-40DF-B1D5-1EB0C55577FE}"/>
            </c:ext>
          </c:extLst>
        </c:ser>
        <c:ser>
          <c:idx val="1"/>
          <c:order val="1"/>
          <c:tx>
            <c:strRef>
              <c:f>ElectProd!$B$55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ElectProd!$C$55:$K$55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F-40DF-B1D5-1EB0C55577FE}"/>
            </c:ext>
          </c:extLst>
        </c:ser>
        <c:ser>
          <c:idx val="2"/>
          <c:order val="2"/>
          <c:tx>
            <c:strRef>
              <c:f>ElectProd!$B$56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ElectProd!$C$56:$K$56</c:f>
              <c:numCache>
                <c:formatCode>General</c:formatCode>
                <c:ptCount val="8"/>
                <c:pt idx="0">
                  <c:v>9.2819519999999989E-2</c:v>
                </c:pt>
                <c:pt idx="1">
                  <c:v>9.3173989999999901E-2</c:v>
                </c:pt>
                <c:pt idx="2">
                  <c:v>9.6134362999999889E-2</c:v>
                </c:pt>
                <c:pt idx="3">
                  <c:v>9.7298827000000004E-2</c:v>
                </c:pt>
                <c:pt idx="4">
                  <c:v>9.61690409999999E-2</c:v>
                </c:pt>
                <c:pt idx="5">
                  <c:v>9.3834256000000005E-2</c:v>
                </c:pt>
                <c:pt idx="6">
                  <c:v>9.2174465999999997E-2</c:v>
                </c:pt>
                <c:pt idx="7">
                  <c:v>9.0769686999999988E-2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FF-40DF-B1D5-1EB0C55577FE}"/>
            </c:ext>
          </c:extLst>
        </c:ser>
        <c:ser>
          <c:idx val="3"/>
          <c:order val="3"/>
          <c:tx>
            <c:strRef>
              <c:f>ElectProd!$B$57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ElectProd!$C$57:$K$57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FF-40DF-B1D5-1EB0C55577FE}"/>
            </c:ext>
          </c:extLst>
        </c:ser>
        <c:ser>
          <c:idx val="4"/>
          <c:order val="4"/>
          <c:tx>
            <c:strRef>
              <c:f>ElectProd!$B$58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ElectProd!$C$58:$K$58</c:f>
              <c:numCache>
                <c:formatCode>General</c:formatCode>
                <c:ptCount val="8"/>
                <c:pt idx="0">
                  <c:v>8.9971669999999997E-4</c:v>
                </c:pt>
                <c:pt idx="1">
                  <c:v>7.6933670000000004E-4</c:v>
                </c:pt>
                <c:pt idx="2">
                  <c:v>7.6343760000000004E-4</c:v>
                </c:pt>
                <c:pt idx="3">
                  <c:v>7.2541657999999995E-4</c:v>
                </c:pt>
                <c:pt idx="4">
                  <c:v>6.7263782999999995E-4</c:v>
                </c:pt>
                <c:pt idx="5">
                  <c:v>6.3772367000000001E-4</c:v>
                </c:pt>
                <c:pt idx="6">
                  <c:v>6.2000684999999995E-4</c:v>
                </c:pt>
                <c:pt idx="7">
                  <c:v>6.0976723000000005E-4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FF-40DF-B1D5-1EB0C55577FE}"/>
            </c:ext>
          </c:extLst>
        </c:ser>
        <c:ser>
          <c:idx val="5"/>
          <c:order val="5"/>
          <c:tx>
            <c:strRef>
              <c:f>ElectProd!$B$59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ElectProd!$C$59:$K$59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FF-40DF-B1D5-1EB0C55577FE}"/>
            </c:ext>
          </c:extLst>
        </c:ser>
        <c:ser>
          <c:idx val="6"/>
          <c:order val="6"/>
          <c:tx>
            <c:strRef>
              <c:f>ElectProd!$B$60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ElectProd!$C$60:$K$60</c:f>
              <c:numCache>
                <c:formatCode>General</c:formatCode>
                <c:ptCount val="8"/>
                <c:pt idx="0">
                  <c:v>2.8609E-3</c:v>
                </c:pt>
                <c:pt idx="1">
                  <c:v>2.983257E-3</c:v>
                </c:pt>
                <c:pt idx="2">
                  <c:v>3.4660630000000001E-3</c:v>
                </c:pt>
                <c:pt idx="3">
                  <c:v>3.9035095999999901E-3</c:v>
                </c:pt>
                <c:pt idx="4">
                  <c:v>4.1400650999999997E-3</c:v>
                </c:pt>
                <c:pt idx="5">
                  <c:v>4.1222997000000001E-3</c:v>
                </c:pt>
                <c:pt idx="6">
                  <c:v>4.2521346999999897E-3</c:v>
                </c:pt>
                <c:pt idx="7">
                  <c:v>4.4838198999999999E-3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FF-40DF-B1D5-1EB0C55577FE}"/>
            </c:ext>
          </c:extLst>
        </c:ser>
        <c:ser>
          <c:idx val="7"/>
          <c:order val="7"/>
          <c:tx>
            <c:strRef>
              <c:f>ElectProd!$B$61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ElectProd!$C$61:$K$61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4FF-40DF-B1D5-1EB0C55577FE}"/>
            </c:ext>
          </c:extLst>
        </c:ser>
        <c:ser>
          <c:idx val="8"/>
          <c:order val="8"/>
          <c:tx>
            <c:strRef>
              <c:f>ElectProd!$B$62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ElectProd!$C$62:$K$62</c:f>
              <c:numCache>
                <c:formatCode>General</c:formatCode>
                <c:ptCount val="8"/>
                <c:pt idx="0">
                  <c:v>3.0828700000000001E-2</c:v>
                </c:pt>
                <c:pt idx="1">
                  <c:v>3.2432280000000001E-2</c:v>
                </c:pt>
                <c:pt idx="2">
                  <c:v>3.1024279999999901E-2</c:v>
                </c:pt>
                <c:pt idx="3">
                  <c:v>2.9097579999999901E-2</c:v>
                </c:pt>
                <c:pt idx="4">
                  <c:v>2.66790799999999E-2</c:v>
                </c:pt>
                <c:pt idx="5">
                  <c:v>2.395187E-2</c:v>
                </c:pt>
                <c:pt idx="6">
                  <c:v>2.122462E-2</c:v>
                </c:pt>
                <c:pt idx="7">
                  <c:v>1.8806130000000001E-2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FF-40DF-B1D5-1EB0C55577FE}"/>
            </c:ext>
          </c:extLst>
        </c:ser>
        <c:ser>
          <c:idx val="9"/>
          <c:order val="9"/>
          <c:tx>
            <c:strRef>
              <c:f>ElectProd!$B$63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ElectProd!$C$63:$K$63</c:f>
              <c:numCache>
                <c:formatCode>General</c:formatCode>
                <c:ptCount val="8"/>
                <c:pt idx="0">
                  <c:v>3.6080999999999999E-3</c:v>
                </c:pt>
                <c:pt idx="1">
                  <c:v>3.6080999999999999E-3</c:v>
                </c:pt>
                <c:pt idx="2">
                  <c:v>3.6080999999999999E-3</c:v>
                </c:pt>
                <c:pt idx="3">
                  <c:v>3.6080999999999999E-3</c:v>
                </c:pt>
                <c:pt idx="4">
                  <c:v>3.6080999999999999E-3</c:v>
                </c:pt>
                <c:pt idx="5">
                  <c:v>3.6080999999999999E-3</c:v>
                </c:pt>
                <c:pt idx="6">
                  <c:v>3.6080999999999999E-3</c:v>
                </c:pt>
                <c:pt idx="7">
                  <c:v>3.6080999999999999E-3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4FF-40DF-B1D5-1EB0C55577FE}"/>
            </c:ext>
          </c:extLst>
        </c:ser>
        <c:ser>
          <c:idx val="10"/>
          <c:order val="10"/>
          <c:tx>
            <c:strRef>
              <c:f>ElectProd!$B$64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ElectProd!$C$64:$K$64</c:f>
              <c:numCache>
                <c:formatCode>General</c:formatCode>
                <c:ptCount val="8"/>
                <c:pt idx="0">
                  <c:v>2.3289232599999999E-3</c:v>
                </c:pt>
                <c:pt idx="1">
                  <c:v>3.455452845E-3</c:v>
                </c:pt>
                <c:pt idx="2">
                  <c:v>6.0164004850000001E-3</c:v>
                </c:pt>
                <c:pt idx="3">
                  <c:v>9.1504240549999897E-3</c:v>
                </c:pt>
                <c:pt idx="4">
                  <c:v>1.2780499974999899E-2</c:v>
                </c:pt>
                <c:pt idx="5">
                  <c:v>1.7298499775E-2</c:v>
                </c:pt>
                <c:pt idx="6">
                  <c:v>1.9636959294999898E-2</c:v>
                </c:pt>
                <c:pt idx="7">
                  <c:v>2.31362375099999E-2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4FF-40DF-B1D5-1EB0C55577FE}"/>
            </c:ext>
          </c:extLst>
        </c:ser>
        <c:ser>
          <c:idx val="11"/>
          <c:order val="11"/>
          <c:tx>
            <c:strRef>
              <c:f>ElectProd!$B$65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ElectProd!$C$65:$K$65</c:f>
              <c:numCache>
                <c:formatCode>General</c:formatCode>
                <c:ptCount val="8"/>
                <c:pt idx="0">
                  <c:v>2.1705599699999999E-4</c:v>
                </c:pt>
                <c:pt idx="1">
                  <c:v>4.9683723200000002E-4</c:v>
                </c:pt>
                <c:pt idx="2">
                  <c:v>1.313382174E-3</c:v>
                </c:pt>
                <c:pt idx="3">
                  <c:v>2.6691734949999902E-3</c:v>
                </c:pt>
                <c:pt idx="4">
                  <c:v>4.7737244899999998E-3</c:v>
                </c:pt>
                <c:pt idx="5">
                  <c:v>8.7702339280000003E-3</c:v>
                </c:pt>
                <c:pt idx="6">
                  <c:v>1.2657719628999999E-2</c:v>
                </c:pt>
                <c:pt idx="7">
                  <c:v>1.6629343315999998E-2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4FF-40DF-B1D5-1EB0C55577FE}"/>
            </c:ext>
          </c:extLst>
        </c:ser>
        <c:ser>
          <c:idx val="12"/>
          <c:order val="12"/>
          <c:tx>
            <c:strRef>
              <c:f>ElectProd!$B$66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ElectProd!$C$66:$K$66</c:f>
              <c:numCache>
                <c:formatCode>General</c:formatCode>
                <c:ptCount val="8"/>
                <c:pt idx="0">
                  <c:v>1.2001935E-3</c:v>
                </c:pt>
                <c:pt idx="1">
                  <c:v>1.4596091E-3</c:v>
                </c:pt>
                <c:pt idx="2">
                  <c:v>1.5476479E-3</c:v>
                </c:pt>
                <c:pt idx="3">
                  <c:v>1.6884081E-3</c:v>
                </c:pt>
                <c:pt idx="4">
                  <c:v>1.7924352999999899E-3</c:v>
                </c:pt>
                <c:pt idx="5">
                  <c:v>1.8035727000000001E-3</c:v>
                </c:pt>
                <c:pt idx="6">
                  <c:v>2.0384890999999902E-3</c:v>
                </c:pt>
                <c:pt idx="7">
                  <c:v>2.3343242000000001E-3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4FF-40DF-B1D5-1EB0C5557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596472"/>
        <c:axId val="285571056"/>
      </c:areaChart>
      <c:catAx>
        <c:axId val="28559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571056"/>
        <c:crosses val="autoZero"/>
        <c:auto val="1"/>
        <c:lblAlgn val="ctr"/>
        <c:lblOffset val="100"/>
        <c:noMultiLvlLbl val="0"/>
      </c:catAx>
      <c:valAx>
        <c:axId val="28557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596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71605606590842807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ElectProd!$B$86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ElectProd!$C$86:$K$86</c:f>
              <c:numCache>
                <c:formatCode>General</c:formatCode>
                <c:ptCount val="8"/>
                <c:pt idx="0">
                  <c:v>1.2422889999999999E-2</c:v>
                </c:pt>
                <c:pt idx="1">
                  <c:v>1.2916304E-2</c:v>
                </c:pt>
                <c:pt idx="2">
                  <c:v>1.4585655999999999E-2</c:v>
                </c:pt>
                <c:pt idx="3">
                  <c:v>1.5907933999999999E-2</c:v>
                </c:pt>
                <c:pt idx="4">
                  <c:v>1.7000675E-2</c:v>
                </c:pt>
                <c:pt idx="5">
                  <c:v>1.8364993999999898E-2</c:v>
                </c:pt>
                <c:pt idx="6">
                  <c:v>1.9417215999999998E-2</c:v>
                </c:pt>
                <c:pt idx="7">
                  <c:v>2.0394378000000001E-2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52-48EF-A041-BB4811AE3046}"/>
            </c:ext>
          </c:extLst>
        </c:ser>
        <c:ser>
          <c:idx val="1"/>
          <c:order val="1"/>
          <c:tx>
            <c:strRef>
              <c:f>ElectProd!$B$87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ElectProd!$C$87:$K$87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52-48EF-A041-BB4811AE3046}"/>
            </c:ext>
          </c:extLst>
        </c:ser>
        <c:ser>
          <c:idx val="2"/>
          <c:order val="2"/>
          <c:tx>
            <c:strRef>
              <c:f>ElectProd!$B$88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ElectProd!$C$88:$K$88</c:f>
              <c:numCache>
                <c:formatCode>General</c:formatCode>
                <c:ptCount val="8"/>
                <c:pt idx="0">
                  <c:v>2.0436124999999902E-2</c:v>
                </c:pt>
                <c:pt idx="1">
                  <c:v>2.0305497800000002E-2</c:v>
                </c:pt>
                <c:pt idx="2">
                  <c:v>2.1895160300000001E-2</c:v>
                </c:pt>
                <c:pt idx="3">
                  <c:v>2.2861197299999997E-2</c:v>
                </c:pt>
                <c:pt idx="4">
                  <c:v>2.3302975199999999E-2</c:v>
                </c:pt>
                <c:pt idx="5">
                  <c:v>2.3712779099999998E-2</c:v>
                </c:pt>
                <c:pt idx="6">
                  <c:v>2.4038006000000001E-2</c:v>
                </c:pt>
                <c:pt idx="7">
                  <c:v>2.43049763E-2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52-48EF-A041-BB4811AE3046}"/>
            </c:ext>
          </c:extLst>
        </c:ser>
        <c:ser>
          <c:idx val="3"/>
          <c:order val="3"/>
          <c:tx>
            <c:strRef>
              <c:f>ElectProd!$B$89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ElectProd!$C$89:$K$89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52-48EF-A041-BB4811AE3046}"/>
            </c:ext>
          </c:extLst>
        </c:ser>
        <c:ser>
          <c:idx val="4"/>
          <c:order val="4"/>
          <c:tx>
            <c:strRef>
              <c:f>ElectProd!$B$90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ElectProd!$C$90:$K$90</c:f>
              <c:numCache>
                <c:formatCode>General</c:formatCode>
                <c:ptCount val="8"/>
                <c:pt idx="0">
                  <c:v>2.0618240000000001E-4</c:v>
                </c:pt>
                <c:pt idx="1">
                  <c:v>1.76308939999999E-4</c:v>
                </c:pt>
                <c:pt idx="2">
                  <c:v>1.9168772000000001E-4</c:v>
                </c:pt>
                <c:pt idx="3">
                  <c:v>1.8788299999999999E-4</c:v>
                </c:pt>
                <c:pt idx="4">
                  <c:v>1.8102331E-4</c:v>
                </c:pt>
                <c:pt idx="5">
                  <c:v>1.8320553999999999E-4</c:v>
                </c:pt>
                <c:pt idx="6">
                  <c:v>1.8207088E-4</c:v>
                </c:pt>
                <c:pt idx="7">
                  <c:v>1.8242628000000001E-4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52-48EF-A041-BB4811AE3046}"/>
            </c:ext>
          </c:extLst>
        </c:ser>
        <c:ser>
          <c:idx val="5"/>
          <c:order val="5"/>
          <c:tx>
            <c:strRef>
              <c:f>ElectProd!$B$91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ElectProd!$C$91:$K$91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52-48EF-A041-BB4811AE3046}"/>
            </c:ext>
          </c:extLst>
        </c:ser>
        <c:ser>
          <c:idx val="6"/>
          <c:order val="6"/>
          <c:tx>
            <c:strRef>
              <c:f>ElectProd!$B$92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ElectProd!$C$92:$K$92</c:f>
              <c:numCache>
                <c:formatCode>General</c:formatCode>
                <c:ptCount val="8"/>
                <c:pt idx="0">
                  <c:v>2.2848399999999998E-3</c:v>
                </c:pt>
                <c:pt idx="1">
                  <c:v>2.3863629999999999E-3</c:v>
                </c:pt>
                <c:pt idx="2">
                  <c:v>3.0985420000000001E-3</c:v>
                </c:pt>
                <c:pt idx="3">
                  <c:v>3.666028E-3</c:v>
                </c:pt>
                <c:pt idx="4">
                  <c:v>4.0932520000000003E-3</c:v>
                </c:pt>
                <c:pt idx="5">
                  <c:v>4.3766949999999999E-3</c:v>
                </c:pt>
                <c:pt idx="6">
                  <c:v>4.6934717000000001E-3</c:v>
                </c:pt>
                <c:pt idx="7">
                  <c:v>5.0786121999999998E-3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52-48EF-A041-BB4811AE3046}"/>
            </c:ext>
          </c:extLst>
        </c:ser>
        <c:ser>
          <c:idx val="7"/>
          <c:order val="7"/>
          <c:tx>
            <c:strRef>
              <c:f>ElectProd!$B$93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ElectProd!$C$93:$K$93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D52-48EF-A041-BB4811AE3046}"/>
            </c:ext>
          </c:extLst>
        </c:ser>
        <c:ser>
          <c:idx val="8"/>
          <c:order val="8"/>
          <c:tx>
            <c:strRef>
              <c:f>ElectProd!$B$94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ElectProd!$C$94:$K$94</c:f>
              <c:numCache>
                <c:formatCode>General</c:formatCode>
                <c:ptCount val="8"/>
                <c:pt idx="0">
                  <c:v>6.1264899999999997E-2</c:v>
                </c:pt>
                <c:pt idx="1">
                  <c:v>6.5078899999999995E-2</c:v>
                </c:pt>
                <c:pt idx="2">
                  <c:v>6.2483089999999998E-2</c:v>
                </c:pt>
                <c:pt idx="3">
                  <c:v>5.8931089999999998E-2</c:v>
                </c:pt>
                <c:pt idx="4">
                  <c:v>5.4472279999999998E-2</c:v>
                </c:pt>
                <c:pt idx="5">
                  <c:v>4.9444479999999999E-2</c:v>
                </c:pt>
                <c:pt idx="6">
                  <c:v>4.4416669999999998E-2</c:v>
                </c:pt>
                <c:pt idx="7">
                  <c:v>3.9957969999999898E-2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52-48EF-A041-BB4811AE3046}"/>
            </c:ext>
          </c:extLst>
        </c:ser>
        <c:ser>
          <c:idx val="9"/>
          <c:order val="9"/>
          <c:tx>
            <c:strRef>
              <c:f>ElectProd!$B$95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ElectProd!$C$95:$K$95</c:f>
              <c:numCache>
                <c:formatCode>General</c:formatCode>
                <c:ptCount val="8"/>
                <c:pt idx="0">
                  <c:v>5.3854999999999997E-3</c:v>
                </c:pt>
                <c:pt idx="1">
                  <c:v>5.3854999999999997E-3</c:v>
                </c:pt>
                <c:pt idx="2">
                  <c:v>5.3854999999999997E-3</c:v>
                </c:pt>
                <c:pt idx="3">
                  <c:v>5.3854999999999997E-3</c:v>
                </c:pt>
                <c:pt idx="4">
                  <c:v>5.3854999999999997E-3</c:v>
                </c:pt>
                <c:pt idx="5">
                  <c:v>5.3854999999999997E-3</c:v>
                </c:pt>
                <c:pt idx="6">
                  <c:v>5.3854999999999997E-3</c:v>
                </c:pt>
                <c:pt idx="7">
                  <c:v>5.3854999999999997E-3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D52-48EF-A041-BB4811AE3046}"/>
            </c:ext>
          </c:extLst>
        </c:ser>
        <c:ser>
          <c:idx val="10"/>
          <c:order val="10"/>
          <c:tx>
            <c:strRef>
              <c:f>ElectProd!$B$96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ElectProd!$C$96:$K$96</c:f>
              <c:numCache>
                <c:formatCode>General</c:formatCode>
                <c:ptCount val="8"/>
                <c:pt idx="0">
                  <c:v>1.465078827E-3</c:v>
                </c:pt>
                <c:pt idx="1">
                  <c:v>2.00785170299999E-3</c:v>
                </c:pt>
                <c:pt idx="2">
                  <c:v>4.0647837829999997E-3</c:v>
                </c:pt>
                <c:pt idx="3">
                  <c:v>6.4697155629999904E-3</c:v>
                </c:pt>
                <c:pt idx="4">
                  <c:v>9.2600391630000001E-3</c:v>
                </c:pt>
                <c:pt idx="5">
                  <c:v>1.2727049603E-2</c:v>
                </c:pt>
                <c:pt idx="6">
                  <c:v>1.5172462316E-2</c:v>
                </c:pt>
                <c:pt idx="7">
                  <c:v>1.82206549399999E-2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D52-48EF-A041-BB4811AE3046}"/>
            </c:ext>
          </c:extLst>
        </c:ser>
        <c:ser>
          <c:idx val="11"/>
          <c:order val="11"/>
          <c:tx>
            <c:strRef>
              <c:f>ElectProd!$B$97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ElectProd!$C$97:$K$97</c:f>
              <c:numCache>
                <c:formatCode>General</c:formatCode>
                <c:ptCount val="8"/>
                <c:pt idx="0">
                  <c:v>1.7175381600000001E-4</c:v>
                </c:pt>
                <c:pt idx="1">
                  <c:v>3.8874436400000001E-4</c:v>
                </c:pt>
                <c:pt idx="2">
                  <c:v>1.4881018189999999E-3</c:v>
                </c:pt>
                <c:pt idx="3">
                  <c:v>3.2463308909999999E-3</c:v>
                </c:pt>
                <c:pt idx="4">
                  <c:v>6.1074262250000004E-3</c:v>
                </c:pt>
                <c:pt idx="5">
                  <c:v>1.1657877039E-2</c:v>
                </c:pt>
                <c:pt idx="6">
                  <c:v>1.7005233538999898E-2</c:v>
                </c:pt>
                <c:pt idx="7">
                  <c:v>2.2371219259999998E-2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D52-48EF-A041-BB4811AE3046}"/>
            </c:ext>
          </c:extLst>
        </c:ser>
        <c:ser>
          <c:idx val="12"/>
          <c:order val="12"/>
          <c:tx>
            <c:strRef>
              <c:f>ElectProd!$B$98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ElectProd!$C$98:$K$98</c:f>
              <c:numCache>
                <c:formatCode>General</c:formatCode>
                <c:ptCount val="8"/>
                <c:pt idx="0">
                  <c:v>2.3328739999999999E-4</c:v>
                </c:pt>
                <c:pt idx="1">
                  <c:v>2.805668E-4</c:v>
                </c:pt>
                <c:pt idx="2">
                  <c:v>2.9890339999999899E-4</c:v>
                </c:pt>
                <c:pt idx="3">
                  <c:v>3.2535179999999998E-4</c:v>
                </c:pt>
                <c:pt idx="4">
                  <c:v>3.4173089999999998E-4</c:v>
                </c:pt>
                <c:pt idx="5">
                  <c:v>3.374691E-4</c:v>
                </c:pt>
                <c:pt idx="6">
                  <c:v>3.7148509999999999E-4</c:v>
                </c:pt>
                <c:pt idx="7">
                  <c:v>4.153173E-4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D52-48EF-A041-BB4811AE3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152808"/>
        <c:axId val="215153200"/>
      </c:areaChart>
      <c:catAx>
        <c:axId val="21515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3200"/>
        <c:crosses val="autoZero"/>
        <c:auto val="1"/>
        <c:lblAlgn val="ctr"/>
        <c:lblOffset val="100"/>
        <c:noMultiLvlLbl val="0"/>
      </c:catAx>
      <c:valAx>
        <c:axId val="21515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2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46245261009041"/>
          <c:y val="7.8906250000000039E-2"/>
          <c:w val="0.75124125109361328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ElectProd!$B$167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ElectProd!$C$167:$K$167</c:f>
              <c:numCache>
                <c:formatCode>General</c:formatCode>
                <c:ptCount val="8"/>
                <c:pt idx="0">
                  <c:v>4.9754289999999896E-2</c:v>
                </c:pt>
                <c:pt idx="1">
                  <c:v>5.6385640000000001E-2</c:v>
                </c:pt>
                <c:pt idx="2">
                  <c:v>6.1103350000000001E-2</c:v>
                </c:pt>
                <c:pt idx="3">
                  <c:v>5.9139459999999998E-2</c:v>
                </c:pt>
                <c:pt idx="4">
                  <c:v>6.1365969999999902E-2</c:v>
                </c:pt>
                <c:pt idx="5">
                  <c:v>6.480081E-2</c:v>
                </c:pt>
                <c:pt idx="6">
                  <c:v>6.7826949999999997E-2</c:v>
                </c:pt>
                <c:pt idx="7">
                  <c:v>7.0786409999999897E-2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C9-4E56-937D-7B1FBEC3E62A}"/>
            </c:ext>
          </c:extLst>
        </c:ser>
        <c:ser>
          <c:idx val="1"/>
          <c:order val="1"/>
          <c:tx>
            <c:strRef>
              <c:f>ElectProd!$B$168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ElectProd!$C$168:$K$168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C9-4E56-937D-7B1FBEC3E62A}"/>
            </c:ext>
          </c:extLst>
        </c:ser>
        <c:ser>
          <c:idx val="2"/>
          <c:order val="2"/>
          <c:tx>
            <c:strRef>
              <c:f>ElectProd!$B$169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ElectProd!$C$169:$K$169</c:f>
              <c:numCache>
                <c:formatCode>General</c:formatCode>
                <c:ptCount val="8"/>
                <c:pt idx="0">
                  <c:v>0.20476810999999998</c:v>
                </c:pt>
                <c:pt idx="1">
                  <c:v>0.20195679599999999</c:v>
                </c:pt>
                <c:pt idx="2">
                  <c:v>0.21560537099999999</c:v>
                </c:pt>
                <c:pt idx="3">
                  <c:v>0.22921256500000001</c:v>
                </c:pt>
                <c:pt idx="4">
                  <c:v>0.23544224799999999</c:v>
                </c:pt>
                <c:pt idx="5">
                  <c:v>0.24639947699999901</c:v>
                </c:pt>
                <c:pt idx="6">
                  <c:v>0.255686258</c:v>
                </c:pt>
                <c:pt idx="7">
                  <c:v>0.26430747600000004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C9-4E56-937D-7B1FBEC3E62A}"/>
            </c:ext>
          </c:extLst>
        </c:ser>
        <c:ser>
          <c:idx val="3"/>
          <c:order val="3"/>
          <c:tx>
            <c:strRef>
              <c:f>ElectProd!$B$170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ElectProd!$C$170:$K$170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C9-4E56-937D-7B1FBEC3E62A}"/>
            </c:ext>
          </c:extLst>
        </c:ser>
        <c:ser>
          <c:idx val="4"/>
          <c:order val="4"/>
          <c:tx>
            <c:strRef>
              <c:f>ElectProd!$B$171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ElectProd!$C$171:$K$171</c:f>
              <c:numCache>
                <c:formatCode>General</c:formatCode>
                <c:ptCount val="8"/>
                <c:pt idx="0">
                  <c:v>2.7252039999999902E-3</c:v>
                </c:pt>
                <c:pt idx="1">
                  <c:v>4.2949886999999898E-3</c:v>
                </c:pt>
                <c:pt idx="2">
                  <c:v>4.1692201999999996E-3</c:v>
                </c:pt>
                <c:pt idx="3">
                  <c:v>2.1874059999999998E-3</c:v>
                </c:pt>
                <c:pt idx="4">
                  <c:v>2.4120304E-3</c:v>
                </c:pt>
                <c:pt idx="5">
                  <c:v>2.8711174E-3</c:v>
                </c:pt>
                <c:pt idx="6">
                  <c:v>3.0976861999999902E-3</c:v>
                </c:pt>
                <c:pt idx="7">
                  <c:v>3.2732995999999901E-3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C9-4E56-937D-7B1FBEC3E62A}"/>
            </c:ext>
          </c:extLst>
        </c:ser>
        <c:ser>
          <c:idx val="5"/>
          <c:order val="5"/>
          <c:tx>
            <c:strRef>
              <c:f>ElectProd!$B$172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ElectProd!$C$172:$K$172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C9-4E56-937D-7B1FBEC3E62A}"/>
            </c:ext>
          </c:extLst>
        </c:ser>
        <c:ser>
          <c:idx val="6"/>
          <c:order val="6"/>
          <c:tx>
            <c:strRef>
              <c:f>ElectProd!$B$173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ElectProd!$C$173:$K$173</c:f>
              <c:numCache>
                <c:formatCode>General</c:formatCode>
                <c:ptCount val="8"/>
                <c:pt idx="0">
                  <c:v>3.8197299999999999E-3</c:v>
                </c:pt>
                <c:pt idx="1">
                  <c:v>3.9249699999999998E-3</c:v>
                </c:pt>
                <c:pt idx="2">
                  <c:v>4.88112099999999E-3</c:v>
                </c:pt>
                <c:pt idx="3">
                  <c:v>4.8700419999999998E-3</c:v>
                </c:pt>
                <c:pt idx="4">
                  <c:v>5.4621829999999998E-3</c:v>
                </c:pt>
                <c:pt idx="5">
                  <c:v>6.0876239999999903E-3</c:v>
                </c:pt>
                <c:pt idx="6">
                  <c:v>6.7876179999999996E-3</c:v>
                </c:pt>
                <c:pt idx="7">
                  <c:v>7.6454840000000001E-3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C9-4E56-937D-7B1FBEC3E62A}"/>
            </c:ext>
          </c:extLst>
        </c:ser>
        <c:ser>
          <c:idx val="7"/>
          <c:order val="7"/>
          <c:tx>
            <c:strRef>
              <c:f>ElectProd!$B$174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ElectProd!$C$174:$K$174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8C9-4E56-937D-7B1FBEC3E62A}"/>
            </c:ext>
          </c:extLst>
        </c:ser>
        <c:ser>
          <c:idx val="8"/>
          <c:order val="8"/>
          <c:tx>
            <c:strRef>
              <c:f>ElectProd!$B$175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ElectProd!$C$175:$K$175</c:f>
              <c:numCache>
                <c:formatCode>General</c:formatCode>
                <c:ptCount val="8"/>
                <c:pt idx="0">
                  <c:v>0.19593959999999999</c:v>
                </c:pt>
                <c:pt idx="1">
                  <c:v>0.2019454</c:v>
                </c:pt>
                <c:pt idx="2">
                  <c:v>0.19199619999999901</c:v>
                </c:pt>
                <c:pt idx="3">
                  <c:v>0.17838219999999999</c:v>
                </c:pt>
                <c:pt idx="4">
                  <c:v>0.16129260000000001</c:v>
                </c:pt>
                <c:pt idx="5">
                  <c:v>0.14202210000000001</c:v>
                </c:pt>
                <c:pt idx="6">
                  <c:v>0.1227519</c:v>
                </c:pt>
                <c:pt idx="7">
                  <c:v>0.10566249999999899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C9-4E56-937D-7B1FBEC3E62A}"/>
            </c:ext>
          </c:extLst>
        </c:ser>
        <c:ser>
          <c:idx val="9"/>
          <c:order val="9"/>
          <c:tx>
            <c:strRef>
              <c:f>ElectProd!$B$176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ElectProd!$C$176:$K$176</c:f>
              <c:numCache>
                <c:formatCode>General</c:formatCode>
                <c:ptCount val="8"/>
                <c:pt idx="0">
                  <c:v>9.29426E-2</c:v>
                </c:pt>
                <c:pt idx="1">
                  <c:v>9.29426E-2</c:v>
                </c:pt>
                <c:pt idx="2">
                  <c:v>9.29426E-2</c:v>
                </c:pt>
                <c:pt idx="3">
                  <c:v>9.29426E-2</c:v>
                </c:pt>
                <c:pt idx="4">
                  <c:v>9.29426E-2</c:v>
                </c:pt>
                <c:pt idx="5">
                  <c:v>9.29426E-2</c:v>
                </c:pt>
                <c:pt idx="6">
                  <c:v>9.29426E-2</c:v>
                </c:pt>
                <c:pt idx="7">
                  <c:v>9.29426E-2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8C9-4E56-937D-7B1FBEC3E62A}"/>
            </c:ext>
          </c:extLst>
        </c:ser>
        <c:ser>
          <c:idx val="10"/>
          <c:order val="10"/>
          <c:tx>
            <c:strRef>
              <c:f>ElectProd!$B$177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ElectProd!$C$177:$K$177</c:f>
              <c:numCache>
                <c:formatCode>General</c:formatCode>
                <c:ptCount val="8"/>
                <c:pt idx="0">
                  <c:v>1.891352353E-2</c:v>
                </c:pt>
                <c:pt idx="1">
                  <c:v>2.2187312250000001E-2</c:v>
                </c:pt>
                <c:pt idx="2">
                  <c:v>2.9923098610000001E-2</c:v>
                </c:pt>
                <c:pt idx="3">
                  <c:v>3.8413843580000002E-2</c:v>
                </c:pt>
                <c:pt idx="4">
                  <c:v>4.8670432790000002E-2</c:v>
                </c:pt>
                <c:pt idx="5">
                  <c:v>5.4564328489999897E-2</c:v>
                </c:pt>
                <c:pt idx="6">
                  <c:v>6.0469515159999897E-2</c:v>
                </c:pt>
                <c:pt idx="7">
                  <c:v>7.2794732239999896E-2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8C9-4E56-937D-7B1FBEC3E62A}"/>
            </c:ext>
          </c:extLst>
        </c:ser>
        <c:ser>
          <c:idx val="11"/>
          <c:order val="11"/>
          <c:tx>
            <c:strRef>
              <c:f>ElectProd!$B$178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ElectProd!$C$178:$K$178</c:f>
              <c:numCache>
                <c:formatCode>General</c:formatCode>
                <c:ptCount val="8"/>
                <c:pt idx="0">
                  <c:v>5.0791235999999998E-4</c:v>
                </c:pt>
                <c:pt idx="1">
                  <c:v>1.1885343030000001E-3</c:v>
                </c:pt>
                <c:pt idx="2">
                  <c:v>3.5260994479999999E-3</c:v>
                </c:pt>
                <c:pt idx="3">
                  <c:v>7.3683345719999897E-3</c:v>
                </c:pt>
                <c:pt idx="4">
                  <c:v>1.4192366942E-2</c:v>
                </c:pt>
                <c:pt idx="5">
                  <c:v>2.9281571592E-2</c:v>
                </c:pt>
                <c:pt idx="6">
                  <c:v>4.4615928721999903E-2</c:v>
                </c:pt>
                <c:pt idx="7">
                  <c:v>6.0678143678999902E-2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8C9-4E56-937D-7B1FBEC3E62A}"/>
            </c:ext>
          </c:extLst>
        </c:ser>
        <c:ser>
          <c:idx val="12"/>
          <c:order val="12"/>
          <c:tx>
            <c:strRef>
              <c:f>ElectProd!$B$179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ElectProd!$C$179:$K$179</c:f>
              <c:numCache>
                <c:formatCode>General</c:formatCode>
                <c:ptCount val="8"/>
                <c:pt idx="0">
                  <c:v>3.058425E-3</c:v>
                </c:pt>
                <c:pt idx="1">
                  <c:v>3.0178485999999998E-3</c:v>
                </c:pt>
                <c:pt idx="2">
                  <c:v>2.8337505000000001E-3</c:v>
                </c:pt>
                <c:pt idx="3">
                  <c:v>2.8720882000000001E-3</c:v>
                </c:pt>
                <c:pt idx="4">
                  <c:v>2.7410426000000002E-3</c:v>
                </c:pt>
                <c:pt idx="5">
                  <c:v>2.4962468E-3</c:v>
                </c:pt>
                <c:pt idx="6">
                  <c:v>2.454651E-3</c:v>
                </c:pt>
                <c:pt idx="7">
                  <c:v>2.4684569999999999E-3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8C9-4E56-937D-7B1FBEC3E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996304"/>
        <c:axId val="352000616"/>
      </c:areaChart>
      <c:catAx>
        <c:axId val="35199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000616"/>
        <c:crosses val="autoZero"/>
        <c:auto val="1"/>
        <c:lblAlgn val="ctr"/>
        <c:lblOffset val="100"/>
        <c:noMultiLvlLbl val="0"/>
      </c:catAx>
      <c:valAx>
        <c:axId val="35200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996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71605606590842807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ElectProd!$B$102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ElectProd!$C$102:$K$102</c:f>
              <c:numCache>
                <c:formatCode>General</c:formatCode>
                <c:ptCount val="8"/>
                <c:pt idx="0">
                  <c:v>4.0292400000000001E-5</c:v>
                </c:pt>
                <c:pt idx="1">
                  <c:v>5.16061E-5</c:v>
                </c:pt>
                <c:pt idx="2">
                  <c:v>6.6793339999999897E-5</c:v>
                </c:pt>
                <c:pt idx="3">
                  <c:v>8.3535169999999896E-5</c:v>
                </c:pt>
                <c:pt idx="4">
                  <c:v>1.0238833000000001E-4</c:v>
                </c:pt>
                <c:pt idx="5">
                  <c:v>1.2699476000000001E-4</c:v>
                </c:pt>
                <c:pt idx="6">
                  <c:v>1.5203493E-4</c:v>
                </c:pt>
                <c:pt idx="7">
                  <c:v>1.78472329999999E-4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3-4C33-98F7-3102923EDCBC}"/>
            </c:ext>
          </c:extLst>
        </c:ser>
        <c:ser>
          <c:idx val="1"/>
          <c:order val="1"/>
          <c:tx>
            <c:strRef>
              <c:f>ElectProd!$B$103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ElectProd!$C$103:$K$103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83-4C33-98F7-3102923EDCBC}"/>
            </c:ext>
          </c:extLst>
        </c:ser>
        <c:ser>
          <c:idx val="2"/>
          <c:order val="2"/>
          <c:tx>
            <c:strRef>
              <c:f>ElectProd!$B$104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ElectProd!$C$104:$K$104</c:f>
              <c:numCache>
                <c:formatCode>General</c:formatCode>
                <c:ptCount val="8"/>
                <c:pt idx="0">
                  <c:v>2.4545365E-2</c:v>
                </c:pt>
                <c:pt idx="1">
                  <c:v>2.4353859799999999E-2</c:v>
                </c:pt>
                <c:pt idx="2">
                  <c:v>2.40975274999999E-2</c:v>
                </c:pt>
                <c:pt idx="3">
                  <c:v>2.3365039000000001E-2</c:v>
                </c:pt>
                <c:pt idx="4">
                  <c:v>2.2011177499999899E-2</c:v>
                </c:pt>
                <c:pt idx="5">
                  <c:v>2.0262647799999998E-2</c:v>
                </c:pt>
                <c:pt idx="6">
                  <c:v>1.88504221E-2</c:v>
                </c:pt>
                <c:pt idx="7">
                  <c:v>1.76144947E-2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83-4C33-98F7-3102923EDCBC}"/>
            </c:ext>
          </c:extLst>
        </c:ser>
        <c:ser>
          <c:idx val="3"/>
          <c:order val="3"/>
          <c:tx>
            <c:strRef>
              <c:f>ElectProd!$B$105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ElectProd!$C$105:$K$105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83-4C33-98F7-3102923EDCBC}"/>
            </c:ext>
          </c:extLst>
        </c:ser>
        <c:ser>
          <c:idx val="4"/>
          <c:order val="4"/>
          <c:tx>
            <c:strRef>
              <c:f>ElectProd!$B$106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ElectProd!$C$106:$K$106</c:f>
              <c:numCache>
                <c:formatCode>General</c:formatCode>
                <c:ptCount val="8"/>
                <c:pt idx="0">
                  <c:v>6.0596210000000002E-5</c:v>
                </c:pt>
                <c:pt idx="1">
                  <c:v>5.1870959999999901E-5</c:v>
                </c:pt>
                <c:pt idx="2">
                  <c:v>4.8005369999999997E-5</c:v>
                </c:pt>
                <c:pt idx="3">
                  <c:v>4.3092943E-5</c:v>
                </c:pt>
                <c:pt idx="4">
                  <c:v>3.7345216E-5</c:v>
                </c:pt>
                <c:pt idx="5">
                  <c:v>3.2388158999999997E-5</c:v>
                </c:pt>
                <c:pt idx="6">
                  <c:v>2.9339619000000001E-5</c:v>
                </c:pt>
                <c:pt idx="7">
                  <c:v>2.6891336999999999E-5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83-4C33-98F7-3102923EDCBC}"/>
            </c:ext>
          </c:extLst>
        </c:ser>
        <c:ser>
          <c:idx val="5"/>
          <c:order val="5"/>
          <c:tx>
            <c:strRef>
              <c:f>ElectProd!$B$107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ElectProd!$C$107:$K$107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83-4C33-98F7-3102923EDCBC}"/>
            </c:ext>
          </c:extLst>
        </c:ser>
        <c:ser>
          <c:idx val="6"/>
          <c:order val="6"/>
          <c:tx>
            <c:strRef>
              <c:f>ElectProd!$B$108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ElectProd!$C$108:$K$108</c:f>
              <c:numCache>
                <c:formatCode>General</c:formatCode>
                <c:ptCount val="8"/>
                <c:pt idx="0">
                  <c:v>2.37295E-4</c:v>
                </c:pt>
                <c:pt idx="1">
                  <c:v>2.5025859999999999E-4</c:v>
                </c:pt>
                <c:pt idx="2">
                  <c:v>2.8289109999999999E-4</c:v>
                </c:pt>
                <c:pt idx="3">
                  <c:v>3.1642587E-4</c:v>
                </c:pt>
                <c:pt idx="4">
                  <c:v>3.3563399E-4</c:v>
                </c:pt>
                <c:pt idx="5">
                  <c:v>3.3800131E-4</c:v>
                </c:pt>
                <c:pt idx="6">
                  <c:v>3.5325758000000001E-4</c:v>
                </c:pt>
                <c:pt idx="7">
                  <c:v>3.7820768000000003E-4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83-4C33-98F7-3102923EDCBC}"/>
            </c:ext>
          </c:extLst>
        </c:ser>
        <c:ser>
          <c:idx val="7"/>
          <c:order val="7"/>
          <c:tx>
            <c:strRef>
              <c:f>ElectProd!$B$109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ElectProd!$C$109:$K$109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983-4C33-98F7-3102923EDCBC}"/>
            </c:ext>
          </c:extLst>
        </c:ser>
        <c:ser>
          <c:idx val="8"/>
          <c:order val="8"/>
          <c:tx>
            <c:strRef>
              <c:f>ElectProd!$B$110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ElectProd!$C$110:$K$110</c:f>
              <c:numCache>
                <c:formatCode>General</c:formatCode>
                <c:ptCount val="8"/>
                <c:pt idx="0">
                  <c:v>3.2697299999999999E-4</c:v>
                </c:pt>
                <c:pt idx="1">
                  <c:v>4.0173139999999998E-4</c:v>
                </c:pt>
                <c:pt idx="2">
                  <c:v>4.017313E-4</c:v>
                </c:pt>
                <c:pt idx="3">
                  <c:v>4.017313E-4</c:v>
                </c:pt>
                <c:pt idx="4">
                  <c:v>4.0173120000000002E-4</c:v>
                </c:pt>
                <c:pt idx="5">
                  <c:v>4.0173109999999999E-4</c:v>
                </c:pt>
                <c:pt idx="6">
                  <c:v>4.0173010000000002E-4</c:v>
                </c:pt>
                <c:pt idx="7">
                  <c:v>4.0172999999999999E-4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983-4C33-98F7-3102923EDCBC}"/>
            </c:ext>
          </c:extLst>
        </c:ser>
        <c:ser>
          <c:idx val="9"/>
          <c:order val="9"/>
          <c:tx>
            <c:strRef>
              <c:f>ElectProd!$B$111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ElectProd!$C$111:$K$111</c:f>
              <c:numCache>
                <c:formatCode>General</c:formatCode>
                <c:ptCount val="8"/>
                <c:pt idx="0">
                  <c:v>1.3499999999999999E-5</c:v>
                </c:pt>
                <c:pt idx="1">
                  <c:v>1.3499999999999999E-5</c:v>
                </c:pt>
                <c:pt idx="2">
                  <c:v>1.3499999999999999E-5</c:v>
                </c:pt>
                <c:pt idx="3">
                  <c:v>1.3499999999999999E-5</c:v>
                </c:pt>
                <c:pt idx="4">
                  <c:v>1.3499999999999999E-5</c:v>
                </c:pt>
                <c:pt idx="5">
                  <c:v>1.3499999999999999E-5</c:v>
                </c:pt>
                <c:pt idx="6">
                  <c:v>1.3499999999999999E-5</c:v>
                </c:pt>
                <c:pt idx="7">
                  <c:v>1.3499999999999999E-5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983-4C33-98F7-3102923EDCBC}"/>
            </c:ext>
          </c:extLst>
        </c:ser>
        <c:ser>
          <c:idx val="10"/>
          <c:order val="10"/>
          <c:tx>
            <c:strRef>
              <c:f>ElectProd!$B$112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ElectProd!$C$112:$K$112</c:f>
              <c:numCache>
                <c:formatCode>General</c:formatCode>
                <c:ptCount val="8"/>
                <c:pt idx="0">
                  <c:v>2.73352198E-4</c:v>
                </c:pt>
                <c:pt idx="1">
                  <c:v>3.956906617E-4</c:v>
                </c:pt>
                <c:pt idx="2">
                  <c:v>6.1324857510000001E-4</c:v>
                </c:pt>
                <c:pt idx="3">
                  <c:v>8.7517324409999903E-4</c:v>
                </c:pt>
                <c:pt idx="4">
                  <c:v>1.1780707250999901E-3</c:v>
                </c:pt>
                <c:pt idx="5">
                  <c:v>1.55722073109999E-3</c:v>
                </c:pt>
                <c:pt idx="6">
                  <c:v>1.67778931409999E-3</c:v>
                </c:pt>
                <c:pt idx="7">
                  <c:v>1.9374041354E-3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83-4C33-98F7-3102923EDCBC}"/>
            </c:ext>
          </c:extLst>
        </c:ser>
        <c:ser>
          <c:idx val="11"/>
          <c:order val="11"/>
          <c:tx>
            <c:strRef>
              <c:f>ElectProd!$B$113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ElectProd!$C$113:$K$113</c:f>
              <c:numCache>
                <c:formatCode>General</c:formatCode>
                <c:ptCount val="8"/>
                <c:pt idx="0">
                  <c:v>4.9110430900000003E-5</c:v>
                </c:pt>
                <c:pt idx="1">
                  <c:v>1.087271407E-4</c:v>
                </c:pt>
                <c:pt idx="2">
                  <c:v>2.4144477929999999E-4</c:v>
                </c:pt>
                <c:pt idx="3">
                  <c:v>4.5068810240000002E-4</c:v>
                </c:pt>
                <c:pt idx="4">
                  <c:v>7.7789135939999995E-4</c:v>
                </c:pt>
                <c:pt idx="5">
                  <c:v>1.3672112080999901E-3</c:v>
                </c:pt>
                <c:pt idx="6">
                  <c:v>1.9031334425999901E-3</c:v>
                </c:pt>
                <c:pt idx="7">
                  <c:v>2.43362003429999E-3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983-4C33-98F7-3102923EDCBC}"/>
            </c:ext>
          </c:extLst>
        </c:ser>
        <c:ser>
          <c:idx val="12"/>
          <c:order val="12"/>
          <c:tx>
            <c:strRef>
              <c:f>ElectProd!$B$114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ElectProd!$C$114:$K$114</c:f>
              <c:numCache>
                <c:formatCode>General</c:formatCode>
                <c:ptCount val="8"/>
                <c:pt idx="0">
                  <c:v>1.94760069999999E-4</c:v>
                </c:pt>
                <c:pt idx="1">
                  <c:v>1.9384095999999999E-4</c:v>
                </c:pt>
                <c:pt idx="2">
                  <c:v>1.8268987000000001E-4</c:v>
                </c:pt>
                <c:pt idx="3">
                  <c:v>1.7400232999999901E-4</c:v>
                </c:pt>
                <c:pt idx="4">
                  <c:v>1.6145630999999999E-4</c:v>
                </c:pt>
                <c:pt idx="5">
                  <c:v>1.42224279999999E-4</c:v>
                </c:pt>
                <c:pt idx="6">
                  <c:v>1.3916191999999999E-4</c:v>
                </c:pt>
                <c:pt idx="7">
                  <c:v>1.3888522000000001E-4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983-4C33-98F7-3102923ED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155552"/>
        <c:axId val="215155944"/>
      </c:areaChart>
      <c:catAx>
        <c:axId val="21515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5944"/>
        <c:crosses val="autoZero"/>
        <c:auto val="1"/>
        <c:lblAlgn val="ctr"/>
        <c:lblOffset val="100"/>
        <c:noMultiLvlLbl val="0"/>
      </c:catAx>
      <c:valAx>
        <c:axId val="215155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5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71605606590842807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ElectProd!$B$118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ElectProd!$C$118:$K$118</c:f>
              <c:numCache>
                <c:formatCode>General</c:formatCode>
                <c:ptCount val="8"/>
                <c:pt idx="0">
                  <c:v>9.8719200000000002E-5</c:v>
                </c:pt>
                <c:pt idx="1">
                  <c:v>1.3390670000000001E-4</c:v>
                </c:pt>
                <c:pt idx="2">
                  <c:v>1.8339149999999999E-4</c:v>
                </c:pt>
                <c:pt idx="3">
                  <c:v>2.4470219999999998E-4</c:v>
                </c:pt>
                <c:pt idx="4">
                  <c:v>3.2507979999999998E-4</c:v>
                </c:pt>
                <c:pt idx="5">
                  <c:v>4.5307950000000001E-4</c:v>
                </c:pt>
                <c:pt idx="6">
                  <c:v>5.8215160000000003E-4</c:v>
                </c:pt>
                <c:pt idx="7">
                  <c:v>7.1741890000000003E-4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2E-4246-9E99-4D297D07C08C}"/>
            </c:ext>
          </c:extLst>
        </c:ser>
        <c:ser>
          <c:idx val="1"/>
          <c:order val="1"/>
          <c:tx>
            <c:strRef>
              <c:f>ElectProd!$B$119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ElectProd!$C$119:$K$119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2E-4246-9E99-4D297D07C08C}"/>
            </c:ext>
          </c:extLst>
        </c:ser>
        <c:ser>
          <c:idx val="2"/>
          <c:order val="2"/>
          <c:tx>
            <c:strRef>
              <c:f>ElectProd!$B$120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ElectProd!$C$120:$K$120</c:f>
              <c:numCache>
                <c:formatCode>General</c:formatCode>
                <c:ptCount val="8"/>
                <c:pt idx="0">
                  <c:v>1.3545935E-4</c:v>
                </c:pt>
                <c:pt idx="1">
                  <c:v>1.6831404999999999E-4</c:v>
                </c:pt>
                <c:pt idx="2">
                  <c:v>2.2448182499999999E-4</c:v>
                </c:pt>
                <c:pt idx="3">
                  <c:v>2.9188069599999999E-4</c:v>
                </c:pt>
                <c:pt idx="4">
                  <c:v>3.7728785199999998E-4</c:v>
                </c:pt>
                <c:pt idx="5">
                  <c:v>5.0693917700000003E-4</c:v>
                </c:pt>
                <c:pt idx="6">
                  <c:v>6.2946270700000001E-4</c:v>
                </c:pt>
                <c:pt idx="7">
                  <c:v>7.5045892800000005E-4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2E-4246-9E99-4D297D07C08C}"/>
            </c:ext>
          </c:extLst>
        </c:ser>
        <c:ser>
          <c:idx val="3"/>
          <c:order val="3"/>
          <c:tx>
            <c:strRef>
              <c:f>ElectProd!$B$121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ElectProd!$C$121:$K$121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2E-4246-9E99-4D297D07C08C}"/>
            </c:ext>
          </c:extLst>
        </c:ser>
        <c:ser>
          <c:idx val="4"/>
          <c:order val="4"/>
          <c:tx>
            <c:strRef>
              <c:f>ElectProd!$B$122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ElectProd!$C$122:$K$122</c:f>
              <c:numCache>
                <c:formatCode>General</c:formatCode>
                <c:ptCount val="8"/>
                <c:pt idx="0">
                  <c:v>1.5821609999999998E-5</c:v>
                </c:pt>
                <c:pt idx="1">
                  <c:v>1.36023359999999E-5</c:v>
                </c:pt>
                <c:pt idx="2">
                  <c:v>1.3606613E-5</c:v>
                </c:pt>
                <c:pt idx="3">
                  <c:v>1.3397846E-5</c:v>
                </c:pt>
                <c:pt idx="4">
                  <c:v>1.3233151999999999E-5</c:v>
                </c:pt>
                <c:pt idx="5">
                  <c:v>1.4179256E-5</c:v>
                </c:pt>
                <c:pt idx="6">
                  <c:v>1.4232876999999999E-5</c:v>
                </c:pt>
                <c:pt idx="7">
                  <c:v>1.4369816E-5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2E-4246-9E99-4D297D07C08C}"/>
            </c:ext>
          </c:extLst>
        </c:ser>
        <c:ser>
          <c:idx val="5"/>
          <c:order val="5"/>
          <c:tx>
            <c:strRef>
              <c:f>ElectProd!$B$123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ElectProd!$C$123:$K$123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2E-4246-9E99-4D297D07C08C}"/>
            </c:ext>
          </c:extLst>
        </c:ser>
        <c:ser>
          <c:idx val="6"/>
          <c:order val="6"/>
          <c:tx>
            <c:strRef>
              <c:f>ElectProd!$B$124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ElectProd!$C$124:$K$124</c:f>
              <c:numCache>
                <c:formatCode>General</c:formatCode>
                <c:ptCount val="8"/>
                <c:pt idx="0">
                  <c:v>1.0770700000000001E-3</c:v>
                </c:pt>
                <c:pt idx="1">
                  <c:v>1.131939E-3</c:v>
                </c:pt>
                <c:pt idx="2">
                  <c:v>1.3344413999999999E-3</c:v>
                </c:pt>
                <c:pt idx="3">
                  <c:v>1.56671239999999E-3</c:v>
                </c:pt>
                <c:pt idx="4">
                  <c:v>1.7773804E-3</c:v>
                </c:pt>
                <c:pt idx="5">
                  <c:v>1.9896446999999999E-3</c:v>
                </c:pt>
                <c:pt idx="6">
                  <c:v>2.1794304000000001E-3</c:v>
                </c:pt>
                <c:pt idx="7">
                  <c:v>2.39166159999999E-3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2E-4246-9E99-4D297D07C08C}"/>
            </c:ext>
          </c:extLst>
        </c:ser>
        <c:ser>
          <c:idx val="7"/>
          <c:order val="7"/>
          <c:tx>
            <c:strRef>
              <c:f>ElectProd!$B$125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ElectProd!$C$125:$K$125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A2E-4246-9E99-4D297D07C08C}"/>
            </c:ext>
          </c:extLst>
        </c:ser>
        <c:ser>
          <c:idx val="8"/>
          <c:order val="8"/>
          <c:tx>
            <c:strRef>
              <c:f>ElectProd!$B$126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ElectProd!$C$126:$K$126</c:f>
              <c:numCache>
                <c:formatCode>General</c:formatCode>
                <c:ptCount val="8"/>
                <c:pt idx="0">
                  <c:v>1.6632000000000001E-2</c:v>
                </c:pt>
                <c:pt idx="1">
                  <c:v>1.5851899999999999E-2</c:v>
                </c:pt>
                <c:pt idx="2">
                  <c:v>1.4714100000000001E-2</c:v>
                </c:pt>
                <c:pt idx="3">
                  <c:v>1.3157E-2</c:v>
                </c:pt>
                <c:pt idx="4">
                  <c:v>1.1202500000000001E-2</c:v>
                </c:pt>
                <c:pt idx="5">
                  <c:v>8.9985699999999991E-3</c:v>
                </c:pt>
                <c:pt idx="6">
                  <c:v>6.7946500000000002E-3</c:v>
                </c:pt>
                <c:pt idx="7">
                  <c:v>4.8401700000000004E-3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2E-4246-9E99-4D297D07C08C}"/>
            </c:ext>
          </c:extLst>
        </c:ser>
        <c:ser>
          <c:idx val="9"/>
          <c:order val="9"/>
          <c:tx>
            <c:strRef>
              <c:f>ElectProd!$B$127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ElectProd!$C$127:$K$127</c:f>
              <c:numCache>
                <c:formatCode>General</c:formatCode>
                <c:ptCount val="8"/>
                <c:pt idx="0">
                  <c:v>4.8336000000000004E-3</c:v>
                </c:pt>
                <c:pt idx="1">
                  <c:v>4.8336000000000004E-3</c:v>
                </c:pt>
                <c:pt idx="2">
                  <c:v>4.8336000000000004E-3</c:v>
                </c:pt>
                <c:pt idx="3">
                  <c:v>4.8336000000000004E-3</c:v>
                </c:pt>
                <c:pt idx="4">
                  <c:v>4.8336000000000004E-3</c:v>
                </c:pt>
                <c:pt idx="5">
                  <c:v>4.8336000000000004E-3</c:v>
                </c:pt>
                <c:pt idx="6">
                  <c:v>4.8336000000000004E-3</c:v>
                </c:pt>
                <c:pt idx="7">
                  <c:v>4.8336000000000004E-3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A2E-4246-9E99-4D297D07C08C}"/>
            </c:ext>
          </c:extLst>
        </c:ser>
        <c:ser>
          <c:idx val="10"/>
          <c:order val="10"/>
          <c:tx>
            <c:strRef>
              <c:f>ElectProd!$B$128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ElectProd!$C$128:$K$128</c:f>
              <c:numCache>
                <c:formatCode>General</c:formatCode>
                <c:ptCount val="8"/>
                <c:pt idx="0">
                  <c:v>5.9011583200000003E-4</c:v>
                </c:pt>
                <c:pt idx="1">
                  <c:v>8.9686294500000003E-4</c:v>
                </c:pt>
                <c:pt idx="2">
                  <c:v>1.460978253E-3</c:v>
                </c:pt>
                <c:pt idx="3">
                  <c:v>2.2166749710000001E-3</c:v>
                </c:pt>
                <c:pt idx="4">
                  <c:v>3.225735436E-3</c:v>
                </c:pt>
                <c:pt idx="5">
                  <c:v>4.7479439159999904E-3</c:v>
                </c:pt>
                <c:pt idx="6">
                  <c:v>5.7309955739999899E-3</c:v>
                </c:pt>
                <c:pt idx="7">
                  <c:v>6.9263588710000001E-3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A2E-4246-9E99-4D297D07C08C}"/>
            </c:ext>
          </c:extLst>
        </c:ser>
        <c:ser>
          <c:idx val="11"/>
          <c:order val="11"/>
          <c:tx>
            <c:strRef>
              <c:f>ElectProd!$B$129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ElectProd!$C$129:$K$129</c:f>
              <c:numCache>
                <c:formatCode>General</c:formatCode>
                <c:ptCount val="8"/>
                <c:pt idx="0">
                  <c:v>1.17477781E-4</c:v>
                </c:pt>
                <c:pt idx="1">
                  <c:v>2.9568018019999998E-4</c:v>
                </c:pt>
                <c:pt idx="2">
                  <c:v>7.1899142219999999E-4</c:v>
                </c:pt>
                <c:pt idx="3">
                  <c:v>1.4710576041999999E-3</c:v>
                </c:pt>
                <c:pt idx="4">
                  <c:v>2.8466591432000001E-3</c:v>
                </c:pt>
                <c:pt idx="5">
                  <c:v>5.8874589542000002E-3</c:v>
                </c:pt>
                <c:pt idx="6">
                  <c:v>8.7432091272000006E-3</c:v>
                </c:pt>
                <c:pt idx="7">
                  <c:v>1.1527661135999999E-2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A2E-4246-9E99-4D297D07C08C}"/>
            </c:ext>
          </c:extLst>
        </c:ser>
        <c:ser>
          <c:idx val="12"/>
          <c:order val="12"/>
          <c:tx>
            <c:strRef>
              <c:f>ElectProd!$B$130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ElectProd!$C$130:$K$130</c:f>
              <c:numCache>
                <c:formatCode>General</c:formatCode>
                <c:ptCount val="8"/>
                <c:pt idx="0">
                  <c:v>1.50094E-4</c:v>
                </c:pt>
                <c:pt idx="1">
                  <c:v>1.837478E-4</c:v>
                </c:pt>
                <c:pt idx="2">
                  <c:v>1.9501179999999901E-4</c:v>
                </c:pt>
                <c:pt idx="3">
                  <c:v>2.096578E-4</c:v>
                </c:pt>
                <c:pt idx="4">
                  <c:v>2.180068E-4</c:v>
                </c:pt>
                <c:pt idx="5">
                  <c:v>2.1311419999999999E-4</c:v>
                </c:pt>
                <c:pt idx="6">
                  <c:v>2.3316949999999901E-4</c:v>
                </c:pt>
                <c:pt idx="7">
                  <c:v>2.6050280000000002E-4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A2E-4246-9E99-4D297D07C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998656"/>
        <c:axId val="351999048"/>
      </c:areaChart>
      <c:catAx>
        <c:axId val="3519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999048"/>
        <c:crosses val="autoZero"/>
        <c:auto val="1"/>
        <c:lblAlgn val="ctr"/>
        <c:lblOffset val="100"/>
        <c:noMultiLvlLbl val="0"/>
      </c:catAx>
      <c:valAx>
        <c:axId val="351999048"/>
        <c:scaling>
          <c:orientation val="minMax"/>
          <c:max val="6.000000000000001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998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46245261009041"/>
          <c:y val="7.8906250000000039E-2"/>
          <c:w val="0.75124125109361328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ElectProd!$B$38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ElectProd!$C$38:$K$38</c:f>
              <c:numCache>
                <c:formatCode>General</c:formatCode>
                <c:ptCount val="8"/>
                <c:pt idx="0">
                  <c:v>6.84098E-3</c:v>
                </c:pt>
                <c:pt idx="1">
                  <c:v>5.5705449999999997E-3</c:v>
                </c:pt>
                <c:pt idx="2">
                  <c:v>4.6852300000000003E-3</c:v>
                </c:pt>
                <c:pt idx="3">
                  <c:v>3.645302E-3</c:v>
                </c:pt>
                <c:pt idx="4">
                  <c:v>4.0648389999999998E-3</c:v>
                </c:pt>
                <c:pt idx="5">
                  <c:v>4.5452979999999997E-3</c:v>
                </c:pt>
                <c:pt idx="6">
                  <c:v>5.0301219999999902E-3</c:v>
                </c:pt>
                <c:pt idx="7">
                  <c:v>5.4772729999999995E-3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3D-472A-B8F6-889F4FA22EFD}"/>
            </c:ext>
          </c:extLst>
        </c:ser>
        <c:ser>
          <c:idx val="1"/>
          <c:order val="1"/>
          <c:tx>
            <c:strRef>
              <c:f>ElectProd!$B$39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ElectProd!$C$39:$K$39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1.6011260000000001E-5</c:v>
                </c:pt>
                <c:pt idx="3">
                  <c:v>4.8524042E-5</c:v>
                </c:pt>
                <c:pt idx="4">
                  <c:v>6.2006126999999996E-5</c:v>
                </c:pt>
                <c:pt idx="5">
                  <c:v>8.7545528999999895E-5</c:v>
                </c:pt>
                <c:pt idx="6">
                  <c:v>1.08929168999999E-4</c:v>
                </c:pt>
                <c:pt idx="7">
                  <c:v>1.34088781E-4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3D-472A-B8F6-889F4FA22EFD}"/>
            </c:ext>
          </c:extLst>
        </c:ser>
        <c:ser>
          <c:idx val="2"/>
          <c:order val="2"/>
          <c:tx>
            <c:strRef>
              <c:f>ElectProd!$B$40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ElectProd!$C$40:$K$40</c:f>
              <c:numCache>
                <c:formatCode>General</c:formatCode>
                <c:ptCount val="8"/>
                <c:pt idx="0">
                  <c:v>3.7855738999999999E-2</c:v>
                </c:pt>
                <c:pt idx="1">
                  <c:v>3.5846100899999997E-2</c:v>
                </c:pt>
                <c:pt idx="2">
                  <c:v>3.5994478399999995E-2</c:v>
                </c:pt>
                <c:pt idx="3">
                  <c:v>3.56347339E-2</c:v>
                </c:pt>
                <c:pt idx="4">
                  <c:v>3.5594861399999997E-2</c:v>
                </c:pt>
                <c:pt idx="5">
                  <c:v>3.4640462700000006E-2</c:v>
                </c:pt>
                <c:pt idx="6">
                  <c:v>3.4102537099999997E-2</c:v>
                </c:pt>
                <c:pt idx="7">
                  <c:v>3.3413334599999997E-2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3D-472A-B8F6-889F4FA22EFD}"/>
            </c:ext>
          </c:extLst>
        </c:ser>
        <c:ser>
          <c:idx val="3"/>
          <c:order val="3"/>
          <c:tx>
            <c:strRef>
              <c:f>ElectProd!$B$41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ElectProd!$C$41:$K$41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1.4309199999999999E-4</c:v>
                </c:pt>
                <c:pt idx="3">
                  <c:v>5.1655679999999999E-4</c:v>
                </c:pt>
                <c:pt idx="4">
                  <c:v>7.5139559999999996E-4</c:v>
                </c:pt>
                <c:pt idx="5">
                  <c:v>1.0210661E-3</c:v>
                </c:pt>
                <c:pt idx="6">
                  <c:v>1.2147655E-3</c:v>
                </c:pt>
                <c:pt idx="7">
                  <c:v>1.3873781999999999E-3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3D-472A-B8F6-889F4FA22EFD}"/>
            </c:ext>
          </c:extLst>
        </c:ser>
        <c:ser>
          <c:idx val="4"/>
          <c:order val="4"/>
          <c:tx>
            <c:strRef>
              <c:f>ElectProd!$B$42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ElectProd!$C$42:$K$42</c:f>
              <c:numCache>
                <c:formatCode>General</c:formatCode>
                <c:ptCount val="8"/>
                <c:pt idx="0">
                  <c:v>1.0547327000000001E-3</c:v>
                </c:pt>
                <c:pt idx="1">
                  <c:v>7.7881269999999995E-4</c:v>
                </c:pt>
                <c:pt idx="2">
                  <c:v>6.9703461999999895E-4</c:v>
                </c:pt>
                <c:pt idx="3">
                  <c:v>5.8623449000000003E-4</c:v>
                </c:pt>
                <c:pt idx="4">
                  <c:v>5.0567861999999998E-4</c:v>
                </c:pt>
                <c:pt idx="5">
                  <c:v>4.6891764E-4</c:v>
                </c:pt>
                <c:pt idx="6">
                  <c:v>4.3488480999999901E-4</c:v>
                </c:pt>
                <c:pt idx="7">
                  <c:v>4.1809076999999901E-4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3D-472A-B8F6-889F4FA22EFD}"/>
            </c:ext>
          </c:extLst>
        </c:ser>
        <c:ser>
          <c:idx val="5"/>
          <c:order val="5"/>
          <c:tx>
            <c:strRef>
              <c:f>ElectProd!$B$43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ElectProd!$C$43:$K$43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5.8548000000000003E-5</c:v>
                </c:pt>
                <c:pt idx="3">
                  <c:v>1.5157408999999999E-4</c:v>
                </c:pt>
                <c:pt idx="4">
                  <c:v>1.2830846E-4</c:v>
                </c:pt>
                <c:pt idx="5">
                  <c:v>1.3340166E-4</c:v>
                </c:pt>
                <c:pt idx="6">
                  <c:v>1.0121905E-4</c:v>
                </c:pt>
                <c:pt idx="7">
                  <c:v>8.6754600000000005E-5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3D-472A-B8F6-889F4FA22EFD}"/>
            </c:ext>
          </c:extLst>
        </c:ser>
        <c:ser>
          <c:idx val="6"/>
          <c:order val="6"/>
          <c:tx>
            <c:strRef>
              <c:f>ElectProd!$B$44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ElectProd!$C$44:$K$44</c:f>
              <c:numCache>
                <c:formatCode>General</c:formatCode>
                <c:ptCount val="8"/>
                <c:pt idx="0">
                  <c:v>9.2516400000000002E-4</c:v>
                </c:pt>
                <c:pt idx="1">
                  <c:v>4.7319259999999998E-4</c:v>
                </c:pt>
                <c:pt idx="2">
                  <c:v>4.858579E-4</c:v>
                </c:pt>
                <c:pt idx="3">
                  <c:v>7.626528E-4</c:v>
                </c:pt>
                <c:pt idx="4">
                  <c:v>8.0162289999999997E-4</c:v>
                </c:pt>
                <c:pt idx="5">
                  <c:v>9.7852760000000007E-4</c:v>
                </c:pt>
                <c:pt idx="6">
                  <c:v>9.8114730000000002E-4</c:v>
                </c:pt>
                <c:pt idx="7">
                  <c:v>1.0760590000000001E-3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3D-472A-B8F6-889F4FA22EFD}"/>
            </c:ext>
          </c:extLst>
        </c:ser>
        <c:ser>
          <c:idx val="7"/>
          <c:order val="7"/>
          <c:tx>
            <c:strRef>
              <c:f>ElectProd!$B$45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ElectProd!$C$45:$K$45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1.273506E-5</c:v>
                </c:pt>
                <c:pt idx="3">
                  <c:v>4.4963662999999902E-5</c:v>
                </c:pt>
                <c:pt idx="4">
                  <c:v>4.9377601000000002E-5</c:v>
                </c:pt>
                <c:pt idx="5">
                  <c:v>6.5445785999999998E-5</c:v>
                </c:pt>
                <c:pt idx="6">
                  <c:v>6.3340566000000002E-5</c:v>
                </c:pt>
                <c:pt idx="7">
                  <c:v>6.7706057999999896E-5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73D-472A-B8F6-889F4FA22EFD}"/>
            </c:ext>
          </c:extLst>
        </c:ser>
        <c:ser>
          <c:idx val="8"/>
          <c:order val="8"/>
          <c:tx>
            <c:strRef>
              <c:f>ElectProd!$B$46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ElectProd!$C$46:$K$46</c:f>
              <c:numCache>
                <c:formatCode>General</c:formatCode>
                <c:ptCount val="8"/>
                <c:pt idx="0">
                  <c:v>0.1017713</c:v>
                </c:pt>
                <c:pt idx="1">
                  <c:v>0.1139628</c:v>
                </c:pt>
                <c:pt idx="2">
                  <c:v>0.10997759999999999</c:v>
                </c:pt>
                <c:pt idx="3">
                  <c:v>0.10452400000000001</c:v>
                </c:pt>
                <c:pt idx="4">
                  <c:v>9.7678500000000001E-2</c:v>
                </c:pt>
                <c:pt idx="5">
                  <c:v>8.9959300000000006E-2</c:v>
                </c:pt>
                <c:pt idx="6">
                  <c:v>8.2239899999999894E-2</c:v>
                </c:pt>
                <c:pt idx="7">
                  <c:v>7.53944E-2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3D-472A-B8F6-889F4FA22EFD}"/>
            </c:ext>
          </c:extLst>
        </c:ser>
        <c:ser>
          <c:idx val="9"/>
          <c:order val="9"/>
          <c:tx>
            <c:strRef>
              <c:f>ElectProd!$B$47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ElectProd!$C$47:$K$47</c:f>
              <c:numCache>
                <c:formatCode>General</c:formatCode>
                <c:ptCount val="8"/>
                <c:pt idx="0">
                  <c:v>1.4288E-3</c:v>
                </c:pt>
                <c:pt idx="1">
                  <c:v>1.4288E-3</c:v>
                </c:pt>
                <c:pt idx="2">
                  <c:v>1.4288E-3</c:v>
                </c:pt>
                <c:pt idx="3">
                  <c:v>1.4288E-3</c:v>
                </c:pt>
                <c:pt idx="4">
                  <c:v>1.4288E-3</c:v>
                </c:pt>
                <c:pt idx="5">
                  <c:v>1.4288E-3</c:v>
                </c:pt>
                <c:pt idx="6">
                  <c:v>1.4288E-3</c:v>
                </c:pt>
                <c:pt idx="7">
                  <c:v>1.4288E-3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3D-472A-B8F6-889F4FA22EFD}"/>
            </c:ext>
          </c:extLst>
        </c:ser>
        <c:ser>
          <c:idx val="10"/>
          <c:order val="10"/>
          <c:tx>
            <c:strRef>
              <c:f>ElectProd!$B$48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ElectProd!$C$48:$K$48</c:f>
              <c:numCache>
                <c:formatCode>General</c:formatCode>
                <c:ptCount val="8"/>
                <c:pt idx="0">
                  <c:v>3.1939253099999999E-3</c:v>
                </c:pt>
                <c:pt idx="1">
                  <c:v>5.3398127399999903E-3</c:v>
                </c:pt>
                <c:pt idx="2">
                  <c:v>9.99154763E-3</c:v>
                </c:pt>
                <c:pt idx="3">
                  <c:v>2.2795905030000001E-2</c:v>
                </c:pt>
                <c:pt idx="4">
                  <c:v>3.2942620329999998E-2</c:v>
                </c:pt>
                <c:pt idx="5">
                  <c:v>4.338245433E-2</c:v>
                </c:pt>
                <c:pt idx="6">
                  <c:v>4.7966158520000003E-2</c:v>
                </c:pt>
                <c:pt idx="7">
                  <c:v>5.2370121089999999E-2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73D-472A-B8F6-889F4FA22EFD}"/>
            </c:ext>
          </c:extLst>
        </c:ser>
        <c:ser>
          <c:idx val="11"/>
          <c:order val="11"/>
          <c:tx>
            <c:strRef>
              <c:f>ElectProd!$B$49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ElectProd!$C$49:$K$49</c:f>
              <c:numCache>
                <c:formatCode>General</c:formatCode>
                <c:ptCount val="8"/>
                <c:pt idx="0">
                  <c:v>3.2403555299999998E-4</c:v>
                </c:pt>
                <c:pt idx="1">
                  <c:v>9.0693108400000002E-4</c:v>
                </c:pt>
                <c:pt idx="2">
                  <c:v>2.5856812660000001E-3</c:v>
                </c:pt>
                <c:pt idx="3">
                  <c:v>9.7333351259999996E-3</c:v>
                </c:pt>
                <c:pt idx="4">
                  <c:v>1.8224689435999999E-2</c:v>
                </c:pt>
                <c:pt idx="5">
                  <c:v>3.1748027275999999E-2</c:v>
                </c:pt>
                <c:pt idx="6">
                  <c:v>4.1978622982999897E-2</c:v>
                </c:pt>
                <c:pt idx="7">
                  <c:v>5.0617449431999903E-2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73D-472A-B8F6-889F4FA22EFD}"/>
            </c:ext>
          </c:extLst>
        </c:ser>
        <c:ser>
          <c:idx val="12"/>
          <c:order val="12"/>
          <c:tx>
            <c:strRef>
              <c:f>ElectProd!$B$50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ElectProd!$C$50:$K$50</c:f>
              <c:numCache>
                <c:formatCode>General</c:formatCode>
                <c:ptCount val="8"/>
                <c:pt idx="0">
                  <c:v>9.0344150000000001E-4</c:v>
                </c:pt>
                <c:pt idx="1">
                  <c:v>9.8044943000000001E-4</c:v>
                </c:pt>
                <c:pt idx="2">
                  <c:v>1.20214519999999E-3</c:v>
                </c:pt>
                <c:pt idx="3">
                  <c:v>1.155999E-3</c:v>
                </c:pt>
                <c:pt idx="4">
                  <c:v>9.6740619999999896E-4</c:v>
                </c:pt>
                <c:pt idx="5">
                  <c:v>7.4852860000000003E-4</c:v>
                </c:pt>
                <c:pt idx="6">
                  <c:v>7.1024589999999996E-4</c:v>
                </c:pt>
                <c:pt idx="7">
                  <c:v>6.9642580000000003E-4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73D-472A-B8F6-889F4FA22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438824"/>
        <c:axId val="286295112"/>
      </c:areaChart>
      <c:catAx>
        <c:axId val="28843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295112"/>
        <c:crosses val="autoZero"/>
        <c:auto val="1"/>
        <c:lblAlgn val="ctr"/>
        <c:lblOffset val="100"/>
        <c:noMultiLvlLbl val="0"/>
      </c:catAx>
      <c:valAx>
        <c:axId val="286295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438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28328229804608"/>
          <c:y val="7.8906250000000039E-2"/>
          <c:w val="0.68087088072324298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ElectProd!$B$488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ElectProd!$C$488:$K$488</c:f>
              <c:numCache>
                <c:formatCode>General</c:formatCode>
                <c:ptCount val="8"/>
                <c:pt idx="0">
                  <c:v>7.8538969999999986E-3</c:v>
                </c:pt>
                <c:pt idx="1">
                  <c:v>6.0050559999999999E-3</c:v>
                </c:pt>
                <c:pt idx="2">
                  <c:v>3.6653223999999901E-3</c:v>
                </c:pt>
                <c:pt idx="3">
                  <c:v>1.9773585E-3</c:v>
                </c:pt>
                <c:pt idx="4">
                  <c:v>2.1216211999999998E-3</c:v>
                </c:pt>
                <c:pt idx="5">
                  <c:v>2.2740651000000001E-3</c:v>
                </c:pt>
                <c:pt idx="6">
                  <c:v>2.3210484000000002E-3</c:v>
                </c:pt>
                <c:pt idx="7">
                  <c:v>2.2724043000000001E-3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02-467F-A398-536A50A25440}"/>
            </c:ext>
          </c:extLst>
        </c:ser>
        <c:ser>
          <c:idx val="1"/>
          <c:order val="1"/>
          <c:tx>
            <c:strRef>
              <c:f>ElectProd!$B$489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ElectProd!$C$489:$K$489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5.9067840000000003E-6</c:v>
                </c:pt>
                <c:pt idx="3">
                  <c:v>6.9443538000000001E-6</c:v>
                </c:pt>
                <c:pt idx="4">
                  <c:v>1.146685E-5</c:v>
                </c:pt>
                <c:pt idx="5">
                  <c:v>1.9684293000000001E-5</c:v>
                </c:pt>
                <c:pt idx="6">
                  <c:v>2.8827667000000002E-5</c:v>
                </c:pt>
                <c:pt idx="7">
                  <c:v>3.9029143E-5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02-467F-A398-536A50A25440}"/>
            </c:ext>
          </c:extLst>
        </c:ser>
        <c:ser>
          <c:idx val="2"/>
          <c:order val="2"/>
          <c:tx>
            <c:strRef>
              <c:f>ElectProd!$B$490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ElectProd!$C$490:$K$490</c:f>
              <c:numCache>
                <c:formatCode>General</c:formatCode>
                <c:ptCount val="8"/>
                <c:pt idx="0">
                  <c:v>1.03769104E-2</c:v>
                </c:pt>
                <c:pt idx="1">
                  <c:v>9.579928120000001E-3</c:v>
                </c:pt>
                <c:pt idx="2">
                  <c:v>7.65462652E-3</c:v>
                </c:pt>
                <c:pt idx="3">
                  <c:v>6.0198405719999997E-3</c:v>
                </c:pt>
                <c:pt idx="4">
                  <c:v>5.30012709999999E-3</c:v>
                </c:pt>
                <c:pt idx="5">
                  <c:v>4.5552066160000002E-3</c:v>
                </c:pt>
                <c:pt idx="6">
                  <c:v>3.9900029659999999E-3</c:v>
                </c:pt>
                <c:pt idx="7">
                  <c:v>3.4539535919999999E-3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02-467F-A398-536A50A25440}"/>
            </c:ext>
          </c:extLst>
        </c:ser>
        <c:ser>
          <c:idx val="3"/>
          <c:order val="3"/>
          <c:tx>
            <c:strRef>
              <c:f>ElectProd!$B$491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ElectProd!$C$491:$K$491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1.5288500000000001E-5</c:v>
                </c:pt>
                <c:pt idx="3">
                  <c:v>2.2669410000000001E-5</c:v>
                </c:pt>
                <c:pt idx="4">
                  <c:v>3.636197E-5</c:v>
                </c:pt>
                <c:pt idx="5">
                  <c:v>5.7248379999999998E-5</c:v>
                </c:pt>
                <c:pt idx="6">
                  <c:v>7.7682429999999995E-5</c:v>
                </c:pt>
                <c:pt idx="7">
                  <c:v>9.8030120000000003E-5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02-467F-A398-536A50A25440}"/>
            </c:ext>
          </c:extLst>
        </c:ser>
        <c:ser>
          <c:idx val="4"/>
          <c:order val="4"/>
          <c:tx>
            <c:strRef>
              <c:f>ElectProd!$B$492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ElectProd!$C$492:$K$492</c:f>
              <c:numCache>
                <c:formatCode>General</c:formatCode>
                <c:ptCount val="8"/>
                <c:pt idx="0">
                  <c:v>1.8327607999999999E-4</c:v>
                </c:pt>
                <c:pt idx="1">
                  <c:v>1.2553807000000001E-4</c:v>
                </c:pt>
                <c:pt idx="2">
                  <c:v>7.1095925E-5</c:v>
                </c:pt>
                <c:pt idx="3">
                  <c:v>4.6883945999999999E-5</c:v>
                </c:pt>
                <c:pt idx="4">
                  <c:v>3.9482037999999901E-5</c:v>
                </c:pt>
                <c:pt idx="5">
                  <c:v>3.5923588000000003E-5</c:v>
                </c:pt>
                <c:pt idx="6">
                  <c:v>3.4044733999999901E-5</c:v>
                </c:pt>
                <c:pt idx="7">
                  <c:v>3.1770923000000001E-5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02-467F-A398-536A50A25440}"/>
            </c:ext>
          </c:extLst>
        </c:ser>
        <c:ser>
          <c:idx val="5"/>
          <c:order val="5"/>
          <c:tx>
            <c:strRef>
              <c:f>ElectProd!$B$493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ElectProd!$C$493:$K$493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4.36791E-6</c:v>
                </c:pt>
                <c:pt idx="3">
                  <c:v>3.999983E-6</c:v>
                </c:pt>
                <c:pt idx="4">
                  <c:v>4.9487849999999997E-6</c:v>
                </c:pt>
                <c:pt idx="5">
                  <c:v>6.4857378999999901E-6</c:v>
                </c:pt>
                <c:pt idx="6">
                  <c:v>6.2263209999999999E-6</c:v>
                </c:pt>
                <c:pt idx="7">
                  <c:v>5.8815039999999996E-6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02-467F-A398-536A50A25440}"/>
            </c:ext>
          </c:extLst>
        </c:ser>
        <c:ser>
          <c:idx val="6"/>
          <c:order val="6"/>
          <c:tx>
            <c:strRef>
              <c:f>ElectProd!$B$494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ElectProd!$C$494:$K$494</c:f>
              <c:numCache>
                <c:formatCode>General</c:formatCode>
                <c:ptCount val="8"/>
                <c:pt idx="0">
                  <c:v>5.8891899999999998E-5</c:v>
                </c:pt>
                <c:pt idx="1">
                  <c:v>2.4949409999999999E-5</c:v>
                </c:pt>
                <c:pt idx="2">
                  <c:v>1.5140422999999999E-5</c:v>
                </c:pt>
                <c:pt idx="3">
                  <c:v>1.0034362999999901E-5</c:v>
                </c:pt>
                <c:pt idx="4">
                  <c:v>1.2878192E-5</c:v>
                </c:pt>
                <c:pt idx="5">
                  <c:v>1.7507494000000002E-5</c:v>
                </c:pt>
                <c:pt idx="6">
                  <c:v>1.9610346E-5</c:v>
                </c:pt>
                <c:pt idx="7">
                  <c:v>2.2060522999999901E-5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02-467F-A398-536A50A25440}"/>
            </c:ext>
          </c:extLst>
        </c:ser>
        <c:ser>
          <c:idx val="7"/>
          <c:order val="7"/>
          <c:tx>
            <c:strRef>
              <c:f>ElectProd!$B$495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ElectProd!$C$495:$K$495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5.4957500000000005E-7</c:v>
                </c:pt>
                <c:pt idx="3">
                  <c:v>6.4516146999999997E-7</c:v>
                </c:pt>
                <c:pt idx="4">
                  <c:v>1.00426145E-6</c:v>
                </c:pt>
                <c:pt idx="5">
                  <c:v>1.62043399E-6</c:v>
                </c:pt>
                <c:pt idx="6">
                  <c:v>1.9449951599999998E-6</c:v>
                </c:pt>
                <c:pt idx="7">
                  <c:v>2.2955797000000001E-6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002-467F-A398-536A50A25440}"/>
            </c:ext>
          </c:extLst>
        </c:ser>
        <c:ser>
          <c:idx val="8"/>
          <c:order val="8"/>
          <c:tx>
            <c:strRef>
              <c:f>ElectProd!$B$496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ElectProd!$C$496:$K$496</c:f>
              <c:numCache>
                <c:formatCode>General</c:formatCode>
                <c:ptCount val="8"/>
                <c:pt idx="0">
                  <c:v>7.7551499999999998E-5</c:v>
                </c:pt>
                <c:pt idx="1">
                  <c:v>9.8697799999999995E-5</c:v>
                </c:pt>
                <c:pt idx="2">
                  <c:v>9.8697700000000002E-5</c:v>
                </c:pt>
                <c:pt idx="3">
                  <c:v>9.8697599999999995E-5</c:v>
                </c:pt>
                <c:pt idx="4">
                  <c:v>9.8697599999999995E-5</c:v>
                </c:pt>
                <c:pt idx="5">
                  <c:v>9.8697399999999995E-5</c:v>
                </c:pt>
                <c:pt idx="6">
                  <c:v>9.8697199999999994E-5</c:v>
                </c:pt>
                <c:pt idx="7">
                  <c:v>9.8697100000000001E-5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02-467F-A398-536A50A25440}"/>
            </c:ext>
          </c:extLst>
        </c:ser>
        <c:ser>
          <c:idx val="9"/>
          <c:order val="9"/>
          <c:tx>
            <c:strRef>
              <c:f>ElectProd!$B$497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ElectProd!$C$497:$K$497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002-467F-A398-536A50A25440}"/>
            </c:ext>
          </c:extLst>
        </c:ser>
        <c:ser>
          <c:idx val="10"/>
          <c:order val="10"/>
          <c:tx>
            <c:strRef>
              <c:f>ElectProd!$B$498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ElectProd!$C$498:$K$498</c:f>
              <c:numCache>
                <c:formatCode>General</c:formatCode>
                <c:ptCount val="8"/>
                <c:pt idx="0">
                  <c:v>6.7182493800000003E-5</c:v>
                </c:pt>
                <c:pt idx="1">
                  <c:v>9.8890143199999896E-5</c:v>
                </c:pt>
                <c:pt idx="2">
                  <c:v>1.57562629899999E-4</c:v>
                </c:pt>
                <c:pt idx="3">
                  <c:v>2.24448022199999E-4</c:v>
                </c:pt>
                <c:pt idx="4">
                  <c:v>3.1375324159999999E-4</c:v>
                </c:pt>
                <c:pt idx="5">
                  <c:v>4.3264813679999998E-4</c:v>
                </c:pt>
                <c:pt idx="6">
                  <c:v>5.0998513500000002E-4</c:v>
                </c:pt>
                <c:pt idx="7">
                  <c:v>6.1596935960000002E-4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002-467F-A398-536A50A25440}"/>
            </c:ext>
          </c:extLst>
        </c:ser>
        <c:ser>
          <c:idx val="11"/>
          <c:order val="11"/>
          <c:tx>
            <c:strRef>
              <c:f>ElectProd!$B$499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ElectProd!$C$499:$K$499</c:f>
              <c:numCache>
                <c:formatCode>General</c:formatCode>
                <c:ptCount val="8"/>
                <c:pt idx="0">
                  <c:v>1.48608217E-5</c:v>
                </c:pt>
                <c:pt idx="1">
                  <c:v>3.6776666730000001E-5</c:v>
                </c:pt>
                <c:pt idx="2">
                  <c:v>8.4227417729999996E-5</c:v>
                </c:pt>
                <c:pt idx="3">
                  <c:v>1.5705330922999999E-4</c:v>
                </c:pt>
                <c:pt idx="4">
                  <c:v>2.8286824153000002E-4</c:v>
                </c:pt>
                <c:pt idx="5">
                  <c:v>5.3252352232999905E-4</c:v>
                </c:pt>
                <c:pt idx="6">
                  <c:v>7.8703476303000001E-4</c:v>
                </c:pt>
                <c:pt idx="7">
                  <c:v>1.044827309E-3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002-467F-A398-536A50A25440}"/>
            </c:ext>
          </c:extLst>
        </c:ser>
        <c:ser>
          <c:idx val="12"/>
          <c:order val="12"/>
          <c:tx>
            <c:strRef>
              <c:f>ElectProd!$B$500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ElectProd!$C$500:$K$500</c:f>
              <c:numCache>
                <c:formatCode>General</c:formatCode>
                <c:ptCount val="8"/>
                <c:pt idx="0">
                  <c:v>2.9082171000000001E-4</c:v>
                </c:pt>
                <c:pt idx="1">
                  <c:v>3.2920201000000002E-4</c:v>
                </c:pt>
                <c:pt idx="2">
                  <c:v>3.01093399999999E-4</c:v>
                </c:pt>
                <c:pt idx="3">
                  <c:v>3.3300395000000001E-4</c:v>
                </c:pt>
                <c:pt idx="4">
                  <c:v>3.2390245999999999E-4</c:v>
                </c:pt>
                <c:pt idx="5">
                  <c:v>3.1914300999999999E-4</c:v>
                </c:pt>
                <c:pt idx="6">
                  <c:v>3.5313141000000001E-4</c:v>
                </c:pt>
                <c:pt idx="7">
                  <c:v>3.9722442999999899E-4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002-467F-A398-536A50A25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7935048"/>
        <c:axId val="367935440"/>
      </c:areaChart>
      <c:catAx>
        <c:axId val="367935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935440"/>
        <c:crosses val="autoZero"/>
        <c:auto val="1"/>
        <c:lblAlgn val="ctr"/>
        <c:lblOffset val="100"/>
        <c:noMultiLvlLbl val="0"/>
      </c:catAx>
      <c:valAx>
        <c:axId val="367935440"/>
        <c:scaling>
          <c:orientation val="minMax"/>
          <c:max val="3.000000000000000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935048"/>
        <c:crosses val="autoZero"/>
        <c:crossBetween val="midCat"/>
      </c:valAx>
    </c:plotArea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71605606590842807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ElectProd!$B$70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ElectProd!$C$70:$K$70</c:f>
              <c:numCache>
                <c:formatCode>General</c:formatCode>
                <c:ptCount val="8"/>
                <c:pt idx="0">
                  <c:v>5.8593299999999996E-4</c:v>
                </c:pt>
                <c:pt idx="1">
                  <c:v>5.0029589999999997E-4</c:v>
                </c:pt>
                <c:pt idx="2">
                  <c:v>3.9782517999999899E-4</c:v>
                </c:pt>
                <c:pt idx="3">
                  <c:v>2.6170742000000002E-4</c:v>
                </c:pt>
                <c:pt idx="4">
                  <c:v>2.9215338999999998E-4</c:v>
                </c:pt>
                <c:pt idx="5">
                  <c:v>3.2767137000000001E-4</c:v>
                </c:pt>
                <c:pt idx="6">
                  <c:v>3.7104329999999999E-4</c:v>
                </c:pt>
                <c:pt idx="7">
                  <c:v>4.1623689999999999E-4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58-43C8-9755-F3103A8E5D57}"/>
            </c:ext>
          </c:extLst>
        </c:ser>
        <c:ser>
          <c:idx val="1"/>
          <c:order val="1"/>
          <c:tx>
            <c:strRef>
              <c:f>ElectProd!$B$71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ElectProd!$C$71:$K$71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6.1118440000000002E-7</c:v>
                </c:pt>
                <c:pt idx="3">
                  <c:v>2.3534157E-6</c:v>
                </c:pt>
                <c:pt idx="4">
                  <c:v>3.4811367000000002E-6</c:v>
                </c:pt>
                <c:pt idx="5">
                  <c:v>5.6405599999999903E-6</c:v>
                </c:pt>
                <c:pt idx="6">
                  <c:v>7.6531104000000001E-6</c:v>
                </c:pt>
                <c:pt idx="7">
                  <c:v>1.01904449E-5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58-43C8-9755-F3103A8E5D57}"/>
            </c:ext>
          </c:extLst>
        </c:ser>
        <c:ser>
          <c:idx val="2"/>
          <c:order val="2"/>
          <c:tx>
            <c:strRef>
              <c:f>ElectProd!$B$72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ElectProd!$C$72:$K$72</c:f>
              <c:numCache>
                <c:formatCode>General</c:formatCode>
                <c:ptCount val="8"/>
                <c:pt idx="0">
                  <c:v>1.7826561000000001E-2</c:v>
                </c:pt>
                <c:pt idx="1">
                  <c:v>1.7080938E-2</c:v>
                </c:pt>
                <c:pt idx="2">
                  <c:v>1.6534321299999901E-2</c:v>
                </c:pt>
                <c:pt idx="3">
                  <c:v>1.597295801E-2</c:v>
                </c:pt>
                <c:pt idx="4">
                  <c:v>1.618991329E-2</c:v>
                </c:pt>
                <c:pt idx="5">
                  <c:v>1.6273263949999998E-2</c:v>
                </c:pt>
                <c:pt idx="6">
                  <c:v>1.6601060859999999E-2</c:v>
                </c:pt>
                <c:pt idx="7">
                  <c:v>1.6898756899999999E-2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58-43C8-9755-F3103A8E5D57}"/>
            </c:ext>
          </c:extLst>
        </c:ser>
        <c:ser>
          <c:idx val="3"/>
          <c:order val="3"/>
          <c:tx>
            <c:strRef>
              <c:f>ElectProd!$B$73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ElectProd!$C$73:$K$73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4.2719699999999997E-5</c:v>
                </c:pt>
                <c:pt idx="3">
                  <c:v>1.871888E-4</c:v>
                </c:pt>
                <c:pt idx="4">
                  <c:v>3.0366110000000003E-4</c:v>
                </c:pt>
                <c:pt idx="5">
                  <c:v>4.61032E-4</c:v>
                </c:pt>
                <c:pt idx="6">
                  <c:v>5.8985250000000004E-4</c:v>
                </c:pt>
                <c:pt idx="7">
                  <c:v>7.1795590000000003E-4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58-43C8-9755-F3103A8E5D57}"/>
            </c:ext>
          </c:extLst>
        </c:ser>
        <c:ser>
          <c:idx val="4"/>
          <c:order val="4"/>
          <c:tx>
            <c:strRef>
              <c:f>ElectProd!$B$74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ElectProd!$C$74:$K$74</c:f>
              <c:numCache>
                <c:formatCode>General</c:formatCode>
                <c:ptCount val="8"/>
                <c:pt idx="0">
                  <c:v>5.9760849999999997E-4</c:v>
                </c:pt>
                <c:pt idx="1">
                  <c:v>4.4145689999999999E-4</c:v>
                </c:pt>
                <c:pt idx="2">
                  <c:v>3.6810131999999999E-4</c:v>
                </c:pt>
                <c:pt idx="3">
                  <c:v>2.9785467999999897E-4</c:v>
                </c:pt>
                <c:pt idx="4">
                  <c:v>2.6529560999999998E-4</c:v>
                </c:pt>
                <c:pt idx="5">
                  <c:v>2.6003691E-4</c:v>
                </c:pt>
                <c:pt idx="6">
                  <c:v>2.5746467999999999E-4</c:v>
                </c:pt>
                <c:pt idx="7">
                  <c:v>2.6512596000000002E-4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58-43C8-9755-F3103A8E5D57}"/>
            </c:ext>
          </c:extLst>
        </c:ser>
        <c:ser>
          <c:idx val="5"/>
          <c:order val="5"/>
          <c:tx>
            <c:strRef>
              <c:f>ElectProd!$B$75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ElectProd!$C$75:$K$75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1.9056299999999999E-5</c:v>
                </c:pt>
                <c:pt idx="3">
                  <c:v>6.2122407999999995E-5</c:v>
                </c:pt>
                <c:pt idx="4">
                  <c:v>6.2206049999999997E-5</c:v>
                </c:pt>
                <c:pt idx="5">
                  <c:v>7.5167240999999898E-5</c:v>
                </c:pt>
                <c:pt idx="6">
                  <c:v>6.3419240999999996E-5</c:v>
                </c:pt>
                <c:pt idx="7">
                  <c:v>5.8665210000000003E-5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58-43C8-9755-F3103A8E5D57}"/>
            </c:ext>
          </c:extLst>
        </c:ser>
        <c:ser>
          <c:idx val="6"/>
          <c:order val="6"/>
          <c:tx>
            <c:strRef>
              <c:f>ElectProd!$B$76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ElectProd!$C$76:$K$76</c:f>
              <c:numCache>
                <c:formatCode>General</c:formatCode>
                <c:ptCount val="8"/>
                <c:pt idx="0">
                  <c:v>2.4327760000000002E-3</c:v>
                </c:pt>
                <c:pt idx="1">
                  <c:v>1.18085E-3</c:v>
                </c:pt>
                <c:pt idx="2">
                  <c:v>7.685678E-4</c:v>
                </c:pt>
                <c:pt idx="3">
                  <c:v>9.1793949999999995E-4</c:v>
                </c:pt>
                <c:pt idx="4">
                  <c:v>9.8652200000000009E-4</c:v>
                </c:pt>
                <c:pt idx="5">
                  <c:v>1.1763645E-3</c:v>
                </c:pt>
                <c:pt idx="6">
                  <c:v>1.1838653E-3</c:v>
                </c:pt>
                <c:pt idx="7">
                  <c:v>1.2841087E-3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58-43C8-9755-F3103A8E5D57}"/>
            </c:ext>
          </c:extLst>
        </c:ser>
        <c:ser>
          <c:idx val="7"/>
          <c:order val="7"/>
          <c:tx>
            <c:strRef>
              <c:f>ElectProd!$B$77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ElectProd!$C$77:$K$77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1.196326E-5</c:v>
                </c:pt>
                <c:pt idx="3">
                  <c:v>4.6170413999999999E-5</c:v>
                </c:pt>
                <c:pt idx="4">
                  <c:v>5.2730907999999901E-5</c:v>
                </c:pt>
                <c:pt idx="5">
                  <c:v>7.1650537000000002E-5</c:v>
                </c:pt>
                <c:pt idx="6">
                  <c:v>6.9937153999999999E-5</c:v>
                </c:pt>
                <c:pt idx="7">
                  <c:v>7.4463293000000003E-5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A58-43C8-9755-F3103A8E5D57}"/>
            </c:ext>
          </c:extLst>
        </c:ser>
        <c:ser>
          <c:idx val="8"/>
          <c:order val="8"/>
          <c:tx>
            <c:strRef>
              <c:f>ElectProd!$B$78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ElectProd!$C$78:$K$78</c:f>
              <c:numCache>
                <c:formatCode>General</c:formatCode>
                <c:ptCount val="8"/>
                <c:pt idx="0">
                  <c:v>4.3712500000000001E-4</c:v>
                </c:pt>
                <c:pt idx="1">
                  <c:v>5.9626799999999995E-4</c:v>
                </c:pt>
                <c:pt idx="2">
                  <c:v>5.9626799999999995E-4</c:v>
                </c:pt>
                <c:pt idx="3">
                  <c:v>5.9626799999999995E-4</c:v>
                </c:pt>
                <c:pt idx="4">
                  <c:v>5.9626799999999995E-4</c:v>
                </c:pt>
                <c:pt idx="5">
                  <c:v>5.9626799999999995E-4</c:v>
                </c:pt>
                <c:pt idx="6">
                  <c:v>5.9626600000000003E-4</c:v>
                </c:pt>
                <c:pt idx="7">
                  <c:v>5.9626600000000003E-4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58-43C8-9755-F3103A8E5D57}"/>
            </c:ext>
          </c:extLst>
        </c:ser>
        <c:ser>
          <c:idx val="9"/>
          <c:order val="9"/>
          <c:tx>
            <c:strRef>
              <c:f>ElectProd!$B$79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ElectProd!$C$79:$K$79</c:f>
              <c:numCache>
                <c:formatCode>General</c:formatCode>
                <c:ptCount val="8"/>
                <c:pt idx="0">
                  <c:v>1.13562E-2</c:v>
                </c:pt>
                <c:pt idx="1">
                  <c:v>1.13562E-2</c:v>
                </c:pt>
                <c:pt idx="2">
                  <c:v>1.13562E-2</c:v>
                </c:pt>
                <c:pt idx="3">
                  <c:v>1.13562E-2</c:v>
                </c:pt>
                <c:pt idx="4">
                  <c:v>1.13562E-2</c:v>
                </c:pt>
                <c:pt idx="5">
                  <c:v>1.13562E-2</c:v>
                </c:pt>
                <c:pt idx="6">
                  <c:v>1.13562E-2</c:v>
                </c:pt>
                <c:pt idx="7">
                  <c:v>1.13562E-2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A58-43C8-9755-F3103A8E5D57}"/>
            </c:ext>
          </c:extLst>
        </c:ser>
        <c:ser>
          <c:idx val="10"/>
          <c:order val="10"/>
          <c:tx>
            <c:strRef>
              <c:f>ElectProd!$B$80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ElectProd!$C$80:$K$80</c:f>
              <c:numCache>
                <c:formatCode>General</c:formatCode>
                <c:ptCount val="8"/>
                <c:pt idx="0">
                  <c:v>3.7942150549999999E-3</c:v>
                </c:pt>
                <c:pt idx="1">
                  <c:v>4.6765130449999996E-3</c:v>
                </c:pt>
                <c:pt idx="2">
                  <c:v>5.3900893160000003E-3</c:v>
                </c:pt>
                <c:pt idx="3">
                  <c:v>7.8126486159999994E-3</c:v>
                </c:pt>
                <c:pt idx="4">
                  <c:v>1.0060239036E-2</c:v>
                </c:pt>
                <c:pt idx="5">
                  <c:v>1.1008670916E-2</c:v>
                </c:pt>
                <c:pt idx="6">
                  <c:v>1.1373104720999999E-2</c:v>
                </c:pt>
                <c:pt idx="7">
                  <c:v>1.2685394051E-2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A58-43C8-9755-F3103A8E5D57}"/>
            </c:ext>
          </c:extLst>
        </c:ser>
        <c:ser>
          <c:idx val="11"/>
          <c:order val="11"/>
          <c:tx>
            <c:strRef>
              <c:f>ElectProd!$B$81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ElectProd!$C$81:$K$81</c:f>
              <c:numCache>
                <c:formatCode>General</c:formatCode>
                <c:ptCount val="8"/>
                <c:pt idx="0">
                  <c:v>7.7308014999999993E-5</c:v>
                </c:pt>
                <c:pt idx="1">
                  <c:v>2.247584711E-4</c:v>
                </c:pt>
                <c:pt idx="2">
                  <c:v>4.2397732569999998E-4</c:v>
                </c:pt>
                <c:pt idx="3">
                  <c:v>1.4436096257000001E-3</c:v>
                </c:pt>
                <c:pt idx="4">
                  <c:v>2.8885652816999902E-3</c:v>
                </c:pt>
                <c:pt idx="5">
                  <c:v>5.5845765166999996E-3</c:v>
                </c:pt>
                <c:pt idx="6">
                  <c:v>7.9089047376999996E-3</c:v>
                </c:pt>
                <c:pt idx="7">
                  <c:v>1.01740494676E-2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A58-43C8-9755-F3103A8E5D57}"/>
            </c:ext>
          </c:extLst>
        </c:ser>
        <c:ser>
          <c:idx val="12"/>
          <c:order val="12"/>
          <c:tx>
            <c:strRef>
              <c:f>ElectProd!$B$82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ElectProd!$C$82:$K$82</c:f>
              <c:numCache>
                <c:formatCode>General</c:formatCode>
                <c:ptCount val="8"/>
                <c:pt idx="0">
                  <c:v>4.7008776999999998E-3</c:v>
                </c:pt>
                <c:pt idx="1">
                  <c:v>5.5135078999999998E-3</c:v>
                </c:pt>
                <c:pt idx="2">
                  <c:v>6.8275269000000003E-3</c:v>
                </c:pt>
                <c:pt idx="3">
                  <c:v>6.8362281999999998E-3</c:v>
                </c:pt>
                <c:pt idx="4">
                  <c:v>6.04123419999999E-3</c:v>
                </c:pt>
                <c:pt idx="5">
                  <c:v>4.8902909999999902E-3</c:v>
                </c:pt>
                <c:pt idx="6">
                  <c:v>4.6843881999999899E-3</c:v>
                </c:pt>
                <c:pt idx="7">
                  <c:v>4.6372122E-3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A58-43C8-9755-F3103A8E5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151632"/>
        <c:axId val="215152024"/>
      </c:areaChart>
      <c:catAx>
        <c:axId val="21515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2024"/>
        <c:crosses val="autoZero"/>
        <c:auto val="1"/>
        <c:lblAlgn val="ctr"/>
        <c:lblOffset val="100"/>
        <c:noMultiLvlLbl val="0"/>
      </c:catAx>
      <c:valAx>
        <c:axId val="215152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16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 rot="-5400000" vert="horz"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MD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764763779527559"/>
          <c:y val="4.7678122265966752E-2"/>
          <c:w val="0.71605606590842807"/>
          <c:h val="0.7175066983814522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ElectProd!$B$440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ElectProd!$C$440:$K$440</c:f>
              <c:numCache>
                <c:formatCode>General</c:formatCode>
                <c:ptCount val="8"/>
                <c:pt idx="0">
                  <c:v>4.8309229999999898E-2</c:v>
                </c:pt>
                <c:pt idx="1">
                  <c:v>4.6689040000000001E-2</c:v>
                </c:pt>
                <c:pt idx="2">
                  <c:v>2.9634661999999999E-2</c:v>
                </c:pt>
                <c:pt idx="3">
                  <c:v>1.6776515999999998E-2</c:v>
                </c:pt>
                <c:pt idx="4">
                  <c:v>1.84872819999999E-2</c:v>
                </c:pt>
                <c:pt idx="5">
                  <c:v>2.0677213999999999E-2</c:v>
                </c:pt>
                <c:pt idx="6">
                  <c:v>2.2058453999999901E-2</c:v>
                </c:pt>
                <c:pt idx="7">
                  <c:v>2.2733307000000001E-2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AD-49EF-BEA8-050CA920E9B3}"/>
            </c:ext>
          </c:extLst>
        </c:ser>
        <c:ser>
          <c:idx val="1"/>
          <c:order val="1"/>
          <c:tx>
            <c:strRef>
              <c:f>ElectProd!$B$441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ElectProd!$C$441:$K$441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9.6315699999999997E-5</c:v>
                </c:pt>
                <c:pt idx="3">
                  <c:v>1.2214216000000001E-4</c:v>
                </c:pt>
                <c:pt idx="4">
                  <c:v>1.9897536999999901E-4</c:v>
                </c:pt>
                <c:pt idx="5">
                  <c:v>3.3650181000000003E-4</c:v>
                </c:pt>
                <c:pt idx="6">
                  <c:v>4.8477570999999999E-4</c:v>
                </c:pt>
                <c:pt idx="7">
                  <c:v>6.4664580999999996E-4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AD-49EF-BEA8-050CA920E9B3}"/>
            </c:ext>
          </c:extLst>
        </c:ser>
        <c:ser>
          <c:idx val="2"/>
          <c:order val="2"/>
          <c:tx>
            <c:strRef>
              <c:f>ElectProd!$B$442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ElectProd!$C$442:$K$442</c:f>
              <c:numCache>
                <c:formatCode>General</c:formatCode>
                <c:ptCount val="8"/>
                <c:pt idx="0">
                  <c:v>3.81761911E-2</c:v>
                </c:pt>
                <c:pt idx="1">
                  <c:v>3.2606217100000001E-2</c:v>
                </c:pt>
                <c:pt idx="2">
                  <c:v>2.6939640670000001E-2</c:v>
                </c:pt>
                <c:pt idx="3">
                  <c:v>2.1107985150000001E-2</c:v>
                </c:pt>
                <c:pt idx="4">
                  <c:v>1.8110658849999999E-2</c:v>
                </c:pt>
                <c:pt idx="5">
                  <c:v>1.5044089149999988E-2</c:v>
                </c:pt>
                <c:pt idx="6">
                  <c:v>1.26931061E-2</c:v>
                </c:pt>
                <c:pt idx="7">
                  <c:v>1.0501113120000001E-2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AD-49EF-BEA8-050CA920E9B3}"/>
            </c:ext>
          </c:extLst>
        </c:ser>
        <c:ser>
          <c:idx val="3"/>
          <c:order val="3"/>
          <c:tx>
            <c:strRef>
              <c:f>ElectProd!$B$443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ElectProd!$C$443:$K$443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4.1604699999999998E-5</c:v>
                </c:pt>
                <c:pt idx="3">
                  <c:v>6.6679400000000004E-5</c:v>
                </c:pt>
                <c:pt idx="4">
                  <c:v>1.069564E-4</c:v>
                </c:pt>
                <c:pt idx="5">
                  <c:v>1.6739119999999901E-4</c:v>
                </c:pt>
                <c:pt idx="6">
                  <c:v>2.248006E-4</c:v>
                </c:pt>
                <c:pt idx="7">
                  <c:v>2.8125660000000001E-4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AD-49EF-BEA8-050CA920E9B3}"/>
            </c:ext>
          </c:extLst>
        </c:ser>
        <c:ser>
          <c:idx val="4"/>
          <c:order val="4"/>
          <c:tx>
            <c:strRef>
              <c:f>ElectProd!$B$444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ElectProd!$C$444:$K$444</c:f>
              <c:numCache>
                <c:formatCode>General</c:formatCode>
                <c:ptCount val="8"/>
                <c:pt idx="0">
                  <c:v>6.0893540000000004E-4</c:v>
                </c:pt>
                <c:pt idx="1">
                  <c:v>7.2246463999999996E-4</c:v>
                </c:pt>
                <c:pt idx="2">
                  <c:v>4.4170981E-4</c:v>
                </c:pt>
                <c:pt idx="3">
                  <c:v>3.0348734999999997E-4</c:v>
                </c:pt>
                <c:pt idx="4">
                  <c:v>2.7034642999999999E-4</c:v>
                </c:pt>
                <c:pt idx="5">
                  <c:v>2.7001922999999998E-4</c:v>
                </c:pt>
                <c:pt idx="6">
                  <c:v>2.6950938000000002E-4</c:v>
                </c:pt>
                <c:pt idx="7">
                  <c:v>2.6505125000000001E-4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AD-49EF-BEA8-050CA920E9B3}"/>
            </c:ext>
          </c:extLst>
        </c:ser>
        <c:ser>
          <c:idx val="5"/>
          <c:order val="5"/>
          <c:tx>
            <c:strRef>
              <c:f>ElectProd!$B$445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ElectProd!$C$445:$K$445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5.15377E-5</c:v>
                </c:pt>
                <c:pt idx="3">
                  <c:v>5.2130940000000002E-5</c:v>
                </c:pt>
                <c:pt idx="4">
                  <c:v>6.263617E-5</c:v>
                </c:pt>
                <c:pt idx="5">
                  <c:v>7.9750319999999996E-5</c:v>
                </c:pt>
                <c:pt idx="6">
                  <c:v>7.4081529999999994E-5</c:v>
                </c:pt>
                <c:pt idx="7">
                  <c:v>6.8210040000000002E-5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AD-49EF-BEA8-050CA920E9B3}"/>
            </c:ext>
          </c:extLst>
        </c:ser>
        <c:ser>
          <c:idx val="6"/>
          <c:order val="6"/>
          <c:tx>
            <c:strRef>
              <c:f>ElectProd!$B$446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ElectProd!$C$446:$K$446</c:f>
              <c:numCache>
                <c:formatCode>General</c:formatCode>
                <c:ptCount val="8"/>
                <c:pt idx="0">
                  <c:v>2.7538459999999998E-4</c:v>
                </c:pt>
                <c:pt idx="1">
                  <c:v>1.4673600000000001E-4</c:v>
                </c:pt>
                <c:pt idx="2">
                  <c:v>1.3061978E-4</c:v>
                </c:pt>
                <c:pt idx="3">
                  <c:v>1.0611377000000001E-4</c:v>
                </c:pt>
                <c:pt idx="4">
                  <c:v>1.4339913E-4</c:v>
                </c:pt>
                <c:pt idx="5">
                  <c:v>2.0686065000000001E-4</c:v>
                </c:pt>
                <c:pt idx="6">
                  <c:v>2.3453756000000001E-4</c:v>
                </c:pt>
                <c:pt idx="7">
                  <c:v>2.6723354999999999E-4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AD-49EF-BEA8-050CA920E9B3}"/>
            </c:ext>
          </c:extLst>
        </c:ser>
        <c:ser>
          <c:idx val="7"/>
          <c:order val="7"/>
          <c:tx>
            <c:strRef>
              <c:f>ElectProd!$B$447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ElectProd!$C$447:$K$447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6.2442100000000001E-6</c:v>
                </c:pt>
                <c:pt idx="3">
                  <c:v>8.4756846000000001E-6</c:v>
                </c:pt>
                <c:pt idx="4">
                  <c:v>1.3328913300000001E-5</c:v>
                </c:pt>
                <c:pt idx="5">
                  <c:v>2.1627357899999999E-5</c:v>
                </c:pt>
                <c:pt idx="6">
                  <c:v>2.5823402700000001E-5</c:v>
                </c:pt>
                <c:pt idx="7">
                  <c:v>3.0350012499999898E-5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7AD-49EF-BEA8-050CA920E9B3}"/>
            </c:ext>
          </c:extLst>
        </c:ser>
        <c:ser>
          <c:idx val="8"/>
          <c:order val="8"/>
          <c:tx>
            <c:strRef>
              <c:f>ElectProd!$B$448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ElectProd!$C$448:$K$448</c:f>
              <c:numCache>
                <c:formatCode>General</c:formatCode>
                <c:ptCount val="8"/>
                <c:pt idx="0">
                  <c:v>6.1358200000000002E-2</c:v>
                </c:pt>
                <c:pt idx="1">
                  <c:v>6.3175099999999998E-2</c:v>
                </c:pt>
                <c:pt idx="2">
                  <c:v>5.9858299999999899E-2</c:v>
                </c:pt>
                <c:pt idx="3">
                  <c:v>5.5319590000000002E-2</c:v>
                </c:pt>
                <c:pt idx="4">
                  <c:v>4.9622390000000002E-2</c:v>
                </c:pt>
                <c:pt idx="5">
                  <c:v>4.319808E-2</c:v>
                </c:pt>
                <c:pt idx="6">
                  <c:v>3.6773779999999999E-2</c:v>
                </c:pt>
                <c:pt idx="7">
                  <c:v>3.1076570000000001E-2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AD-49EF-BEA8-050CA920E9B3}"/>
            </c:ext>
          </c:extLst>
        </c:ser>
        <c:ser>
          <c:idx val="9"/>
          <c:order val="9"/>
          <c:tx>
            <c:strRef>
              <c:f>ElectProd!$B$449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ElectProd!$C$449:$K$449</c:f>
              <c:numCache>
                <c:formatCode>General</c:formatCode>
                <c:ptCount val="8"/>
                <c:pt idx="0">
                  <c:v>6.0986E-3</c:v>
                </c:pt>
                <c:pt idx="1">
                  <c:v>6.0986E-3</c:v>
                </c:pt>
                <c:pt idx="2">
                  <c:v>6.0986E-3</c:v>
                </c:pt>
                <c:pt idx="3">
                  <c:v>6.0986E-3</c:v>
                </c:pt>
                <c:pt idx="4">
                  <c:v>6.0986E-3</c:v>
                </c:pt>
                <c:pt idx="5">
                  <c:v>6.0986E-3</c:v>
                </c:pt>
                <c:pt idx="6">
                  <c:v>6.0986E-3</c:v>
                </c:pt>
                <c:pt idx="7">
                  <c:v>6.0986E-3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7AD-49EF-BEA8-050CA920E9B3}"/>
            </c:ext>
          </c:extLst>
        </c:ser>
        <c:ser>
          <c:idx val="10"/>
          <c:order val="10"/>
          <c:tx>
            <c:strRef>
              <c:f>ElectProd!$B$450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ElectProd!$C$450:$K$450</c:f>
              <c:numCache>
                <c:formatCode>General</c:formatCode>
                <c:ptCount val="8"/>
                <c:pt idx="0">
                  <c:v>7.8162071299999998E-4</c:v>
                </c:pt>
                <c:pt idx="1">
                  <c:v>1.286070057E-3</c:v>
                </c:pt>
                <c:pt idx="2">
                  <c:v>2.5112839629999901E-3</c:v>
                </c:pt>
                <c:pt idx="3">
                  <c:v>4.0416642500000002E-3</c:v>
                </c:pt>
                <c:pt idx="4">
                  <c:v>5.9969573000000003E-3</c:v>
                </c:pt>
                <c:pt idx="5">
                  <c:v>8.6715958899999997E-3</c:v>
                </c:pt>
                <c:pt idx="6">
                  <c:v>1.0589854877E-2</c:v>
                </c:pt>
                <c:pt idx="7">
                  <c:v>1.2710494943E-2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AD-49EF-BEA8-050CA920E9B3}"/>
            </c:ext>
          </c:extLst>
        </c:ser>
        <c:ser>
          <c:idx val="11"/>
          <c:order val="11"/>
          <c:tx>
            <c:strRef>
              <c:f>ElectProd!$B$451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ElectProd!$C$451:$K$451</c:f>
              <c:numCache>
                <c:formatCode>General</c:formatCode>
                <c:ptCount val="8"/>
                <c:pt idx="0">
                  <c:v>1.3069507799999999E-4</c:v>
                </c:pt>
                <c:pt idx="1">
                  <c:v>3.4873316649999998E-4</c:v>
                </c:pt>
                <c:pt idx="2">
                  <c:v>9.4538389049999996E-4</c:v>
                </c:pt>
                <c:pt idx="3">
                  <c:v>1.9792872665000002E-3</c:v>
                </c:pt>
                <c:pt idx="4">
                  <c:v>3.8039152705000002E-3</c:v>
                </c:pt>
                <c:pt idx="5">
                  <c:v>7.3249293624999901E-3</c:v>
                </c:pt>
                <c:pt idx="6">
                  <c:v>1.08052178445E-2</c:v>
                </c:pt>
                <c:pt idx="7">
                  <c:v>1.4169561569000001E-2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7AD-49EF-BEA8-050CA920E9B3}"/>
            </c:ext>
          </c:extLst>
        </c:ser>
        <c:ser>
          <c:idx val="12"/>
          <c:order val="12"/>
          <c:tx>
            <c:strRef>
              <c:f>ElectProd!$B$452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ElectProd!$C$452:$K$452</c:f>
              <c:numCache>
                <c:formatCode>General</c:formatCode>
                <c:ptCount val="8"/>
                <c:pt idx="0">
                  <c:v>1.878446E-3</c:v>
                </c:pt>
                <c:pt idx="1">
                  <c:v>2.094364E-3</c:v>
                </c:pt>
                <c:pt idx="2">
                  <c:v>1.8767596E-3</c:v>
                </c:pt>
                <c:pt idx="3">
                  <c:v>2.0512695999999999E-3</c:v>
                </c:pt>
                <c:pt idx="4">
                  <c:v>1.9207988999999999E-3</c:v>
                </c:pt>
                <c:pt idx="5">
                  <c:v>1.7913459E-3</c:v>
                </c:pt>
                <c:pt idx="6">
                  <c:v>1.8728064E-3</c:v>
                </c:pt>
                <c:pt idx="7">
                  <c:v>1.9932180000000002E-3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7AD-49EF-BEA8-050CA920E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133600"/>
        <c:axId val="358133992"/>
      </c:areaChart>
      <c:catAx>
        <c:axId val="35813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133992"/>
        <c:crosses val="autoZero"/>
        <c:auto val="1"/>
        <c:lblAlgn val="ctr"/>
        <c:lblOffset val="100"/>
        <c:noMultiLvlLbl val="0"/>
      </c:catAx>
      <c:valAx>
        <c:axId val="358133992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133600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71605606590842807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ElectProd!$B$54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ElectProd!$C$54:$K$54</c:f>
              <c:numCache>
                <c:formatCode>General</c:formatCode>
                <c:ptCount val="8"/>
                <c:pt idx="0">
                  <c:v>1.876951E-2</c:v>
                </c:pt>
                <c:pt idx="1">
                  <c:v>1.5131450000000001E-2</c:v>
                </c:pt>
                <c:pt idx="2">
                  <c:v>1.2051865999999991E-2</c:v>
                </c:pt>
                <c:pt idx="3">
                  <c:v>8.4736619999999999E-3</c:v>
                </c:pt>
                <c:pt idx="4">
                  <c:v>9.08761799999999E-3</c:v>
                </c:pt>
                <c:pt idx="5">
                  <c:v>9.5939030000000008E-3</c:v>
                </c:pt>
                <c:pt idx="6">
                  <c:v>1.0241871E-2</c:v>
                </c:pt>
                <c:pt idx="7">
                  <c:v>1.0790872999999989E-2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0-496F-AAAA-0115AD7809C2}"/>
            </c:ext>
          </c:extLst>
        </c:ser>
        <c:ser>
          <c:idx val="1"/>
          <c:order val="1"/>
          <c:tx>
            <c:strRef>
              <c:f>ElectProd!$B$55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ElectProd!$C$55:$K$55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1.929204E-5</c:v>
                </c:pt>
                <c:pt idx="3">
                  <c:v>6.4640319000000004E-5</c:v>
                </c:pt>
                <c:pt idx="4">
                  <c:v>8.7509214000000004E-5</c:v>
                </c:pt>
                <c:pt idx="5">
                  <c:v>1.26570551E-4</c:v>
                </c:pt>
                <c:pt idx="6">
                  <c:v>1.6120302600000001E-4</c:v>
                </c:pt>
                <c:pt idx="7">
                  <c:v>2.01951507E-4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50-496F-AAAA-0115AD7809C2}"/>
            </c:ext>
          </c:extLst>
        </c:ser>
        <c:ser>
          <c:idx val="2"/>
          <c:order val="2"/>
          <c:tx>
            <c:strRef>
              <c:f>ElectProd!$B$56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ElectProd!$C$56:$K$56</c:f>
              <c:numCache>
                <c:formatCode>General</c:formatCode>
                <c:ptCount val="8"/>
                <c:pt idx="0">
                  <c:v>8.6055943999999995E-2</c:v>
                </c:pt>
                <c:pt idx="1">
                  <c:v>8.142121799999999E-2</c:v>
                </c:pt>
                <c:pt idx="2">
                  <c:v>7.7904754399999998E-2</c:v>
                </c:pt>
                <c:pt idx="3">
                  <c:v>7.0499833099999895E-2</c:v>
                </c:pt>
                <c:pt idx="4">
                  <c:v>6.6566336500000003E-2</c:v>
                </c:pt>
                <c:pt idx="5">
                  <c:v>6.0714466699999997E-2</c:v>
                </c:pt>
                <c:pt idx="6">
                  <c:v>5.7242336599999999E-2</c:v>
                </c:pt>
                <c:pt idx="7">
                  <c:v>5.4012786299999997E-2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50-496F-AAAA-0115AD7809C2}"/>
            </c:ext>
          </c:extLst>
        </c:ser>
        <c:ser>
          <c:idx val="3"/>
          <c:order val="3"/>
          <c:tx>
            <c:strRef>
              <c:f>ElectProd!$B$57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ElectProd!$C$57:$K$57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1.41454E-4</c:v>
                </c:pt>
                <c:pt idx="3">
                  <c:v>5.6411150000000001E-4</c:v>
                </c:pt>
                <c:pt idx="4">
                  <c:v>8.6945839999999996E-4</c:v>
                </c:pt>
                <c:pt idx="5">
                  <c:v>1.2256646E-3</c:v>
                </c:pt>
                <c:pt idx="6">
                  <c:v>1.504551E-3</c:v>
                </c:pt>
                <c:pt idx="7">
                  <c:v>1.7645455999999999E-3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50-496F-AAAA-0115AD7809C2}"/>
            </c:ext>
          </c:extLst>
        </c:ser>
        <c:ser>
          <c:idx val="4"/>
          <c:order val="4"/>
          <c:tx>
            <c:strRef>
              <c:f>ElectProd!$B$58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ElectProd!$C$58:$K$58</c:f>
              <c:numCache>
                <c:formatCode>General</c:formatCode>
                <c:ptCount val="8"/>
                <c:pt idx="0">
                  <c:v>7.4871219999999997E-4</c:v>
                </c:pt>
                <c:pt idx="1">
                  <c:v>5.525924E-4</c:v>
                </c:pt>
                <c:pt idx="2">
                  <c:v>4.6783306E-4</c:v>
                </c:pt>
                <c:pt idx="3">
                  <c:v>3.54921389999999E-4</c:v>
                </c:pt>
                <c:pt idx="4">
                  <c:v>2.9903012E-4</c:v>
                </c:pt>
                <c:pt idx="5">
                  <c:v>2.5959463000000001E-4</c:v>
                </c:pt>
                <c:pt idx="6">
                  <c:v>2.3986067999999999E-4</c:v>
                </c:pt>
                <c:pt idx="7">
                  <c:v>2.2782443999999901E-4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50-496F-AAAA-0115AD7809C2}"/>
            </c:ext>
          </c:extLst>
        </c:ser>
        <c:ser>
          <c:idx val="5"/>
          <c:order val="5"/>
          <c:tx>
            <c:strRef>
              <c:f>ElectProd!$B$59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ElectProd!$C$59:$K$59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1.91264E-5</c:v>
                </c:pt>
                <c:pt idx="3">
                  <c:v>5.5913277000000003E-5</c:v>
                </c:pt>
                <c:pt idx="4">
                  <c:v>5.1961534E-5</c:v>
                </c:pt>
                <c:pt idx="5">
                  <c:v>5.6298399999999901E-5</c:v>
                </c:pt>
                <c:pt idx="6">
                  <c:v>4.5163924999999998E-5</c:v>
                </c:pt>
                <c:pt idx="7">
                  <c:v>4.0098115999999999E-5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50-496F-AAAA-0115AD7809C2}"/>
            </c:ext>
          </c:extLst>
        </c:ser>
        <c:ser>
          <c:idx val="6"/>
          <c:order val="6"/>
          <c:tx>
            <c:strRef>
              <c:f>ElectProd!$B$60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ElectProd!$C$60:$K$60</c:f>
              <c:numCache>
                <c:formatCode>General</c:formatCode>
                <c:ptCount val="8"/>
                <c:pt idx="0">
                  <c:v>1.3319809999999899E-3</c:v>
                </c:pt>
                <c:pt idx="1">
                  <c:v>6.5520300000000004E-4</c:v>
                </c:pt>
                <c:pt idx="2">
                  <c:v>4.4925239999999903E-4</c:v>
                </c:pt>
                <c:pt idx="3">
                  <c:v>5.2539527999999997E-4</c:v>
                </c:pt>
                <c:pt idx="4">
                  <c:v>5.6310615999999997E-4</c:v>
                </c:pt>
                <c:pt idx="5">
                  <c:v>6.5419784999999999E-4</c:v>
                </c:pt>
                <c:pt idx="6">
                  <c:v>6.6262112999999998E-4</c:v>
                </c:pt>
                <c:pt idx="7">
                  <c:v>7.2415800999999999E-4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50-496F-AAAA-0115AD7809C2}"/>
            </c:ext>
          </c:extLst>
        </c:ser>
        <c:ser>
          <c:idx val="7"/>
          <c:order val="7"/>
          <c:tx>
            <c:strRef>
              <c:f>ElectProd!$B$61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ElectProd!$C$61:$K$61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7.0520600000000004E-6</c:v>
                </c:pt>
                <c:pt idx="3">
                  <c:v>2.6337372999999999E-5</c:v>
                </c:pt>
                <c:pt idx="4">
                  <c:v>3.0063581599999999E-5</c:v>
                </c:pt>
                <c:pt idx="5">
                  <c:v>3.95397485E-5</c:v>
                </c:pt>
                <c:pt idx="6">
                  <c:v>3.9123810599999997E-5</c:v>
                </c:pt>
                <c:pt idx="7">
                  <c:v>4.2331121100000001E-5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A50-496F-AAAA-0115AD7809C2}"/>
            </c:ext>
          </c:extLst>
        </c:ser>
        <c:ser>
          <c:idx val="8"/>
          <c:order val="8"/>
          <c:tx>
            <c:strRef>
              <c:f>ElectProd!$B$62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ElectProd!$C$62:$K$62</c:f>
              <c:numCache>
                <c:formatCode>General</c:formatCode>
                <c:ptCount val="8"/>
                <c:pt idx="0">
                  <c:v>3.1337499999999997E-2</c:v>
                </c:pt>
                <c:pt idx="1">
                  <c:v>3.4012830000000001E-2</c:v>
                </c:pt>
                <c:pt idx="2">
                  <c:v>3.260482E-2</c:v>
                </c:pt>
                <c:pt idx="3">
                  <c:v>3.067812E-2</c:v>
                </c:pt>
                <c:pt idx="4">
                  <c:v>2.8259619999999999E-2</c:v>
                </c:pt>
                <c:pt idx="5">
                  <c:v>2.553242E-2</c:v>
                </c:pt>
                <c:pt idx="6">
                  <c:v>2.2805179999999901E-2</c:v>
                </c:pt>
                <c:pt idx="7">
                  <c:v>2.0386680000000001E-2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50-496F-AAAA-0115AD7809C2}"/>
            </c:ext>
          </c:extLst>
        </c:ser>
        <c:ser>
          <c:idx val="9"/>
          <c:order val="9"/>
          <c:tx>
            <c:strRef>
              <c:f>ElectProd!$B$63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ElectProd!$C$63:$K$63</c:f>
              <c:numCache>
                <c:formatCode>General</c:formatCode>
                <c:ptCount val="8"/>
                <c:pt idx="0">
                  <c:v>3.6080999999999999E-3</c:v>
                </c:pt>
                <c:pt idx="1">
                  <c:v>3.6080999999999999E-3</c:v>
                </c:pt>
                <c:pt idx="2">
                  <c:v>3.6080999999999999E-3</c:v>
                </c:pt>
                <c:pt idx="3">
                  <c:v>3.6080999999999999E-3</c:v>
                </c:pt>
                <c:pt idx="4">
                  <c:v>3.6080999999999999E-3</c:v>
                </c:pt>
                <c:pt idx="5">
                  <c:v>3.6080999999999999E-3</c:v>
                </c:pt>
                <c:pt idx="6">
                  <c:v>3.6080999999999999E-3</c:v>
                </c:pt>
                <c:pt idx="7">
                  <c:v>3.6080999999999999E-3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A50-496F-AAAA-0115AD7809C2}"/>
            </c:ext>
          </c:extLst>
        </c:ser>
        <c:ser>
          <c:idx val="10"/>
          <c:order val="10"/>
          <c:tx>
            <c:strRef>
              <c:f>ElectProd!$B$64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ElectProd!$C$64:$K$64</c:f>
              <c:numCache>
                <c:formatCode>General</c:formatCode>
                <c:ptCount val="8"/>
                <c:pt idx="0">
                  <c:v>2.4300709749999999E-3</c:v>
                </c:pt>
                <c:pt idx="1">
                  <c:v>4.0100194939999998E-3</c:v>
                </c:pt>
                <c:pt idx="2">
                  <c:v>5.7367703999999997E-3</c:v>
                </c:pt>
                <c:pt idx="3">
                  <c:v>1.159116134E-2</c:v>
                </c:pt>
                <c:pt idx="4">
                  <c:v>1.6991880809999999E-2</c:v>
                </c:pt>
                <c:pt idx="5">
                  <c:v>2.3031951509999999E-2</c:v>
                </c:pt>
                <c:pt idx="6">
                  <c:v>2.5714949344999901E-2</c:v>
                </c:pt>
                <c:pt idx="7">
                  <c:v>2.87107229759999E-2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50-496F-AAAA-0115AD7809C2}"/>
            </c:ext>
          </c:extLst>
        </c:ser>
        <c:ser>
          <c:idx val="11"/>
          <c:order val="11"/>
          <c:tx>
            <c:strRef>
              <c:f>ElectProd!$B$65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ElectProd!$C$65:$K$65</c:f>
              <c:numCache>
                <c:formatCode>General</c:formatCode>
                <c:ptCount val="8"/>
                <c:pt idx="0">
                  <c:v>2.2936101200000001E-4</c:v>
                </c:pt>
                <c:pt idx="1">
                  <c:v>6.2550748299999999E-4</c:v>
                </c:pt>
                <c:pt idx="2">
                  <c:v>1.135691027E-3</c:v>
                </c:pt>
                <c:pt idx="3">
                  <c:v>3.6891689429999902E-3</c:v>
                </c:pt>
                <c:pt idx="4">
                  <c:v>7.0441032040000004E-3</c:v>
                </c:pt>
                <c:pt idx="5">
                  <c:v>1.26074255699999E-2</c:v>
                </c:pt>
                <c:pt idx="6">
                  <c:v>1.709180767E-2</c:v>
                </c:pt>
                <c:pt idx="7">
                  <c:v>2.1084626257999999E-2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A50-496F-AAAA-0115AD7809C2}"/>
            </c:ext>
          </c:extLst>
        </c:ser>
        <c:ser>
          <c:idx val="12"/>
          <c:order val="12"/>
          <c:tx>
            <c:strRef>
              <c:f>ElectProd!$B$66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ElectProd!$C$66:$K$66</c:f>
              <c:numCache>
                <c:formatCode>General</c:formatCode>
                <c:ptCount val="8"/>
                <c:pt idx="0">
                  <c:v>1.4828285E-3</c:v>
                </c:pt>
                <c:pt idx="1">
                  <c:v>1.8870270000000001E-3</c:v>
                </c:pt>
                <c:pt idx="2">
                  <c:v>2.5479554999999999E-3</c:v>
                </c:pt>
                <c:pt idx="3">
                  <c:v>2.7264418999999999E-3</c:v>
                </c:pt>
                <c:pt idx="4">
                  <c:v>2.5658985999999998E-3</c:v>
                </c:pt>
                <c:pt idx="5">
                  <c:v>2.2725813999999898E-3</c:v>
                </c:pt>
                <c:pt idx="6">
                  <c:v>2.4995885999999998E-3</c:v>
                </c:pt>
                <c:pt idx="7">
                  <c:v>2.8182654000000001E-3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A50-496F-AAAA-0115AD780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596472"/>
        <c:axId val="285571056"/>
      </c:areaChart>
      <c:catAx>
        <c:axId val="28559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571056"/>
        <c:crosses val="autoZero"/>
        <c:auto val="1"/>
        <c:lblAlgn val="ctr"/>
        <c:lblOffset val="100"/>
        <c:noMultiLvlLbl val="0"/>
      </c:catAx>
      <c:valAx>
        <c:axId val="285571056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596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Light</a:t>
            </a:r>
            <a:r>
              <a:rPr lang="en-US" b="1" baseline="0" dirty="0">
                <a:solidFill>
                  <a:schemeClr val="tx1"/>
                </a:solidFill>
              </a:rPr>
              <a:t> duty travel by technology</a:t>
            </a:r>
          </a:p>
          <a:p>
            <a:pPr>
              <a:defRPr b="1"/>
            </a:pPr>
            <a:r>
              <a:rPr lang="en-US" b="1" baseline="0" dirty="0">
                <a:solidFill>
                  <a:schemeClr val="tx1"/>
                </a:solidFill>
              </a:rPr>
              <a:t>(billion passenger-km)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828384733158355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976924759405074"/>
          <c:y val="0.1875233304170312"/>
          <c:w val="0.69203630796150484"/>
          <c:h val="0.6345290172061826"/>
        </c:manualLayout>
      </c:layout>
      <c:areaChart>
        <c:grouping val="stacked"/>
        <c:varyColors val="0"/>
        <c:ser>
          <c:idx val="4"/>
          <c:order val="0"/>
          <c:tx>
            <c:strRef>
              <c:f>LDVTech!$B$5</c:f>
              <c:strCache>
                <c:ptCount val="1"/>
                <c:pt idx="0">
                  <c:v>Liquids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numRef>
              <c:f>LDVTech!$C$4:$K$4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LDVTech!$C$5:$K$5</c:f>
              <c:numCache>
                <c:formatCode>_(* #,##0_);_(* \(#,##0\);_(* "-"??_);_(@_)</c:formatCode>
                <c:ptCount val="9"/>
                <c:pt idx="0">
                  <c:v>6134656.557</c:v>
                </c:pt>
                <c:pt idx="1">
                  <c:v>6075515.3567904942</c:v>
                </c:pt>
                <c:pt idx="2">
                  <c:v>5611504.9272824517</c:v>
                </c:pt>
                <c:pt idx="3">
                  <c:v>4880969.7488636393</c:v>
                </c:pt>
                <c:pt idx="4">
                  <c:v>4264124.7880464718</c:v>
                </c:pt>
                <c:pt idx="5">
                  <c:v>3738188.473465675</c:v>
                </c:pt>
                <c:pt idx="6">
                  <c:v>3581261.5162979965</c:v>
                </c:pt>
                <c:pt idx="7">
                  <c:v>3484218.9412342994</c:v>
                </c:pt>
                <c:pt idx="8">
                  <c:v>3432951.9322752533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B-4AF3-8296-D11D7EF046C7}"/>
            </c:ext>
          </c:extLst>
        </c:ser>
        <c:ser>
          <c:idx val="5"/>
          <c:order val="1"/>
          <c:tx>
            <c:strRef>
              <c:f>LDVTech!$B$6</c:f>
              <c:strCache>
                <c:ptCount val="1"/>
                <c:pt idx="0">
                  <c:v>Hybrid Liquids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LDVTech!$C$4:$K$4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LDVTech!$C$6:$K$6</c:f>
              <c:numCache>
                <c:formatCode>_(* #,##0_);_(* \(#,##0\);_(* "-"??_);_(@_)</c:formatCode>
                <c:ptCount val="9"/>
                <c:pt idx="0">
                  <c:v>6300.2557899999993</c:v>
                </c:pt>
                <c:pt idx="1">
                  <c:v>424788.12261424551</c:v>
                </c:pt>
                <c:pt idx="2">
                  <c:v>1172780.6919567597</c:v>
                </c:pt>
                <c:pt idx="3">
                  <c:v>2005853.9637213005</c:v>
                </c:pt>
                <c:pt idx="4">
                  <c:v>2670558.9973869356</c:v>
                </c:pt>
                <c:pt idx="5">
                  <c:v>3173374.6569406413</c:v>
                </c:pt>
                <c:pt idx="6">
                  <c:v>3303284.7993947268</c:v>
                </c:pt>
                <c:pt idx="7">
                  <c:v>3367285.3093709033</c:v>
                </c:pt>
                <c:pt idx="8">
                  <c:v>3423639.2538039773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8B-4AF3-8296-D11D7EF046C7}"/>
            </c:ext>
          </c:extLst>
        </c:ser>
        <c:ser>
          <c:idx val="3"/>
          <c:order val="2"/>
          <c:tx>
            <c:strRef>
              <c:f>LDVTech!$B$7</c:f>
              <c:strCache>
                <c:ptCount val="1"/>
                <c:pt idx="0">
                  <c:v>NG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LDVTech!$C$4:$K$4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LDVTech!$C$7:$K$7</c:f>
              <c:numCache>
                <c:formatCode>_(* #,##0_);_(* \(#,##0\);_(* "-"??_);_(@_)</c:formatCode>
                <c:ptCount val="9"/>
                <c:pt idx="0">
                  <c:v>0</c:v>
                </c:pt>
                <c:pt idx="1">
                  <c:v>50457.319544420709</c:v>
                </c:pt>
                <c:pt idx="2">
                  <c:v>113218.08678566632</c:v>
                </c:pt>
                <c:pt idx="3">
                  <c:v>193342.92555114574</c:v>
                </c:pt>
                <c:pt idx="4">
                  <c:v>281982.46061351127</c:v>
                </c:pt>
                <c:pt idx="5">
                  <c:v>390261.14694165648</c:v>
                </c:pt>
                <c:pt idx="6">
                  <c:v>489009.16046447924</c:v>
                </c:pt>
                <c:pt idx="7">
                  <c:v>605974.47031470807</c:v>
                </c:pt>
                <c:pt idx="8">
                  <c:v>739557.42950955289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8B-4AF3-8296-D11D7EF046C7}"/>
            </c:ext>
          </c:extLst>
        </c:ser>
        <c:ser>
          <c:idx val="2"/>
          <c:order val="3"/>
          <c:tx>
            <c:strRef>
              <c:f>LDVTech!$B$8</c:f>
              <c:strCache>
                <c:ptCount val="1"/>
                <c:pt idx="0">
                  <c:v>BEV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LDVTech!$C$4:$K$4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LDVTech!$C$8:$K$8</c:f>
              <c:numCache>
                <c:formatCode>_(* #,##0_);_(* \(#,##0\);_(* "-"??_);_(@_)</c:formatCode>
                <c:ptCount val="9"/>
                <c:pt idx="0">
                  <c:v>0</c:v>
                </c:pt>
                <c:pt idx="1">
                  <c:v>16736.406498831653</c:v>
                </c:pt>
                <c:pt idx="2">
                  <c:v>62330.478472305782</c:v>
                </c:pt>
                <c:pt idx="3">
                  <c:v>242955.53993767416</c:v>
                </c:pt>
                <c:pt idx="4">
                  <c:v>397125.50381189643</c:v>
                </c:pt>
                <c:pt idx="5">
                  <c:v>582514.77694670227</c:v>
                </c:pt>
                <c:pt idx="6">
                  <c:v>781758.86774365883</c:v>
                </c:pt>
                <c:pt idx="7">
                  <c:v>954809.47191210312</c:v>
                </c:pt>
                <c:pt idx="8">
                  <c:v>1086175.8014964629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8B-4AF3-8296-D11D7EF046C7}"/>
            </c:ext>
          </c:extLst>
        </c:ser>
        <c:ser>
          <c:idx val="1"/>
          <c:order val="4"/>
          <c:tx>
            <c:strRef>
              <c:f>LDVTech!$B$9</c:f>
              <c:strCache>
                <c:ptCount val="1"/>
                <c:pt idx="0">
                  <c:v>FCEV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LDVTech!$C$4:$K$4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LDVTech!$C$9:$K$9</c:f>
              <c:numCache>
                <c:formatCode>_(* #,##0_);_(* \(#,##0\);_(* "-"??_);_(@_)</c:formatCode>
                <c:ptCount val="9"/>
                <c:pt idx="0">
                  <c:v>0</c:v>
                </c:pt>
                <c:pt idx="1">
                  <c:v>291.15530172094356</c:v>
                </c:pt>
                <c:pt idx="2">
                  <c:v>24341.716378651065</c:v>
                </c:pt>
                <c:pt idx="3">
                  <c:v>75511.854250933306</c:v>
                </c:pt>
                <c:pt idx="4">
                  <c:v>118606.41516681737</c:v>
                </c:pt>
                <c:pt idx="5">
                  <c:v>163282.15556491166</c:v>
                </c:pt>
                <c:pt idx="6">
                  <c:v>199108.32532901102</c:v>
                </c:pt>
                <c:pt idx="7">
                  <c:v>244957.2780411776</c:v>
                </c:pt>
                <c:pt idx="8">
                  <c:v>303764.41865345027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8B-4AF3-8296-D11D7EF04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1511336"/>
        <c:axId val="381511728"/>
      </c:areaChart>
      <c:catAx>
        <c:axId val="381511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511728"/>
        <c:crosses val="autoZero"/>
        <c:auto val="1"/>
        <c:lblAlgn val="ctr"/>
        <c:lblOffset val="100"/>
        <c:noMultiLvlLbl val="0"/>
      </c:catAx>
      <c:valAx>
        <c:axId val="38151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511336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71605606590842807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ElectProd!$B$86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ElectProd!$C$86:$K$86</c:f>
              <c:numCache>
                <c:formatCode>General</c:formatCode>
                <c:ptCount val="8"/>
                <c:pt idx="0">
                  <c:v>7.8203599999999915E-3</c:v>
                </c:pt>
                <c:pt idx="1">
                  <c:v>6.3527800000000006E-3</c:v>
                </c:pt>
                <c:pt idx="2">
                  <c:v>5.2187580000000004E-3</c:v>
                </c:pt>
                <c:pt idx="3">
                  <c:v>3.97485039999999E-3</c:v>
                </c:pt>
                <c:pt idx="4">
                  <c:v>4.4396515999999995E-3</c:v>
                </c:pt>
                <c:pt idx="5">
                  <c:v>5.0023577999999897E-3</c:v>
                </c:pt>
                <c:pt idx="6">
                  <c:v>5.5502649999999995E-3</c:v>
                </c:pt>
                <c:pt idx="7">
                  <c:v>6.0610569999999999E-3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8-4C08-A256-E39F41B8C322}"/>
            </c:ext>
          </c:extLst>
        </c:ser>
        <c:ser>
          <c:idx val="1"/>
          <c:order val="1"/>
          <c:tx>
            <c:strRef>
              <c:f>ElectProd!$B$87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ElectProd!$C$87:$K$87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1.3424589999999999E-5</c:v>
                </c:pt>
                <c:pt idx="3">
                  <c:v>4.5831302999999998E-5</c:v>
                </c:pt>
                <c:pt idx="4">
                  <c:v>6.2440103999999996E-5</c:v>
                </c:pt>
                <c:pt idx="5">
                  <c:v>9.3247090000000003E-5</c:v>
                </c:pt>
                <c:pt idx="6">
                  <c:v>1.17272197E-4</c:v>
                </c:pt>
                <c:pt idx="7">
                  <c:v>1.4560588799999999E-4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F8-4C08-A256-E39F41B8C322}"/>
            </c:ext>
          </c:extLst>
        </c:ser>
        <c:ser>
          <c:idx val="2"/>
          <c:order val="2"/>
          <c:tx>
            <c:strRef>
              <c:f>ElectProd!$B$88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ElectProd!$C$88:$K$88</c:f>
              <c:numCache>
                <c:formatCode>General</c:formatCode>
                <c:ptCount val="8"/>
                <c:pt idx="0">
                  <c:v>2.0954172E-2</c:v>
                </c:pt>
                <c:pt idx="1">
                  <c:v>2.0131652999999899E-2</c:v>
                </c:pt>
                <c:pt idx="2">
                  <c:v>1.97434415E-2</c:v>
                </c:pt>
                <c:pt idx="3">
                  <c:v>1.8703085229999999E-2</c:v>
                </c:pt>
                <c:pt idx="4">
                  <c:v>1.8175382279999999E-2</c:v>
                </c:pt>
                <c:pt idx="5">
                  <c:v>1.7330541919999901E-2</c:v>
                </c:pt>
                <c:pt idx="6">
                  <c:v>1.681287524E-2</c:v>
                </c:pt>
                <c:pt idx="7">
                  <c:v>1.628462545E-2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F8-4C08-A256-E39F41B8C322}"/>
            </c:ext>
          </c:extLst>
        </c:ser>
        <c:ser>
          <c:idx val="3"/>
          <c:order val="3"/>
          <c:tx>
            <c:strRef>
              <c:f>ElectProd!$B$89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ElectProd!$C$89:$K$89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5.0466000000000001E-5</c:v>
                </c:pt>
                <c:pt idx="3">
                  <c:v>2.0495449999999901E-4</c:v>
                </c:pt>
                <c:pt idx="4">
                  <c:v>3.1808429999999999E-4</c:v>
                </c:pt>
                <c:pt idx="5">
                  <c:v>4.615984E-4</c:v>
                </c:pt>
                <c:pt idx="6">
                  <c:v>5.629427E-4</c:v>
                </c:pt>
                <c:pt idx="7">
                  <c:v>6.5536529999999998E-4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F8-4C08-A256-E39F41B8C322}"/>
            </c:ext>
          </c:extLst>
        </c:ser>
        <c:ser>
          <c:idx val="4"/>
          <c:order val="4"/>
          <c:tx>
            <c:strRef>
              <c:f>ElectProd!$B$90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ElectProd!$C$90:$K$90</c:f>
              <c:numCache>
                <c:formatCode>General</c:formatCode>
                <c:ptCount val="8"/>
                <c:pt idx="0">
                  <c:v>1.8100909999999999E-4</c:v>
                </c:pt>
                <c:pt idx="1">
                  <c:v>1.3319470999999901E-4</c:v>
                </c:pt>
                <c:pt idx="2">
                  <c:v>1.15679219999999E-4</c:v>
                </c:pt>
                <c:pt idx="3">
                  <c:v>9.5146084999999999E-5</c:v>
                </c:pt>
                <c:pt idx="4">
                  <c:v>8.3534698999999894E-5</c:v>
                </c:pt>
                <c:pt idx="5">
                  <c:v>7.9820369999999895E-5</c:v>
                </c:pt>
                <c:pt idx="6">
                  <c:v>7.4734964000000003E-5</c:v>
                </c:pt>
                <c:pt idx="7">
                  <c:v>7.2550926999999997E-5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F8-4C08-A256-E39F41B8C322}"/>
            </c:ext>
          </c:extLst>
        </c:ser>
        <c:ser>
          <c:idx val="5"/>
          <c:order val="5"/>
          <c:tx>
            <c:strRef>
              <c:f>ElectProd!$B$91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ElectProd!$C$91:$K$91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7.3808300000000001E-6</c:v>
                </c:pt>
                <c:pt idx="3">
                  <c:v>2.1888932000000001E-5</c:v>
                </c:pt>
                <c:pt idx="4">
                  <c:v>2.0382919E-5</c:v>
                </c:pt>
                <c:pt idx="5">
                  <c:v>2.3045330999999999E-5</c:v>
                </c:pt>
                <c:pt idx="6">
                  <c:v>1.7698562E-5</c:v>
                </c:pt>
                <c:pt idx="7">
                  <c:v>1.5270678999999999E-5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F8-4C08-A256-E39F41B8C322}"/>
            </c:ext>
          </c:extLst>
        </c:ser>
        <c:ser>
          <c:idx val="6"/>
          <c:order val="6"/>
          <c:tx>
            <c:strRef>
              <c:f>ElectProd!$B$92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ElectProd!$C$92:$K$92</c:f>
              <c:numCache>
                <c:formatCode>General</c:formatCode>
                <c:ptCount val="8"/>
                <c:pt idx="0">
                  <c:v>1.187984E-3</c:v>
                </c:pt>
                <c:pt idx="1">
                  <c:v>5.8358999999999896E-4</c:v>
                </c:pt>
                <c:pt idx="2">
                  <c:v>4.7747889999999899E-4</c:v>
                </c:pt>
                <c:pt idx="3">
                  <c:v>6.8143710000000005E-4</c:v>
                </c:pt>
                <c:pt idx="4">
                  <c:v>7.408251E-4</c:v>
                </c:pt>
                <c:pt idx="5">
                  <c:v>9.2121070000000002E-4</c:v>
                </c:pt>
                <c:pt idx="6">
                  <c:v>9.1239459999999995E-4</c:v>
                </c:pt>
                <c:pt idx="7">
                  <c:v>9.888548E-4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F8-4C08-A256-E39F41B8C322}"/>
            </c:ext>
          </c:extLst>
        </c:ser>
        <c:ser>
          <c:idx val="7"/>
          <c:order val="7"/>
          <c:tx>
            <c:strRef>
              <c:f>ElectProd!$B$93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ElectProd!$C$93:$K$93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9.92683E-6</c:v>
                </c:pt>
                <c:pt idx="3">
                  <c:v>3.7935256999999998E-5</c:v>
                </c:pt>
                <c:pt idx="4">
                  <c:v>4.3719423999999999E-5</c:v>
                </c:pt>
                <c:pt idx="5">
                  <c:v>6.0421723000000001E-5</c:v>
                </c:pt>
                <c:pt idx="6">
                  <c:v>5.7618075999999997E-5</c:v>
                </c:pt>
                <c:pt idx="7">
                  <c:v>6.0800369999999999E-5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7F8-4C08-A256-E39F41B8C322}"/>
            </c:ext>
          </c:extLst>
        </c:ser>
        <c:ser>
          <c:idx val="8"/>
          <c:order val="8"/>
          <c:tx>
            <c:strRef>
              <c:f>ElectProd!$B$94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ElectProd!$C$94:$K$94</c:f>
              <c:numCache>
                <c:formatCode>General</c:formatCode>
                <c:ptCount val="8"/>
                <c:pt idx="0">
                  <c:v>6.7664799999999997E-2</c:v>
                </c:pt>
                <c:pt idx="1">
                  <c:v>7.5931200000000004E-2</c:v>
                </c:pt>
                <c:pt idx="2">
                  <c:v>7.3335499999999998E-2</c:v>
                </c:pt>
                <c:pt idx="3">
                  <c:v>6.9783399999999995E-2</c:v>
                </c:pt>
                <c:pt idx="4">
                  <c:v>6.5324699999999999E-2</c:v>
                </c:pt>
                <c:pt idx="5">
                  <c:v>6.0296799999999998E-2</c:v>
                </c:pt>
                <c:pt idx="6">
                  <c:v>5.5268999999999999E-2</c:v>
                </c:pt>
                <c:pt idx="7">
                  <c:v>5.0810299999999899E-2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F8-4C08-A256-E39F41B8C322}"/>
            </c:ext>
          </c:extLst>
        </c:ser>
        <c:ser>
          <c:idx val="9"/>
          <c:order val="9"/>
          <c:tx>
            <c:strRef>
              <c:f>ElectProd!$B$95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ElectProd!$C$95:$K$95</c:f>
              <c:numCache>
                <c:formatCode>General</c:formatCode>
                <c:ptCount val="8"/>
                <c:pt idx="0">
                  <c:v>5.3854999999999997E-3</c:v>
                </c:pt>
                <c:pt idx="1">
                  <c:v>5.3854999999999997E-3</c:v>
                </c:pt>
                <c:pt idx="2">
                  <c:v>5.3854999999999997E-3</c:v>
                </c:pt>
                <c:pt idx="3">
                  <c:v>5.3854999999999997E-3</c:v>
                </c:pt>
                <c:pt idx="4">
                  <c:v>5.3854999999999997E-3</c:v>
                </c:pt>
                <c:pt idx="5">
                  <c:v>5.3854999999999997E-3</c:v>
                </c:pt>
                <c:pt idx="6">
                  <c:v>5.3854999999999997E-3</c:v>
                </c:pt>
                <c:pt idx="7">
                  <c:v>5.3854999999999997E-3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7F8-4C08-A256-E39F41B8C322}"/>
            </c:ext>
          </c:extLst>
        </c:ser>
        <c:ser>
          <c:idx val="10"/>
          <c:order val="10"/>
          <c:tx>
            <c:strRef>
              <c:f>ElectProd!$B$96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ElectProd!$C$96:$K$96</c:f>
              <c:numCache>
                <c:formatCode>General</c:formatCode>
                <c:ptCount val="8"/>
                <c:pt idx="0">
                  <c:v>1.775334369E-3</c:v>
                </c:pt>
                <c:pt idx="1">
                  <c:v>2.7342172039999898E-3</c:v>
                </c:pt>
                <c:pt idx="2">
                  <c:v>4.2752871769999997E-3</c:v>
                </c:pt>
                <c:pt idx="3">
                  <c:v>9.5653054269999992E-3</c:v>
                </c:pt>
                <c:pt idx="4">
                  <c:v>1.4480069446999999E-2</c:v>
                </c:pt>
                <c:pt idx="5">
                  <c:v>2.0086191707E-2</c:v>
                </c:pt>
                <c:pt idx="6">
                  <c:v>2.3180916707999901E-2</c:v>
                </c:pt>
                <c:pt idx="7">
                  <c:v>2.62348602429999E-2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F8-4C08-A256-E39F41B8C322}"/>
            </c:ext>
          </c:extLst>
        </c:ser>
        <c:ser>
          <c:idx val="11"/>
          <c:order val="11"/>
          <c:tx>
            <c:strRef>
              <c:f>ElectProd!$B$97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ElectProd!$C$97:$K$97</c:f>
              <c:numCache>
                <c:formatCode>General</c:formatCode>
                <c:ptCount val="8"/>
                <c:pt idx="0">
                  <c:v>2.1883246899999999E-4</c:v>
                </c:pt>
                <c:pt idx="1">
                  <c:v>6.0694467399999904E-4</c:v>
                </c:pt>
                <c:pt idx="2">
                  <c:v>1.4411986959999999E-3</c:v>
                </c:pt>
                <c:pt idx="3">
                  <c:v>5.4323544189999896E-3</c:v>
                </c:pt>
                <c:pt idx="4">
                  <c:v>1.0683315936E-2</c:v>
                </c:pt>
                <c:pt idx="5">
                  <c:v>1.9830476177000001E-2</c:v>
                </c:pt>
                <c:pt idx="6">
                  <c:v>2.6926704823999999E-2</c:v>
                </c:pt>
                <c:pt idx="7">
                  <c:v>3.3051250124999897E-2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7F8-4C08-A256-E39F41B8C322}"/>
            </c:ext>
          </c:extLst>
        </c:ser>
        <c:ser>
          <c:idx val="12"/>
          <c:order val="12"/>
          <c:tx>
            <c:strRef>
              <c:f>ElectProd!$B$98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ElectProd!$C$98:$K$98</c:f>
              <c:numCache>
                <c:formatCode>General</c:formatCode>
                <c:ptCount val="8"/>
                <c:pt idx="0">
                  <c:v>2.8344299999999998E-4</c:v>
                </c:pt>
                <c:pt idx="1">
                  <c:v>3.57711799999999E-4</c:v>
                </c:pt>
                <c:pt idx="2">
                  <c:v>4.814652E-4</c:v>
                </c:pt>
                <c:pt idx="3">
                  <c:v>5.1691829999999999E-4</c:v>
                </c:pt>
                <c:pt idx="4">
                  <c:v>4.8455779999999999E-4</c:v>
                </c:pt>
                <c:pt idx="5">
                  <c:v>4.2294359999999999E-4</c:v>
                </c:pt>
                <c:pt idx="6">
                  <c:v>4.5339209999999998E-4</c:v>
                </c:pt>
                <c:pt idx="7">
                  <c:v>4.9884150000000004E-4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7F8-4C08-A256-E39F41B8C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152808"/>
        <c:axId val="215153200"/>
      </c:areaChart>
      <c:catAx>
        <c:axId val="21515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3200"/>
        <c:crosses val="autoZero"/>
        <c:auto val="1"/>
        <c:lblAlgn val="ctr"/>
        <c:lblOffset val="100"/>
        <c:noMultiLvlLbl val="0"/>
      </c:catAx>
      <c:valAx>
        <c:axId val="21515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2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71605606590842807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ElectProd!$B$102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ElectProd!$C$102:$K$102</c:f>
              <c:numCache>
                <c:formatCode>General</c:formatCode>
                <c:ptCount val="8"/>
                <c:pt idx="0">
                  <c:v>1.7817900000000001E-5</c:v>
                </c:pt>
                <c:pt idx="1">
                  <c:v>1.9106260000000001E-5</c:v>
                </c:pt>
                <c:pt idx="2">
                  <c:v>1.7622994000000001E-5</c:v>
                </c:pt>
                <c:pt idx="3">
                  <c:v>1.5576828999999999E-5</c:v>
                </c:pt>
                <c:pt idx="4">
                  <c:v>2.0034898000000001E-5</c:v>
                </c:pt>
                <c:pt idx="5">
                  <c:v>2.6601003E-5</c:v>
                </c:pt>
                <c:pt idx="6">
                  <c:v>3.3875031999999998E-5</c:v>
                </c:pt>
                <c:pt idx="7">
                  <c:v>4.20799189999999E-5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A7-4857-90A0-BF1DB1B6A61D}"/>
            </c:ext>
          </c:extLst>
        </c:ser>
        <c:ser>
          <c:idx val="1"/>
          <c:order val="1"/>
          <c:tx>
            <c:strRef>
              <c:f>ElectProd!$B$103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ElectProd!$C$103:$K$103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7.1055830000000003E-8</c:v>
                </c:pt>
                <c:pt idx="3">
                  <c:v>2.5649558000000001E-7</c:v>
                </c:pt>
                <c:pt idx="4">
                  <c:v>3.9625449E-7</c:v>
                </c:pt>
                <c:pt idx="5">
                  <c:v>6.5836443999999999E-7</c:v>
                </c:pt>
                <c:pt idx="6">
                  <c:v>9.0534824000000001E-7</c:v>
                </c:pt>
                <c:pt idx="7">
                  <c:v>1.2204424799999999E-6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A7-4857-90A0-BF1DB1B6A61D}"/>
            </c:ext>
          </c:extLst>
        </c:ser>
        <c:ser>
          <c:idx val="2"/>
          <c:order val="2"/>
          <c:tx>
            <c:strRef>
              <c:f>ElectProd!$B$104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ElectProd!$C$104:$K$104</c:f>
              <c:numCache>
                <c:formatCode>General</c:formatCode>
                <c:ptCount val="8"/>
                <c:pt idx="0">
                  <c:v>2.1130655999999901E-2</c:v>
                </c:pt>
                <c:pt idx="1">
                  <c:v>1.9257618599999901E-2</c:v>
                </c:pt>
                <c:pt idx="2">
                  <c:v>1.7921444500000001E-2</c:v>
                </c:pt>
                <c:pt idx="3">
                  <c:v>1.535979352E-2</c:v>
                </c:pt>
                <c:pt idx="4">
                  <c:v>1.4047515619999999E-2</c:v>
                </c:pt>
                <c:pt idx="5">
                  <c:v>1.2287000929999899E-2</c:v>
                </c:pt>
                <c:pt idx="6">
                  <c:v>1.11439335999999E-2</c:v>
                </c:pt>
                <c:pt idx="7">
                  <c:v>1.0090795519999999E-2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A7-4857-90A0-BF1DB1B6A61D}"/>
            </c:ext>
          </c:extLst>
        </c:ser>
        <c:ser>
          <c:idx val="3"/>
          <c:order val="3"/>
          <c:tx>
            <c:strRef>
              <c:f>ElectProd!$B$105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ElectProd!$C$105:$K$105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2.0274800000000001E-5</c:v>
                </c:pt>
                <c:pt idx="3">
                  <c:v>7.5201499999999995E-5</c:v>
                </c:pt>
                <c:pt idx="4">
                  <c:v>1.166935E-4</c:v>
                </c:pt>
                <c:pt idx="5">
                  <c:v>1.6728730000000001E-4</c:v>
                </c:pt>
                <c:pt idx="6">
                  <c:v>2.0501309999999999E-4</c:v>
                </c:pt>
                <c:pt idx="7">
                  <c:v>2.3969759999999999E-4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A7-4857-90A0-BF1DB1B6A61D}"/>
            </c:ext>
          </c:extLst>
        </c:ser>
        <c:ser>
          <c:idx val="4"/>
          <c:order val="4"/>
          <c:tx>
            <c:strRef>
              <c:f>ElectProd!$B$106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ElectProd!$C$106:$K$106</c:f>
              <c:numCache>
                <c:formatCode>General</c:formatCode>
                <c:ptCount val="8"/>
                <c:pt idx="0">
                  <c:v>5.0155289999999997E-5</c:v>
                </c:pt>
                <c:pt idx="1">
                  <c:v>3.6779178000000002E-5</c:v>
                </c:pt>
                <c:pt idx="2">
                  <c:v>3.1126186999999998E-5</c:v>
                </c:pt>
                <c:pt idx="3">
                  <c:v>2.1752817699999899E-5</c:v>
                </c:pt>
                <c:pt idx="4">
                  <c:v>1.74922414E-5</c:v>
                </c:pt>
                <c:pt idx="5">
                  <c:v>1.38564558E-5</c:v>
                </c:pt>
                <c:pt idx="6">
                  <c:v>1.2119779900000001E-5</c:v>
                </c:pt>
                <c:pt idx="7">
                  <c:v>1.0724012E-5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A7-4857-90A0-BF1DB1B6A61D}"/>
            </c:ext>
          </c:extLst>
        </c:ser>
        <c:ser>
          <c:idx val="5"/>
          <c:order val="5"/>
          <c:tx>
            <c:strRef>
              <c:f>ElectProd!$B$107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ElectProd!$C$107:$K$107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6.5392000000000002E-7</c:v>
                </c:pt>
                <c:pt idx="3">
                  <c:v>1.7558192999999999E-6</c:v>
                </c:pt>
                <c:pt idx="4">
                  <c:v>1.6655345E-6</c:v>
                </c:pt>
                <c:pt idx="5">
                  <c:v>1.8626836999999999E-6</c:v>
                </c:pt>
                <c:pt idx="6">
                  <c:v>1.4719465999999899E-6</c:v>
                </c:pt>
                <c:pt idx="7">
                  <c:v>1.2927435E-6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A7-4857-90A0-BF1DB1B6A61D}"/>
            </c:ext>
          </c:extLst>
        </c:ser>
        <c:ser>
          <c:idx val="6"/>
          <c:order val="6"/>
          <c:tx>
            <c:strRef>
              <c:f>ElectProd!$B$108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ElectProd!$C$108:$K$108</c:f>
              <c:numCache>
                <c:formatCode>General</c:formatCode>
                <c:ptCount val="8"/>
                <c:pt idx="0">
                  <c:v>1.0669809999999999E-4</c:v>
                </c:pt>
                <c:pt idx="1">
                  <c:v>5.2615499999999998E-5</c:v>
                </c:pt>
                <c:pt idx="2">
                  <c:v>3.39662E-5</c:v>
                </c:pt>
                <c:pt idx="3">
                  <c:v>3.6569728999999901E-5</c:v>
                </c:pt>
                <c:pt idx="4">
                  <c:v>4.1831220000000002E-5</c:v>
                </c:pt>
                <c:pt idx="5">
                  <c:v>5.2090079999999902E-5</c:v>
                </c:pt>
                <c:pt idx="6">
                  <c:v>5.4123075999999998E-5</c:v>
                </c:pt>
                <c:pt idx="7">
                  <c:v>6.0510373999999998E-5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A7-4857-90A0-BF1DB1B6A61D}"/>
            </c:ext>
          </c:extLst>
        </c:ser>
        <c:ser>
          <c:idx val="7"/>
          <c:order val="7"/>
          <c:tx>
            <c:strRef>
              <c:f>ElectProd!$B$109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ElectProd!$C$109:$K$109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4.5415900000000001E-7</c:v>
                </c:pt>
                <c:pt idx="3">
                  <c:v>1.72811763E-6</c:v>
                </c:pt>
                <c:pt idx="4">
                  <c:v>2.1919508699999998E-6</c:v>
                </c:pt>
                <c:pt idx="5">
                  <c:v>3.20452727E-6</c:v>
                </c:pt>
                <c:pt idx="6">
                  <c:v>3.3022487900000001E-6</c:v>
                </c:pt>
                <c:pt idx="7">
                  <c:v>3.6945446799999998E-6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5A7-4857-90A0-BF1DB1B6A61D}"/>
            </c:ext>
          </c:extLst>
        </c:ser>
        <c:ser>
          <c:idx val="8"/>
          <c:order val="8"/>
          <c:tx>
            <c:strRef>
              <c:f>ElectProd!$B$110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ElectProd!$C$110:$K$110</c:f>
              <c:numCache>
                <c:formatCode>General</c:formatCode>
                <c:ptCount val="8"/>
                <c:pt idx="0">
                  <c:v>3.2926599999999999E-4</c:v>
                </c:pt>
                <c:pt idx="1">
                  <c:v>4.245648E-4</c:v>
                </c:pt>
                <c:pt idx="2">
                  <c:v>4.2456470000000002E-4</c:v>
                </c:pt>
                <c:pt idx="3">
                  <c:v>4.245637E-4</c:v>
                </c:pt>
                <c:pt idx="4">
                  <c:v>4.2456360000000002E-4</c:v>
                </c:pt>
                <c:pt idx="5">
                  <c:v>4.2456349999999999E-4</c:v>
                </c:pt>
                <c:pt idx="6">
                  <c:v>4.2456349999999999E-4</c:v>
                </c:pt>
                <c:pt idx="7">
                  <c:v>4.2456239999999999E-4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5A7-4857-90A0-BF1DB1B6A61D}"/>
            </c:ext>
          </c:extLst>
        </c:ser>
        <c:ser>
          <c:idx val="9"/>
          <c:order val="9"/>
          <c:tx>
            <c:strRef>
              <c:f>ElectProd!$B$111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ElectProd!$C$111:$K$111</c:f>
              <c:numCache>
                <c:formatCode>General</c:formatCode>
                <c:ptCount val="8"/>
                <c:pt idx="0">
                  <c:v>1.3499999999999999E-5</c:v>
                </c:pt>
                <c:pt idx="1">
                  <c:v>1.3499999999999999E-5</c:v>
                </c:pt>
                <c:pt idx="2">
                  <c:v>1.3499999999999999E-5</c:v>
                </c:pt>
                <c:pt idx="3">
                  <c:v>1.3499999999999999E-5</c:v>
                </c:pt>
                <c:pt idx="4">
                  <c:v>1.3499999999999999E-5</c:v>
                </c:pt>
                <c:pt idx="5">
                  <c:v>1.3499999999999999E-5</c:v>
                </c:pt>
                <c:pt idx="6">
                  <c:v>1.3499999999999999E-5</c:v>
                </c:pt>
                <c:pt idx="7">
                  <c:v>1.3499999999999999E-5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5A7-4857-90A0-BF1DB1B6A61D}"/>
            </c:ext>
          </c:extLst>
        </c:ser>
        <c:ser>
          <c:idx val="10"/>
          <c:order val="10"/>
          <c:tx>
            <c:strRef>
              <c:f>ElectProd!$B$112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ElectProd!$C$112:$K$112</c:f>
              <c:numCache>
                <c:formatCode>General</c:formatCode>
                <c:ptCount val="8"/>
                <c:pt idx="0">
                  <c:v>2.7539167570000001E-4</c:v>
                </c:pt>
                <c:pt idx="1">
                  <c:v>4.3112656909999997E-4</c:v>
                </c:pt>
                <c:pt idx="2">
                  <c:v>5.5982628860000005E-4</c:v>
                </c:pt>
                <c:pt idx="3">
                  <c:v>9.8657260360000007E-4</c:v>
                </c:pt>
                <c:pt idx="4">
                  <c:v>1.4071438316E-3</c:v>
                </c:pt>
                <c:pt idx="5">
                  <c:v>1.9090181836E-3</c:v>
                </c:pt>
                <c:pt idx="6">
                  <c:v>2.0676561909E-3</c:v>
                </c:pt>
                <c:pt idx="7">
                  <c:v>2.2961471515000002E-3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5A7-4857-90A0-BF1DB1B6A61D}"/>
            </c:ext>
          </c:extLst>
        </c:ser>
        <c:ser>
          <c:idx val="11"/>
          <c:order val="11"/>
          <c:tx>
            <c:strRef>
              <c:f>ElectProd!$B$113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ElectProd!$C$113:$K$113</c:f>
              <c:numCache>
                <c:formatCode>General</c:formatCode>
                <c:ptCount val="8"/>
                <c:pt idx="0">
                  <c:v>4.98339039999999E-5</c:v>
                </c:pt>
                <c:pt idx="1">
                  <c:v>1.261512608E-4</c:v>
                </c:pt>
                <c:pt idx="2">
                  <c:v>2.10193055499999E-4</c:v>
                </c:pt>
                <c:pt idx="3">
                  <c:v>5.5216089619999995E-4</c:v>
                </c:pt>
                <c:pt idx="4">
                  <c:v>1.0066254073999999E-3</c:v>
                </c:pt>
                <c:pt idx="5">
                  <c:v>1.7825338575999999E-3</c:v>
                </c:pt>
                <c:pt idx="6">
                  <c:v>2.3841599090000001E-3</c:v>
                </c:pt>
                <c:pt idx="7">
                  <c:v>2.9104035690000001E-3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5A7-4857-90A0-BF1DB1B6A61D}"/>
            </c:ext>
          </c:extLst>
        </c:ser>
        <c:ser>
          <c:idx val="12"/>
          <c:order val="12"/>
          <c:tx>
            <c:strRef>
              <c:f>ElectProd!$B$114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ElectProd!$C$114:$K$114</c:f>
              <c:numCache>
                <c:formatCode>General</c:formatCode>
                <c:ptCount val="8"/>
                <c:pt idx="0">
                  <c:v>2.3702217999999999E-4</c:v>
                </c:pt>
                <c:pt idx="1">
                  <c:v>2.4896009000000002E-4</c:v>
                </c:pt>
                <c:pt idx="2">
                  <c:v>3.0046329999999999E-4</c:v>
                </c:pt>
                <c:pt idx="3">
                  <c:v>2.8305270000000002E-4</c:v>
                </c:pt>
                <c:pt idx="4">
                  <c:v>2.3332135999999901E-4</c:v>
                </c:pt>
                <c:pt idx="5">
                  <c:v>1.8045092999999999E-4</c:v>
                </c:pt>
                <c:pt idx="6">
                  <c:v>1.7170891000000001E-4</c:v>
                </c:pt>
                <c:pt idx="7">
                  <c:v>1.6834788000000001E-4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5A7-4857-90A0-BF1DB1B6A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155552"/>
        <c:axId val="215155944"/>
      </c:areaChart>
      <c:catAx>
        <c:axId val="21515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5944"/>
        <c:crosses val="autoZero"/>
        <c:auto val="1"/>
        <c:lblAlgn val="ctr"/>
        <c:lblOffset val="100"/>
        <c:noMultiLvlLbl val="0"/>
      </c:catAx>
      <c:valAx>
        <c:axId val="215155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5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71605606590842807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ElectProd!$B$118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ElectProd!$C$118:$K$118</c:f>
              <c:numCache>
                <c:formatCode>General</c:formatCode>
                <c:ptCount val="8"/>
                <c:pt idx="0">
                  <c:v>5.80151E-5</c:v>
                </c:pt>
                <c:pt idx="1">
                  <c:v>7.1446500000000001E-5</c:v>
                </c:pt>
                <c:pt idx="2">
                  <c:v>7.1223730000000003E-5</c:v>
                </c:pt>
                <c:pt idx="3">
                  <c:v>7.9732299999999996E-5</c:v>
                </c:pt>
                <c:pt idx="4">
                  <c:v>1.10103429999999E-4</c:v>
                </c:pt>
                <c:pt idx="5">
                  <c:v>1.6058644999999901E-4</c:v>
                </c:pt>
                <c:pt idx="6">
                  <c:v>2.0840938999999999E-4</c:v>
                </c:pt>
                <c:pt idx="7">
                  <c:v>2.6127940999999999E-4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A-4F49-BA31-11FF311B5B4D}"/>
            </c:ext>
          </c:extLst>
        </c:ser>
        <c:ser>
          <c:idx val="1"/>
          <c:order val="1"/>
          <c:tx>
            <c:strRef>
              <c:f>ElectProd!$B$119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ElectProd!$C$119:$K$119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4.9167059999999996E-7</c:v>
                </c:pt>
                <c:pt idx="3">
                  <c:v>2.05367753999999E-6</c:v>
                </c:pt>
                <c:pt idx="4">
                  <c:v>3.1237209300000002E-6</c:v>
                </c:pt>
                <c:pt idx="5">
                  <c:v>5.2741795099999998E-6</c:v>
                </c:pt>
                <c:pt idx="6">
                  <c:v>7.00171689999999E-6</c:v>
                </c:pt>
                <c:pt idx="7">
                  <c:v>9.1593647000000002E-6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AA-4F49-BA31-11FF311B5B4D}"/>
            </c:ext>
          </c:extLst>
        </c:ser>
        <c:ser>
          <c:idx val="2"/>
          <c:order val="2"/>
          <c:tx>
            <c:strRef>
              <c:f>ElectProd!$B$120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ElectProd!$C$120:$K$120</c:f>
              <c:numCache>
                <c:formatCode>General</c:formatCode>
                <c:ptCount val="8"/>
                <c:pt idx="0">
                  <c:v>1.2824939E-4</c:v>
                </c:pt>
                <c:pt idx="1">
                  <c:v>1.6529078000000001E-4</c:v>
                </c:pt>
                <c:pt idx="2">
                  <c:v>1.9033328799999901E-4</c:v>
                </c:pt>
                <c:pt idx="3">
                  <c:v>2.7132764599999999E-4</c:v>
                </c:pt>
                <c:pt idx="4">
                  <c:v>3.4831218999999901E-4</c:v>
                </c:pt>
                <c:pt idx="5">
                  <c:v>4.4814656800000002E-4</c:v>
                </c:pt>
                <c:pt idx="6">
                  <c:v>5.2483797400000001E-4</c:v>
                </c:pt>
                <c:pt idx="7">
                  <c:v>5.9545945000000005E-4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AA-4F49-BA31-11FF311B5B4D}"/>
            </c:ext>
          </c:extLst>
        </c:ser>
        <c:ser>
          <c:idx val="3"/>
          <c:order val="3"/>
          <c:tx>
            <c:strRef>
              <c:f>ElectProd!$B$121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ElectProd!$C$121:$K$121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1.6652E-6</c:v>
                </c:pt>
                <c:pt idx="3">
                  <c:v>8.1027299999999999E-6</c:v>
                </c:pt>
                <c:pt idx="4">
                  <c:v>1.3849191999999999E-5</c:v>
                </c:pt>
                <c:pt idx="5">
                  <c:v>2.2608716999999999E-5</c:v>
                </c:pt>
                <c:pt idx="6">
                  <c:v>2.9332600000000001E-5</c:v>
                </c:pt>
                <c:pt idx="7">
                  <c:v>3.6195014E-5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AA-4F49-BA31-11FF311B5B4D}"/>
            </c:ext>
          </c:extLst>
        </c:ser>
        <c:ser>
          <c:idx val="4"/>
          <c:order val="4"/>
          <c:tx>
            <c:strRef>
              <c:f>ElectProd!$B$122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ElectProd!$C$122:$K$122</c:f>
              <c:numCache>
                <c:formatCode>General</c:formatCode>
                <c:ptCount val="8"/>
                <c:pt idx="0">
                  <c:v>1.4309189999999999E-5</c:v>
                </c:pt>
                <c:pt idx="1">
                  <c:v>1.1127798999999999E-5</c:v>
                </c:pt>
                <c:pt idx="2">
                  <c:v>9.0862299999999897E-6</c:v>
                </c:pt>
                <c:pt idx="3">
                  <c:v>8.0351160000000008E-6</c:v>
                </c:pt>
                <c:pt idx="4">
                  <c:v>7.3054035E-6</c:v>
                </c:pt>
                <c:pt idx="5">
                  <c:v>7.4296612000000001E-6</c:v>
                </c:pt>
                <c:pt idx="6">
                  <c:v>6.9901954999999998E-6</c:v>
                </c:pt>
                <c:pt idx="7">
                  <c:v>6.8538327999999897E-6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AA-4F49-BA31-11FF311B5B4D}"/>
            </c:ext>
          </c:extLst>
        </c:ser>
        <c:ser>
          <c:idx val="5"/>
          <c:order val="5"/>
          <c:tx>
            <c:strRef>
              <c:f>ElectProd!$B$123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ElectProd!$C$123:$K$123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7.2256300000000001E-7</c:v>
                </c:pt>
                <c:pt idx="3">
                  <c:v>2.2648674E-6</c:v>
                </c:pt>
                <c:pt idx="4">
                  <c:v>2.0970363999999999E-6</c:v>
                </c:pt>
                <c:pt idx="5">
                  <c:v>2.3999572000000001E-6</c:v>
                </c:pt>
                <c:pt idx="6">
                  <c:v>1.77032659999999E-6</c:v>
                </c:pt>
                <c:pt idx="7">
                  <c:v>1.4881973999999899E-6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AA-4F49-BA31-11FF311B5B4D}"/>
            </c:ext>
          </c:extLst>
        </c:ser>
        <c:ser>
          <c:idx val="6"/>
          <c:order val="6"/>
          <c:tx>
            <c:strRef>
              <c:f>ElectProd!$B$124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ElectProd!$C$124:$K$124</c:f>
              <c:numCache>
                <c:formatCode>General</c:formatCode>
                <c:ptCount val="8"/>
                <c:pt idx="0">
                  <c:v>6.4226300000000001E-4</c:v>
                </c:pt>
                <c:pt idx="1">
                  <c:v>3.770968E-4</c:v>
                </c:pt>
                <c:pt idx="2">
                  <c:v>2.57410499999999E-4</c:v>
                </c:pt>
                <c:pt idx="3">
                  <c:v>4.0472842999999999E-4</c:v>
                </c:pt>
                <c:pt idx="4">
                  <c:v>4.4394675999999899E-4</c:v>
                </c:pt>
                <c:pt idx="5">
                  <c:v>5.6750273999999997E-4</c:v>
                </c:pt>
                <c:pt idx="6">
                  <c:v>5.5126421999999997E-4</c:v>
                </c:pt>
                <c:pt idx="7">
                  <c:v>5.9133004999999995E-4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AA-4F49-BA31-11FF311B5B4D}"/>
            </c:ext>
          </c:extLst>
        </c:ser>
        <c:ser>
          <c:idx val="7"/>
          <c:order val="7"/>
          <c:tx>
            <c:strRef>
              <c:f>ElectProd!$B$125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ElectProd!$C$125:$K$125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5.6497600000000003E-6</c:v>
                </c:pt>
                <c:pt idx="3">
                  <c:v>2.3113901600000001E-5</c:v>
                </c:pt>
                <c:pt idx="4">
                  <c:v>2.6775760300000001E-5</c:v>
                </c:pt>
                <c:pt idx="5">
                  <c:v>3.7834946500000003E-5</c:v>
                </c:pt>
                <c:pt idx="6">
                  <c:v>3.4930411299999998E-5</c:v>
                </c:pt>
                <c:pt idx="7">
                  <c:v>3.6060001099999903E-5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AA-4F49-BA31-11FF311B5B4D}"/>
            </c:ext>
          </c:extLst>
        </c:ser>
        <c:ser>
          <c:idx val="8"/>
          <c:order val="8"/>
          <c:tx>
            <c:strRef>
              <c:f>ElectProd!$B$126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ElectProd!$C$126:$K$126</c:f>
              <c:numCache>
                <c:formatCode>General</c:formatCode>
                <c:ptCount val="8"/>
                <c:pt idx="0">
                  <c:v>1.6632000000000001E-2</c:v>
                </c:pt>
                <c:pt idx="1">
                  <c:v>1.5851899999999999E-2</c:v>
                </c:pt>
                <c:pt idx="2">
                  <c:v>1.4714100000000001E-2</c:v>
                </c:pt>
                <c:pt idx="3">
                  <c:v>1.3157E-2</c:v>
                </c:pt>
                <c:pt idx="4">
                  <c:v>1.1202500000000001E-2</c:v>
                </c:pt>
                <c:pt idx="5">
                  <c:v>8.9985900000000008E-3</c:v>
                </c:pt>
                <c:pt idx="6">
                  <c:v>6.7946600000000001E-3</c:v>
                </c:pt>
                <c:pt idx="7">
                  <c:v>4.8401800000000004E-3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AA-4F49-BA31-11FF311B5B4D}"/>
            </c:ext>
          </c:extLst>
        </c:ser>
        <c:ser>
          <c:idx val="9"/>
          <c:order val="9"/>
          <c:tx>
            <c:strRef>
              <c:f>ElectProd!$B$127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ElectProd!$C$127:$K$127</c:f>
              <c:numCache>
                <c:formatCode>General</c:formatCode>
                <c:ptCount val="8"/>
                <c:pt idx="0">
                  <c:v>4.8336000000000004E-3</c:v>
                </c:pt>
                <c:pt idx="1">
                  <c:v>4.8336000000000004E-3</c:v>
                </c:pt>
                <c:pt idx="2">
                  <c:v>4.8336000000000004E-3</c:v>
                </c:pt>
                <c:pt idx="3">
                  <c:v>4.8336000000000004E-3</c:v>
                </c:pt>
                <c:pt idx="4">
                  <c:v>4.8336000000000004E-3</c:v>
                </c:pt>
                <c:pt idx="5">
                  <c:v>4.8336000000000004E-3</c:v>
                </c:pt>
                <c:pt idx="6">
                  <c:v>4.8336000000000004E-3</c:v>
                </c:pt>
                <c:pt idx="7">
                  <c:v>4.8336000000000004E-3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AA-4F49-BA31-11FF311B5B4D}"/>
            </c:ext>
          </c:extLst>
        </c:ser>
        <c:ser>
          <c:idx val="10"/>
          <c:order val="10"/>
          <c:tx>
            <c:strRef>
              <c:f>ElectProd!$B$128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ElectProd!$C$128:$K$128</c:f>
              <c:numCache>
                <c:formatCode>General</c:formatCode>
                <c:ptCount val="8"/>
                <c:pt idx="0">
                  <c:v>7.7029781799999996E-4</c:v>
                </c:pt>
                <c:pt idx="1">
                  <c:v>1.439651834E-3</c:v>
                </c:pt>
                <c:pt idx="2">
                  <c:v>2.143035595E-3</c:v>
                </c:pt>
                <c:pt idx="3">
                  <c:v>4.8177585149999898E-3</c:v>
                </c:pt>
                <c:pt idx="4">
                  <c:v>7.3543946649999902E-3</c:v>
                </c:pt>
                <c:pt idx="5">
                  <c:v>1.0448341474999999E-2</c:v>
                </c:pt>
                <c:pt idx="6">
                  <c:v>1.2089091167E-2</c:v>
                </c:pt>
                <c:pt idx="7">
                  <c:v>1.3412583391E-2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AA-4F49-BA31-11FF311B5B4D}"/>
            </c:ext>
          </c:extLst>
        </c:ser>
        <c:ser>
          <c:idx val="11"/>
          <c:order val="11"/>
          <c:tx>
            <c:strRef>
              <c:f>ElectProd!$B$129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ElectProd!$C$129:$K$129</c:f>
              <c:numCache>
                <c:formatCode>General</c:formatCode>
                <c:ptCount val="8"/>
                <c:pt idx="0">
                  <c:v>1.5713492999999999E-4</c:v>
                </c:pt>
                <c:pt idx="1">
                  <c:v>5.4725272199999996E-4</c:v>
                </c:pt>
                <c:pt idx="2">
                  <c:v>1.081010399E-3</c:v>
                </c:pt>
                <c:pt idx="3">
                  <c:v>3.7919088469999902E-3</c:v>
                </c:pt>
                <c:pt idx="4">
                  <c:v>7.3381480639999998E-3</c:v>
                </c:pt>
                <c:pt idx="5">
                  <c:v>1.360283545E-2</c:v>
                </c:pt>
                <c:pt idx="6">
                  <c:v>1.8201733899999999E-2</c:v>
                </c:pt>
                <c:pt idx="7">
                  <c:v>2.1867028322999998E-2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0AA-4F49-BA31-11FF311B5B4D}"/>
            </c:ext>
          </c:extLst>
        </c:ser>
        <c:ser>
          <c:idx val="12"/>
          <c:order val="12"/>
          <c:tx>
            <c:strRef>
              <c:f>ElectProd!$B$130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ElectProd!$C$130:$K$130</c:f>
              <c:numCache>
                <c:formatCode>General</c:formatCode>
                <c:ptCount val="8"/>
                <c:pt idx="0">
                  <c:v>1.8163869999999999E-4</c:v>
                </c:pt>
                <c:pt idx="1">
                  <c:v>2.33415E-4</c:v>
                </c:pt>
                <c:pt idx="2">
                  <c:v>3.1220590000000001E-4</c:v>
                </c:pt>
                <c:pt idx="3">
                  <c:v>3.3154299999999898E-4</c:v>
                </c:pt>
                <c:pt idx="4">
                  <c:v>3.0821290000000002E-4</c:v>
                </c:pt>
                <c:pt idx="5">
                  <c:v>2.6659429999999998E-4</c:v>
                </c:pt>
                <c:pt idx="6">
                  <c:v>2.8415239999999902E-4</c:v>
                </c:pt>
                <c:pt idx="7">
                  <c:v>3.1244159999999999E-4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AA-4F49-BA31-11FF311B5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998656"/>
        <c:axId val="351999048"/>
      </c:areaChart>
      <c:catAx>
        <c:axId val="3519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999048"/>
        <c:crosses val="autoZero"/>
        <c:auto val="1"/>
        <c:lblAlgn val="ctr"/>
        <c:lblOffset val="100"/>
        <c:noMultiLvlLbl val="0"/>
      </c:catAx>
      <c:valAx>
        <c:axId val="351999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998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46245261009041"/>
          <c:y val="7.8906250000000039E-2"/>
          <c:w val="0.75124125109361328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ElectProd!$B$167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ElectProd!$C$167:$K$167</c:f>
              <c:numCache>
                <c:formatCode>General</c:formatCode>
                <c:ptCount val="8"/>
                <c:pt idx="0">
                  <c:v>3.7074739999999995E-2</c:v>
                </c:pt>
                <c:pt idx="1">
                  <c:v>3.0270249999999999E-2</c:v>
                </c:pt>
                <c:pt idx="2">
                  <c:v>2.4557139999999998E-2</c:v>
                </c:pt>
                <c:pt idx="3">
                  <c:v>1.8674813000000002E-2</c:v>
                </c:pt>
                <c:pt idx="4">
                  <c:v>2.08157049999999E-2</c:v>
                </c:pt>
                <c:pt idx="5">
                  <c:v>2.3617398999999997E-2</c:v>
                </c:pt>
                <c:pt idx="6">
                  <c:v>2.6008159999999898E-2</c:v>
                </c:pt>
                <c:pt idx="7">
                  <c:v>2.8047044E-2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31-4CCB-AE4B-2A8A08094939}"/>
            </c:ext>
          </c:extLst>
        </c:ser>
        <c:ser>
          <c:idx val="1"/>
          <c:order val="1"/>
          <c:tx>
            <c:strRef>
              <c:f>ElectProd!$B$168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ElectProd!$C$168:$K$168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3.8034219999999997E-5</c:v>
                </c:pt>
                <c:pt idx="3">
                  <c:v>2.0445079E-4</c:v>
                </c:pt>
                <c:pt idx="4">
                  <c:v>3.4832508999999999E-4</c:v>
                </c:pt>
                <c:pt idx="5">
                  <c:v>5.9179658999999895E-4</c:v>
                </c:pt>
                <c:pt idx="6">
                  <c:v>8.1571905999999999E-4</c:v>
                </c:pt>
                <c:pt idx="7">
                  <c:v>1.0335247399999999E-3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31-4CCB-AE4B-2A8A08094939}"/>
            </c:ext>
          </c:extLst>
        </c:ser>
        <c:ser>
          <c:idx val="2"/>
          <c:order val="2"/>
          <c:tx>
            <c:strRef>
              <c:f>ElectProd!$B$169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ElectProd!$C$169:$K$169</c:f>
              <c:numCache>
                <c:formatCode>General</c:formatCode>
                <c:ptCount val="8"/>
                <c:pt idx="0">
                  <c:v>0.187201379999999</c:v>
                </c:pt>
                <c:pt idx="1">
                  <c:v>0.18027673299999999</c:v>
                </c:pt>
                <c:pt idx="2">
                  <c:v>0.17528342500000002</c:v>
                </c:pt>
                <c:pt idx="3">
                  <c:v>0.17043146100000001</c:v>
                </c:pt>
                <c:pt idx="4">
                  <c:v>0.1709516234</c:v>
                </c:pt>
                <c:pt idx="5">
                  <c:v>0.1721356473</c:v>
                </c:pt>
                <c:pt idx="6">
                  <c:v>0.173203883599999</c:v>
                </c:pt>
                <c:pt idx="7">
                  <c:v>0.17250308719999999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31-4CCB-AE4B-2A8A08094939}"/>
            </c:ext>
          </c:extLst>
        </c:ser>
        <c:ser>
          <c:idx val="3"/>
          <c:order val="3"/>
          <c:tx>
            <c:strRef>
              <c:f>ElectProd!$B$170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ElectProd!$C$170:$K$170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3.5466399999999998E-4</c:v>
                </c:pt>
                <c:pt idx="3">
                  <c:v>2.2299799999999999E-3</c:v>
                </c:pt>
                <c:pt idx="4">
                  <c:v>3.9573409999999996E-3</c:v>
                </c:pt>
                <c:pt idx="5">
                  <c:v>6.3691599999999996E-3</c:v>
                </c:pt>
                <c:pt idx="6">
                  <c:v>8.3173480000000004E-3</c:v>
                </c:pt>
                <c:pt idx="7">
                  <c:v>9.9630389999999999E-3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31-4CCB-AE4B-2A8A08094939}"/>
            </c:ext>
          </c:extLst>
        </c:ser>
        <c:ser>
          <c:idx val="4"/>
          <c:order val="4"/>
          <c:tx>
            <c:strRef>
              <c:f>ElectProd!$B$171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ElectProd!$C$171:$K$171</c:f>
              <c:numCache>
                <c:formatCode>General</c:formatCode>
                <c:ptCount val="8"/>
                <c:pt idx="0">
                  <c:v>4.9334969999999898E-3</c:v>
                </c:pt>
                <c:pt idx="1">
                  <c:v>3.7352845999999999E-3</c:v>
                </c:pt>
                <c:pt idx="2">
                  <c:v>3.2990897000000001E-3</c:v>
                </c:pt>
                <c:pt idx="3">
                  <c:v>2.7876367999999999E-3</c:v>
                </c:pt>
                <c:pt idx="4">
                  <c:v>2.5126966999999998E-3</c:v>
                </c:pt>
                <c:pt idx="5">
                  <c:v>2.51089511E-3</c:v>
                </c:pt>
                <c:pt idx="6">
                  <c:v>2.4713556700000001E-3</c:v>
                </c:pt>
                <c:pt idx="7">
                  <c:v>2.4360476399999998E-3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31-4CCB-AE4B-2A8A08094939}"/>
            </c:ext>
          </c:extLst>
        </c:ser>
        <c:ser>
          <c:idx val="5"/>
          <c:order val="5"/>
          <c:tx>
            <c:strRef>
              <c:f>ElectProd!$B$172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ElectProd!$C$172:$K$172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1.226E-4</c:v>
                </c:pt>
                <c:pt idx="3">
                  <c:v>5.9802852E-4</c:v>
                </c:pt>
                <c:pt idx="4">
                  <c:v>6.5437174000000002E-4</c:v>
                </c:pt>
                <c:pt idx="5">
                  <c:v>8.3336396999999997E-4</c:v>
                </c:pt>
                <c:pt idx="6">
                  <c:v>7.3224511999999905E-4</c:v>
                </c:pt>
                <c:pt idx="7">
                  <c:v>6.5866980000000002E-4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31-4CCB-AE4B-2A8A08094939}"/>
            </c:ext>
          </c:extLst>
        </c:ser>
        <c:ser>
          <c:idx val="6"/>
          <c:order val="6"/>
          <c:tx>
            <c:strRef>
              <c:f>ElectProd!$B$173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ElectProd!$C$173:$K$173</c:f>
              <c:numCache>
                <c:formatCode>General</c:formatCode>
                <c:ptCount val="8"/>
                <c:pt idx="0">
                  <c:v>2.1714080000000001E-3</c:v>
                </c:pt>
                <c:pt idx="1">
                  <c:v>1.0799289999999899E-3</c:v>
                </c:pt>
                <c:pt idx="2">
                  <c:v>7.1704579999999998E-4</c:v>
                </c:pt>
                <c:pt idx="3">
                  <c:v>1.2292264999999899E-3</c:v>
                </c:pt>
                <c:pt idx="4">
                  <c:v>1.5122444E-3</c:v>
                </c:pt>
                <c:pt idx="5">
                  <c:v>2.0943995E-3</c:v>
                </c:pt>
                <c:pt idx="6">
                  <c:v>2.2561895999999998E-3</c:v>
                </c:pt>
                <c:pt idx="7">
                  <c:v>2.4848487999999998E-3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31-4CCB-AE4B-2A8A08094939}"/>
            </c:ext>
          </c:extLst>
        </c:ser>
        <c:ser>
          <c:idx val="7"/>
          <c:order val="7"/>
          <c:tx>
            <c:strRef>
              <c:f>ElectProd!$B$174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ElectProd!$C$174:$K$174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1.373563E-5</c:v>
                </c:pt>
                <c:pt idx="3">
                  <c:v>8.7022445000000005E-5</c:v>
                </c:pt>
                <c:pt idx="4">
                  <c:v>1.20311219E-4</c:v>
                </c:pt>
                <c:pt idx="5">
                  <c:v>1.90310824E-4</c:v>
                </c:pt>
                <c:pt idx="6">
                  <c:v>2.10431134E-4</c:v>
                </c:pt>
                <c:pt idx="7">
                  <c:v>2.3496823999999999E-4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631-4CCB-AE4B-2A8A08094939}"/>
            </c:ext>
          </c:extLst>
        </c:ser>
        <c:ser>
          <c:idx val="8"/>
          <c:order val="8"/>
          <c:tx>
            <c:strRef>
              <c:f>ElectProd!$B$175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ElectProd!$C$175:$K$175</c:f>
              <c:numCache>
                <c:formatCode>General</c:formatCode>
                <c:ptCount val="8"/>
                <c:pt idx="0">
                  <c:v>0.2022111</c:v>
                </c:pt>
                <c:pt idx="1">
                  <c:v>0.21469779999999999</c:v>
                </c:pt>
                <c:pt idx="2">
                  <c:v>0.20474880000000001</c:v>
                </c:pt>
                <c:pt idx="3">
                  <c:v>0.19113479999999999</c:v>
                </c:pt>
                <c:pt idx="4">
                  <c:v>0.17404529999999999</c:v>
                </c:pt>
                <c:pt idx="5">
                  <c:v>0.15477489999999999</c:v>
                </c:pt>
                <c:pt idx="6">
                  <c:v>0.1355045</c:v>
                </c:pt>
                <c:pt idx="7">
                  <c:v>0.1184153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31-4CCB-AE4B-2A8A08094939}"/>
            </c:ext>
          </c:extLst>
        </c:ser>
        <c:ser>
          <c:idx val="9"/>
          <c:order val="9"/>
          <c:tx>
            <c:strRef>
              <c:f>ElectProd!$B$176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ElectProd!$C$176:$K$176</c:f>
              <c:numCache>
                <c:formatCode>General</c:formatCode>
                <c:ptCount val="8"/>
                <c:pt idx="0">
                  <c:v>9.29426E-2</c:v>
                </c:pt>
                <c:pt idx="1">
                  <c:v>9.29426E-2</c:v>
                </c:pt>
                <c:pt idx="2">
                  <c:v>9.29426E-2</c:v>
                </c:pt>
                <c:pt idx="3">
                  <c:v>9.29426E-2</c:v>
                </c:pt>
                <c:pt idx="4">
                  <c:v>9.29426E-2</c:v>
                </c:pt>
                <c:pt idx="5">
                  <c:v>9.29426E-2</c:v>
                </c:pt>
                <c:pt idx="6">
                  <c:v>9.29426E-2</c:v>
                </c:pt>
                <c:pt idx="7">
                  <c:v>9.29426E-2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631-4CCB-AE4B-2A8A08094939}"/>
            </c:ext>
          </c:extLst>
        </c:ser>
        <c:ser>
          <c:idx val="10"/>
          <c:order val="10"/>
          <c:tx>
            <c:strRef>
              <c:f>ElectProd!$B$177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ElectProd!$C$177:$K$177</c:f>
              <c:numCache>
                <c:formatCode>General</c:formatCode>
                <c:ptCount val="8"/>
                <c:pt idx="0">
                  <c:v>2.006270307E-2</c:v>
                </c:pt>
                <c:pt idx="1">
                  <c:v>2.4966707679999998E-2</c:v>
                </c:pt>
                <c:pt idx="2">
                  <c:v>2.8529463469999999E-2</c:v>
                </c:pt>
                <c:pt idx="3">
                  <c:v>4.7765528670000001E-2</c:v>
                </c:pt>
                <c:pt idx="4">
                  <c:v>6.7563039869999994E-2</c:v>
                </c:pt>
                <c:pt idx="5">
                  <c:v>8.3723344369999994E-2</c:v>
                </c:pt>
                <c:pt idx="6">
                  <c:v>9.5056337699999993E-2</c:v>
                </c:pt>
                <c:pt idx="7">
                  <c:v>0.10895630709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631-4CCB-AE4B-2A8A08094939}"/>
            </c:ext>
          </c:extLst>
        </c:ser>
        <c:ser>
          <c:idx val="11"/>
          <c:order val="11"/>
          <c:tx>
            <c:strRef>
              <c:f>ElectProd!$B$178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ElectProd!$C$178:$K$178</c:f>
              <c:numCache>
                <c:formatCode>General</c:formatCode>
                <c:ptCount val="8"/>
                <c:pt idx="0">
                  <c:v>5.5233812000000005E-4</c:v>
                </c:pt>
                <c:pt idx="1">
                  <c:v>1.536795994E-3</c:v>
                </c:pt>
                <c:pt idx="2">
                  <c:v>2.6445347310000001E-3</c:v>
                </c:pt>
                <c:pt idx="3">
                  <c:v>1.1451384391E-2</c:v>
                </c:pt>
                <c:pt idx="4">
                  <c:v>2.4858006641000002E-2</c:v>
                </c:pt>
                <c:pt idx="5">
                  <c:v>5.0682477351000003E-2</c:v>
                </c:pt>
                <c:pt idx="6">
                  <c:v>7.3349476991000001E-2</c:v>
                </c:pt>
                <c:pt idx="7">
                  <c:v>9.3067945087000004E-2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631-4CCB-AE4B-2A8A08094939}"/>
            </c:ext>
          </c:extLst>
        </c:ser>
        <c:ser>
          <c:idx val="12"/>
          <c:order val="12"/>
          <c:tx>
            <c:strRef>
              <c:f>ElectProd!$B$179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ElectProd!$C$179:$K$179</c:f>
              <c:numCache>
                <c:formatCode>General</c:formatCode>
                <c:ptCount val="8"/>
                <c:pt idx="0">
                  <c:v>3.8649690000000002E-3</c:v>
                </c:pt>
                <c:pt idx="1">
                  <c:v>4.3466173999999903E-3</c:v>
                </c:pt>
                <c:pt idx="2">
                  <c:v>5.8168435000000001E-3</c:v>
                </c:pt>
                <c:pt idx="3">
                  <c:v>5.8706449999999999E-3</c:v>
                </c:pt>
                <c:pt idx="4">
                  <c:v>4.8135265E-3</c:v>
                </c:pt>
                <c:pt idx="5">
                  <c:v>3.7314699999999902E-3</c:v>
                </c:pt>
                <c:pt idx="6">
                  <c:v>3.4774250000000001E-3</c:v>
                </c:pt>
                <c:pt idx="7">
                  <c:v>3.3570659999999902E-3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631-4CCB-AE4B-2A8A08094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996304"/>
        <c:axId val="352000616"/>
      </c:areaChart>
      <c:catAx>
        <c:axId val="35199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000616"/>
        <c:crosses val="autoZero"/>
        <c:auto val="1"/>
        <c:lblAlgn val="ctr"/>
        <c:lblOffset val="100"/>
        <c:noMultiLvlLbl val="0"/>
      </c:catAx>
      <c:valAx>
        <c:axId val="35200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996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46245261009041"/>
          <c:y val="7.8906250000000039E-2"/>
          <c:w val="0.75124125109361328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ElectProd!$B$38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ElectProd!$C$38:$K$38</c:f>
              <c:numCache>
                <c:formatCode>General</c:formatCode>
                <c:ptCount val="8"/>
                <c:pt idx="0">
                  <c:v>1.063996E-2</c:v>
                </c:pt>
                <c:pt idx="1">
                  <c:v>1.1062621999999991E-2</c:v>
                </c:pt>
                <c:pt idx="2">
                  <c:v>1.294619E-2</c:v>
                </c:pt>
                <c:pt idx="3">
                  <c:v>1.4407231000000001E-2</c:v>
                </c:pt>
                <c:pt idx="4">
                  <c:v>1.5566274E-2</c:v>
                </c:pt>
                <c:pt idx="5">
                  <c:v>1.6868352999999999E-2</c:v>
                </c:pt>
                <c:pt idx="6">
                  <c:v>1.7855639999999999E-2</c:v>
                </c:pt>
                <c:pt idx="7">
                  <c:v>1.8748636999999901E-2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2-43CF-BE6E-18404522EC93}"/>
            </c:ext>
          </c:extLst>
        </c:ser>
        <c:ser>
          <c:idx val="1"/>
          <c:order val="1"/>
          <c:tx>
            <c:strRef>
              <c:f>ElectProd!$B$39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ElectProd!$C$39:$K$39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A2-43CF-BE6E-18404522EC93}"/>
            </c:ext>
          </c:extLst>
        </c:ser>
        <c:ser>
          <c:idx val="2"/>
          <c:order val="2"/>
          <c:tx>
            <c:strRef>
              <c:f>ElectProd!$B$40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ElectProd!$C$40:$K$40</c:f>
              <c:numCache>
                <c:formatCode>General</c:formatCode>
                <c:ptCount val="8"/>
                <c:pt idx="0">
                  <c:v>3.9716777999999897E-2</c:v>
                </c:pt>
                <c:pt idx="1">
                  <c:v>3.96116174E-2</c:v>
                </c:pt>
                <c:pt idx="2">
                  <c:v>4.4485022799999899E-2</c:v>
                </c:pt>
                <c:pt idx="3">
                  <c:v>4.7559890399999902E-2</c:v>
                </c:pt>
                <c:pt idx="4">
                  <c:v>4.9201804000000002E-2</c:v>
                </c:pt>
                <c:pt idx="5">
                  <c:v>5.0386893499999995E-2</c:v>
                </c:pt>
                <c:pt idx="6">
                  <c:v>5.1239686899999998E-2</c:v>
                </c:pt>
                <c:pt idx="7">
                  <c:v>5.1793855800000003E-2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A2-43CF-BE6E-18404522EC93}"/>
            </c:ext>
          </c:extLst>
        </c:ser>
        <c:ser>
          <c:idx val="3"/>
          <c:order val="3"/>
          <c:tx>
            <c:strRef>
              <c:f>ElectProd!$B$41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ElectProd!$C$41:$K$41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A2-43CF-BE6E-18404522EC93}"/>
            </c:ext>
          </c:extLst>
        </c:ser>
        <c:ser>
          <c:idx val="4"/>
          <c:order val="4"/>
          <c:tx>
            <c:strRef>
              <c:f>ElectProd!$B$42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ElectProd!$C$42:$K$42</c:f>
              <c:numCache>
                <c:formatCode>General</c:formatCode>
                <c:ptCount val="8"/>
                <c:pt idx="0">
                  <c:v>1.2037968999999999E-3</c:v>
                </c:pt>
                <c:pt idx="1">
                  <c:v>1.0329299E-3</c:v>
                </c:pt>
                <c:pt idx="2">
                  <c:v>1.1797251E-3</c:v>
                </c:pt>
                <c:pt idx="3">
                  <c:v>1.1629163000000001E-3</c:v>
                </c:pt>
                <c:pt idx="4">
                  <c:v>1.1168372099999999E-3</c:v>
                </c:pt>
                <c:pt idx="5">
                  <c:v>1.1109814E-3</c:v>
                </c:pt>
                <c:pt idx="6">
                  <c:v>1.0933135799999999E-3</c:v>
                </c:pt>
                <c:pt idx="7">
                  <c:v>1.08358288E-3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A2-43CF-BE6E-18404522EC93}"/>
            </c:ext>
          </c:extLst>
        </c:ser>
        <c:ser>
          <c:idx val="5"/>
          <c:order val="5"/>
          <c:tx>
            <c:strRef>
              <c:f>ElectProd!$B$43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ElectProd!$C$43:$K$43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A2-43CF-BE6E-18404522EC93}"/>
            </c:ext>
          </c:extLst>
        </c:ser>
        <c:ser>
          <c:idx val="6"/>
          <c:order val="6"/>
          <c:tx>
            <c:strRef>
              <c:f>ElectProd!$B$44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ElectProd!$C$44:$K$44</c:f>
              <c:numCache>
                <c:formatCode>General</c:formatCode>
                <c:ptCount val="8"/>
                <c:pt idx="0">
                  <c:v>1.765689E-3</c:v>
                </c:pt>
                <c:pt idx="1">
                  <c:v>1.863892E-3</c:v>
                </c:pt>
                <c:pt idx="2">
                  <c:v>2.7269590000000002E-3</c:v>
                </c:pt>
                <c:pt idx="3">
                  <c:v>3.4188229999999901E-3</c:v>
                </c:pt>
                <c:pt idx="4">
                  <c:v>4.0109400000000002E-3</c:v>
                </c:pt>
                <c:pt idx="5">
                  <c:v>4.4849879999999996E-3</c:v>
                </c:pt>
                <c:pt idx="6">
                  <c:v>4.9494419999999897E-3</c:v>
                </c:pt>
                <c:pt idx="7">
                  <c:v>5.4663869999999996E-3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A2-43CF-BE6E-18404522EC93}"/>
            </c:ext>
          </c:extLst>
        </c:ser>
        <c:ser>
          <c:idx val="7"/>
          <c:order val="7"/>
          <c:tx>
            <c:strRef>
              <c:f>ElectProd!$B$45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ElectProd!$C$45:$K$45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6A2-43CF-BE6E-18404522EC93}"/>
            </c:ext>
          </c:extLst>
        </c:ser>
        <c:ser>
          <c:idx val="8"/>
          <c:order val="8"/>
          <c:tx>
            <c:strRef>
              <c:f>ElectProd!$B$46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ElectProd!$C$46:$K$46</c:f>
              <c:numCache>
                <c:formatCode>General</c:formatCode>
                <c:ptCount val="8"/>
                <c:pt idx="0">
                  <c:v>9.2529200000000006E-2</c:v>
                </c:pt>
                <c:pt idx="1">
                  <c:v>9.8190349999999996E-2</c:v>
                </c:pt>
                <c:pt idx="2">
                  <c:v>9.4205139999999896E-2</c:v>
                </c:pt>
                <c:pt idx="3">
                  <c:v>8.8751639999999896E-2</c:v>
                </c:pt>
                <c:pt idx="4">
                  <c:v>8.1905930000000002E-2</c:v>
                </c:pt>
                <c:pt idx="5">
                  <c:v>7.4186719999999998E-2</c:v>
                </c:pt>
                <c:pt idx="6">
                  <c:v>6.6467609999999996E-2</c:v>
                </c:pt>
                <c:pt idx="7">
                  <c:v>5.9622000000000001E-2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A2-43CF-BE6E-18404522EC93}"/>
            </c:ext>
          </c:extLst>
        </c:ser>
        <c:ser>
          <c:idx val="9"/>
          <c:order val="9"/>
          <c:tx>
            <c:strRef>
              <c:f>ElectProd!$B$47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ElectProd!$C$47:$K$47</c:f>
              <c:numCache>
                <c:formatCode>General</c:formatCode>
                <c:ptCount val="8"/>
                <c:pt idx="0">
                  <c:v>1.4288E-3</c:v>
                </c:pt>
                <c:pt idx="1">
                  <c:v>1.4288E-3</c:v>
                </c:pt>
                <c:pt idx="2">
                  <c:v>1.4288E-3</c:v>
                </c:pt>
                <c:pt idx="3">
                  <c:v>1.4288E-3</c:v>
                </c:pt>
                <c:pt idx="4">
                  <c:v>1.4288E-3</c:v>
                </c:pt>
                <c:pt idx="5">
                  <c:v>1.4288E-3</c:v>
                </c:pt>
                <c:pt idx="6">
                  <c:v>1.4288E-3</c:v>
                </c:pt>
                <c:pt idx="7">
                  <c:v>1.4288E-3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6A2-43CF-BE6E-18404522EC93}"/>
            </c:ext>
          </c:extLst>
        </c:ser>
        <c:ser>
          <c:idx val="10"/>
          <c:order val="10"/>
          <c:tx>
            <c:strRef>
              <c:f>ElectProd!$B$48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ElectProd!$C$48:$K$48</c:f>
              <c:numCache>
                <c:formatCode>General</c:formatCode>
                <c:ptCount val="8"/>
                <c:pt idx="0">
                  <c:v>2.5572190310000002E-3</c:v>
                </c:pt>
                <c:pt idx="1">
                  <c:v>3.8075351099999999E-3</c:v>
                </c:pt>
                <c:pt idx="2">
                  <c:v>9.3594534299999994E-3</c:v>
                </c:pt>
                <c:pt idx="3">
                  <c:v>1.529812738E-2</c:v>
                </c:pt>
                <c:pt idx="4">
                  <c:v>2.157806022E-2</c:v>
                </c:pt>
                <c:pt idx="5">
                  <c:v>2.9125855820000001E-2</c:v>
                </c:pt>
                <c:pt idx="6">
                  <c:v>3.3547273988999898E-2</c:v>
                </c:pt>
                <c:pt idx="7">
                  <c:v>3.8823501810000001E-2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6A2-43CF-BE6E-18404522EC93}"/>
            </c:ext>
          </c:extLst>
        </c:ser>
        <c:ser>
          <c:idx val="11"/>
          <c:order val="11"/>
          <c:tx>
            <c:strRef>
              <c:f>ElectProd!$B$49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ElectProd!$C$49:$K$49</c:f>
              <c:numCache>
                <c:formatCode>General</c:formatCode>
                <c:ptCount val="8"/>
                <c:pt idx="0">
                  <c:v>2.5530788600000001E-4</c:v>
                </c:pt>
                <c:pt idx="1">
                  <c:v>5.8536777000000001E-4</c:v>
                </c:pt>
                <c:pt idx="2">
                  <c:v>2.6022692960000001E-3</c:v>
                </c:pt>
                <c:pt idx="3">
                  <c:v>5.6643011849999902E-3</c:v>
                </c:pt>
                <c:pt idx="4">
                  <c:v>1.036759695E-2</c:v>
                </c:pt>
                <c:pt idx="5">
                  <c:v>1.8903857127E-2</c:v>
                </c:pt>
                <c:pt idx="6">
                  <c:v>2.6819838916999999E-2</c:v>
                </c:pt>
                <c:pt idx="7">
                  <c:v>3.4611430150999899E-2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6A2-43CF-BE6E-18404522EC93}"/>
            </c:ext>
          </c:extLst>
        </c:ser>
        <c:ser>
          <c:idx val="12"/>
          <c:order val="12"/>
          <c:tx>
            <c:strRef>
              <c:f>ElectProd!$B$50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ElectProd!$C$50:$K$50</c:f>
              <c:numCache>
                <c:formatCode>General</c:formatCode>
                <c:ptCount val="8"/>
                <c:pt idx="0">
                  <c:v>7.4588240000000004E-4</c:v>
                </c:pt>
                <c:pt idx="1">
                  <c:v>7.6720048999999999E-4</c:v>
                </c:pt>
                <c:pt idx="2">
                  <c:v>7.3776460000000001E-4</c:v>
                </c:pt>
                <c:pt idx="3">
                  <c:v>7.1595790000000001E-4</c:v>
                </c:pt>
                <c:pt idx="4">
                  <c:v>6.7236569999999999E-4</c:v>
                </c:pt>
                <c:pt idx="5">
                  <c:v>5.9131949999999896E-4</c:v>
                </c:pt>
                <c:pt idx="6">
                  <c:v>5.7666879999999996E-4</c:v>
                </c:pt>
                <c:pt idx="7">
                  <c:v>5.7577560000000004E-4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6A2-43CF-BE6E-18404522E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438824"/>
        <c:axId val="286295112"/>
      </c:areaChart>
      <c:catAx>
        <c:axId val="28843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295112"/>
        <c:crosses val="autoZero"/>
        <c:auto val="1"/>
        <c:lblAlgn val="ctr"/>
        <c:lblOffset val="100"/>
        <c:noMultiLvlLbl val="0"/>
      </c:catAx>
      <c:valAx>
        <c:axId val="286295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438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69969804121707013"/>
          <c:h val="0.7023587871828522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ElectProd!$B$488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ElectProd!$C$488:$K$488</c:f>
              <c:numCache>
                <c:formatCode>General</c:formatCode>
                <c:ptCount val="8"/>
                <c:pt idx="0">
                  <c:v>1.2620570000000001E-2</c:v>
                </c:pt>
                <c:pt idx="1">
                  <c:v>1.3196719999999999E-2</c:v>
                </c:pt>
                <c:pt idx="2">
                  <c:v>1.3717597E-2</c:v>
                </c:pt>
                <c:pt idx="3">
                  <c:v>1.3848896999999999E-2</c:v>
                </c:pt>
                <c:pt idx="4">
                  <c:v>1.3743254999999991E-2</c:v>
                </c:pt>
                <c:pt idx="5">
                  <c:v>1.353386E-2</c:v>
                </c:pt>
                <c:pt idx="6">
                  <c:v>1.3216327E-2</c:v>
                </c:pt>
                <c:pt idx="7">
                  <c:v>1.3008082000000001E-2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75-4F2C-9951-A3A5FA409EE6}"/>
            </c:ext>
          </c:extLst>
        </c:ser>
        <c:ser>
          <c:idx val="1"/>
          <c:order val="1"/>
          <c:tx>
            <c:strRef>
              <c:f>ElectProd!$B$489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ElectProd!$C$489:$K$489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75-4F2C-9951-A3A5FA409EE6}"/>
            </c:ext>
          </c:extLst>
        </c:ser>
        <c:ser>
          <c:idx val="2"/>
          <c:order val="2"/>
          <c:tx>
            <c:strRef>
              <c:f>ElectProd!$B$490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ElectProd!$C$490:$K$490</c:f>
              <c:numCache>
                <c:formatCode>General</c:formatCode>
                <c:ptCount val="8"/>
                <c:pt idx="0">
                  <c:v>1.1523291999999999E-2</c:v>
                </c:pt>
                <c:pt idx="1">
                  <c:v>1.16968213E-2</c:v>
                </c:pt>
                <c:pt idx="2">
                  <c:v>1.15944454E-2</c:v>
                </c:pt>
                <c:pt idx="3">
                  <c:v>1.16128555E-2</c:v>
                </c:pt>
                <c:pt idx="4">
                  <c:v>1.1113936299999901E-2</c:v>
                </c:pt>
                <c:pt idx="5">
                  <c:v>1.05434997E-2</c:v>
                </c:pt>
                <c:pt idx="6">
                  <c:v>1.0087261899999991E-2</c:v>
                </c:pt>
                <c:pt idx="7">
                  <c:v>9.7590319999999991E-3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75-4F2C-9951-A3A5FA409EE6}"/>
            </c:ext>
          </c:extLst>
        </c:ser>
        <c:ser>
          <c:idx val="3"/>
          <c:order val="3"/>
          <c:tx>
            <c:strRef>
              <c:f>ElectProd!$B$491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ElectProd!$C$491:$K$491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75-4F2C-9951-A3A5FA409EE6}"/>
            </c:ext>
          </c:extLst>
        </c:ser>
        <c:ser>
          <c:idx val="4"/>
          <c:order val="4"/>
          <c:tx>
            <c:strRef>
              <c:f>ElectProd!$B$492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ElectProd!$C$492:$K$492</c:f>
              <c:numCache>
                <c:formatCode>General</c:formatCode>
                <c:ptCount val="8"/>
                <c:pt idx="0">
                  <c:v>2.8139039999999999E-4</c:v>
                </c:pt>
                <c:pt idx="1">
                  <c:v>2.5032545000000002E-4</c:v>
                </c:pt>
                <c:pt idx="2">
                  <c:v>2.2080816E-4</c:v>
                </c:pt>
                <c:pt idx="3">
                  <c:v>2.087573E-4</c:v>
                </c:pt>
                <c:pt idx="4">
                  <c:v>1.8034162E-4</c:v>
                </c:pt>
                <c:pt idx="5">
                  <c:v>1.6428035E-4</c:v>
                </c:pt>
                <c:pt idx="6">
                  <c:v>1.5515698999999999E-4</c:v>
                </c:pt>
                <c:pt idx="7">
                  <c:v>1.5180618999999999E-4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75-4F2C-9951-A3A5FA409EE6}"/>
            </c:ext>
          </c:extLst>
        </c:ser>
        <c:ser>
          <c:idx val="5"/>
          <c:order val="5"/>
          <c:tx>
            <c:strRef>
              <c:f>ElectProd!$B$493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ElectProd!$C$493:$K$493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75-4F2C-9951-A3A5FA409EE6}"/>
            </c:ext>
          </c:extLst>
        </c:ser>
        <c:ser>
          <c:idx val="6"/>
          <c:order val="6"/>
          <c:tx>
            <c:strRef>
              <c:f>ElectProd!$B$494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ElectProd!$C$494:$K$494</c:f>
              <c:numCache>
                <c:formatCode>General</c:formatCode>
                <c:ptCount val="8"/>
                <c:pt idx="0">
                  <c:v>2.0583799999999999E-4</c:v>
                </c:pt>
                <c:pt idx="1">
                  <c:v>2.228954E-4</c:v>
                </c:pt>
                <c:pt idx="2">
                  <c:v>2.3327090999999999E-4</c:v>
                </c:pt>
                <c:pt idx="3">
                  <c:v>2.6849192E-4</c:v>
                </c:pt>
                <c:pt idx="4">
                  <c:v>2.73731789999999E-4</c:v>
                </c:pt>
                <c:pt idx="5">
                  <c:v>2.6893285000000001E-4</c:v>
                </c:pt>
                <c:pt idx="6">
                  <c:v>2.7445456000000002E-4</c:v>
                </c:pt>
                <c:pt idx="7">
                  <c:v>2.9312198000000002E-4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75-4F2C-9951-A3A5FA409EE6}"/>
            </c:ext>
          </c:extLst>
        </c:ser>
        <c:ser>
          <c:idx val="7"/>
          <c:order val="7"/>
          <c:tx>
            <c:strRef>
              <c:f>ElectProd!$B$495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ElectProd!$C$495:$K$495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275-4F2C-9951-A3A5FA409EE6}"/>
            </c:ext>
          </c:extLst>
        </c:ser>
        <c:ser>
          <c:idx val="8"/>
          <c:order val="8"/>
          <c:tx>
            <c:strRef>
              <c:f>ElectProd!$B$496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ElectProd!$C$496:$K$496</c:f>
              <c:numCache>
                <c:formatCode>General</c:formatCode>
                <c:ptCount val="8"/>
                <c:pt idx="0">
                  <c:v>1.35477E-4</c:v>
                </c:pt>
                <c:pt idx="1">
                  <c:v>1.7803519999999901E-4</c:v>
                </c:pt>
                <c:pt idx="2">
                  <c:v>1.78035099999999E-4</c:v>
                </c:pt>
                <c:pt idx="3">
                  <c:v>1.78035099999999E-4</c:v>
                </c:pt>
                <c:pt idx="4">
                  <c:v>1.78035E-4</c:v>
                </c:pt>
                <c:pt idx="5">
                  <c:v>1.78035E-4</c:v>
                </c:pt>
                <c:pt idx="6">
                  <c:v>1.7803489999999999E-4</c:v>
                </c:pt>
                <c:pt idx="7">
                  <c:v>1.780338E-4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75-4F2C-9951-A3A5FA409EE6}"/>
            </c:ext>
          </c:extLst>
        </c:ser>
        <c:ser>
          <c:idx val="9"/>
          <c:order val="9"/>
          <c:tx>
            <c:strRef>
              <c:f>ElectProd!$B$497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ElectProd!$C$497:$K$497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275-4F2C-9951-A3A5FA409EE6}"/>
            </c:ext>
          </c:extLst>
        </c:ser>
        <c:ser>
          <c:idx val="10"/>
          <c:order val="10"/>
          <c:tx>
            <c:strRef>
              <c:f>ElectProd!$B$498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ElectProd!$C$498:$K$498</c:f>
              <c:numCache>
                <c:formatCode>General</c:formatCode>
                <c:ptCount val="8"/>
                <c:pt idx="0">
                  <c:v>1.103946258E-4</c:v>
                </c:pt>
                <c:pt idx="1">
                  <c:v>1.74198258099999E-4</c:v>
                </c:pt>
                <c:pt idx="2">
                  <c:v>2.9281116550000002E-4</c:v>
                </c:pt>
                <c:pt idx="3">
                  <c:v>4.2691434139999998E-4</c:v>
                </c:pt>
                <c:pt idx="4">
                  <c:v>5.9075976419999902E-4</c:v>
                </c:pt>
                <c:pt idx="5">
                  <c:v>7.8168248519999998E-4</c:v>
                </c:pt>
                <c:pt idx="6">
                  <c:v>8.8798822940000001E-4</c:v>
                </c:pt>
                <c:pt idx="7">
                  <c:v>1.0510227510999899E-3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275-4F2C-9951-A3A5FA409EE6}"/>
            </c:ext>
          </c:extLst>
        </c:ser>
        <c:ser>
          <c:idx val="11"/>
          <c:order val="11"/>
          <c:tx>
            <c:strRef>
              <c:f>ElectProd!$B$499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ElectProd!$C$499:$K$499</c:f>
              <c:numCache>
                <c:formatCode>General</c:formatCode>
                <c:ptCount val="8"/>
                <c:pt idx="0">
                  <c:v>2.4745577699999899E-5</c:v>
                </c:pt>
                <c:pt idx="1">
                  <c:v>6.5766885799999994E-5</c:v>
                </c:pt>
                <c:pt idx="2">
                  <c:v>1.5892790960000001E-4</c:v>
                </c:pt>
                <c:pt idx="3">
                  <c:v>2.989366661E-4</c:v>
                </c:pt>
                <c:pt idx="4">
                  <c:v>5.2647896130000003E-4</c:v>
                </c:pt>
                <c:pt idx="5">
                  <c:v>9.1464454999999904E-4</c:v>
                </c:pt>
                <c:pt idx="6">
                  <c:v>1.2970171646E-3</c:v>
                </c:pt>
                <c:pt idx="7">
                  <c:v>1.70515391689999E-3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275-4F2C-9951-A3A5FA409EE6}"/>
            </c:ext>
          </c:extLst>
        </c:ser>
        <c:ser>
          <c:idx val="12"/>
          <c:order val="12"/>
          <c:tx>
            <c:strRef>
              <c:f>ElectProd!$B$500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ElectProd!$C$500:$K$500</c:f>
              <c:numCache>
                <c:formatCode>General</c:formatCode>
                <c:ptCount val="8"/>
                <c:pt idx="0">
                  <c:v>2.8640128E-4</c:v>
                </c:pt>
                <c:pt idx="1">
                  <c:v>3.2291106999999999E-4</c:v>
                </c:pt>
                <c:pt idx="2">
                  <c:v>2.9217327999999997E-4</c:v>
                </c:pt>
                <c:pt idx="3">
                  <c:v>3.2010082E-4</c:v>
                </c:pt>
                <c:pt idx="4">
                  <c:v>3.1295364999999999E-4</c:v>
                </c:pt>
                <c:pt idx="5">
                  <c:v>3.1368032000000001E-4</c:v>
                </c:pt>
                <c:pt idx="6">
                  <c:v>3.4211992000000001E-4</c:v>
                </c:pt>
                <c:pt idx="7">
                  <c:v>3.8209358999999999E-4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275-4F2C-9951-A3A5FA409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7935048"/>
        <c:axId val="367935440"/>
      </c:areaChart>
      <c:catAx>
        <c:axId val="367935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935440"/>
        <c:crosses val="autoZero"/>
        <c:auto val="1"/>
        <c:lblAlgn val="ctr"/>
        <c:lblOffset val="100"/>
        <c:noMultiLvlLbl val="0"/>
      </c:catAx>
      <c:valAx>
        <c:axId val="36793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935048"/>
        <c:crosses val="autoZero"/>
        <c:crossBetween val="midCat"/>
      </c:valAx>
    </c:plotArea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71605606590842807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ElectProd!$B$70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ElectProd!$C$70:$K$70</c:f>
              <c:numCache>
                <c:formatCode>General</c:formatCode>
                <c:ptCount val="8"/>
                <c:pt idx="0">
                  <c:v>7.4467100000000003E-4</c:v>
                </c:pt>
                <c:pt idx="1">
                  <c:v>7.8892929999999995E-4</c:v>
                </c:pt>
                <c:pt idx="2">
                  <c:v>8.4373039999999905E-4</c:v>
                </c:pt>
                <c:pt idx="3">
                  <c:v>8.972187E-4</c:v>
                </c:pt>
                <c:pt idx="4">
                  <c:v>9.5425420000000004E-4</c:v>
                </c:pt>
                <c:pt idx="5">
                  <c:v>1.0458382E-3</c:v>
                </c:pt>
                <c:pt idx="6">
                  <c:v>1.1442061000000001E-3</c:v>
                </c:pt>
                <c:pt idx="7">
                  <c:v>1.2615985E-3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A8-4D31-9446-F35B8D1E2C37}"/>
            </c:ext>
          </c:extLst>
        </c:ser>
        <c:ser>
          <c:idx val="1"/>
          <c:order val="1"/>
          <c:tx>
            <c:strRef>
              <c:f>ElectProd!$B$71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ElectProd!$C$71:$K$71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A8-4D31-9446-F35B8D1E2C37}"/>
            </c:ext>
          </c:extLst>
        </c:ser>
        <c:ser>
          <c:idx val="2"/>
          <c:order val="2"/>
          <c:tx>
            <c:strRef>
              <c:f>ElectProd!$B$72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ElectProd!$C$72:$K$72</c:f>
              <c:numCache>
                <c:formatCode>General</c:formatCode>
                <c:ptCount val="8"/>
                <c:pt idx="0">
                  <c:v>2.0123459E-2</c:v>
                </c:pt>
                <c:pt idx="1">
                  <c:v>2.0581629300000001E-2</c:v>
                </c:pt>
                <c:pt idx="2">
                  <c:v>2.14623039E-2</c:v>
                </c:pt>
                <c:pt idx="3">
                  <c:v>2.2208213799999901E-2</c:v>
                </c:pt>
                <c:pt idx="4">
                  <c:v>2.2727129299999999E-2</c:v>
                </c:pt>
                <c:pt idx="5">
                  <c:v>2.3446789499999999E-2</c:v>
                </c:pt>
                <c:pt idx="6">
                  <c:v>2.4381584299999998E-2</c:v>
                </c:pt>
                <c:pt idx="7">
                  <c:v>2.5408459099999999E-2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A8-4D31-9446-F35B8D1E2C37}"/>
            </c:ext>
          </c:extLst>
        </c:ser>
        <c:ser>
          <c:idx val="3"/>
          <c:order val="3"/>
          <c:tx>
            <c:strRef>
              <c:f>ElectProd!$B$73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ElectProd!$C$73:$K$73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A8-4D31-9446-F35B8D1E2C37}"/>
            </c:ext>
          </c:extLst>
        </c:ser>
        <c:ser>
          <c:idx val="4"/>
          <c:order val="4"/>
          <c:tx>
            <c:strRef>
              <c:f>ElectProd!$B$74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ElectProd!$C$74:$K$74</c:f>
              <c:numCache>
                <c:formatCode>General</c:formatCode>
                <c:ptCount val="8"/>
                <c:pt idx="0">
                  <c:v>6.919793E-4</c:v>
                </c:pt>
                <c:pt idx="1">
                  <c:v>5.903614E-4</c:v>
                </c:pt>
                <c:pt idx="2">
                  <c:v>5.8255093999999997E-4</c:v>
                </c:pt>
                <c:pt idx="3">
                  <c:v>5.6771980000000001E-4</c:v>
                </c:pt>
                <c:pt idx="4">
                  <c:v>5.5128046999999999E-4</c:v>
                </c:pt>
                <c:pt idx="5">
                  <c:v>5.7055930999999995E-4</c:v>
                </c:pt>
                <c:pt idx="6">
                  <c:v>5.9412723999999997E-4</c:v>
                </c:pt>
                <c:pt idx="7">
                  <c:v>6.2612626000000001E-4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A8-4D31-9446-F35B8D1E2C37}"/>
            </c:ext>
          </c:extLst>
        </c:ser>
        <c:ser>
          <c:idx val="5"/>
          <c:order val="5"/>
          <c:tx>
            <c:strRef>
              <c:f>ElectProd!$B$75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ElectProd!$C$75:$K$75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A8-4D31-9446-F35B8D1E2C37}"/>
            </c:ext>
          </c:extLst>
        </c:ser>
        <c:ser>
          <c:idx val="6"/>
          <c:order val="6"/>
          <c:tx>
            <c:strRef>
              <c:f>ElectProd!$B$76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ElectProd!$C$76:$K$76</c:f>
              <c:numCache>
                <c:formatCode>General</c:formatCode>
                <c:ptCount val="8"/>
                <c:pt idx="0">
                  <c:v>4.6841399999999998E-3</c:v>
                </c:pt>
                <c:pt idx="1">
                  <c:v>4.8263949999999998E-3</c:v>
                </c:pt>
                <c:pt idx="2">
                  <c:v>5.3980959999999998E-3</c:v>
                </c:pt>
                <c:pt idx="3">
                  <c:v>5.9707600000000003E-3</c:v>
                </c:pt>
                <c:pt idx="4">
                  <c:v>6.2473859999999997E-3</c:v>
                </c:pt>
                <c:pt idx="5">
                  <c:v>6.1851249999999997E-3</c:v>
                </c:pt>
                <c:pt idx="6">
                  <c:v>6.3555360000000002E-3</c:v>
                </c:pt>
                <c:pt idx="7">
                  <c:v>6.6767948999999997E-3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A8-4D31-9446-F35B8D1E2C37}"/>
            </c:ext>
          </c:extLst>
        </c:ser>
        <c:ser>
          <c:idx val="7"/>
          <c:order val="7"/>
          <c:tx>
            <c:strRef>
              <c:f>ElectProd!$B$77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ElectProd!$C$77:$K$77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7A8-4D31-9446-F35B8D1E2C37}"/>
            </c:ext>
          </c:extLst>
        </c:ser>
        <c:ser>
          <c:idx val="8"/>
          <c:order val="8"/>
          <c:tx>
            <c:strRef>
              <c:f>ElectProd!$B$78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ElectProd!$C$78:$K$78</c:f>
              <c:numCache>
                <c:formatCode>General</c:formatCode>
                <c:ptCount val="8"/>
                <c:pt idx="0">
                  <c:v>3.67143E-4</c:v>
                </c:pt>
                <c:pt idx="1">
                  <c:v>4.6349629999999998E-4</c:v>
                </c:pt>
                <c:pt idx="2">
                  <c:v>4.6349610000000002E-4</c:v>
                </c:pt>
                <c:pt idx="3">
                  <c:v>4.6349610000000002E-4</c:v>
                </c:pt>
                <c:pt idx="4">
                  <c:v>4.6349499999999899E-4</c:v>
                </c:pt>
                <c:pt idx="5">
                  <c:v>4.6349489999999999E-4</c:v>
                </c:pt>
                <c:pt idx="6">
                  <c:v>4.6349480000000001E-4</c:v>
                </c:pt>
                <c:pt idx="7">
                  <c:v>4.6349369999999898E-4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A8-4D31-9446-F35B8D1E2C37}"/>
            </c:ext>
          </c:extLst>
        </c:ser>
        <c:ser>
          <c:idx val="9"/>
          <c:order val="9"/>
          <c:tx>
            <c:strRef>
              <c:f>ElectProd!$B$79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ElectProd!$C$79:$K$79</c:f>
              <c:numCache>
                <c:formatCode>General</c:formatCode>
                <c:ptCount val="8"/>
                <c:pt idx="0">
                  <c:v>1.13562E-2</c:v>
                </c:pt>
                <c:pt idx="1">
                  <c:v>1.13562E-2</c:v>
                </c:pt>
                <c:pt idx="2">
                  <c:v>1.13562E-2</c:v>
                </c:pt>
                <c:pt idx="3">
                  <c:v>1.13562E-2</c:v>
                </c:pt>
                <c:pt idx="4">
                  <c:v>1.13562E-2</c:v>
                </c:pt>
                <c:pt idx="5">
                  <c:v>1.13562E-2</c:v>
                </c:pt>
                <c:pt idx="6">
                  <c:v>1.13562E-2</c:v>
                </c:pt>
                <c:pt idx="7">
                  <c:v>1.13562E-2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7A8-4D31-9446-F35B8D1E2C37}"/>
            </c:ext>
          </c:extLst>
        </c:ser>
        <c:ser>
          <c:idx val="10"/>
          <c:order val="10"/>
          <c:tx>
            <c:strRef>
              <c:f>ElectProd!$B$80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ElectProd!$C$80:$K$80</c:f>
              <c:numCache>
                <c:formatCode>General</c:formatCode>
                <c:ptCount val="8"/>
                <c:pt idx="0">
                  <c:v>3.4854860410000001E-3</c:v>
                </c:pt>
                <c:pt idx="1">
                  <c:v>4.0257323060000003E-3</c:v>
                </c:pt>
                <c:pt idx="2">
                  <c:v>4.8593860890000003E-3</c:v>
                </c:pt>
                <c:pt idx="3">
                  <c:v>5.8508201659999998E-3</c:v>
                </c:pt>
                <c:pt idx="4">
                  <c:v>7.0370429260000001E-3</c:v>
                </c:pt>
                <c:pt idx="5">
                  <c:v>6.8953410659999999E-3</c:v>
                </c:pt>
                <c:pt idx="6">
                  <c:v>6.9909386949999998E-3</c:v>
                </c:pt>
                <c:pt idx="7">
                  <c:v>8.3170516399999998E-3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7A8-4D31-9446-F35B8D1E2C37}"/>
            </c:ext>
          </c:extLst>
        </c:ser>
        <c:ser>
          <c:idx val="11"/>
          <c:order val="11"/>
          <c:tx>
            <c:strRef>
              <c:f>ElectProd!$B$81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ElectProd!$C$81:$K$81</c:f>
              <c:numCache>
                <c:formatCode>General</c:formatCode>
                <c:ptCount val="8"/>
                <c:pt idx="0">
                  <c:v>6.4834464999999995E-5</c:v>
                </c:pt>
                <c:pt idx="1">
                  <c:v>1.5463349489999999E-4</c:v>
                </c:pt>
                <c:pt idx="2">
                  <c:v>3.7890183020000001E-4</c:v>
                </c:pt>
                <c:pt idx="3">
                  <c:v>7.8825024759999996E-4</c:v>
                </c:pt>
                <c:pt idx="4">
                  <c:v>1.5302541435999999E-3</c:v>
                </c:pt>
                <c:pt idx="5">
                  <c:v>3.1004852715999999E-3</c:v>
                </c:pt>
                <c:pt idx="6">
                  <c:v>4.7685908465999903E-3</c:v>
                </c:pt>
                <c:pt idx="7">
                  <c:v>6.65393916669999E-3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7A8-4D31-9446-F35B8D1E2C37}"/>
            </c:ext>
          </c:extLst>
        </c:ser>
        <c:ser>
          <c:idx val="12"/>
          <c:order val="12"/>
          <c:tx>
            <c:strRef>
              <c:f>ElectProd!$B$82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ElectProd!$C$82:$K$82</c:f>
              <c:numCache>
                <c:formatCode>General</c:formatCode>
                <c:ptCount val="8"/>
                <c:pt idx="0">
                  <c:v>4.0265919999999998E-3</c:v>
                </c:pt>
                <c:pt idx="1">
                  <c:v>4.5112965000000003E-3</c:v>
                </c:pt>
                <c:pt idx="2">
                  <c:v>4.5671894000000003E-3</c:v>
                </c:pt>
                <c:pt idx="3">
                  <c:v>4.5945776000000001E-3</c:v>
                </c:pt>
                <c:pt idx="4">
                  <c:v>4.4588227999999997E-3</c:v>
                </c:pt>
                <c:pt idx="5">
                  <c:v>4.0135225E-3</c:v>
                </c:pt>
                <c:pt idx="6">
                  <c:v>3.9332912999999999E-3</c:v>
                </c:pt>
                <c:pt idx="7">
                  <c:v>3.9708842000000001E-3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7A8-4D31-9446-F35B8D1E2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151632"/>
        <c:axId val="215152024"/>
      </c:areaChart>
      <c:catAx>
        <c:axId val="21515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2024"/>
        <c:crosses val="autoZero"/>
        <c:auto val="1"/>
        <c:lblAlgn val="ctr"/>
        <c:lblOffset val="100"/>
        <c:noMultiLvlLbl val="0"/>
      </c:catAx>
      <c:valAx>
        <c:axId val="215152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16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MD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246245261009041"/>
          <c:y val="7.8906250000000039E-2"/>
          <c:w val="0.75124125109361328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ElectProd!$B$440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ElectProd!$C$440:$K$440</c:f>
              <c:numCache>
                <c:formatCode>General</c:formatCode>
                <c:ptCount val="8"/>
                <c:pt idx="0">
                  <c:v>4.9514889999999999E-2</c:v>
                </c:pt>
                <c:pt idx="1">
                  <c:v>4.952173E-2</c:v>
                </c:pt>
                <c:pt idx="2">
                  <c:v>6.6535860000000002E-2</c:v>
                </c:pt>
                <c:pt idx="3">
                  <c:v>6.5626440000000008E-2</c:v>
                </c:pt>
                <c:pt idx="4">
                  <c:v>7.289699999999999E-2</c:v>
                </c:pt>
                <c:pt idx="5">
                  <c:v>8.1205209999999903E-2</c:v>
                </c:pt>
                <c:pt idx="6">
                  <c:v>8.9059339999999987E-2</c:v>
                </c:pt>
                <c:pt idx="7">
                  <c:v>9.3510769999999993E-2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F0-43A8-9651-DB10F4574039}"/>
            </c:ext>
          </c:extLst>
        </c:ser>
        <c:ser>
          <c:idx val="1"/>
          <c:order val="1"/>
          <c:tx>
            <c:strRef>
              <c:f>ElectProd!$B$441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ElectProd!$C$441:$K$441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F0-43A8-9651-DB10F4574039}"/>
            </c:ext>
          </c:extLst>
        </c:ser>
        <c:ser>
          <c:idx val="2"/>
          <c:order val="2"/>
          <c:tx>
            <c:strRef>
              <c:f>ElectProd!$B$442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ElectProd!$C$442:$K$442</c:f>
              <c:numCache>
                <c:formatCode>General</c:formatCode>
                <c:ptCount val="8"/>
                <c:pt idx="0">
                  <c:v>4.5155327000000002E-2</c:v>
                </c:pt>
                <c:pt idx="1">
                  <c:v>4.2450917699999903E-2</c:v>
                </c:pt>
                <c:pt idx="2">
                  <c:v>2.4073107699999999E-2</c:v>
                </c:pt>
                <c:pt idx="3">
                  <c:v>2.2855276600000002E-2</c:v>
                </c:pt>
                <c:pt idx="4">
                  <c:v>2.1716485899999902E-2</c:v>
                </c:pt>
                <c:pt idx="5">
                  <c:v>1.9768677499999998E-2</c:v>
                </c:pt>
                <c:pt idx="6">
                  <c:v>1.7904089099999999E-2</c:v>
                </c:pt>
                <c:pt idx="7">
                  <c:v>1.7664865199999998E-2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F0-43A8-9651-DB10F4574039}"/>
            </c:ext>
          </c:extLst>
        </c:ser>
        <c:ser>
          <c:idx val="3"/>
          <c:order val="3"/>
          <c:tx>
            <c:strRef>
              <c:f>ElectProd!$B$443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ElectProd!$C$443:$K$443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F0-43A8-9651-DB10F4574039}"/>
            </c:ext>
          </c:extLst>
        </c:ser>
        <c:ser>
          <c:idx val="4"/>
          <c:order val="4"/>
          <c:tx>
            <c:strRef>
              <c:f>ElectProd!$B$444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ElectProd!$C$444:$K$444</c:f>
              <c:numCache>
                <c:formatCode>General</c:formatCode>
                <c:ptCount val="8"/>
                <c:pt idx="0">
                  <c:v>3.5222090000000002E-4</c:v>
                </c:pt>
                <c:pt idx="1">
                  <c:v>2.4834660999999999E-4</c:v>
                </c:pt>
                <c:pt idx="2">
                  <c:v>2.0846702589999999E-4</c:v>
                </c:pt>
                <c:pt idx="3">
                  <c:v>1.4273684151E-4</c:v>
                </c:pt>
                <c:pt idx="4">
                  <c:v>1.6584462368999999E-4</c:v>
                </c:pt>
                <c:pt idx="5">
                  <c:v>2.8805793449999999E-4</c:v>
                </c:pt>
                <c:pt idx="6">
                  <c:v>7.9516902999999996E-4</c:v>
                </c:pt>
                <c:pt idx="7">
                  <c:v>8.4864264099999997E-4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F0-43A8-9651-DB10F4574039}"/>
            </c:ext>
          </c:extLst>
        </c:ser>
        <c:ser>
          <c:idx val="5"/>
          <c:order val="5"/>
          <c:tx>
            <c:strRef>
              <c:f>ElectProd!$B$445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ElectProd!$C$445:$K$445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F0-43A8-9651-DB10F4574039}"/>
            </c:ext>
          </c:extLst>
        </c:ser>
        <c:ser>
          <c:idx val="6"/>
          <c:order val="6"/>
          <c:tx>
            <c:strRef>
              <c:f>ElectProd!$B$446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ElectProd!$C$446:$K$446</c:f>
              <c:numCache>
                <c:formatCode>General</c:formatCode>
                <c:ptCount val="8"/>
                <c:pt idx="0">
                  <c:v>5.1706499999999895E-4</c:v>
                </c:pt>
                <c:pt idx="1">
                  <c:v>4.6978149999999899E-4</c:v>
                </c:pt>
                <c:pt idx="2">
                  <c:v>6.6964339999999996E-4</c:v>
                </c:pt>
                <c:pt idx="3">
                  <c:v>8.7835560000000003E-4</c:v>
                </c:pt>
                <c:pt idx="4">
                  <c:v>1.1965278E-3</c:v>
                </c:pt>
                <c:pt idx="5">
                  <c:v>1.5952301E-3</c:v>
                </c:pt>
                <c:pt idx="6">
                  <c:v>2.0834722999999999E-3</c:v>
                </c:pt>
                <c:pt idx="7">
                  <c:v>2.4642677999999999E-3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F0-43A8-9651-DB10F4574039}"/>
            </c:ext>
          </c:extLst>
        </c:ser>
        <c:ser>
          <c:idx val="7"/>
          <c:order val="7"/>
          <c:tx>
            <c:strRef>
              <c:f>ElectProd!$B$447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ElectProd!$C$447:$K$447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5F0-43A8-9651-DB10F4574039}"/>
            </c:ext>
          </c:extLst>
        </c:ser>
        <c:ser>
          <c:idx val="8"/>
          <c:order val="8"/>
          <c:tx>
            <c:strRef>
              <c:f>ElectProd!$B$448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ElectProd!$C$448:$K$448</c:f>
              <c:numCache>
                <c:formatCode>General</c:formatCode>
                <c:ptCount val="8"/>
                <c:pt idx="0">
                  <c:v>6.17283E-2</c:v>
                </c:pt>
                <c:pt idx="1">
                  <c:v>6.3622929999999994E-2</c:v>
                </c:pt>
                <c:pt idx="2">
                  <c:v>6.0306119999999998E-2</c:v>
                </c:pt>
                <c:pt idx="3">
                  <c:v>5.5767410000000003E-2</c:v>
                </c:pt>
                <c:pt idx="4">
                  <c:v>5.0070110000000001E-2</c:v>
                </c:pt>
                <c:pt idx="5">
                  <c:v>4.3645799999999998E-2</c:v>
                </c:pt>
                <c:pt idx="6">
                  <c:v>3.7221499999999998E-2</c:v>
                </c:pt>
                <c:pt idx="7">
                  <c:v>3.1524389999999999E-2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F0-43A8-9651-DB10F4574039}"/>
            </c:ext>
          </c:extLst>
        </c:ser>
        <c:ser>
          <c:idx val="9"/>
          <c:order val="9"/>
          <c:tx>
            <c:strRef>
              <c:f>ElectProd!$B$449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ElectProd!$C$449:$K$449</c:f>
              <c:numCache>
                <c:formatCode>General</c:formatCode>
                <c:ptCount val="8"/>
                <c:pt idx="0">
                  <c:v>6.0986E-3</c:v>
                </c:pt>
                <c:pt idx="1">
                  <c:v>6.0986E-3</c:v>
                </c:pt>
                <c:pt idx="2">
                  <c:v>6.0986E-3</c:v>
                </c:pt>
                <c:pt idx="3">
                  <c:v>6.0986E-3</c:v>
                </c:pt>
                <c:pt idx="4">
                  <c:v>6.0986E-3</c:v>
                </c:pt>
                <c:pt idx="5">
                  <c:v>6.0986E-3</c:v>
                </c:pt>
                <c:pt idx="6">
                  <c:v>6.0986E-3</c:v>
                </c:pt>
                <c:pt idx="7">
                  <c:v>6.0986E-3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5F0-43A8-9651-DB10F4574039}"/>
            </c:ext>
          </c:extLst>
        </c:ser>
        <c:ser>
          <c:idx val="10"/>
          <c:order val="10"/>
          <c:tx>
            <c:strRef>
              <c:f>ElectProd!$B$450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ElectProd!$C$450:$K$450</c:f>
              <c:numCache>
                <c:formatCode>General</c:formatCode>
                <c:ptCount val="8"/>
                <c:pt idx="0">
                  <c:v>8.0309505399999998E-4</c:v>
                </c:pt>
                <c:pt idx="1">
                  <c:v>1.3166838359999901E-3</c:v>
                </c:pt>
                <c:pt idx="2">
                  <c:v>3.2375443069999998E-3</c:v>
                </c:pt>
                <c:pt idx="3">
                  <c:v>5.3292793969999998E-3</c:v>
                </c:pt>
                <c:pt idx="4">
                  <c:v>7.9144657069999905E-3</c:v>
                </c:pt>
                <c:pt idx="5">
                  <c:v>1.12485089369999E-2</c:v>
                </c:pt>
                <c:pt idx="6">
                  <c:v>1.4234750412999901E-2</c:v>
                </c:pt>
                <c:pt idx="7">
                  <c:v>1.7735959331000001E-2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5F0-43A8-9651-DB10F4574039}"/>
            </c:ext>
          </c:extLst>
        </c:ser>
        <c:ser>
          <c:idx val="11"/>
          <c:order val="11"/>
          <c:tx>
            <c:strRef>
              <c:f>ElectProd!$B$451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ElectProd!$C$451:$K$451</c:f>
              <c:numCache>
                <c:formatCode>General</c:formatCode>
                <c:ptCount val="8"/>
                <c:pt idx="0">
                  <c:v>1.33886656999999E-4</c:v>
                </c:pt>
                <c:pt idx="1">
                  <c:v>3.55016704599999E-4</c:v>
                </c:pt>
                <c:pt idx="2">
                  <c:v>1.3514475616E-3</c:v>
                </c:pt>
                <c:pt idx="3">
                  <c:v>2.8075600835999999E-3</c:v>
                </c:pt>
                <c:pt idx="4">
                  <c:v>5.1595966365999999E-3</c:v>
                </c:pt>
                <c:pt idx="5">
                  <c:v>9.6276174145999895E-3</c:v>
                </c:pt>
                <c:pt idx="6">
                  <c:v>1.46489462346E-2</c:v>
                </c:pt>
                <c:pt idx="7">
                  <c:v>2.0000842759999998E-2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5F0-43A8-9651-DB10F4574039}"/>
            </c:ext>
          </c:extLst>
        </c:ser>
        <c:ser>
          <c:idx val="12"/>
          <c:order val="12"/>
          <c:tx>
            <c:strRef>
              <c:f>ElectProd!$B$452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ElectProd!$C$452:$K$452</c:f>
              <c:numCache>
                <c:formatCode>General</c:formatCode>
                <c:ptCount val="8"/>
                <c:pt idx="0">
                  <c:v>1.847092E-3</c:v>
                </c:pt>
                <c:pt idx="1">
                  <c:v>2.0501187999999899E-3</c:v>
                </c:pt>
                <c:pt idx="2">
                  <c:v>1.8164968E-3</c:v>
                </c:pt>
                <c:pt idx="3">
                  <c:v>1.9649302000000002E-3</c:v>
                </c:pt>
                <c:pt idx="4">
                  <c:v>1.8509103E-3</c:v>
                </c:pt>
                <c:pt idx="5">
                  <c:v>1.7584696999999999E-3</c:v>
                </c:pt>
                <c:pt idx="6">
                  <c:v>1.8103387999999999E-3</c:v>
                </c:pt>
                <c:pt idx="7">
                  <c:v>1.9177008999999999E-3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5F0-43A8-9651-DB10F4574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133600"/>
        <c:axId val="358133992"/>
      </c:areaChart>
      <c:catAx>
        <c:axId val="35813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133992"/>
        <c:crosses val="autoZero"/>
        <c:auto val="1"/>
        <c:lblAlgn val="ctr"/>
        <c:lblOffset val="100"/>
        <c:noMultiLvlLbl val="0"/>
      </c:catAx>
      <c:valAx>
        <c:axId val="358133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133600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46245261009041"/>
          <c:y val="4.7678122265966752E-2"/>
          <c:w val="0.75124125109361328"/>
          <c:h val="0.70014558727034115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ElectProd!$B$54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ElectProd!$C$54:$K$54</c:f>
              <c:numCache>
                <c:formatCode>General</c:formatCode>
                <c:ptCount val="8"/>
                <c:pt idx="0">
                  <c:v>3.106101E-2</c:v>
                </c:pt>
                <c:pt idx="1">
                  <c:v>3.2531690000000002E-2</c:v>
                </c:pt>
                <c:pt idx="2">
                  <c:v>3.4713340000000002E-2</c:v>
                </c:pt>
                <c:pt idx="3">
                  <c:v>3.6282009999999996E-2</c:v>
                </c:pt>
                <c:pt idx="4">
                  <c:v>3.7279409999999999E-2</c:v>
                </c:pt>
                <c:pt idx="5">
                  <c:v>3.8373259999999999E-2</c:v>
                </c:pt>
                <c:pt idx="6">
                  <c:v>3.9050319999999999E-2</c:v>
                </c:pt>
                <c:pt idx="7">
                  <c:v>3.9752889999999999E-2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F-40DF-B1D5-1EB0C55577FE}"/>
            </c:ext>
          </c:extLst>
        </c:ser>
        <c:ser>
          <c:idx val="1"/>
          <c:order val="1"/>
          <c:tx>
            <c:strRef>
              <c:f>ElectProd!$B$55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ElectProd!$C$55:$K$55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F-40DF-B1D5-1EB0C55577FE}"/>
            </c:ext>
          </c:extLst>
        </c:ser>
        <c:ser>
          <c:idx val="2"/>
          <c:order val="2"/>
          <c:tx>
            <c:strRef>
              <c:f>ElectProd!$B$56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ElectProd!$C$56:$K$56</c:f>
              <c:numCache>
                <c:formatCode>General</c:formatCode>
                <c:ptCount val="8"/>
                <c:pt idx="0">
                  <c:v>9.2819519999999989E-2</c:v>
                </c:pt>
                <c:pt idx="1">
                  <c:v>9.3173989999999901E-2</c:v>
                </c:pt>
                <c:pt idx="2">
                  <c:v>9.6134362999999889E-2</c:v>
                </c:pt>
                <c:pt idx="3">
                  <c:v>9.7298827000000004E-2</c:v>
                </c:pt>
                <c:pt idx="4">
                  <c:v>9.61690409999999E-2</c:v>
                </c:pt>
                <c:pt idx="5">
                  <c:v>9.3834256000000005E-2</c:v>
                </c:pt>
                <c:pt idx="6">
                  <c:v>9.2174465999999997E-2</c:v>
                </c:pt>
                <c:pt idx="7">
                  <c:v>9.0769686999999988E-2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FF-40DF-B1D5-1EB0C55577FE}"/>
            </c:ext>
          </c:extLst>
        </c:ser>
        <c:ser>
          <c:idx val="3"/>
          <c:order val="3"/>
          <c:tx>
            <c:strRef>
              <c:f>ElectProd!$B$57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ElectProd!$C$57:$K$57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FF-40DF-B1D5-1EB0C55577FE}"/>
            </c:ext>
          </c:extLst>
        </c:ser>
        <c:ser>
          <c:idx val="4"/>
          <c:order val="4"/>
          <c:tx>
            <c:strRef>
              <c:f>ElectProd!$B$58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ElectProd!$C$58:$K$58</c:f>
              <c:numCache>
                <c:formatCode>General</c:formatCode>
                <c:ptCount val="8"/>
                <c:pt idx="0">
                  <c:v>8.9971669999999997E-4</c:v>
                </c:pt>
                <c:pt idx="1">
                  <c:v>7.6933670000000004E-4</c:v>
                </c:pt>
                <c:pt idx="2">
                  <c:v>7.6343760000000004E-4</c:v>
                </c:pt>
                <c:pt idx="3">
                  <c:v>7.2541657999999995E-4</c:v>
                </c:pt>
                <c:pt idx="4">
                  <c:v>6.7263782999999995E-4</c:v>
                </c:pt>
                <c:pt idx="5">
                  <c:v>6.3772367000000001E-4</c:v>
                </c:pt>
                <c:pt idx="6">
                  <c:v>6.2000684999999995E-4</c:v>
                </c:pt>
                <c:pt idx="7">
                  <c:v>6.0976723000000005E-4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FF-40DF-B1D5-1EB0C55577FE}"/>
            </c:ext>
          </c:extLst>
        </c:ser>
        <c:ser>
          <c:idx val="5"/>
          <c:order val="5"/>
          <c:tx>
            <c:strRef>
              <c:f>ElectProd!$B$59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ElectProd!$C$59:$K$59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FF-40DF-B1D5-1EB0C55577FE}"/>
            </c:ext>
          </c:extLst>
        </c:ser>
        <c:ser>
          <c:idx val="6"/>
          <c:order val="6"/>
          <c:tx>
            <c:strRef>
              <c:f>ElectProd!$B$60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ElectProd!$C$60:$K$60</c:f>
              <c:numCache>
                <c:formatCode>General</c:formatCode>
                <c:ptCount val="8"/>
                <c:pt idx="0">
                  <c:v>2.8609E-3</c:v>
                </c:pt>
                <c:pt idx="1">
                  <c:v>2.983257E-3</c:v>
                </c:pt>
                <c:pt idx="2">
                  <c:v>3.4660630000000001E-3</c:v>
                </c:pt>
                <c:pt idx="3">
                  <c:v>3.9035095999999901E-3</c:v>
                </c:pt>
                <c:pt idx="4">
                  <c:v>4.1400650999999997E-3</c:v>
                </c:pt>
                <c:pt idx="5">
                  <c:v>4.1222997000000001E-3</c:v>
                </c:pt>
                <c:pt idx="6">
                  <c:v>4.2521346999999897E-3</c:v>
                </c:pt>
                <c:pt idx="7">
                  <c:v>4.4838198999999999E-3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FF-40DF-B1D5-1EB0C55577FE}"/>
            </c:ext>
          </c:extLst>
        </c:ser>
        <c:ser>
          <c:idx val="7"/>
          <c:order val="7"/>
          <c:tx>
            <c:strRef>
              <c:f>ElectProd!$B$61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ElectProd!$C$61:$K$61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4FF-40DF-B1D5-1EB0C55577FE}"/>
            </c:ext>
          </c:extLst>
        </c:ser>
        <c:ser>
          <c:idx val="8"/>
          <c:order val="8"/>
          <c:tx>
            <c:strRef>
              <c:f>ElectProd!$B$62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ElectProd!$C$62:$K$62</c:f>
              <c:numCache>
                <c:formatCode>General</c:formatCode>
                <c:ptCount val="8"/>
                <c:pt idx="0">
                  <c:v>3.0828700000000001E-2</c:v>
                </c:pt>
                <c:pt idx="1">
                  <c:v>3.2432280000000001E-2</c:v>
                </c:pt>
                <c:pt idx="2">
                  <c:v>3.1024279999999901E-2</c:v>
                </c:pt>
                <c:pt idx="3">
                  <c:v>2.9097579999999901E-2</c:v>
                </c:pt>
                <c:pt idx="4">
                  <c:v>2.66790799999999E-2</c:v>
                </c:pt>
                <c:pt idx="5">
                  <c:v>2.395187E-2</c:v>
                </c:pt>
                <c:pt idx="6">
                  <c:v>2.122462E-2</c:v>
                </c:pt>
                <c:pt idx="7">
                  <c:v>1.8806130000000001E-2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FF-40DF-B1D5-1EB0C55577FE}"/>
            </c:ext>
          </c:extLst>
        </c:ser>
        <c:ser>
          <c:idx val="9"/>
          <c:order val="9"/>
          <c:tx>
            <c:strRef>
              <c:f>ElectProd!$B$63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ElectProd!$C$63:$K$63</c:f>
              <c:numCache>
                <c:formatCode>General</c:formatCode>
                <c:ptCount val="8"/>
                <c:pt idx="0">
                  <c:v>3.6080999999999999E-3</c:v>
                </c:pt>
                <c:pt idx="1">
                  <c:v>3.6080999999999999E-3</c:v>
                </c:pt>
                <c:pt idx="2">
                  <c:v>3.6080999999999999E-3</c:v>
                </c:pt>
                <c:pt idx="3">
                  <c:v>3.6080999999999999E-3</c:v>
                </c:pt>
                <c:pt idx="4">
                  <c:v>3.6080999999999999E-3</c:v>
                </c:pt>
                <c:pt idx="5">
                  <c:v>3.6080999999999999E-3</c:v>
                </c:pt>
                <c:pt idx="6">
                  <c:v>3.6080999999999999E-3</c:v>
                </c:pt>
                <c:pt idx="7">
                  <c:v>3.6080999999999999E-3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4FF-40DF-B1D5-1EB0C55577FE}"/>
            </c:ext>
          </c:extLst>
        </c:ser>
        <c:ser>
          <c:idx val="10"/>
          <c:order val="10"/>
          <c:tx>
            <c:strRef>
              <c:f>ElectProd!$B$64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ElectProd!$C$64:$K$64</c:f>
              <c:numCache>
                <c:formatCode>General</c:formatCode>
                <c:ptCount val="8"/>
                <c:pt idx="0">
                  <c:v>2.3289232599999999E-3</c:v>
                </c:pt>
                <c:pt idx="1">
                  <c:v>3.455452845E-3</c:v>
                </c:pt>
                <c:pt idx="2">
                  <c:v>6.0164004850000001E-3</c:v>
                </c:pt>
                <c:pt idx="3">
                  <c:v>9.1504240549999897E-3</c:v>
                </c:pt>
                <c:pt idx="4">
                  <c:v>1.2780499974999899E-2</c:v>
                </c:pt>
                <c:pt idx="5">
                  <c:v>1.7298499775E-2</c:v>
                </c:pt>
                <c:pt idx="6">
                  <c:v>1.9636959294999898E-2</c:v>
                </c:pt>
                <c:pt idx="7">
                  <c:v>2.31362375099999E-2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4FF-40DF-B1D5-1EB0C55577FE}"/>
            </c:ext>
          </c:extLst>
        </c:ser>
        <c:ser>
          <c:idx val="11"/>
          <c:order val="11"/>
          <c:tx>
            <c:strRef>
              <c:f>ElectProd!$B$65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ElectProd!$C$65:$K$65</c:f>
              <c:numCache>
                <c:formatCode>General</c:formatCode>
                <c:ptCount val="8"/>
                <c:pt idx="0">
                  <c:v>2.1705599699999999E-4</c:v>
                </c:pt>
                <c:pt idx="1">
                  <c:v>4.9683723200000002E-4</c:v>
                </c:pt>
                <c:pt idx="2">
                  <c:v>1.313382174E-3</c:v>
                </c:pt>
                <c:pt idx="3">
                  <c:v>2.6691734949999902E-3</c:v>
                </c:pt>
                <c:pt idx="4">
                  <c:v>4.7737244899999998E-3</c:v>
                </c:pt>
                <c:pt idx="5">
                  <c:v>8.7702339280000003E-3</c:v>
                </c:pt>
                <c:pt idx="6">
                  <c:v>1.2657719628999999E-2</c:v>
                </c:pt>
                <c:pt idx="7">
                  <c:v>1.6629343315999998E-2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4FF-40DF-B1D5-1EB0C55577FE}"/>
            </c:ext>
          </c:extLst>
        </c:ser>
        <c:ser>
          <c:idx val="12"/>
          <c:order val="12"/>
          <c:tx>
            <c:strRef>
              <c:f>ElectProd!$B$66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ElectProd!$C$66:$K$66</c:f>
              <c:numCache>
                <c:formatCode>General</c:formatCode>
                <c:ptCount val="8"/>
                <c:pt idx="0">
                  <c:v>1.2001935E-3</c:v>
                </c:pt>
                <c:pt idx="1">
                  <c:v>1.4596091E-3</c:v>
                </c:pt>
                <c:pt idx="2">
                  <c:v>1.5476479E-3</c:v>
                </c:pt>
                <c:pt idx="3">
                  <c:v>1.6884081E-3</c:v>
                </c:pt>
                <c:pt idx="4">
                  <c:v>1.7924352999999899E-3</c:v>
                </c:pt>
                <c:pt idx="5">
                  <c:v>1.8035727000000001E-3</c:v>
                </c:pt>
                <c:pt idx="6">
                  <c:v>2.0384890999999902E-3</c:v>
                </c:pt>
                <c:pt idx="7">
                  <c:v>2.3343242000000001E-3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4FF-40DF-B1D5-1EB0C5557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596472"/>
        <c:axId val="285571056"/>
      </c:areaChart>
      <c:catAx>
        <c:axId val="28559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571056"/>
        <c:crosses val="autoZero"/>
        <c:auto val="1"/>
        <c:lblAlgn val="ctr"/>
        <c:lblOffset val="100"/>
        <c:noMultiLvlLbl val="0"/>
      </c:catAx>
      <c:valAx>
        <c:axId val="28557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596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71605606590842807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ElectProd!$B$86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ElectProd!$C$86:$K$86</c:f>
              <c:numCache>
                <c:formatCode>General</c:formatCode>
                <c:ptCount val="8"/>
                <c:pt idx="0">
                  <c:v>1.2422889999999999E-2</c:v>
                </c:pt>
                <c:pt idx="1">
                  <c:v>1.2916304E-2</c:v>
                </c:pt>
                <c:pt idx="2">
                  <c:v>1.4585655999999999E-2</c:v>
                </c:pt>
                <c:pt idx="3">
                  <c:v>1.5907933999999999E-2</c:v>
                </c:pt>
                <c:pt idx="4">
                  <c:v>1.7000675E-2</c:v>
                </c:pt>
                <c:pt idx="5">
                  <c:v>1.8364993999999898E-2</c:v>
                </c:pt>
                <c:pt idx="6">
                  <c:v>1.9417215999999998E-2</c:v>
                </c:pt>
                <c:pt idx="7">
                  <c:v>2.0394378000000001E-2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52-48EF-A041-BB4811AE3046}"/>
            </c:ext>
          </c:extLst>
        </c:ser>
        <c:ser>
          <c:idx val="1"/>
          <c:order val="1"/>
          <c:tx>
            <c:strRef>
              <c:f>ElectProd!$B$87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ElectProd!$C$87:$K$87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52-48EF-A041-BB4811AE3046}"/>
            </c:ext>
          </c:extLst>
        </c:ser>
        <c:ser>
          <c:idx val="2"/>
          <c:order val="2"/>
          <c:tx>
            <c:strRef>
              <c:f>ElectProd!$B$88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ElectProd!$C$88:$K$88</c:f>
              <c:numCache>
                <c:formatCode>General</c:formatCode>
                <c:ptCount val="8"/>
                <c:pt idx="0">
                  <c:v>2.0436124999999902E-2</c:v>
                </c:pt>
                <c:pt idx="1">
                  <c:v>2.0305497800000002E-2</c:v>
                </c:pt>
                <c:pt idx="2">
                  <c:v>2.1895160300000001E-2</c:v>
                </c:pt>
                <c:pt idx="3">
                  <c:v>2.2861197299999997E-2</c:v>
                </c:pt>
                <c:pt idx="4">
                  <c:v>2.3302975199999999E-2</c:v>
                </c:pt>
                <c:pt idx="5">
                  <c:v>2.3712779099999998E-2</c:v>
                </c:pt>
                <c:pt idx="6">
                  <c:v>2.4038006000000001E-2</c:v>
                </c:pt>
                <c:pt idx="7">
                  <c:v>2.43049763E-2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52-48EF-A041-BB4811AE3046}"/>
            </c:ext>
          </c:extLst>
        </c:ser>
        <c:ser>
          <c:idx val="3"/>
          <c:order val="3"/>
          <c:tx>
            <c:strRef>
              <c:f>ElectProd!$B$89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ElectProd!$C$89:$K$89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52-48EF-A041-BB4811AE3046}"/>
            </c:ext>
          </c:extLst>
        </c:ser>
        <c:ser>
          <c:idx val="4"/>
          <c:order val="4"/>
          <c:tx>
            <c:strRef>
              <c:f>ElectProd!$B$90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ElectProd!$C$90:$K$90</c:f>
              <c:numCache>
                <c:formatCode>General</c:formatCode>
                <c:ptCount val="8"/>
                <c:pt idx="0">
                  <c:v>2.0618240000000001E-4</c:v>
                </c:pt>
                <c:pt idx="1">
                  <c:v>1.76308939999999E-4</c:v>
                </c:pt>
                <c:pt idx="2">
                  <c:v>1.9168772000000001E-4</c:v>
                </c:pt>
                <c:pt idx="3">
                  <c:v>1.8788299999999999E-4</c:v>
                </c:pt>
                <c:pt idx="4">
                  <c:v>1.8102331E-4</c:v>
                </c:pt>
                <c:pt idx="5">
                  <c:v>1.8320553999999999E-4</c:v>
                </c:pt>
                <c:pt idx="6">
                  <c:v>1.8207088E-4</c:v>
                </c:pt>
                <c:pt idx="7">
                  <c:v>1.8242628000000001E-4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52-48EF-A041-BB4811AE3046}"/>
            </c:ext>
          </c:extLst>
        </c:ser>
        <c:ser>
          <c:idx val="5"/>
          <c:order val="5"/>
          <c:tx>
            <c:strRef>
              <c:f>ElectProd!$B$91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ElectProd!$C$91:$K$91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52-48EF-A041-BB4811AE3046}"/>
            </c:ext>
          </c:extLst>
        </c:ser>
        <c:ser>
          <c:idx val="6"/>
          <c:order val="6"/>
          <c:tx>
            <c:strRef>
              <c:f>ElectProd!$B$92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ElectProd!$C$92:$K$92</c:f>
              <c:numCache>
                <c:formatCode>General</c:formatCode>
                <c:ptCount val="8"/>
                <c:pt idx="0">
                  <c:v>2.2848399999999998E-3</c:v>
                </c:pt>
                <c:pt idx="1">
                  <c:v>2.3863629999999999E-3</c:v>
                </c:pt>
                <c:pt idx="2">
                  <c:v>3.0985420000000001E-3</c:v>
                </c:pt>
                <c:pt idx="3">
                  <c:v>3.666028E-3</c:v>
                </c:pt>
                <c:pt idx="4">
                  <c:v>4.0932520000000003E-3</c:v>
                </c:pt>
                <c:pt idx="5">
                  <c:v>4.3766949999999999E-3</c:v>
                </c:pt>
                <c:pt idx="6">
                  <c:v>4.6934717000000001E-3</c:v>
                </c:pt>
                <c:pt idx="7">
                  <c:v>5.0786121999999998E-3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52-48EF-A041-BB4811AE3046}"/>
            </c:ext>
          </c:extLst>
        </c:ser>
        <c:ser>
          <c:idx val="7"/>
          <c:order val="7"/>
          <c:tx>
            <c:strRef>
              <c:f>ElectProd!$B$93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ElectProd!$C$93:$K$93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D52-48EF-A041-BB4811AE3046}"/>
            </c:ext>
          </c:extLst>
        </c:ser>
        <c:ser>
          <c:idx val="8"/>
          <c:order val="8"/>
          <c:tx>
            <c:strRef>
              <c:f>ElectProd!$B$94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ElectProd!$C$94:$K$94</c:f>
              <c:numCache>
                <c:formatCode>General</c:formatCode>
                <c:ptCount val="8"/>
                <c:pt idx="0">
                  <c:v>6.1264899999999997E-2</c:v>
                </c:pt>
                <c:pt idx="1">
                  <c:v>6.5078899999999995E-2</c:v>
                </c:pt>
                <c:pt idx="2">
                  <c:v>6.2483089999999998E-2</c:v>
                </c:pt>
                <c:pt idx="3">
                  <c:v>5.8931089999999998E-2</c:v>
                </c:pt>
                <c:pt idx="4">
                  <c:v>5.4472279999999998E-2</c:v>
                </c:pt>
                <c:pt idx="5">
                  <c:v>4.9444479999999999E-2</c:v>
                </c:pt>
                <c:pt idx="6">
                  <c:v>4.4416669999999998E-2</c:v>
                </c:pt>
                <c:pt idx="7">
                  <c:v>3.9957969999999898E-2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52-48EF-A041-BB4811AE3046}"/>
            </c:ext>
          </c:extLst>
        </c:ser>
        <c:ser>
          <c:idx val="9"/>
          <c:order val="9"/>
          <c:tx>
            <c:strRef>
              <c:f>ElectProd!$B$95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ElectProd!$C$95:$K$95</c:f>
              <c:numCache>
                <c:formatCode>General</c:formatCode>
                <c:ptCount val="8"/>
                <c:pt idx="0">
                  <c:v>5.3854999999999997E-3</c:v>
                </c:pt>
                <c:pt idx="1">
                  <c:v>5.3854999999999997E-3</c:v>
                </c:pt>
                <c:pt idx="2">
                  <c:v>5.3854999999999997E-3</c:v>
                </c:pt>
                <c:pt idx="3">
                  <c:v>5.3854999999999997E-3</c:v>
                </c:pt>
                <c:pt idx="4">
                  <c:v>5.3854999999999997E-3</c:v>
                </c:pt>
                <c:pt idx="5">
                  <c:v>5.3854999999999997E-3</c:v>
                </c:pt>
                <c:pt idx="6">
                  <c:v>5.3854999999999997E-3</c:v>
                </c:pt>
                <c:pt idx="7">
                  <c:v>5.3854999999999997E-3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D52-48EF-A041-BB4811AE3046}"/>
            </c:ext>
          </c:extLst>
        </c:ser>
        <c:ser>
          <c:idx val="10"/>
          <c:order val="10"/>
          <c:tx>
            <c:strRef>
              <c:f>ElectProd!$B$96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ElectProd!$C$96:$K$96</c:f>
              <c:numCache>
                <c:formatCode>General</c:formatCode>
                <c:ptCount val="8"/>
                <c:pt idx="0">
                  <c:v>1.465078827E-3</c:v>
                </c:pt>
                <c:pt idx="1">
                  <c:v>2.00785170299999E-3</c:v>
                </c:pt>
                <c:pt idx="2">
                  <c:v>4.0647837829999997E-3</c:v>
                </c:pt>
                <c:pt idx="3">
                  <c:v>6.4697155629999904E-3</c:v>
                </c:pt>
                <c:pt idx="4">
                  <c:v>9.2600391630000001E-3</c:v>
                </c:pt>
                <c:pt idx="5">
                  <c:v>1.2727049603E-2</c:v>
                </c:pt>
                <c:pt idx="6">
                  <c:v>1.5172462316E-2</c:v>
                </c:pt>
                <c:pt idx="7">
                  <c:v>1.82206549399999E-2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D52-48EF-A041-BB4811AE3046}"/>
            </c:ext>
          </c:extLst>
        </c:ser>
        <c:ser>
          <c:idx val="11"/>
          <c:order val="11"/>
          <c:tx>
            <c:strRef>
              <c:f>ElectProd!$B$97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ElectProd!$C$97:$K$97</c:f>
              <c:numCache>
                <c:formatCode>General</c:formatCode>
                <c:ptCount val="8"/>
                <c:pt idx="0">
                  <c:v>1.7175381600000001E-4</c:v>
                </c:pt>
                <c:pt idx="1">
                  <c:v>3.8874436400000001E-4</c:v>
                </c:pt>
                <c:pt idx="2">
                  <c:v>1.4881018189999999E-3</c:v>
                </c:pt>
                <c:pt idx="3">
                  <c:v>3.2463308909999999E-3</c:v>
                </c:pt>
                <c:pt idx="4">
                  <c:v>6.1074262250000004E-3</c:v>
                </c:pt>
                <c:pt idx="5">
                  <c:v>1.1657877039E-2</c:v>
                </c:pt>
                <c:pt idx="6">
                  <c:v>1.7005233538999898E-2</c:v>
                </c:pt>
                <c:pt idx="7">
                  <c:v>2.2371219259999998E-2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D52-48EF-A041-BB4811AE3046}"/>
            </c:ext>
          </c:extLst>
        </c:ser>
        <c:ser>
          <c:idx val="12"/>
          <c:order val="12"/>
          <c:tx>
            <c:strRef>
              <c:f>ElectProd!$B$98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ElectProd!$C$98:$K$98</c:f>
              <c:numCache>
                <c:formatCode>General</c:formatCode>
                <c:ptCount val="8"/>
                <c:pt idx="0">
                  <c:v>2.3328739999999999E-4</c:v>
                </c:pt>
                <c:pt idx="1">
                  <c:v>2.805668E-4</c:v>
                </c:pt>
                <c:pt idx="2">
                  <c:v>2.9890339999999899E-4</c:v>
                </c:pt>
                <c:pt idx="3">
                  <c:v>3.2535179999999998E-4</c:v>
                </c:pt>
                <c:pt idx="4">
                  <c:v>3.4173089999999998E-4</c:v>
                </c:pt>
                <c:pt idx="5">
                  <c:v>3.374691E-4</c:v>
                </c:pt>
                <c:pt idx="6">
                  <c:v>3.7148509999999999E-4</c:v>
                </c:pt>
                <c:pt idx="7">
                  <c:v>4.153173E-4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D52-48EF-A041-BB4811AE3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152808"/>
        <c:axId val="215153200"/>
      </c:areaChart>
      <c:catAx>
        <c:axId val="21515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3200"/>
        <c:crosses val="autoZero"/>
        <c:auto val="1"/>
        <c:lblAlgn val="ctr"/>
        <c:lblOffset val="100"/>
        <c:noMultiLvlLbl val="0"/>
      </c:catAx>
      <c:valAx>
        <c:axId val="21515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2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CO2 emissions by sector </a:t>
            </a:r>
          </a:p>
          <a:p>
            <a:pPr>
              <a:defRPr b="1"/>
            </a:pPr>
            <a:r>
              <a:rPr lang="en-US" b="1" dirty="0"/>
              <a:t>(MTC)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567147856517934"/>
          <c:y val="0.19215296004666083"/>
          <c:w val="0.81613407699037621"/>
          <c:h val="0.62989938757655306"/>
        </c:manualLayout>
      </c:layout>
      <c:areaChart>
        <c:grouping val="stacked"/>
        <c:varyColors val="0"/>
        <c:ser>
          <c:idx val="4"/>
          <c:order val="0"/>
          <c:tx>
            <c:strRef>
              <c:f>'CO2'!$B$6</c:f>
              <c:strCache>
                <c:ptCount val="1"/>
                <c:pt idx="0">
                  <c:v>Electric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'CO2'!$C$5:$K$5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'CO2'!$C$6:$K$6</c:f>
              <c:numCache>
                <c:formatCode>General</c:formatCode>
                <c:ptCount val="9"/>
                <c:pt idx="0">
                  <c:v>648.00791815950004</c:v>
                </c:pt>
                <c:pt idx="1">
                  <c:v>511.56314037266981</c:v>
                </c:pt>
                <c:pt idx="2">
                  <c:v>501.06806398818196</c:v>
                </c:pt>
                <c:pt idx="3">
                  <c:v>495.95529814395775</c:v>
                </c:pt>
                <c:pt idx="4">
                  <c:v>478.7051356811607</c:v>
                </c:pt>
                <c:pt idx="5">
                  <c:v>461.79846464334867</c:v>
                </c:pt>
                <c:pt idx="6">
                  <c:v>443.65632836827581</c:v>
                </c:pt>
                <c:pt idx="7">
                  <c:v>418.21537316273077</c:v>
                </c:pt>
                <c:pt idx="8">
                  <c:v>397.20090766116556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73-48E5-8257-8FA903E656E9}"/>
            </c:ext>
          </c:extLst>
        </c:ser>
        <c:ser>
          <c:idx val="5"/>
          <c:order val="1"/>
          <c:tx>
            <c:strRef>
              <c:f>'CO2'!$B$7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rgbClr val="AFAFFF"/>
            </a:solidFill>
            <a:ln>
              <a:noFill/>
            </a:ln>
            <a:effectLst/>
          </c:spPr>
          <c:cat>
            <c:numRef>
              <c:f>'CO2'!$C$5:$K$5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'CO2'!$C$7:$K$7</c:f>
              <c:numCache>
                <c:formatCode>General</c:formatCode>
                <c:ptCount val="9"/>
                <c:pt idx="0">
                  <c:v>194.26997862259992</c:v>
                </c:pt>
                <c:pt idx="1">
                  <c:v>207.12854186139992</c:v>
                </c:pt>
                <c:pt idx="2">
                  <c:v>215.62236539532478</c:v>
                </c:pt>
                <c:pt idx="3">
                  <c:v>223.20578166033334</c:v>
                </c:pt>
                <c:pt idx="4">
                  <c:v>224.11698878798353</c:v>
                </c:pt>
                <c:pt idx="5">
                  <c:v>217.45110668989227</c:v>
                </c:pt>
                <c:pt idx="6">
                  <c:v>206.78922748531568</c:v>
                </c:pt>
                <c:pt idx="7">
                  <c:v>199.14640628204563</c:v>
                </c:pt>
                <c:pt idx="8">
                  <c:v>198.01133111504623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73-48E5-8257-8FA903E656E9}"/>
            </c:ext>
          </c:extLst>
        </c:ser>
        <c:ser>
          <c:idx val="3"/>
          <c:order val="2"/>
          <c:tx>
            <c:strRef>
              <c:f>'CO2'!$B$8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cat>
            <c:numRef>
              <c:f>'CO2'!$C$5:$K$5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'CO2'!$C$8:$K$8</c:f>
              <c:numCache>
                <c:formatCode>General</c:formatCode>
                <c:ptCount val="9"/>
                <c:pt idx="0">
                  <c:v>57.70355920450001</c:v>
                </c:pt>
                <c:pt idx="1">
                  <c:v>57.432091209229995</c:v>
                </c:pt>
                <c:pt idx="2">
                  <c:v>58.278399697459982</c:v>
                </c:pt>
                <c:pt idx="3">
                  <c:v>59.066217564499979</c:v>
                </c:pt>
                <c:pt idx="4">
                  <c:v>59.098752264729981</c:v>
                </c:pt>
                <c:pt idx="5">
                  <c:v>59.123053740339969</c:v>
                </c:pt>
                <c:pt idx="6">
                  <c:v>57.355980252209982</c:v>
                </c:pt>
                <c:pt idx="7">
                  <c:v>57.567574186388981</c:v>
                </c:pt>
                <c:pt idx="8">
                  <c:v>57.962113988049978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73-48E5-8257-8FA903E656E9}"/>
            </c:ext>
          </c:extLst>
        </c:ser>
        <c:ser>
          <c:idx val="2"/>
          <c:order val="3"/>
          <c:tx>
            <c:strRef>
              <c:f>'CO2'!$B$9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'CO2'!$C$5:$K$5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'CO2'!$C$9:$K$9</c:f>
              <c:numCache>
                <c:formatCode>General</c:formatCode>
                <c:ptCount val="9"/>
                <c:pt idx="0">
                  <c:v>94.183617097310005</c:v>
                </c:pt>
                <c:pt idx="1">
                  <c:v>91.614401669379973</c:v>
                </c:pt>
                <c:pt idx="2">
                  <c:v>90.615233987889951</c:v>
                </c:pt>
                <c:pt idx="3">
                  <c:v>88.712657042539931</c:v>
                </c:pt>
                <c:pt idx="4">
                  <c:v>85.345779796799945</c:v>
                </c:pt>
                <c:pt idx="5">
                  <c:v>82.656835771389936</c:v>
                </c:pt>
                <c:pt idx="6">
                  <c:v>78.682551625837959</c:v>
                </c:pt>
                <c:pt idx="7">
                  <c:v>75.568797336957971</c:v>
                </c:pt>
                <c:pt idx="8">
                  <c:v>70.655647136642941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73-48E5-8257-8FA903E656E9}"/>
            </c:ext>
          </c:extLst>
        </c:ser>
        <c:ser>
          <c:idx val="1"/>
          <c:order val="4"/>
          <c:tx>
            <c:strRef>
              <c:f>'CO2'!$B$10</c:f>
              <c:strCache>
                <c:ptCount val="1"/>
                <c:pt idx="0">
                  <c:v>Onroad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cat>
            <c:numRef>
              <c:f>'CO2'!$C$5:$K$5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'CO2'!$C$10:$K$10</c:f>
              <c:numCache>
                <c:formatCode>General</c:formatCode>
                <c:ptCount val="9"/>
                <c:pt idx="0">
                  <c:v>412.68339704529944</c:v>
                </c:pt>
                <c:pt idx="1">
                  <c:v>422.53677917812945</c:v>
                </c:pt>
                <c:pt idx="2">
                  <c:v>414.29332424735964</c:v>
                </c:pt>
                <c:pt idx="3">
                  <c:v>385.64337552609965</c:v>
                </c:pt>
                <c:pt idx="4">
                  <c:v>364.58217667989953</c:v>
                </c:pt>
                <c:pt idx="5">
                  <c:v>348.19353939411769</c:v>
                </c:pt>
                <c:pt idx="6">
                  <c:v>348.96597255657366</c:v>
                </c:pt>
                <c:pt idx="7">
                  <c:v>352.58327012296769</c:v>
                </c:pt>
                <c:pt idx="8">
                  <c:v>357.15173940444771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73-48E5-8257-8FA903E656E9}"/>
            </c:ext>
          </c:extLst>
        </c:ser>
        <c:ser>
          <c:idx val="0"/>
          <c:order val="5"/>
          <c:tx>
            <c:strRef>
              <c:f>'CO2'!$B$11</c:f>
              <c:strCache>
                <c:ptCount val="1"/>
                <c:pt idx="0">
                  <c:v>Nonroad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numRef>
              <c:f>'CO2'!$C$5:$K$5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'CO2'!$C$11:$K$11</c:f>
              <c:numCache>
                <c:formatCode>General</c:formatCode>
                <c:ptCount val="9"/>
                <c:pt idx="0">
                  <c:v>97.622561751999953</c:v>
                </c:pt>
                <c:pt idx="1">
                  <c:v>103.09594387099999</c:v>
                </c:pt>
                <c:pt idx="2">
                  <c:v>108.94694028799996</c:v>
                </c:pt>
                <c:pt idx="3">
                  <c:v>113.88412607199997</c:v>
                </c:pt>
                <c:pt idx="4">
                  <c:v>118.4151654982</c:v>
                </c:pt>
                <c:pt idx="5">
                  <c:v>122.45340415629985</c:v>
                </c:pt>
                <c:pt idx="6">
                  <c:v>127.72188493719993</c:v>
                </c:pt>
                <c:pt idx="7">
                  <c:v>132.43604247609991</c:v>
                </c:pt>
                <c:pt idx="8">
                  <c:v>137.65085233470001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73-48E5-8257-8FA903E65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4750904"/>
        <c:axId val="394751296"/>
      </c:areaChart>
      <c:catAx>
        <c:axId val="394750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751296"/>
        <c:crosses val="autoZero"/>
        <c:auto val="1"/>
        <c:lblAlgn val="ctr"/>
        <c:lblOffset val="100"/>
        <c:noMultiLvlLbl val="0"/>
      </c:catAx>
      <c:valAx>
        <c:axId val="39475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750904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46245261009041"/>
          <c:y val="7.8906250000000039E-2"/>
          <c:w val="0.75124125109361328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ElectProd!$B$167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ElectProd!$C$167:$K$167</c:f>
              <c:numCache>
                <c:formatCode>General</c:formatCode>
                <c:ptCount val="8"/>
                <c:pt idx="0">
                  <c:v>4.9754289999999896E-2</c:v>
                </c:pt>
                <c:pt idx="1">
                  <c:v>5.6385640000000001E-2</c:v>
                </c:pt>
                <c:pt idx="2">
                  <c:v>6.1103350000000001E-2</c:v>
                </c:pt>
                <c:pt idx="3">
                  <c:v>5.9139459999999998E-2</c:v>
                </c:pt>
                <c:pt idx="4">
                  <c:v>6.1365969999999902E-2</c:v>
                </c:pt>
                <c:pt idx="5">
                  <c:v>6.480081E-2</c:v>
                </c:pt>
                <c:pt idx="6">
                  <c:v>6.7826949999999997E-2</c:v>
                </c:pt>
                <c:pt idx="7">
                  <c:v>7.0786409999999897E-2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C9-4E56-937D-7B1FBEC3E62A}"/>
            </c:ext>
          </c:extLst>
        </c:ser>
        <c:ser>
          <c:idx val="1"/>
          <c:order val="1"/>
          <c:tx>
            <c:strRef>
              <c:f>ElectProd!$B$168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ElectProd!$C$168:$K$168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C9-4E56-937D-7B1FBEC3E62A}"/>
            </c:ext>
          </c:extLst>
        </c:ser>
        <c:ser>
          <c:idx val="2"/>
          <c:order val="2"/>
          <c:tx>
            <c:strRef>
              <c:f>ElectProd!$B$169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ElectProd!$C$169:$K$169</c:f>
              <c:numCache>
                <c:formatCode>General</c:formatCode>
                <c:ptCount val="8"/>
                <c:pt idx="0">
                  <c:v>0.20476810999999998</c:v>
                </c:pt>
                <c:pt idx="1">
                  <c:v>0.20195679599999999</c:v>
                </c:pt>
                <c:pt idx="2">
                  <c:v>0.21560537099999999</c:v>
                </c:pt>
                <c:pt idx="3">
                  <c:v>0.22921256500000001</c:v>
                </c:pt>
                <c:pt idx="4">
                  <c:v>0.23544224799999999</c:v>
                </c:pt>
                <c:pt idx="5">
                  <c:v>0.24639947699999901</c:v>
                </c:pt>
                <c:pt idx="6">
                  <c:v>0.255686258</c:v>
                </c:pt>
                <c:pt idx="7">
                  <c:v>0.26430747600000004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C9-4E56-937D-7B1FBEC3E62A}"/>
            </c:ext>
          </c:extLst>
        </c:ser>
        <c:ser>
          <c:idx val="3"/>
          <c:order val="3"/>
          <c:tx>
            <c:strRef>
              <c:f>ElectProd!$B$170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ElectProd!$C$170:$K$170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C9-4E56-937D-7B1FBEC3E62A}"/>
            </c:ext>
          </c:extLst>
        </c:ser>
        <c:ser>
          <c:idx val="4"/>
          <c:order val="4"/>
          <c:tx>
            <c:strRef>
              <c:f>ElectProd!$B$171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ElectProd!$C$171:$K$171</c:f>
              <c:numCache>
                <c:formatCode>General</c:formatCode>
                <c:ptCount val="8"/>
                <c:pt idx="0">
                  <c:v>2.7252039999999902E-3</c:v>
                </c:pt>
                <c:pt idx="1">
                  <c:v>4.2949886999999898E-3</c:v>
                </c:pt>
                <c:pt idx="2">
                  <c:v>4.1692201999999996E-3</c:v>
                </c:pt>
                <c:pt idx="3">
                  <c:v>2.1874059999999998E-3</c:v>
                </c:pt>
                <c:pt idx="4">
                  <c:v>2.4120304E-3</c:v>
                </c:pt>
                <c:pt idx="5">
                  <c:v>2.8711174E-3</c:v>
                </c:pt>
                <c:pt idx="6">
                  <c:v>3.0976861999999902E-3</c:v>
                </c:pt>
                <c:pt idx="7">
                  <c:v>3.2732995999999901E-3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C9-4E56-937D-7B1FBEC3E62A}"/>
            </c:ext>
          </c:extLst>
        </c:ser>
        <c:ser>
          <c:idx val="5"/>
          <c:order val="5"/>
          <c:tx>
            <c:strRef>
              <c:f>ElectProd!$B$172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ElectProd!$C$172:$K$172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C9-4E56-937D-7B1FBEC3E62A}"/>
            </c:ext>
          </c:extLst>
        </c:ser>
        <c:ser>
          <c:idx val="6"/>
          <c:order val="6"/>
          <c:tx>
            <c:strRef>
              <c:f>ElectProd!$B$173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ElectProd!$C$173:$K$173</c:f>
              <c:numCache>
                <c:formatCode>General</c:formatCode>
                <c:ptCount val="8"/>
                <c:pt idx="0">
                  <c:v>3.8197299999999999E-3</c:v>
                </c:pt>
                <c:pt idx="1">
                  <c:v>3.9249699999999998E-3</c:v>
                </c:pt>
                <c:pt idx="2">
                  <c:v>4.88112099999999E-3</c:v>
                </c:pt>
                <c:pt idx="3">
                  <c:v>4.8700419999999998E-3</c:v>
                </c:pt>
                <c:pt idx="4">
                  <c:v>5.4621829999999998E-3</c:v>
                </c:pt>
                <c:pt idx="5">
                  <c:v>6.0876239999999903E-3</c:v>
                </c:pt>
                <c:pt idx="6">
                  <c:v>6.7876179999999996E-3</c:v>
                </c:pt>
                <c:pt idx="7">
                  <c:v>7.6454840000000001E-3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C9-4E56-937D-7B1FBEC3E62A}"/>
            </c:ext>
          </c:extLst>
        </c:ser>
        <c:ser>
          <c:idx val="7"/>
          <c:order val="7"/>
          <c:tx>
            <c:strRef>
              <c:f>ElectProd!$B$174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ElectProd!$C$174:$K$174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8C9-4E56-937D-7B1FBEC3E62A}"/>
            </c:ext>
          </c:extLst>
        </c:ser>
        <c:ser>
          <c:idx val="8"/>
          <c:order val="8"/>
          <c:tx>
            <c:strRef>
              <c:f>ElectProd!$B$175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ElectProd!$C$175:$K$175</c:f>
              <c:numCache>
                <c:formatCode>General</c:formatCode>
                <c:ptCount val="8"/>
                <c:pt idx="0">
                  <c:v>0.19593959999999999</c:v>
                </c:pt>
                <c:pt idx="1">
                  <c:v>0.2019454</c:v>
                </c:pt>
                <c:pt idx="2">
                  <c:v>0.19199619999999901</c:v>
                </c:pt>
                <c:pt idx="3">
                  <c:v>0.17838219999999999</c:v>
                </c:pt>
                <c:pt idx="4">
                  <c:v>0.16129260000000001</c:v>
                </c:pt>
                <c:pt idx="5">
                  <c:v>0.14202210000000001</c:v>
                </c:pt>
                <c:pt idx="6">
                  <c:v>0.1227519</c:v>
                </c:pt>
                <c:pt idx="7">
                  <c:v>0.10566249999999899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C9-4E56-937D-7B1FBEC3E62A}"/>
            </c:ext>
          </c:extLst>
        </c:ser>
        <c:ser>
          <c:idx val="9"/>
          <c:order val="9"/>
          <c:tx>
            <c:strRef>
              <c:f>ElectProd!$B$176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ElectProd!$C$176:$K$176</c:f>
              <c:numCache>
                <c:formatCode>General</c:formatCode>
                <c:ptCount val="8"/>
                <c:pt idx="0">
                  <c:v>9.29426E-2</c:v>
                </c:pt>
                <c:pt idx="1">
                  <c:v>9.29426E-2</c:v>
                </c:pt>
                <c:pt idx="2">
                  <c:v>9.29426E-2</c:v>
                </c:pt>
                <c:pt idx="3">
                  <c:v>9.29426E-2</c:v>
                </c:pt>
                <c:pt idx="4">
                  <c:v>9.29426E-2</c:v>
                </c:pt>
                <c:pt idx="5">
                  <c:v>9.29426E-2</c:v>
                </c:pt>
                <c:pt idx="6">
                  <c:v>9.29426E-2</c:v>
                </c:pt>
                <c:pt idx="7">
                  <c:v>9.29426E-2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8C9-4E56-937D-7B1FBEC3E62A}"/>
            </c:ext>
          </c:extLst>
        </c:ser>
        <c:ser>
          <c:idx val="10"/>
          <c:order val="10"/>
          <c:tx>
            <c:strRef>
              <c:f>ElectProd!$B$177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ElectProd!$C$177:$K$177</c:f>
              <c:numCache>
                <c:formatCode>General</c:formatCode>
                <c:ptCount val="8"/>
                <c:pt idx="0">
                  <c:v>1.891352353E-2</c:v>
                </c:pt>
                <c:pt idx="1">
                  <c:v>2.2187312250000001E-2</c:v>
                </c:pt>
                <c:pt idx="2">
                  <c:v>2.9923098610000001E-2</c:v>
                </c:pt>
                <c:pt idx="3">
                  <c:v>3.8413843580000002E-2</c:v>
                </c:pt>
                <c:pt idx="4">
                  <c:v>4.8670432790000002E-2</c:v>
                </c:pt>
                <c:pt idx="5">
                  <c:v>5.4564328489999897E-2</c:v>
                </c:pt>
                <c:pt idx="6">
                  <c:v>6.0469515159999897E-2</c:v>
                </c:pt>
                <c:pt idx="7">
                  <c:v>7.2794732239999896E-2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8C9-4E56-937D-7B1FBEC3E62A}"/>
            </c:ext>
          </c:extLst>
        </c:ser>
        <c:ser>
          <c:idx val="11"/>
          <c:order val="11"/>
          <c:tx>
            <c:strRef>
              <c:f>ElectProd!$B$178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ElectProd!$C$178:$K$178</c:f>
              <c:numCache>
                <c:formatCode>General</c:formatCode>
                <c:ptCount val="8"/>
                <c:pt idx="0">
                  <c:v>5.0791235999999998E-4</c:v>
                </c:pt>
                <c:pt idx="1">
                  <c:v>1.1885343030000001E-3</c:v>
                </c:pt>
                <c:pt idx="2">
                  <c:v>3.5260994479999999E-3</c:v>
                </c:pt>
                <c:pt idx="3">
                  <c:v>7.3683345719999897E-3</c:v>
                </c:pt>
                <c:pt idx="4">
                  <c:v>1.4192366942E-2</c:v>
                </c:pt>
                <c:pt idx="5">
                  <c:v>2.9281571592E-2</c:v>
                </c:pt>
                <c:pt idx="6">
                  <c:v>4.4615928721999903E-2</c:v>
                </c:pt>
                <c:pt idx="7">
                  <c:v>6.0678143678999902E-2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8C9-4E56-937D-7B1FBEC3E62A}"/>
            </c:ext>
          </c:extLst>
        </c:ser>
        <c:ser>
          <c:idx val="12"/>
          <c:order val="12"/>
          <c:tx>
            <c:strRef>
              <c:f>ElectProd!$B$179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ElectProd!$C$179:$K$179</c:f>
              <c:numCache>
                <c:formatCode>General</c:formatCode>
                <c:ptCount val="8"/>
                <c:pt idx="0">
                  <c:v>3.058425E-3</c:v>
                </c:pt>
                <c:pt idx="1">
                  <c:v>3.0178485999999998E-3</c:v>
                </c:pt>
                <c:pt idx="2">
                  <c:v>2.8337505000000001E-3</c:v>
                </c:pt>
                <c:pt idx="3">
                  <c:v>2.8720882000000001E-3</c:v>
                </c:pt>
                <c:pt idx="4">
                  <c:v>2.7410426000000002E-3</c:v>
                </c:pt>
                <c:pt idx="5">
                  <c:v>2.4962468E-3</c:v>
                </c:pt>
                <c:pt idx="6">
                  <c:v>2.454651E-3</c:v>
                </c:pt>
                <c:pt idx="7">
                  <c:v>2.4684569999999999E-3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8C9-4E56-937D-7B1FBEC3E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996304"/>
        <c:axId val="352000616"/>
      </c:areaChart>
      <c:catAx>
        <c:axId val="35199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000616"/>
        <c:crosses val="autoZero"/>
        <c:auto val="1"/>
        <c:lblAlgn val="ctr"/>
        <c:lblOffset val="100"/>
        <c:noMultiLvlLbl val="0"/>
      </c:catAx>
      <c:valAx>
        <c:axId val="35200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996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71605606590842807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ElectProd!$B$102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ElectProd!$C$102:$K$102</c:f>
              <c:numCache>
                <c:formatCode>General</c:formatCode>
                <c:ptCount val="8"/>
                <c:pt idx="0">
                  <c:v>4.0292400000000001E-5</c:v>
                </c:pt>
                <c:pt idx="1">
                  <c:v>5.16061E-5</c:v>
                </c:pt>
                <c:pt idx="2">
                  <c:v>6.6793339999999897E-5</c:v>
                </c:pt>
                <c:pt idx="3">
                  <c:v>8.3535169999999896E-5</c:v>
                </c:pt>
                <c:pt idx="4">
                  <c:v>1.0238833000000001E-4</c:v>
                </c:pt>
                <c:pt idx="5">
                  <c:v>1.2699476000000001E-4</c:v>
                </c:pt>
                <c:pt idx="6">
                  <c:v>1.5203493E-4</c:v>
                </c:pt>
                <c:pt idx="7">
                  <c:v>1.78472329999999E-4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3-4C33-98F7-3102923EDCBC}"/>
            </c:ext>
          </c:extLst>
        </c:ser>
        <c:ser>
          <c:idx val="1"/>
          <c:order val="1"/>
          <c:tx>
            <c:strRef>
              <c:f>ElectProd!$B$103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ElectProd!$C$103:$K$103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83-4C33-98F7-3102923EDCBC}"/>
            </c:ext>
          </c:extLst>
        </c:ser>
        <c:ser>
          <c:idx val="2"/>
          <c:order val="2"/>
          <c:tx>
            <c:strRef>
              <c:f>ElectProd!$B$104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ElectProd!$C$104:$K$104</c:f>
              <c:numCache>
                <c:formatCode>General</c:formatCode>
                <c:ptCount val="8"/>
                <c:pt idx="0">
                  <c:v>2.4545365E-2</c:v>
                </c:pt>
                <c:pt idx="1">
                  <c:v>2.4353859799999999E-2</c:v>
                </c:pt>
                <c:pt idx="2">
                  <c:v>2.40975274999999E-2</c:v>
                </c:pt>
                <c:pt idx="3">
                  <c:v>2.3365039000000001E-2</c:v>
                </c:pt>
                <c:pt idx="4">
                  <c:v>2.2011177499999899E-2</c:v>
                </c:pt>
                <c:pt idx="5">
                  <c:v>2.0262647799999998E-2</c:v>
                </c:pt>
                <c:pt idx="6">
                  <c:v>1.88504221E-2</c:v>
                </c:pt>
                <c:pt idx="7">
                  <c:v>1.76144947E-2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83-4C33-98F7-3102923EDCBC}"/>
            </c:ext>
          </c:extLst>
        </c:ser>
        <c:ser>
          <c:idx val="3"/>
          <c:order val="3"/>
          <c:tx>
            <c:strRef>
              <c:f>ElectProd!$B$105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ElectProd!$C$105:$K$105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83-4C33-98F7-3102923EDCBC}"/>
            </c:ext>
          </c:extLst>
        </c:ser>
        <c:ser>
          <c:idx val="4"/>
          <c:order val="4"/>
          <c:tx>
            <c:strRef>
              <c:f>ElectProd!$B$106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ElectProd!$C$106:$K$106</c:f>
              <c:numCache>
                <c:formatCode>General</c:formatCode>
                <c:ptCount val="8"/>
                <c:pt idx="0">
                  <c:v>6.0596210000000002E-5</c:v>
                </c:pt>
                <c:pt idx="1">
                  <c:v>5.1870959999999901E-5</c:v>
                </c:pt>
                <c:pt idx="2">
                  <c:v>4.8005369999999997E-5</c:v>
                </c:pt>
                <c:pt idx="3">
                  <c:v>4.3092943E-5</c:v>
                </c:pt>
                <c:pt idx="4">
                  <c:v>3.7345216E-5</c:v>
                </c:pt>
                <c:pt idx="5">
                  <c:v>3.2388158999999997E-5</c:v>
                </c:pt>
                <c:pt idx="6">
                  <c:v>2.9339619000000001E-5</c:v>
                </c:pt>
                <c:pt idx="7">
                  <c:v>2.6891336999999999E-5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83-4C33-98F7-3102923EDCBC}"/>
            </c:ext>
          </c:extLst>
        </c:ser>
        <c:ser>
          <c:idx val="5"/>
          <c:order val="5"/>
          <c:tx>
            <c:strRef>
              <c:f>ElectProd!$B$107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ElectProd!$C$107:$K$107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83-4C33-98F7-3102923EDCBC}"/>
            </c:ext>
          </c:extLst>
        </c:ser>
        <c:ser>
          <c:idx val="6"/>
          <c:order val="6"/>
          <c:tx>
            <c:strRef>
              <c:f>ElectProd!$B$108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ElectProd!$C$108:$K$108</c:f>
              <c:numCache>
                <c:formatCode>General</c:formatCode>
                <c:ptCount val="8"/>
                <c:pt idx="0">
                  <c:v>2.37295E-4</c:v>
                </c:pt>
                <c:pt idx="1">
                  <c:v>2.5025859999999999E-4</c:v>
                </c:pt>
                <c:pt idx="2">
                  <c:v>2.8289109999999999E-4</c:v>
                </c:pt>
                <c:pt idx="3">
                  <c:v>3.1642587E-4</c:v>
                </c:pt>
                <c:pt idx="4">
                  <c:v>3.3563399E-4</c:v>
                </c:pt>
                <c:pt idx="5">
                  <c:v>3.3800131E-4</c:v>
                </c:pt>
                <c:pt idx="6">
                  <c:v>3.5325758000000001E-4</c:v>
                </c:pt>
                <c:pt idx="7">
                  <c:v>3.7820768000000003E-4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83-4C33-98F7-3102923EDCBC}"/>
            </c:ext>
          </c:extLst>
        </c:ser>
        <c:ser>
          <c:idx val="7"/>
          <c:order val="7"/>
          <c:tx>
            <c:strRef>
              <c:f>ElectProd!$B$109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ElectProd!$C$109:$K$109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983-4C33-98F7-3102923EDCBC}"/>
            </c:ext>
          </c:extLst>
        </c:ser>
        <c:ser>
          <c:idx val="8"/>
          <c:order val="8"/>
          <c:tx>
            <c:strRef>
              <c:f>ElectProd!$B$110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ElectProd!$C$110:$K$110</c:f>
              <c:numCache>
                <c:formatCode>General</c:formatCode>
                <c:ptCount val="8"/>
                <c:pt idx="0">
                  <c:v>3.2697299999999999E-4</c:v>
                </c:pt>
                <c:pt idx="1">
                  <c:v>4.0173139999999998E-4</c:v>
                </c:pt>
                <c:pt idx="2">
                  <c:v>4.017313E-4</c:v>
                </c:pt>
                <c:pt idx="3">
                  <c:v>4.017313E-4</c:v>
                </c:pt>
                <c:pt idx="4">
                  <c:v>4.0173120000000002E-4</c:v>
                </c:pt>
                <c:pt idx="5">
                  <c:v>4.0173109999999999E-4</c:v>
                </c:pt>
                <c:pt idx="6">
                  <c:v>4.0173010000000002E-4</c:v>
                </c:pt>
                <c:pt idx="7">
                  <c:v>4.0172999999999999E-4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983-4C33-98F7-3102923EDCBC}"/>
            </c:ext>
          </c:extLst>
        </c:ser>
        <c:ser>
          <c:idx val="9"/>
          <c:order val="9"/>
          <c:tx>
            <c:strRef>
              <c:f>ElectProd!$B$111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ElectProd!$C$111:$K$111</c:f>
              <c:numCache>
                <c:formatCode>General</c:formatCode>
                <c:ptCount val="8"/>
                <c:pt idx="0">
                  <c:v>1.3499999999999999E-5</c:v>
                </c:pt>
                <c:pt idx="1">
                  <c:v>1.3499999999999999E-5</c:v>
                </c:pt>
                <c:pt idx="2">
                  <c:v>1.3499999999999999E-5</c:v>
                </c:pt>
                <c:pt idx="3">
                  <c:v>1.3499999999999999E-5</c:v>
                </c:pt>
                <c:pt idx="4">
                  <c:v>1.3499999999999999E-5</c:v>
                </c:pt>
                <c:pt idx="5">
                  <c:v>1.3499999999999999E-5</c:v>
                </c:pt>
                <c:pt idx="6">
                  <c:v>1.3499999999999999E-5</c:v>
                </c:pt>
                <c:pt idx="7">
                  <c:v>1.3499999999999999E-5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983-4C33-98F7-3102923EDCBC}"/>
            </c:ext>
          </c:extLst>
        </c:ser>
        <c:ser>
          <c:idx val="10"/>
          <c:order val="10"/>
          <c:tx>
            <c:strRef>
              <c:f>ElectProd!$B$112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ElectProd!$C$112:$K$112</c:f>
              <c:numCache>
                <c:formatCode>General</c:formatCode>
                <c:ptCount val="8"/>
                <c:pt idx="0">
                  <c:v>2.73352198E-4</c:v>
                </c:pt>
                <c:pt idx="1">
                  <c:v>3.956906617E-4</c:v>
                </c:pt>
                <c:pt idx="2">
                  <c:v>6.1324857510000001E-4</c:v>
                </c:pt>
                <c:pt idx="3">
                  <c:v>8.7517324409999903E-4</c:v>
                </c:pt>
                <c:pt idx="4">
                  <c:v>1.1780707250999901E-3</c:v>
                </c:pt>
                <c:pt idx="5">
                  <c:v>1.55722073109999E-3</c:v>
                </c:pt>
                <c:pt idx="6">
                  <c:v>1.67778931409999E-3</c:v>
                </c:pt>
                <c:pt idx="7">
                  <c:v>1.9374041354E-3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83-4C33-98F7-3102923EDCBC}"/>
            </c:ext>
          </c:extLst>
        </c:ser>
        <c:ser>
          <c:idx val="11"/>
          <c:order val="11"/>
          <c:tx>
            <c:strRef>
              <c:f>ElectProd!$B$113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ElectProd!$C$113:$K$113</c:f>
              <c:numCache>
                <c:formatCode>General</c:formatCode>
                <c:ptCount val="8"/>
                <c:pt idx="0">
                  <c:v>4.9110430900000003E-5</c:v>
                </c:pt>
                <c:pt idx="1">
                  <c:v>1.087271407E-4</c:v>
                </c:pt>
                <c:pt idx="2">
                  <c:v>2.4144477929999999E-4</c:v>
                </c:pt>
                <c:pt idx="3">
                  <c:v>4.5068810240000002E-4</c:v>
                </c:pt>
                <c:pt idx="4">
                  <c:v>7.7789135939999995E-4</c:v>
                </c:pt>
                <c:pt idx="5">
                  <c:v>1.3672112080999901E-3</c:v>
                </c:pt>
                <c:pt idx="6">
                  <c:v>1.9031334425999901E-3</c:v>
                </c:pt>
                <c:pt idx="7">
                  <c:v>2.43362003429999E-3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983-4C33-98F7-3102923EDCBC}"/>
            </c:ext>
          </c:extLst>
        </c:ser>
        <c:ser>
          <c:idx val="12"/>
          <c:order val="12"/>
          <c:tx>
            <c:strRef>
              <c:f>ElectProd!$B$114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ElectProd!$C$114:$K$114</c:f>
              <c:numCache>
                <c:formatCode>General</c:formatCode>
                <c:ptCount val="8"/>
                <c:pt idx="0">
                  <c:v>1.94760069999999E-4</c:v>
                </c:pt>
                <c:pt idx="1">
                  <c:v>1.9384095999999999E-4</c:v>
                </c:pt>
                <c:pt idx="2">
                  <c:v>1.8268987000000001E-4</c:v>
                </c:pt>
                <c:pt idx="3">
                  <c:v>1.7400232999999901E-4</c:v>
                </c:pt>
                <c:pt idx="4">
                  <c:v>1.6145630999999999E-4</c:v>
                </c:pt>
                <c:pt idx="5">
                  <c:v>1.42224279999999E-4</c:v>
                </c:pt>
                <c:pt idx="6">
                  <c:v>1.3916191999999999E-4</c:v>
                </c:pt>
                <c:pt idx="7">
                  <c:v>1.3888522000000001E-4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983-4C33-98F7-3102923ED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155552"/>
        <c:axId val="215155944"/>
      </c:areaChart>
      <c:catAx>
        <c:axId val="21515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5944"/>
        <c:crosses val="autoZero"/>
        <c:auto val="1"/>
        <c:lblAlgn val="ctr"/>
        <c:lblOffset val="100"/>
        <c:noMultiLvlLbl val="0"/>
      </c:catAx>
      <c:valAx>
        <c:axId val="215155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5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71605606590842807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ElectProd!$B$118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ElectProd!$C$118:$K$118</c:f>
              <c:numCache>
                <c:formatCode>General</c:formatCode>
                <c:ptCount val="8"/>
                <c:pt idx="0">
                  <c:v>9.8719200000000002E-5</c:v>
                </c:pt>
                <c:pt idx="1">
                  <c:v>1.3390670000000001E-4</c:v>
                </c:pt>
                <c:pt idx="2">
                  <c:v>1.8339149999999999E-4</c:v>
                </c:pt>
                <c:pt idx="3">
                  <c:v>2.4470219999999998E-4</c:v>
                </c:pt>
                <c:pt idx="4">
                  <c:v>3.2507979999999998E-4</c:v>
                </c:pt>
                <c:pt idx="5">
                  <c:v>4.5307950000000001E-4</c:v>
                </c:pt>
                <c:pt idx="6">
                  <c:v>5.8215160000000003E-4</c:v>
                </c:pt>
                <c:pt idx="7">
                  <c:v>7.1741890000000003E-4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2E-4246-9E99-4D297D07C08C}"/>
            </c:ext>
          </c:extLst>
        </c:ser>
        <c:ser>
          <c:idx val="1"/>
          <c:order val="1"/>
          <c:tx>
            <c:strRef>
              <c:f>ElectProd!$B$119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ElectProd!$C$119:$K$119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2E-4246-9E99-4D297D07C08C}"/>
            </c:ext>
          </c:extLst>
        </c:ser>
        <c:ser>
          <c:idx val="2"/>
          <c:order val="2"/>
          <c:tx>
            <c:strRef>
              <c:f>ElectProd!$B$120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ElectProd!$C$120:$K$120</c:f>
              <c:numCache>
                <c:formatCode>General</c:formatCode>
                <c:ptCount val="8"/>
                <c:pt idx="0">
                  <c:v>1.3545935E-4</c:v>
                </c:pt>
                <c:pt idx="1">
                  <c:v>1.6831404999999999E-4</c:v>
                </c:pt>
                <c:pt idx="2">
                  <c:v>2.2448182499999999E-4</c:v>
                </c:pt>
                <c:pt idx="3">
                  <c:v>2.9188069599999999E-4</c:v>
                </c:pt>
                <c:pt idx="4">
                  <c:v>3.7728785199999998E-4</c:v>
                </c:pt>
                <c:pt idx="5">
                  <c:v>5.0693917700000003E-4</c:v>
                </c:pt>
                <c:pt idx="6">
                  <c:v>6.2946270700000001E-4</c:v>
                </c:pt>
                <c:pt idx="7">
                  <c:v>7.5045892800000005E-4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2E-4246-9E99-4D297D07C08C}"/>
            </c:ext>
          </c:extLst>
        </c:ser>
        <c:ser>
          <c:idx val="3"/>
          <c:order val="3"/>
          <c:tx>
            <c:strRef>
              <c:f>ElectProd!$B$121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ElectProd!$C$121:$K$121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2E-4246-9E99-4D297D07C08C}"/>
            </c:ext>
          </c:extLst>
        </c:ser>
        <c:ser>
          <c:idx val="4"/>
          <c:order val="4"/>
          <c:tx>
            <c:strRef>
              <c:f>ElectProd!$B$122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ElectProd!$C$122:$K$122</c:f>
              <c:numCache>
                <c:formatCode>General</c:formatCode>
                <c:ptCount val="8"/>
                <c:pt idx="0">
                  <c:v>1.5821609999999998E-5</c:v>
                </c:pt>
                <c:pt idx="1">
                  <c:v>1.36023359999999E-5</c:v>
                </c:pt>
                <c:pt idx="2">
                  <c:v>1.3606613E-5</c:v>
                </c:pt>
                <c:pt idx="3">
                  <c:v>1.3397846E-5</c:v>
                </c:pt>
                <c:pt idx="4">
                  <c:v>1.3233151999999999E-5</c:v>
                </c:pt>
                <c:pt idx="5">
                  <c:v>1.4179256E-5</c:v>
                </c:pt>
                <c:pt idx="6">
                  <c:v>1.4232876999999999E-5</c:v>
                </c:pt>
                <c:pt idx="7">
                  <c:v>1.4369816E-5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2E-4246-9E99-4D297D07C08C}"/>
            </c:ext>
          </c:extLst>
        </c:ser>
        <c:ser>
          <c:idx val="5"/>
          <c:order val="5"/>
          <c:tx>
            <c:strRef>
              <c:f>ElectProd!$B$123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ElectProd!$C$123:$K$123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2E-4246-9E99-4D297D07C08C}"/>
            </c:ext>
          </c:extLst>
        </c:ser>
        <c:ser>
          <c:idx val="6"/>
          <c:order val="6"/>
          <c:tx>
            <c:strRef>
              <c:f>ElectProd!$B$124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ElectProd!$C$124:$K$124</c:f>
              <c:numCache>
                <c:formatCode>General</c:formatCode>
                <c:ptCount val="8"/>
                <c:pt idx="0">
                  <c:v>1.0770700000000001E-3</c:v>
                </c:pt>
                <c:pt idx="1">
                  <c:v>1.131939E-3</c:v>
                </c:pt>
                <c:pt idx="2">
                  <c:v>1.3344413999999999E-3</c:v>
                </c:pt>
                <c:pt idx="3">
                  <c:v>1.56671239999999E-3</c:v>
                </c:pt>
                <c:pt idx="4">
                  <c:v>1.7773804E-3</c:v>
                </c:pt>
                <c:pt idx="5">
                  <c:v>1.9896446999999999E-3</c:v>
                </c:pt>
                <c:pt idx="6">
                  <c:v>2.1794304000000001E-3</c:v>
                </c:pt>
                <c:pt idx="7">
                  <c:v>2.39166159999999E-3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2E-4246-9E99-4D297D07C08C}"/>
            </c:ext>
          </c:extLst>
        </c:ser>
        <c:ser>
          <c:idx val="7"/>
          <c:order val="7"/>
          <c:tx>
            <c:strRef>
              <c:f>ElectProd!$B$125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ElectProd!$C$125:$K$125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A2E-4246-9E99-4D297D07C08C}"/>
            </c:ext>
          </c:extLst>
        </c:ser>
        <c:ser>
          <c:idx val="8"/>
          <c:order val="8"/>
          <c:tx>
            <c:strRef>
              <c:f>ElectProd!$B$126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ElectProd!$C$126:$K$126</c:f>
              <c:numCache>
                <c:formatCode>General</c:formatCode>
                <c:ptCount val="8"/>
                <c:pt idx="0">
                  <c:v>1.6632000000000001E-2</c:v>
                </c:pt>
                <c:pt idx="1">
                  <c:v>1.5851899999999999E-2</c:v>
                </c:pt>
                <c:pt idx="2">
                  <c:v>1.4714100000000001E-2</c:v>
                </c:pt>
                <c:pt idx="3">
                  <c:v>1.3157E-2</c:v>
                </c:pt>
                <c:pt idx="4">
                  <c:v>1.1202500000000001E-2</c:v>
                </c:pt>
                <c:pt idx="5">
                  <c:v>8.9985699999999991E-3</c:v>
                </c:pt>
                <c:pt idx="6">
                  <c:v>6.7946500000000002E-3</c:v>
                </c:pt>
                <c:pt idx="7">
                  <c:v>4.8401700000000004E-3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2E-4246-9E99-4D297D07C08C}"/>
            </c:ext>
          </c:extLst>
        </c:ser>
        <c:ser>
          <c:idx val="9"/>
          <c:order val="9"/>
          <c:tx>
            <c:strRef>
              <c:f>ElectProd!$B$127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ElectProd!$C$127:$K$127</c:f>
              <c:numCache>
                <c:formatCode>General</c:formatCode>
                <c:ptCount val="8"/>
                <c:pt idx="0">
                  <c:v>4.8336000000000004E-3</c:v>
                </c:pt>
                <c:pt idx="1">
                  <c:v>4.8336000000000004E-3</c:v>
                </c:pt>
                <c:pt idx="2">
                  <c:v>4.8336000000000004E-3</c:v>
                </c:pt>
                <c:pt idx="3">
                  <c:v>4.8336000000000004E-3</c:v>
                </c:pt>
                <c:pt idx="4">
                  <c:v>4.8336000000000004E-3</c:v>
                </c:pt>
                <c:pt idx="5">
                  <c:v>4.8336000000000004E-3</c:v>
                </c:pt>
                <c:pt idx="6">
                  <c:v>4.8336000000000004E-3</c:v>
                </c:pt>
                <c:pt idx="7">
                  <c:v>4.8336000000000004E-3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A2E-4246-9E99-4D297D07C08C}"/>
            </c:ext>
          </c:extLst>
        </c:ser>
        <c:ser>
          <c:idx val="10"/>
          <c:order val="10"/>
          <c:tx>
            <c:strRef>
              <c:f>ElectProd!$B$128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ElectProd!$C$128:$K$128</c:f>
              <c:numCache>
                <c:formatCode>General</c:formatCode>
                <c:ptCount val="8"/>
                <c:pt idx="0">
                  <c:v>5.9011583200000003E-4</c:v>
                </c:pt>
                <c:pt idx="1">
                  <c:v>8.9686294500000003E-4</c:v>
                </c:pt>
                <c:pt idx="2">
                  <c:v>1.460978253E-3</c:v>
                </c:pt>
                <c:pt idx="3">
                  <c:v>2.2166749710000001E-3</c:v>
                </c:pt>
                <c:pt idx="4">
                  <c:v>3.225735436E-3</c:v>
                </c:pt>
                <c:pt idx="5">
                  <c:v>4.7479439159999904E-3</c:v>
                </c:pt>
                <c:pt idx="6">
                  <c:v>5.7309955739999899E-3</c:v>
                </c:pt>
                <c:pt idx="7">
                  <c:v>6.9263588710000001E-3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A2E-4246-9E99-4D297D07C08C}"/>
            </c:ext>
          </c:extLst>
        </c:ser>
        <c:ser>
          <c:idx val="11"/>
          <c:order val="11"/>
          <c:tx>
            <c:strRef>
              <c:f>ElectProd!$B$129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ElectProd!$C$129:$K$129</c:f>
              <c:numCache>
                <c:formatCode>General</c:formatCode>
                <c:ptCount val="8"/>
                <c:pt idx="0">
                  <c:v>1.17477781E-4</c:v>
                </c:pt>
                <c:pt idx="1">
                  <c:v>2.9568018019999998E-4</c:v>
                </c:pt>
                <c:pt idx="2">
                  <c:v>7.1899142219999999E-4</c:v>
                </c:pt>
                <c:pt idx="3">
                  <c:v>1.4710576041999999E-3</c:v>
                </c:pt>
                <c:pt idx="4">
                  <c:v>2.8466591432000001E-3</c:v>
                </c:pt>
                <c:pt idx="5">
                  <c:v>5.8874589542000002E-3</c:v>
                </c:pt>
                <c:pt idx="6">
                  <c:v>8.7432091272000006E-3</c:v>
                </c:pt>
                <c:pt idx="7">
                  <c:v>1.1527661135999999E-2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A2E-4246-9E99-4D297D07C08C}"/>
            </c:ext>
          </c:extLst>
        </c:ser>
        <c:ser>
          <c:idx val="12"/>
          <c:order val="12"/>
          <c:tx>
            <c:strRef>
              <c:f>ElectProd!$B$130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ElectProd!$C$130:$K$130</c:f>
              <c:numCache>
                <c:formatCode>General</c:formatCode>
                <c:ptCount val="8"/>
                <c:pt idx="0">
                  <c:v>1.50094E-4</c:v>
                </c:pt>
                <c:pt idx="1">
                  <c:v>1.837478E-4</c:v>
                </c:pt>
                <c:pt idx="2">
                  <c:v>1.9501179999999901E-4</c:v>
                </c:pt>
                <c:pt idx="3">
                  <c:v>2.096578E-4</c:v>
                </c:pt>
                <c:pt idx="4">
                  <c:v>2.180068E-4</c:v>
                </c:pt>
                <c:pt idx="5">
                  <c:v>2.1311419999999999E-4</c:v>
                </c:pt>
                <c:pt idx="6">
                  <c:v>2.3316949999999901E-4</c:v>
                </c:pt>
                <c:pt idx="7">
                  <c:v>2.6050280000000002E-4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A2E-4246-9E99-4D297D07C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998656"/>
        <c:axId val="351999048"/>
      </c:areaChart>
      <c:catAx>
        <c:axId val="3519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999048"/>
        <c:crosses val="autoZero"/>
        <c:auto val="1"/>
        <c:lblAlgn val="ctr"/>
        <c:lblOffset val="100"/>
        <c:noMultiLvlLbl val="0"/>
      </c:catAx>
      <c:valAx>
        <c:axId val="351999048"/>
        <c:scaling>
          <c:orientation val="minMax"/>
          <c:max val="6.000000000000001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998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46245261009041"/>
          <c:y val="7.8906250000000039E-2"/>
          <c:w val="0.75124125109361328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ElectProd!$B$38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ElectProd!$C$38:$K$38</c:f>
              <c:numCache>
                <c:formatCode>General</c:formatCode>
                <c:ptCount val="8"/>
                <c:pt idx="0">
                  <c:v>6.84098E-3</c:v>
                </c:pt>
                <c:pt idx="1">
                  <c:v>5.5705449999999997E-3</c:v>
                </c:pt>
                <c:pt idx="2">
                  <c:v>4.6852300000000003E-3</c:v>
                </c:pt>
                <c:pt idx="3">
                  <c:v>3.645302E-3</c:v>
                </c:pt>
                <c:pt idx="4">
                  <c:v>4.0648389999999998E-3</c:v>
                </c:pt>
                <c:pt idx="5">
                  <c:v>4.5452979999999997E-3</c:v>
                </c:pt>
                <c:pt idx="6">
                  <c:v>5.0301219999999902E-3</c:v>
                </c:pt>
                <c:pt idx="7">
                  <c:v>5.4772729999999995E-3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3D-472A-B8F6-889F4FA22EFD}"/>
            </c:ext>
          </c:extLst>
        </c:ser>
        <c:ser>
          <c:idx val="1"/>
          <c:order val="1"/>
          <c:tx>
            <c:strRef>
              <c:f>ElectProd!$B$39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ElectProd!$C$39:$K$39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1.6011260000000001E-5</c:v>
                </c:pt>
                <c:pt idx="3">
                  <c:v>4.8524042E-5</c:v>
                </c:pt>
                <c:pt idx="4">
                  <c:v>6.2006126999999996E-5</c:v>
                </c:pt>
                <c:pt idx="5">
                  <c:v>8.7545528999999895E-5</c:v>
                </c:pt>
                <c:pt idx="6">
                  <c:v>1.08929168999999E-4</c:v>
                </c:pt>
                <c:pt idx="7">
                  <c:v>1.34088781E-4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3D-472A-B8F6-889F4FA22EFD}"/>
            </c:ext>
          </c:extLst>
        </c:ser>
        <c:ser>
          <c:idx val="2"/>
          <c:order val="2"/>
          <c:tx>
            <c:strRef>
              <c:f>ElectProd!$B$40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ElectProd!$C$40:$K$40</c:f>
              <c:numCache>
                <c:formatCode>General</c:formatCode>
                <c:ptCount val="8"/>
                <c:pt idx="0">
                  <c:v>3.7855738999999999E-2</c:v>
                </c:pt>
                <c:pt idx="1">
                  <c:v>3.5846100899999997E-2</c:v>
                </c:pt>
                <c:pt idx="2">
                  <c:v>3.5994478399999995E-2</c:v>
                </c:pt>
                <c:pt idx="3">
                  <c:v>3.56347339E-2</c:v>
                </c:pt>
                <c:pt idx="4">
                  <c:v>3.5594861399999997E-2</c:v>
                </c:pt>
                <c:pt idx="5">
                  <c:v>3.4640462700000006E-2</c:v>
                </c:pt>
                <c:pt idx="6">
                  <c:v>3.4102537099999997E-2</c:v>
                </c:pt>
                <c:pt idx="7">
                  <c:v>3.3413334599999997E-2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3D-472A-B8F6-889F4FA22EFD}"/>
            </c:ext>
          </c:extLst>
        </c:ser>
        <c:ser>
          <c:idx val="3"/>
          <c:order val="3"/>
          <c:tx>
            <c:strRef>
              <c:f>ElectProd!$B$41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ElectProd!$C$41:$K$41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1.4309199999999999E-4</c:v>
                </c:pt>
                <c:pt idx="3">
                  <c:v>5.1655679999999999E-4</c:v>
                </c:pt>
                <c:pt idx="4">
                  <c:v>7.5139559999999996E-4</c:v>
                </c:pt>
                <c:pt idx="5">
                  <c:v>1.0210661E-3</c:v>
                </c:pt>
                <c:pt idx="6">
                  <c:v>1.2147655E-3</c:v>
                </c:pt>
                <c:pt idx="7">
                  <c:v>1.3873781999999999E-3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3D-472A-B8F6-889F4FA22EFD}"/>
            </c:ext>
          </c:extLst>
        </c:ser>
        <c:ser>
          <c:idx val="4"/>
          <c:order val="4"/>
          <c:tx>
            <c:strRef>
              <c:f>ElectProd!$B$42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ElectProd!$C$42:$K$42</c:f>
              <c:numCache>
                <c:formatCode>General</c:formatCode>
                <c:ptCount val="8"/>
                <c:pt idx="0">
                  <c:v>1.0547327000000001E-3</c:v>
                </c:pt>
                <c:pt idx="1">
                  <c:v>7.7881269999999995E-4</c:v>
                </c:pt>
                <c:pt idx="2">
                  <c:v>6.9703461999999895E-4</c:v>
                </c:pt>
                <c:pt idx="3">
                  <c:v>5.8623449000000003E-4</c:v>
                </c:pt>
                <c:pt idx="4">
                  <c:v>5.0567861999999998E-4</c:v>
                </c:pt>
                <c:pt idx="5">
                  <c:v>4.6891764E-4</c:v>
                </c:pt>
                <c:pt idx="6">
                  <c:v>4.3488480999999901E-4</c:v>
                </c:pt>
                <c:pt idx="7">
                  <c:v>4.1809076999999901E-4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3D-472A-B8F6-889F4FA22EFD}"/>
            </c:ext>
          </c:extLst>
        </c:ser>
        <c:ser>
          <c:idx val="5"/>
          <c:order val="5"/>
          <c:tx>
            <c:strRef>
              <c:f>ElectProd!$B$43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ElectProd!$C$43:$K$43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5.8548000000000003E-5</c:v>
                </c:pt>
                <c:pt idx="3">
                  <c:v>1.5157408999999999E-4</c:v>
                </c:pt>
                <c:pt idx="4">
                  <c:v>1.2830846E-4</c:v>
                </c:pt>
                <c:pt idx="5">
                  <c:v>1.3340166E-4</c:v>
                </c:pt>
                <c:pt idx="6">
                  <c:v>1.0121905E-4</c:v>
                </c:pt>
                <c:pt idx="7">
                  <c:v>8.6754600000000005E-5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3D-472A-B8F6-889F4FA22EFD}"/>
            </c:ext>
          </c:extLst>
        </c:ser>
        <c:ser>
          <c:idx val="6"/>
          <c:order val="6"/>
          <c:tx>
            <c:strRef>
              <c:f>ElectProd!$B$44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ElectProd!$C$44:$K$44</c:f>
              <c:numCache>
                <c:formatCode>General</c:formatCode>
                <c:ptCount val="8"/>
                <c:pt idx="0">
                  <c:v>9.2516400000000002E-4</c:v>
                </c:pt>
                <c:pt idx="1">
                  <c:v>4.7319259999999998E-4</c:v>
                </c:pt>
                <c:pt idx="2">
                  <c:v>4.858579E-4</c:v>
                </c:pt>
                <c:pt idx="3">
                  <c:v>7.626528E-4</c:v>
                </c:pt>
                <c:pt idx="4">
                  <c:v>8.0162289999999997E-4</c:v>
                </c:pt>
                <c:pt idx="5">
                  <c:v>9.7852760000000007E-4</c:v>
                </c:pt>
                <c:pt idx="6">
                  <c:v>9.8114730000000002E-4</c:v>
                </c:pt>
                <c:pt idx="7">
                  <c:v>1.0760590000000001E-3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3D-472A-B8F6-889F4FA22EFD}"/>
            </c:ext>
          </c:extLst>
        </c:ser>
        <c:ser>
          <c:idx val="7"/>
          <c:order val="7"/>
          <c:tx>
            <c:strRef>
              <c:f>ElectProd!$B$45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ElectProd!$C$45:$K$45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1.273506E-5</c:v>
                </c:pt>
                <c:pt idx="3">
                  <c:v>4.4963662999999902E-5</c:v>
                </c:pt>
                <c:pt idx="4">
                  <c:v>4.9377601000000002E-5</c:v>
                </c:pt>
                <c:pt idx="5">
                  <c:v>6.5445785999999998E-5</c:v>
                </c:pt>
                <c:pt idx="6">
                  <c:v>6.3340566000000002E-5</c:v>
                </c:pt>
                <c:pt idx="7">
                  <c:v>6.7706057999999896E-5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73D-472A-B8F6-889F4FA22EFD}"/>
            </c:ext>
          </c:extLst>
        </c:ser>
        <c:ser>
          <c:idx val="8"/>
          <c:order val="8"/>
          <c:tx>
            <c:strRef>
              <c:f>ElectProd!$B$46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ElectProd!$C$46:$K$46</c:f>
              <c:numCache>
                <c:formatCode>General</c:formatCode>
                <c:ptCount val="8"/>
                <c:pt idx="0">
                  <c:v>0.1017713</c:v>
                </c:pt>
                <c:pt idx="1">
                  <c:v>0.1139628</c:v>
                </c:pt>
                <c:pt idx="2">
                  <c:v>0.10997759999999999</c:v>
                </c:pt>
                <c:pt idx="3">
                  <c:v>0.10452400000000001</c:v>
                </c:pt>
                <c:pt idx="4">
                  <c:v>9.7678500000000001E-2</c:v>
                </c:pt>
                <c:pt idx="5">
                  <c:v>8.9959300000000006E-2</c:v>
                </c:pt>
                <c:pt idx="6">
                  <c:v>8.2239899999999894E-2</c:v>
                </c:pt>
                <c:pt idx="7">
                  <c:v>7.53944E-2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3D-472A-B8F6-889F4FA22EFD}"/>
            </c:ext>
          </c:extLst>
        </c:ser>
        <c:ser>
          <c:idx val="9"/>
          <c:order val="9"/>
          <c:tx>
            <c:strRef>
              <c:f>ElectProd!$B$47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ElectProd!$C$47:$K$47</c:f>
              <c:numCache>
                <c:formatCode>General</c:formatCode>
                <c:ptCount val="8"/>
                <c:pt idx="0">
                  <c:v>1.4288E-3</c:v>
                </c:pt>
                <c:pt idx="1">
                  <c:v>1.4288E-3</c:v>
                </c:pt>
                <c:pt idx="2">
                  <c:v>1.4288E-3</c:v>
                </c:pt>
                <c:pt idx="3">
                  <c:v>1.4288E-3</c:v>
                </c:pt>
                <c:pt idx="4">
                  <c:v>1.4288E-3</c:v>
                </c:pt>
                <c:pt idx="5">
                  <c:v>1.4288E-3</c:v>
                </c:pt>
                <c:pt idx="6">
                  <c:v>1.4288E-3</c:v>
                </c:pt>
                <c:pt idx="7">
                  <c:v>1.4288E-3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3D-472A-B8F6-889F4FA22EFD}"/>
            </c:ext>
          </c:extLst>
        </c:ser>
        <c:ser>
          <c:idx val="10"/>
          <c:order val="10"/>
          <c:tx>
            <c:strRef>
              <c:f>ElectProd!$B$48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ElectProd!$C$48:$K$48</c:f>
              <c:numCache>
                <c:formatCode>General</c:formatCode>
                <c:ptCount val="8"/>
                <c:pt idx="0">
                  <c:v>3.1939253099999999E-3</c:v>
                </c:pt>
                <c:pt idx="1">
                  <c:v>5.3398127399999903E-3</c:v>
                </c:pt>
                <c:pt idx="2">
                  <c:v>9.99154763E-3</c:v>
                </c:pt>
                <c:pt idx="3">
                  <c:v>2.2795905030000001E-2</c:v>
                </c:pt>
                <c:pt idx="4">
                  <c:v>3.2942620329999998E-2</c:v>
                </c:pt>
                <c:pt idx="5">
                  <c:v>4.338245433E-2</c:v>
                </c:pt>
                <c:pt idx="6">
                  <c:v>4.7966158520000003E-2</c:v>
                </c:pt>
                <c:pt idx="7">
                  <c:v>5.2370121089999999E-2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73D-472A-B8F6-889F4FA22EFD}"/>
            </c:ext>
          </c:extLst>
        </c:ser>
        <c:ser>
          <c:idx val="11"/>
          <c:order val="11"/>
          <c:tx>
            <c:strRef>
              <c:f>ElectProd!$B$49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ElectProd!$C$49:$K$49</c:f>
              <c:numCache>
                <c:formatCode>General</c:formatCode>
                <c:ptCount val="8"/>
                <c:pt idx="0">
                  <c:v>3.2403555299999998E-4</c:v>
                </c:pt>
                <c:pt idx="1">
                  <c:v>9.0693108400000002E-4</c:v>
                </c:pt>
                <c:pt idx="2">
                  <c:v>2.5856812660000001E-3</c:v>
                </c:pt>
                <c:pt idx="3">
                  <c:v>9.7333351259999996E-3</c:v>
                </c:pt>
                <c:pt idx="4">
                  <c:v>1.8224689435999999E-2</c:v>
                </c:pt>
                <c:pt idx="5">
                  <c:v>3.1748027275999999E-2</c:v>
                </c:pt>
                <c:pt idx="6">
                  <c:v>4.1978622982999897E-2</c:v>
                </c:pt>
                <c:pt idx="7">
                  <c:v>5.0617449431999903E-2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73D-472A-B8F6-889F4FA22EFD}"/>
            </c:ext>
          </c:extLst>
        </c:ser>
        <c:ser>
          <c:idx val="12"/>
          <c:order val="12"/>
          <c:tx>
            <c:strRef>
              <c:f>ElectProd!$B$50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ElectProd!$C$50:$K$50</c:f>
              <c:numCache>
                <c:formatCode>General</c:formatCode>
                <c:ptCount val="8"/>
                <c:pt idx="0">
                  <c:v>9.0344150000000001E-4</c:v>
                </c:pt>
                <c:pt idx="1">
                  <c:v>9.8044943000000001E-4</c:v>
                </c:pt>
                <c:pt idx="2">
                  <c:v>1.20214519999999E-3</c:v>
                </c:pt>
                <c:pt idx="3">
                  <c:v>1.155999E-3</c:v>
                </c:pt>
                <c:pt idx="4">
                  <c:v>9.6740619999999896E-4</c:v>
                </c:pt>
                <c:pt idx="5">
                  <c:v>7.4852860000000003E-4</c:v>
                </c:pt>
                <c:pt idx="6">
                  <c:v>7.1024589999999996E-4</c:v>
                </c:pt>
                <c:pt idx="7">
                  <c:v>6.9642580000000003E-4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73D-472A-B8F6-889F4FA22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438824"/>
        <c:axId val="286295112"/>
      </c:areaChart>
      <c:catAx>
        <c:axId val="28843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295112"/>
        <c:crosses val="autoZero"/>
        <c:auto val="1"/>
        <c:lblAlgn val="ctr"/>
        <c:lblOffset val="100"/>
        <c:noMultiLvlLbl val="0"/>
      </c:catAx>
      <c:valAx>
        <c:axId val="286295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438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28328229804608"/>
          <c:y val="7.8906250000000039E-2"/>
          <c:w val="0.68087088072324298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ElectProd!$B$488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ElectProd!$C$488:$K$488</c:f>
              <c:numCache>
                <c:formatCode>General</c:formatCode>
                <c:ptCount val="8"/>
                <c:pt idx="0">
                  <c:v>7.8538969999999986E-3</c:v>
                </c:pt>
                <c:pt idx="1">
                  <c:v>6.0050559999999999E-3</c:v>
                </c:pt>
                <c:pt idx="2">
                  <c:v>3.6653223999999901E-3</c:v>
                </c:pt>
                <c:pt idx="3">
                  <c:v>1.9773585E-3</c:v>
                </c:pt>
                <c:pt idx="4">
                  <c:v>2.1216211999999998E-3</c:v>
                </c:pt>
                <c:pt idx="5">
                  <c:v>2.2740651000000001E-3</c:v>
                </c:pt>
                <c:pt idx="6">
                  <c:v>2.3210484000000002E-3</c:v>
                </c:pt>
                <c:pt idx="7">
                  <c:v>2.2724043000000001E-3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02-467F-A398-536A50A25440}"/>
            </c:ext>
          </c:extLst>
        </c:ser>
        <c:ser>
          <c:idx val="1"/>
          <c:order val="1"/>
          <c:tx>
            <c:strRef>
              <c:f>ElectProd!$B$489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ElectProd!$C$489:$K$489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5.9067840000000003E-6</c:v>
                </c:pt>
                <c:pt idx="3">
                  <c:v>6.9443538000000001E-6</c:v>
                </c:pt>
                <c:pt idx="4">
                  <c:v>1.146685E-5</c:v>
                </c:pt>
                <c:pt idx="5">
                  <c:v>1.9684293000000001E-5</c:v>
                </c:pt>
                <c:pt idx="6">
                  <c:v>2.8827667000000002E-5</c:v>
                </c:pt>
                <c:pt idx="7">
                  <c:v>3.9029143E-5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02-467F-A398-536A50A25440}"/>
            </c:ext>
          </c:extLst>
        </c:ser>
        <c:ser>
          <c:idx val="2"/>
          <c:order val="2"/>
          <c:tx>
            <c:strRef>
              <c:f>ElectProd!$B$490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ElectProd!$C$490:$K$490</c:f>
              <c:numCache>
                <c:formatCode>General</c:formatCode>
                <c:ptCount val="8"/>
                <c:pt idx="0">
                  <c:v>1.03769104E-2</c:v>
                </c:pt>
                <c:pt idx="1">
                  <c:v>9.579928120000001E-3</c:v>
                </c:pt>
                <c:pt idx="2">
                  <c:v>7.65462652E-3</c:v>
                </c:pt>
                <c:pt idx="3">
                  <c:v>6.0198405719999997E-3</c:v>
                </c:pt>
                <c:pt idx="4">
                  <c:v>5.30012709999999E-3</c:v>
                </c:pt>
                <c:pt idx="5">
                  <c:v>4.5552066160000002E-3</c:v>
                </c:pt>
                <c:pt idx="6">
                  <c:v>3.9900029659999999E-3</c:v>
                </c:pt>
                <c:pt idx="7">
                  <c:v>3.4539535919999999E-3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02-467F-A398-536A50A25440}"/>
            </c:ext>
          </c:extLst>
        </c:ser>
        <c:ser>
          <c:idx val="3"/>
          <c:order val="3"/>
          <c:tx>
            <c:strRef>
              <c:f>ElectProd!$B$491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ElectProd!$C$491:$K$491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1.5288500000000001E-5</c:v>
                </c:pt>
                <c:pt idx="3">
                  <c:v>2.2669410000000001E-5</c:v>
                </c:pt>
                <c:pt idx="4">
                  <c:v>3.636197E-5</c:v>
                </c:pt>
                <c:pt idx="5">
                  <c:v>5.7248379999999998E-5</c:v>
                </c:pt>
                <c:pt idx="6">
                  <c:v>7.7682429999999995E-5</c:v>
                </c:pt>
                <c:pt idx="7">
                  <c:v>9.8030120000000003E-5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02-467F-A398-536A50A25440}"/>
            </c:ext>
          </c:extLst>
        </c:ser>
        <c:ser>
          <c:idx val="4"/>
          <c:order val="4"/>
          <c:tx>
            <c:strRef>
              <c:f>ElectProd!$B$492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ElectProd!$C$492:$K$492</c:f>
              <c:numCache>
                <c:formatCode>General</c:formatCode>
                <c:ptCount val="8"/>
                <c:pt idx="0">
                  <c:v>1.8327607999999999E-4</c:v>
                </c:pt>
                <c:pt idx="1">
                  <c:v>1.2553807000000001E-4</c:v>
                </c:pt>
                <c:pt idx="2">
                  <c:v>7.1095925E-5</c:v>
                </c:pt>
                <c:pt idx="3">
                  <c:v>4.6883945999999999E-5</c:v>
                </c:pt>
                <c:pt idx="4">
                  <c:v>3.9482037999999901E-5</c:v>
                </c:pt>
                <c:pt idx="5">
                  <c:v>3.5923588000000003E-5</c:v>
                </c:pt>
                <c:pt idx="6">
                  <c:v>3.4044733999999901E-5</c:v>
                </c:pt>
                <c:pt idx="7">
                  <c:v>3.1770923000000001E-5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02-467F-A398-536A50A25440}"/>
            </c:ext>
          </c:extLst>
        </c:ser>
        <c:ser>
          <c:idx val="5"/>
          <c:order val="5"/>
          <c:tx>
            <c:strRef>
              <c:f>ElectProd!$B$493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ElectProd!$C$493:$K$493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4.36791E-6</c:v>
                </c:pt>
                <c:pt idx="3">
                  <c:v>3.999983E-6</c:v>
                </c:pt>
                <c:pt idx="4">
                  <c:v>4.9487849999999997E-6</c:v>
                </c:pt>
                <c:pt idx="5">
                  <c:v>6.4857378999999901E-6</c:v>
                </c:pt>
                <c:pt idx="6">
                  <c:v>6.2263209999999999E-6</c:v>
                </c:pt>
                <c:pt idx="7">
                  <c:v>5.8815039999999996E-6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02-467F-A398-536A50A25440}"/>
            </c:ext>
          </c:extLst>
        </c:ser>
        <c:ser>
          <c:idx val="6"/>
          <c:order val="6"/>
          <c:tx>
            <c:strRef>
              <c:f>ElectProd!$B$494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ElectProd!$C$494:$K$494</c:f>
              <c:numCache>
                <c:formatCode>General</c:formatCode>
                <c:ptCount val="8"/>
                <c:pt idx="0">
                  <c:v>5.8891899999999998E-5</c:v>
                </c:pt>
                <c:pt idx="1">
                  <c:v>2.4949409999999999E-5</c:v>
                </c:pt>
                <c:pt idx="2">
                  <c:v>1.5140422999999999E-5</c:v>
                </c:pt>
                <c:pt idx="3">
                  <c:v>1.0034362999999901E-5</c:v>
                </c:pt>
                <c:pt idx="4">
                  <c:v>1.2878192E-5</c:v>
                </c:pt>
                <c:pt idx="5">
                  <c:v>1.7507494000000002E-5</c:v>
                </c:pt>
                <c:pt idx="6">
                  <c:v>1.9610346E-5</c:v>
                </c:pt>
                <c:pt idx="7">
                  <c:v>2.2060522999999901E-5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02-467F-A398-536A50A25440}"/>
            </c:ext>
          </c:extLst>
        </c:ser>
        <c:ser>
          <c:idx val="7"/>
          <c:order val="7"/>
          <c:tx>
            <c:strRef>
              <c:f>ElectProd!$B$495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ElectProd!$C$495:$K$495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5.4957500000000005E-7</c:v>
                </c:pt>
                <c:pt idx="3">
                  <c:v>6.4516146999999997E-7</c:v>
                </c:pt>
                <c:pt idx="4">
                  <c:v>1.00426145E-6</c:v>
                </c:pt>
                <c:pt idx="5">
                  <c:v>1.62043399E-6</c:v>
                </c:pt>
                <c:pt idx="6">
                  <c:v>1.9449951599999998E-6</c:v>
                </c:pt>
                <c:pt idx="7">
                  <c:v>2.2955797000000001E-6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002-467F-A398-536A50A25440}"/>
            </c:ext>
          </c:extLst>
        </c:ser>
        <c:ser>
          <c:idx val="8"/>
          <c:order val="8"/>
          <c:tx>
            <c:strRef>
              <c:f>ElectProd!$B$496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ElectProd!$C$496:$K$496</c:f>
              <c:numCache>
                <c:formatCode>General</c:formatCode>
                <c:ptCount val="8"/>
                <c:pt idx="0">
                  <c:v>7.7551499999999998E-5</c:v>
                </c:pt>
                <c:pt idx="1">
                  <c:v>9.8697799999999995E-5</c:v>
                </c:pt>
                <c:pt idx="2">
                  <c:v>9.8697700000000002E-5</c:v>
                </c:pt>
                <c:pt idx="3">
                  <c:v>9.8697599999999995E-5</c:v>
                </c:pt>
                <c:pt idx="4">
                  <c:v>9.8697599999999995E-5</c:v>
                </c:pt>
                <c:pt idx="5">
                  <c:v>9.8697399999999995E-5</c:v>
                </c:pt>
                <c:pt idx="6">
                  <c:v>9.8697199999999994E-5</c:v>
                </c:pt>
                <c:pt idx="7">
                  <c:v>9.8697100000000001E-5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02-467F-A398-536A50A25440}"/>
            </c:ext>
          </c:extLst>
        </c:ser>
        <c:ser>
          <c:idx val="9"/>
          <c:order val="9"/>
          <c:tx>
            <c:strRef>
              <c:f>ElectProd!$B$497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ElectProd!$C$497:$K$497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002-467F-A398-536A50A25440}"/>
            </c:ext>
          </c:extLst>
        </c:ser>
        <c:ser>
          <c:idx val="10"/>
          <c:order val="10"/>
          <c:tx>
            <c:strRef>
              <c:f>ElectProd!$B$498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ElectProd!$C$498:$K$498</c:f>
              <c:numCache>
                <c:formatCode>General</c:formatCode>
                <c:ptCount val="8"/>
                <c:pt idx="0">
                  <c:v>6.7182493800000003E-5</c:v>
                </c:pt>
                <c:pt idx="1">
                  <c:v>9.8890143199999896E-5</c:v>
                </c:pt>
                <c:pt idx="2">
                  <c:v>1.57562629899999E-4</c:v>
                </c:pt>
                <c:pt idx="3">
                  <c:v>2.24448022199999E-4</c:v>
                </c:pt>
                <c:pt idx="4">
                  <c:v>3.1375324159999999E-4</c:v>
                </c:pt>
                <c:pt idx="5">
                  <c:v>4.3264813679999998E-4</c:v>
                </c:pt>
                <c:pt idx="6">
                  <c:v>5.0998513500000002E-4</c:v>
                </c:pt>
                <c:pt idx="7">
                  <c:v>6.1596935960000002E-4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002-467F-A398-536A50A25440}"/>
            </c:ext>
          </c:extLst>
        </c:ser>
        <c:ser>
          <c:idx val="11"/>
          <c:order val="11"/>
          <c:tx>
            <c:strRef>
              <c:f>ElectProd!$B$499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ElectProd!$C$499:$K$499</c:f>
              <c:numCache>
                <c:formatCode>General</c:formatCode>
                <c:ptCount val="8"/>
                <c:pt idx="0">
                  <c:v>1.48608217E-5</c:v>
                </c:pt>
                <c:pt idx="1">
                  <c:v>3.6776666730000001E-5</c:v>
                </c:pt>
                <c:pt idx="2">
                  <c:v>8.4227417729999996E-5</c:v>
                </c:pt>
                <c:pt idx="3">
                  <c:v>1.5705330922999999E-4</c:v>
                </c:pt>
                <c:pt idx="4">
                  <c:v>2.8286824153000002E-4</c:v>
                </c:pt>
                <c:pt idx="5">
                  <c:v>5.3252352232999905E-4</c:v>
                </c:pt>
                <c:pt idx="6">
                  <c:v>7.8703476303000001E-4</c:v>
                </c:pt>
                <c:pt idx="7">
                  <c:v>1.044827309E-3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002-467F-A398-536A50A25440}"/>
            </c:ext>
          </c:extLst>
        </c:ser>
        <c:ser>
          <c:idx val="12"/>
          <c:order val="12"/>
          <c:tx>
            <c:strRef>
              <c:f>ElectProd!$B$500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ElectProd!$C$500:$K$500</c:f>
              <c:numCache>
                <c:formatCode>General</c:formatCode>
                <c:ptCount val="8"/>
                <c:pt idx="0">
                  <c:v>2.9082171000000001E-4</c:v>
                </c:pt>
                <c:pt idx="1">
                  <c:v>3.2920201000000002E-4</c:v>
                </c:pt>
                <c:pt idx="2">
                  <c:v>3.01093399999999E-4</c:v>
                </c:pt>
                <c:pt idx="3">
                  <c:v>3.3300395000000001E-4</c:v>
                </c:pt>
                <c:pt idx="4">
                  <c:v>3.2390245999999999E-4</c:v>
                </c:pt>
                <c:pt idx="5">
                  <c:v>3.1914300999999999E-4</c:v>
                </c:pt>
                <c:pt idx="6">
                  <c:v>3.5313141000000001E-4</c:v>
                </c:pt>
                <c:pt idx="7">
                  <c:v>3.9722442999999899E-4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002-467F-A398-536A50A25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7935048"/>
        <c:axId val="367935440"/>
      </c:areaChart>
      <c:catAx>
        <c:axId val="367935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935440"/>
        <c:crosses val="autoZero"/>
        <c:auto val="1"/>
        <c:lblAlgn val="ctr"/>
        <c:lblOffset val="100"/>
        <c:noMultiLvlLbl val="0"/>
      </c:catAx>
      <c:valAx>
        <c:axId val="367935440"/>
        <c:scaling>
          <c:orientation val="minMax"/>
          <c:max val="3.000000000000000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935048"/>
        <c:crosses val="autoZero"/>
        <c:crossBetween val="midCat"/>
      </c:valAx>
    </c:plotArea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71605606590842807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ElectProd!$B$70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ElectProd!$C$70:$K$70</c:f>
              <c:numCache>
                <c:formatCode>General</c:formatCode>
                <c:ptCount val="8"/>
                <c:pt idx="0">
                  <c:v>5.8593299999999996E-4</c:v>
                </c:pt>
                <c:pt idx="1">
                  <c:v>5.0029589999999997E-4</c:v>
                </c:pt>
                <c:pt idx="2">
                  <c:v>3.9782517999999899E-4</c:v>
                </c:pt>
                <c:pt idx="3">
                  <c:v>2.6170742000000002E-4</c:v>
                </c:pt>
                <c:pt idx="4">
                  <c:v>2.9215338999999998E-4</c:v>
                </c:pt>
                <c:pt idx="5">
                  <c:v>3.2767137000000001E-4</c:v>
                </c:pt>
                <c:pt idx="6">
                  <c:v>3.7104329999999999E-4</c:v>
                </c:pt>
                <c:pt idx="7">
                  <c:v>4.1623689999999999E-4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58-43C8-9755-F3103A8E5D57}"/>
            </c:ext>
          </c:extLst>
        </c:ser>
        <c:ser>
          <c:idx val="1"/>
          <c:order val="1"/>
          <c:tx>
            <c:strRef>
              <c:f>ElectProd!$B$71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ElectProd!$C$71:$K$71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6.1118440000000002E-7</c:v>
                </c:pt>
                <c:pt idx="3">
                  <c:v>2.3534157E-6</c:v>
                </c:pt>
                <c:pt idx="4">
                  <c:v>3.4811367000000002E-6</c:v>
                </c:pt>
                <c:pt idx="5">
                  <c:v>5.6405599999999903E-6</c:v>
                </c:pt>
                <c:pt idx="6">
                  <c:v>7.6531104000000001E-6</c:v>
                </c:pt>
                <c:pt idx="7">
                  <c:v>1.01904449E-5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58-43C8-9755-F3103A8E5D57}"/>
            </c:ext>
          </c:extLst>
        </c:ser>
        <c:ser>
          <c:idx val="2"/>
          <c:order val="2"/>
          <c:tx>
            <c:strRef>
              <c:f>ElectProd!$B$72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ElectProd!$C$72:$K$72</c:f>
              <c:numCache>
                <c:formatCode>General</c:formatCode>
                <c:ptCount val="8"/>
                <c:pt idx="0">
                  <c:v>1.7826561000000001E-2</c:v>
                </c:pt>
                <c:pt idx="1">
                  <c:v>1.7080938E-2</c:v>
                </c:pt>
                <c:pt idx="2">
                  <c:v>1.6534321299999901E-2</c:v>
                </c:pt>
                <c:pt idx="3">
                  <c:v>1.597295801E-2</c:v>
                </c:pt>
                <c:pt idx="4">
                  <c:v>1.618991329E-2</c:v>
                </c:pt>
                <c:pt idx="5">
                  <c:v>1.6273263949999998E-2</c:v>
                </c:pt>
                <c:pt idx="6">
                  <c:v>1.6601060859999999E-2</c:v>
                </c:pt>
                <c:pt idx="7">
                  <c:v>1.6898756899999999E-2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58-43C8-9755-F3103A8E5D57}"/>
            </c:ext>
          </c:extLst>
        </c:ser>
        <c:ser>
          <c:idx val="3"/>
          <c:order val="3"/>
          <c:tx>
            <c:strRef>
              <c:f>ElectProd!$B$73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ElectProd!$C$73:$K$73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4.2719699999999997E-5</c:v>
                </c:pt>
                <c:pt idx="3">
                  <c:v>1.871888E-4</c:v>
                </c:pt>
                <c:pt idx="4">
                  <c:v>3.0366110000000003E-4</c:v>
                </c:pt>
                <c:pt idx="5">
                  <c:v>4.61032E-4</c:v>
                </c:pt>
                <c:pt idx="6">
                  <c:v>5.8985250000000004E-4</c:v>
                </c:pt>
                <c:pt idx="7">
                  <c:v>7.1795590000000003E-4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58-43C8-9755-F3103A8E5D57}"/>
            </c:ext>
          </c:extLst>
        </c:ser>
        <c:ser>
          <c:idx val="4"/>
          <c:order val="4"/>
          <c:tx>
            <c:strRef>
              <c:f>ElectProd!$B$74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ElectProd!$C$74:$K$74</c:f>
              <c:numCache>
                <c:formatCode>General</c:formatCode>
                <c:ptCount val="8"/>
                <c:pt idx="0">
                  <c:v>5.9760849999999997E-4</c:v>
                </c:pt>
                <c:pt idx="1">
                  <c:v>4.4145689999999999E-4</c:v>
                </c:pt>
                <c:pt idx="2">
                  <c:v>3.6810131999999999E-4</c:v>
                </c:pt>
                <c:pt idx="3">
                  <c:v>2.9785467999999897E-4</c:v>
                </c:pt>
                <c:pt idx="4">
                  <c:v>2.6529560999999998E-4</c:v>
                </c:pt>
                <c:pt idx="5">
                  <c:v>2.6003691E-4</c:v>
                </c:pt>
                <c:pt idx="6">
                  <c:v>2.5746467999999999E-4</c:v>
                </c:pt>
                <c:pt idx="7">
                  <c:v>2.6512596000000002E-4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58-43C8-9755-F3103A8E5D57}"/>
            </c:ext>
          </c:extLst>
        </c:ser>
        <c:ser>
          <c:idx val="5"/>
          <c:order val="5"/>
          <c:tx>
            <c:strRef>
              <c:f>ElectProd!$B$75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ElectProd!$C$75:$K$75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1.9056299999999999E-5</c:v>
                </c:pt>
                <c:pt idx="3">
                  <c:v>6.2122407999999995E-5</c:v>
                </c:pt>
                <c:pt idx="4">
                  <c:v>6.2206049999999997E-5</c:v>
                </c:pt>
                <c:pt idx="5">
                  <c:v>7.5167240999999898E-5</c:v>
                </c:pt>
                <c:pt idx="6">
                  <c:v>6.3419240999999996E-5</c:v>
                </c:pt>
                <c:pt idx="7">
                  <c:v>5.8665210000000003E-5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58-43C8-9755-F3103A8E5D57}"/>
            </c:ext>
          </c:extLst>
        </c:ser>
        <c:ser>
          <c:idx val="6"/>
          <c:order val="6"/>
          <c:tx>
            <c:strRef>
              <c:f>ElectProd!$B$76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ElectProd!$C$76:$K$76</c:f>
              <c:numCache>
                <c:formatCode>General</c:formatCode>
                <c:ptCount val="8"/>
                <c:pt idx="0">
                  <c:v>2.4327760000000002E-3</c:v>
                </c:pt>
                <c:pt idx="1">
                  <c:v>1.18085E-3</c:v>
                </c:pt>
                <c:pt idx="2">
                  <c:v>7.685678E-4</c:v>
                </c:pt>
                <c:pt idx="3">
                  <c:v>9.1793949999999995E-4</c:v>
                </c:pt>
                <c:pt idx="4">
                  <c:v>9.8652200000000009E-4</c:v>
                </c:pt>
                <c:pt idx="5">
                  <c:v>1.1763645E-3</c:v>
                </c:pt>
                <c:pt idx="6">
                  <c:v>1.1838653E-3</c:v>
                </c:pt>
                <c:pt idx="7">
                  <c:v>1.2841087E-3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58-43C8-9755-F3103A8E5D57}"/>
            </c:ext>
          </c:extLst>
        </c:ser>
        <c:ser>
          <c:idx val="7"/>
          <c:order val="7"/>
          <c:tx>
            <c:strRef>
              <c:f>ElectProd!$B$77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ElectProd!$C$77:$K$77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1.196326E-5</c:v>
                </c:pt>
                <c:pt idx="3">
                  <c:v>4.6170413999999999E-5</c:v>
                </c:pt>
                <c:pt idx="4">
                  <c:v>5.2730907999999901E-5</c:v>
                </c:pt>
                <c:pt idx="5">
                  <c:v>7.1650537000000002E-5</c:v>
                </c:pt>
                <c:pt idx="6">
                  <c:v>6.9937153999999999E-5</c:v>
                </c:pt>
                <c:pt idx="7">
                  <c:v>7.4463293000000003E-5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A58-43C8-9755-F3103A8E5D57}"/>
            </c:ext>
          </c:extLst>
        </c:ser>
        <c:ser>
          <c:idx val="8"/>
          <c:order val="8"/>
          <c:tx>
            <c:strRef>
              <c:f>ElectProd!$B$78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ElectProd!$C$78:$K$78</c:f>
              <c:numCache>
                <c:formatCode>General</c:formatCode>
                <c:ptCount val="8"/>
                <c:pt idx="0">
                  <c:v>4.3712500000000001E-4</c:v>
                </c:pt>
                <c:pt idx="1">
                  <c:v>5.9626799999999995E-4</c:v>
                </c:pt>
                <c:pt idx="2">
                  <c:v>5.9626799999999995E-4</c:v>
                </c:pt>
                <c:pt idx="3">
                  <c:v>5.9626799999999995E-4</c:v>
                </c:pt>
                <c:pt idx="4">
                  <c:v>5.9626799999999995E-4</c:v>
                </c:pt>
                <c:pt idx="5">
                  <c:v>5.9626799999999995E-4</c:v>
                </c:pt>
                <c:pt idx="6">
                  <c:v>5.9626600000000003E-4</c:v>
                </c:pt>
                <c:pt idx="7">
                  <c:v>5.9626600000000003E-4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58-43C8-9755-F3103A8E5D57}"/>
            </c:ext>
          </c:extLst>
        </c:ser>
        <c:ser>
          <c:idx val="9"/>
          <c:order val="9"/>
          <c:tx>
            <c:strRef>
              <c:f>ElectProd!$B$79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ElectProd!$C$79:$K$79</c:f>
              <c:numCache>
                <c:formatCode>General</c:formatCode>
                <c:ptCount val="8"/>
                <c:pt idx="0">
                  <c:v>1.13562E-2</c:v>
                </c:pt>
                <c:pt idx="1">
                  <c:v>1.13562E-2</c:v>
                </c:pt>
                <c:pt idx="2">
                  <c:v>1.13562E-2</c:v>
                </c:pt>
                <c:pt idx="3">
                  <c:v>1.13562E-2</c:v>
                </c:pt>
                <c:pt idx="4">
                  <c:v>1.13562E-2</c:v>
                </c:pt>
                <c:pt idx="5">
                  <c:v>1.13562E-2</c:v>
                </c:pt>
                <c:pt idx="6">
                  <c:v>1.13562E-2</c:v>
                </c:pt>
                <c:pt idx="7">
                  <c:v>1.13562E-2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A58-43C8-9755-F3103A8E5D57}"/>
            </c:ext>
          </c:extLst>
        </c:ser>
        <c:ser>
          <c:idx val="10"/>
          <c:order val="10"/>
          <c:tx>
            <c:strRef>
              <c:f>ElectProd!$B$80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ElectProd!$C$80:$K$80</c:f>
              <c:numCache>
                <c:formatCode>General</c:formatCode>
                <c:ptCount val="8"/>
                <c:pt idx="0">
                  <c:v>3.7942150549999999E-3</c:v>
                </c:pt>
                <c:pt idx="1">
                  <c:v>4.6765130449999996E-3</c:v>
                </c:pt>
                <c:pt idx="2">
                  <c:v>5.3900893160000003E-3</c:v>
                </c:pt>
                <c:pt idx="3">
                  <c:v>7.8126486159999994E-3</c:v>
                </c:pt>
                <c:pt idx="4">
                  <c:v>1.0060239036E-2</c:v>
                </c:pt>
                <c:pt idx="5">
                  <c:v>1.1008670916E-2</c:v>
                </c:pt>
                <c:pt idx="6">
                  <c:v>1.1373104720999999E-2</c:v>
                </c:pt>
                <c:pt idx="7">
                  <c:v>1.2685394051E-2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A58-43C8-9755-F3103A8E5D57}"/>
            </c:ext>
          </c:extLst>
        </c:ser>
        <c:ser>
          <c:idx val="11"/>
          <c:order val="11"/>
          <c:tx>
            <c:strRef>
              <c:f>ElectProd!$B$81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ElectProd!$C$81:$K$81</c:f>
              <c:numCache>
                <c:formatCode>General</c:formatCode>
                <c:ptCount val="8"/>
                <c:pt idx="0">
                  <c:v>7.7308014999999993E-5</c:v>
                </c:pt>
                <c:pt idx="1">
                  <c:v>2.247584711E-4</c:v>
                </c:pt>
                <c:pt idx="2">
                  <c:v>4.2397732569999998E-4</c:v>
                </c:pt>
                <c:pt idx="3">
                  <c:v>1.4436096257000001E-3</c:v>
                </c:pt>
                <c:pt idx="4">
                  <c:v>2.8885652816999902E-3</c:v>
                </c:pt>
                <c:pt idx="5">
                  <c:v>5.5845765166999996E-3</c:v>
                </c:pt>
                <c:pt idx="6">
                  <c:v>7.9089047376999996E-3</c:v>
                </c:pt>
                <c:pt idx="7">
                  <c:v>1.01740494676E-2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A58-43C8-9755-F3103A8E5D57}"/>
            </c:ext>
          </c:extLst>
        </c:ser>
        <c:ser>
          <c:idx val="12"/>
          <c:order val="12"/>
          <c:tx>
            <c:strRef>
              <c:f>ElectProd!$B$82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ElectProd!$C$82:$K$82</c:f>
              <c:numCache>
                <c:formatCode>General</c:formatCode>
                <c:ptCount val="8"/>
                <c:pt idx="0">
                  <c:v>4.7008776999999998E-3</c:v>
                </c:pt>
                <c:pt idx="1">
                  <c:v>5.5135078999999998E-3</c:v>
                </c:pt>
                <c:pt idx="2">
                  <c:v>6.8275269000000003E-3</c:v>
                </c:pt>
                <c:pt idx="3">
                  <c:v>6.8362281999999998E-3</c:v>
                </c:pt>
                <c:pt idx="4">
                  <c:v>6.04123419999999E-3</c:v>
                </c:pt>
                <c:pt idx="5">
                  <c:v>4.8902909999999902E-3</c:v>
                </c:pt>
                <c:pt idx="6">
                  <c:v>4.6843881999999899E-3</c:v>
                </c:pt>
                <c:pt idx="7">
                  <c:v>4.6372122E-3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A58-43C8-9755-F3103A8E5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151632"/>
        <c:axId val="215152024"/>
      </c:areaChart>
      <c:catAx>
        <c:axId val="21515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2024"/>
        <c:crosses val="autoZero"/>
        <c:auto val="1"/>
        <c:lblAlgn val="ctr"/>
        <c:lblOffset val="100"/>
        <c:noMultiLvlLbl val="0"/>
      </c:catAx>
      <c:valAx>
        <c:axId val="215152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16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 rot="-5400000" vert="horz"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MD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764763779527559"/>
          <c:y val="4.7678122265966752E-2"/>
          <c:w val="0.71605606590842807"/>
          <c:h val="0.7175066983814522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ElectProd!$B$440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ElectProd!$C$440:$K$440</c:f>
              <c:numCache>
                <c:formatCode>General</c:formatCode>
                <c:ptCount val="8"/>
                <c:pt idx="0">
                  <c:v>4.8309229999999898E-2</c:v>
                </c:pt>
                <c:pt idx="1">
                  <c:v>4.6689040000000001E-2</c:v>
                </c:pt>
                <c:pt idx="2">
                  <c:v>2.9634661999999999E-2</c:v>
                </c:pt>
                <c:pt idx="3">
                  <c:v>1.6776515999999998E-2</c:v>
                </c:pt>
                <c:pt idx="4">
                  <c:v>1.84872819999999E-2</c:v>
                </c:pt>
                <c:pt idx="5">
                  <c:v>2.0677213999999999E-2</c:v>
                </c:pt>
                <c:pt idx="6">
                  <c:v>2.2058453999999901E-2</c:v>
                </c:pt>
                <c:pt idx="7">
                  <c:v>2.2733307000000001E-2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AD-49EF-BEA8-050CA920E9B3}"/>
            </c:ext>
          </c:extLst>
        </c:ser>
        <c:ser>
          <c:idx val="1"/>
          <c:order val="1"/>
          <c:tx>
            <c:strRef>
              <c:f>ElectProd!$B$441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ElectProd!$C$441:$K$441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9.6315699999999997E-5</c:v>
                </c:pt>
                <c:pt idx="3">
                  <c:v>1.2214216000000001E-4</c:v>
                </c:pt>
                <c:pt idx="4">
                  <c:v>1.9897536999999901E-4</c:v>
                </c:pt>
                <c:pt idx="5">
                  <c:v>3.3650181000000003E-4</c:v>
                </c:pt>
                <c:pt idx="6">
                  <c:v>4.8477570999999999E-4</c:v>
                </c:pt>
                <c:pt idx="7">
                  <c:v>6.4664580999999996E-4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AD-49EF-BEA8-050CA920E9B3}"/>
            </c:ext>
          </c:extLst>
        </c:ser>
        <c:ser>
          <c:idx val="2"/>
          <c:order val="2"/>
          <c:tx>
            <c:strRef>
              <c:f>ElectProd!$B$442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ElectProd!$C$442:$K$442</c:f>
              <c:numCache>
                <c:formatCode>General</c:formatCode>
                <c:ptCount val="8"/>
                <c:pt idx="0">
                  <c:v>3.81761911E-2</c:v>
                </c:pt>
                <c:pt idx="1">
                  <c:v>3.2606217100000001E-2</c:v>
                </c:pt>
                <c:pt idx="2">
                  <c:v>2.6939640670000001E-2</c:v>
                </c:pt>
                <c:pt idx="3">
                  <c:v>2.1107985150000001E-2</c:v>
                </c:pt>
                <c:pt idx="4">
                  <c:v>1.8110658849999999E-2</c:v>
                </c:pt>
                <c:pt idx="5">
                  <c:v>1.5044089149999988E-2</c:v>
                </c:pt>
                <c:pt idx="6">
                  <c:v>1.26931061E-2</c:v>
                </c:pt>
                <c:pt idx="7">
                  <c:v>1.0501113120000001E-2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AD-49EF-BEA8-050CA920E9B3}"/>
            </c:ext>
          </c:extLst>
        </c:ser>
        <c:ser>
          <c:idx val="3"/>
          <c:order val="3"/>
          <c:tx>
            <c:strRef>
              <c:f>ElectProd!$B$443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ElectProd!$C$443:$K$443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4.1604699999999998E-5</c:v>
                </c:pt>
                <c:pt idx="3">
                  <c:v>6.6679400000000004E-5</c:v>
                </c:pt>
                <c:pt idx="4">
                  <c:v>1.069564E-4</c:v>
                </c:pt>
                <c:pt idx="5">
                  <c:v>1.6739119999999901E-4</c:v>
                </c:pt>
                <c:pt idx="6">
                  <c:v>2.248006E-4</c:v>
                </c:pt>
                <c:pt idx="7">
                  <c:v>2.8125660000000001E-4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AD-49EF-BEA8-050CA920E9B3}"/>
            </c:ext>
          </c:extLst>
        </c:ser>
        <c:ser>
          <c:idx val="4"/>
          <c:order val="4"/>
          <c:tx>
            <c:strRef>
              <c:f>ElectProd!$B$444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ElectProd!$C$444:$K$444</c:f>
              <c:numCache>
                <c:formatCode>General</c:formatCode>
                <c:ptCount val="8"/>
                <c:pt idx="0">
                  <c:v>6.0893540000000004E-4</c:v>
                </c:pt>
                <c:pt idx="1">
                  <c:v>7.2246463999999996E-4</c:v>
                </c:pt>
                <c:pt idx="2">
                  <c:v>4.4170981E-4</c:v>
                </c:pt>
                <c:pt idx="3">
                  <c:v>3.0348734999999997E-4</c:v>
                </c:pt>
                <c:pt idx="4">
                  <c:v>2.7034642999999999E-4</c:v>
                </c:pt>
                <c:pt idx="5">
                  <c:v>2.7001922999999998E-4</c:v>
                </c:pt>
                <c:pt idx="6">
                  <c:v>2.6950938000000002E-4</c:v>
                </c:pt>
                <c:pt idx="7">
                  <c:v>2.6505125000000001E-4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AD-49EF-BEA8-050CA920E9B3}"/>
            </c:ext>
          </c:extLst>
        </c:ser>
        <c:ser>
          <c:idx val="5"/>
          <c:order val="5"/>
          <c:tx>
            <c:strRef>
              <c:f>ElectProd!$B$445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ElectProd!$C$445:$K$445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5.15377E-5</c:v>
                </c:pt>
                <c:pt idx="3">
                  <c:v>5.2130940000000002E-5</c:v>
                </c:pt>
                <c:pt idx="4">
                  <c:v>6.263617E-5</c:v>
                </c:pt>
                <c:pt idx="5">
                  <c:v>7.9750319999999996E-5</c:v>
                </c:pt>
                <c:pt idx="6">
                  <c:v>7.4081529999999994E-5</c:v>
                </c:pt>
                <c:pt idx="7">
                  <c:v>6.8210040000000002E-5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AD-49EF-BEA8-050CA920E9B3}"/>
            </c:ext>
          </c:extLst>
        </c:ser>
        <c:ser>
          <c:idx val="6"/>
          <c:order val="6"/>
          <c:tx>
            <c:strRef>
              <c:f>ElectProd!$B$446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ElectProd!$C$446:$K$446</c:f>
              <c:numCache>
                <c:formatCode>General</c:formatCode>
                <c:ptCount val="8"/>
                <c:pt idx="0">
                  <c:v>2.7538459999999998E-4</c:v>
                </c:pt>
                <c:pt idx="1">
                  <c:v>1.4673600000000001E-4</c:v>
                </c:pt>
                <c:pt idx="2">
                  <c:v>1.3061978E-4</c:v>
                </c:pt>
                <c:pt idx="3">
                  <c:v>1.0611377000000001E-4</c:v>
                </c:pt>
                <c:pt idx="4">
                  <c:v>1.4339913E-4</c:v>
                </c:pt>
                <c:pt idx="5">
                  <c:v>2.0686065000000001E-4</c:v>
                </c:pt>
                <c:pt idx="6">
                  <c:v>2.3453756000000001E-4</c:v>
                </c:pt>
                <c:pt idx="7">
                  <c:v>2.6723354999999999E-4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AD-49EF-BEA8-050CA920E9B3}"/>
            </c:ext>
          </c:extLst>
        </c:ser>
        <c:ser>
          <c:idx val="7"/>
          <c:order val="7"/>
          <c:tx>
            <c:strRef>
              <c:f>ElectProd!$B$447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ElectProd!$C$447:$K$447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6.2442100000000001E-6</c:v>
                </c:pt>
                <c:pt idx="3">
                  <c:v>8.4756846000000001E-6</c:v>
                </c:pt>
                <c:pt idx="4">
                  <c:v>1.3328913300000001E-5</c:v>
                </c:pt>
                <c:pt idx="5">
                  <c:v>2.1627357899999999E-5</c:v>
                </c:pt>
                <c:pt idx="6">
                  <c:v>2.5823402700000001E-5</c:v>
                </c:pt>
                <c:pt idx="7">
                  <c:v>3.0350012499999898E-5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7AD-49EF-BEA8-050CA920E9B3}"/>
            </c:ext>
          </c:extLst>
        </c:ser>
        <c:ser>
          <c:idx val="8"/>
          <c:order val="8"/>
          <c:tx>
            <c:strRef>
              <c:f>ElectProd!$B$448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ElectProd!$C$448:$K$448</c:f>
              <c:numCache>
                <c:formatCode>General</c:formatCode>
                <c:ptCount val="8"/>
                <c:pt idx="0">
                  <c:v>6.1358200000000002E-2</c:v>
                </c:pt>
                <c:pt idx="1">
                  <c:v>6.3175099999999998E-2</c:v>
                </c:pt>
                <c:pt idx="2">
                  <c:v>5.9858299999999899E-2</c:v>
                </c:pt>
                <c:pt idx="3">
                  <c:v>5.5319590000000002E-2</c:v>
                </c:pt>
                <c:pt idx="4">
                  <c:v>4.9622390000000002E-2</c:v>
                </c:pt>
                <c:pt idx="5">
                  <c:v>4.319808E-2</c:v>
                </c:pt>
                <c:pt idx="6">
                  <c:v>3.6773779999999999E-2</c:v>
                </c:pt>
                <c:pt idx="7">
                  <c:v>3.1076570000000001E-2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AD-49EF-BEA8-050CA920E9B3}"/>
            </c:ext>
          </c:extLst>
        </c:ser>
        <c:ser>
          <c:idx val="9"/>
          <c:order val="9"/>
          <c:tx>
            <c:strRef>
              <c:f>ElectProd!$B$449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ElectProd!$C$449:$K$449</c:f>
              <c:numCache>
                <c:formatCode>General</c:formatCode>
                <c:ptCount val="8"/>
                <c:pt idx="0">
                  <c:v>6.0986E-3</c:v>
                </c:pt>
                <c:pt idx="1">
                  <c:v>6.0986E-3</c:v>
                </c:pt>
                <c:pt idx="2">
                  <c:v>6.0986E-3</c:v>
                </c:pt>
                <c:pt idx="3">
                  <c:v>6.0986E-3</c:v>
                </c:pt>
                <c:pt idx="4">
                  <c:v>6.0986E-3</c:v>
                </c:pt>
                <c:pt idx="5">
                  <c:v>6.0986E-3</c:v>
                </c:pt>
                <c:pt idx="6">
                  <c:v>6.0986E-3</c:v>
                </c:pt>
                <c:pt idx="7">
                  <c:v>6.0986E-3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7AD-49EF-BEA8-050CA920E9B3}"/>
            </c:ext>
          </c:extLst>
        </c:ser>
        <c:ser>
          <c:idx val="10"/>
          <c:order val="10"/>
          <c:tx>
            <c:strRef>
              <c:f>ElectProd!$B$450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ElectProd!$C$450:$K$450</c:f>
              <c:numCache>
                <c:formatCode>General</c:formatCode>
                <c:ptCount val="8"/>
                <c:pt idx="0">
                  <c:v>7.8162071299999998E-4</c:v>
                </c:pt>
                <c:pt idx="1">
                  <c:v>1.286070057E-3</c:v>
                </c:pt>
                <c:pt idx="2">
                  <c:v>2.5112839629999901E-3</c:v>
                </c:pt>
                <c:pt idx="3">
                  <c:v>4.0416642500000002E-3</c:v>
                </c:pt>
                <c:pt idx="4">
                  <c:v>5.9969573000000003E-3</c:v>
                </c:pt>
                <c:pt idx="5">
                  <c:v>8.6715958899999997E-3</c:v>
                </c:pt>
                <c:pt idx="6">
                  <c:v>1.0589854877E-2</c:v>
                </c:pt>
                <c:pt idx="7">
                  <c:v>1.2710494943E-2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AD-49EF-BEA8-050CA920E9B3}"/>
            </c:ext>
          </c:extLst>
        </c:ser>
        <c:ser>
          <c:idx val="11"/>
          <c:order val="11"/>
          <c:tx>
            <c:strRef>
              <c:f>ElectProd!$B$451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ElectProd!$C$451:$K$451</c:f>
              <c:numCache>
                <c:formatCode>General</c:formatCode>
                <c:ptCount val="8"/>
                <c:pt idx="0">
                  <c:v>1.3069507799999999E-4</c:v>
                </c:pt>
                <c:pt idx="1">
                  <c:v>3.4873316649999998E-4</c:v>
                </c:pt>
                <c:pt idx="2">
                  <c:v>9.4538389049999996E-4</c:v>
                </c:pt>
                <c:pt idx="3">
                  <c:v>1.9792872665000002E-3</c:v>
                </c:pt>
                <c:pt idx="4">
                  <c:v>3.8039152705000002E-3</c:v>
                </c:pt>
                <c:pt idx="5">
                  <c:v>7.3249293624999901E-3</c:v>
                </c:pt>
                <c:pt idx="6">
                  <c:v>1.08052178445E-2</c:v>
                </c:pt>
                <c:pt idx="7">
                  <c:v>1.4169561569000001E-2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7AD-49EF-BEA8-050CA920E9B3}"/>
            </c:ext>
          </c:extLst>
        </c:ser>
        <c:ser>
          <c:idx val="12"/>
          <c:order val="12"/>
          <c:tx>
            <c:strRef>
              <c:f>ElectProd!$B$452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ElectProd!$C$452:$K$452</c:f>
              <c:numCache>
                <c:formatCode>General</c:formatCode>
                <c:ptCount val="8"/>
                <c:pt idx="0">
                  <c:v>1.878446E-3</c:v>
                </c:pt>
                <c:pt idx="1">
                  <c:v>2.094364E-3</c:v>
                </c:pt>
                <c:pt idx="2">
                  <c:v>1.8767596E-3</c:v>
                </c:pt>
                <c:pt idx="3">
                  <c:v>2.0512695999999999E-3</c:v>
                </c:pt>
                <c:pt idx="4">
                  <c:v>1.9207988999999999E-3</c:v>
                </c:pt>
                <c:pt idx="5">
                  <c:v>1.7913459E-3</c:v>
                </c:pt>
                <c:pt idx="6">
                  <c:v>1.8728064E-3</c:v>
                </c:pt>
                <c:pt idx="7">
                  <c:v>1.9932180000000002E-3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7AD-49EF-BEA8-050CA920E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133600"/>
        <c:axId val="358133992"/>
      </c:areaChart>
      <c:catAx>
        <c:axId val="35813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133992"/>
        <c:crosses val="autoZero"/>
        <c:auto val="1"/>
        <c:lblAlgn val="ctr"/>
        <c:lblOffset val="100"/>
        <c:noMultiLvlLbl val="0"/>
      </c:catAx>
      <c:valAx>
        <c:axId val="358133992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133600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71605606590842807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ElectProd!$B$54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ElectProd!$C$54:$K$54</c:f>
              <c:numCache>
                <c:formatCode>General</c:formatCode>
                <c:ptCount val="8"/>
                <c:pt idx="0">
                  <c:v>1.876951E-2</c:v>
                </c:pt>
                <c:pt idx="1">
                  <c:v>1.5131450000000001E-2</c:v>
                </c:pt>
                <c:pt idx="2">
                  <c:v>1.2051865999999991E-2</c:v>
                </c:pt>
                <c:pt idx="3">
                  <c:v>8.4736619999999999E-3</c:v>
                </c:pt>
                <c:pt idx="4">
                  <c:v>9.08761799999999E-3</c:v>
                </c:pt>
                <c:pt idx="5">
                  <c:v>9.5939030000000008E-3</c:v>
                </c:pt>
                <c:pt idx="6">
                  <c:v>1.0241871E-2</c:v>
                </c:pt>
                <c:pt idx="7">
                  <c:v>1.0790872999999989E-2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0-496F-AAAA-0115AD7809C2}"/>
            </c:ext>
          </c:extLst>
        </c:ser>
        <c:ser>
          <c:idx val="1"/>
          <c:order val="1"/>
          <c:tx>
            <c:strRef>
              <c:f>ElectProd!$B$55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ElectProd!$C$55:$K$55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1.929204E-5</c:v>
                </c:pt>
                <c:pt idx="3">
                  <c:v>6.4640319000000004E-5</c:v>
                </c:pt>
                <c:pt idx="4">
                  <c:v>8.7509214000000004E-5</c:v>
                </c:pt>
                <c:pt idx="5">
                  <c:v>1.26570551E-4</c:v>
                </c:pt>
                <c:pt idx="6">
                  <c:v>1.6120302600000001E-4</c:v>
                </c:pt>
                <c:pt idx="7">
                  <c:v>2.01951507E-4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50-496F-AAAA-0115AD7809C2}"/>
            </c:ext>
          </c:extLst>
        </c:ser>
        <c:ser>
          <c:idx val="2"/>
          <c:order val="2"/>
          <c:tx>
            <c:strRef>
              <c:f>ElectProd!$B$56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ElectProd!$C$56:$K$56</c:f>
              <c:numCache>
                <c:formatCode>General</c:formatCode>
                <c:ptCount val="8"/>
                <c:pt idx="0">
                  <c:v>8.6055943999999995E-2</c:v>
                </c:pt>
                <c:pt idx="1">
                  <c:v>8.142121799999999E-2</c:v>
                </c:pt>
                <c:pt idx="2">
                  <c:v>7.7904754399999998E-2</c:v>
                </c:pt>
                <c:pt idx="3">
                  <c:v>7.0499833099999895E-2</c:v>
                </c:pt>
                <c:pt idx="4">
                  <c:v>6.6566336500000003E-2</c:v>
                </c:pt>
                <c:pt idx="5">
                  <c:v>6.0714466699999997E-2</c:v>
                </c:pt>
                <c:pt idx="6">
                  <c:v>5.7242336599999999E-2</c:v>
                </c:pt>
                <c:pt idx="7">
                  <c:v>5.4012786299999997E-2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50-496F-AAAA-0115AD7809C2}"/>
            </c:ext>
          </c:extLst>
        </c:ser>
        <c:ser>
          <c:idx val="3"/>
          <c:order val="3"/>
          <c:tx>
            <c:strRef>
              <c:f>ElectProd!$B$57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ElectProd!$C$57:$K$57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1.41454E-4</c:v>
                </c:pt>
                <c:pt idx="3">
                  <c:v>5.6411150000000001E-4</c:v>
                </c:pt>
                <c:pt idx="4">
                  <c:v>8.6945839999999996E-4</c:v>
                </c:pt>
                <c:pt idx="5">
                  <c:v>1.2256646E-3</c:v>
                </c:pt>
                <c:pt idx="6">
                  <c:v>1.504551E-3</c:v>
                </c:pt>
                <c:pt idx="7">
                  <c:v>1.7645455999999999E-3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50-496F-AAAA-0115AD7809C2}"/>
            </c:ext>
          </c:extLst>
        </c:ser>
        <c:ser>
          <c:idx val="4"/>
          <c:order val="4"/>
          <c:tx>
            <c:strRef>
              <c:f>ElectProd!$B$58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ElectProd!$C$58:$K$58</c:f>
              <c:numCache>
                <c:formatCode>General</c:formatCode>
                <c:ptCount val="8"/>
                <c:pt idx="0">
                  <c:v>7.4871219999999997E-4</c:v>
                </c:pt>
                <c:pt idx="1">
                  <c:v>5.525924E-4</c:v>
                </c:pt>
                <c:pt idx="2">
                  <c:v>4.6783306E-4</c:v>
                </c:pt>
                <c:pt idx="3">
                  <c:v>3.54921389999999E-4</c:v>
                </c:pt>
                <c:pt idx="4">
                  <c:v>2.9903012E-4</c:v>
                </c:pt>
                <c:pt idx="5">
                  <c:v>2.5959463000000001E-4</c:v>
                </c:pt>
                <c:pt idx="6">
                  <c:v>2.3986067999999999E-4</c:v>
                </c:pt>
                <c:pt idx="7">
                  <c:v>2.2782443999999901E-4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50-496F-AAAA-0115AD7809C2}"/>
            </c:ext>
          </c:extLst>
        </c:ser>
        <c:ser>
          <c:idx val="5"/>
          <c:order val="5"/>
          <c:tx>
            <c:strRef>
              <c:f>ElectProd!$B$59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ElectProd!$C$59:$K$59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1.91264E-5</c:v>
                </c:pt>
                <c:pt idx="3">
                  <c:v>5.5913277000000003E-5</c:v>
                </c:pt>
                <c:pt idx="4">
                  <c:v>5.1961534E-5</c:v>
                </c:pt>
                <c:pt idx="5">
                  <c:v>5.6298399999999901E-5</c:v>
                </c:pt>
                <c:pt idx="6">
                  <c:v>4.5163924999999998E-5</c:v>
                </c:pt>
                <c:pt idx="7">
                  <c:v>4.0098115999999999E-5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50-496F-AAAA-0115AD7809C2}"/>
            </c:ext>
          </c:extLst>
        </c:ser>
        <c:ser>
          <c:idx val="6"/>
          <c:order val="6"/>
          <c:tx>
            <c:strRef>
              <c:f>ElectProd!$B$60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ElectProd!$C$60:$K$60</c:f>
              <c:numCache>
                <c:formatCode>General</c:formatCode>
                <c:ptCount val="8"/>
                <c:pt idx="0">
                  <c:v>1.3319809999999899E-3</c:v>
                </c:pt>
                <c:pt idx="1">
                  <c:v>6.5520300000000004E-4</c:v>
                </c:pt>
                <c:pt idx="2">
                  <c:v>4.4925239999999903E-4</c:v>
                </c:pt>
                <c:pt idx="3">
                  <c:v>5.2539527999999997E-4</c:v>
                </c:pt>
                <c:pt idx="4">
                  <c:v>5.6310615999999997E-4</c:v>
                </c:pt>
                <c:pt idx="5">
                  <c:v>6.5419784999999999E-4</c:v>
                </c:pt>
                <c:pt idx="6">
                  <c:v>6.6262112999999998E-4</c:v>
                </c:pt>
                <c:pt idx="7">
                  <c:v>7.2415800999999999E-4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50-496F-AAAA-0115AD7809C2}"/>
            </c:ext>
          </c:extLst>
        </c:ser>
        <c:ser>
          <c:idx val="7"/>
          <c:order val="7"/>
          <c:tx>
            <c:strRef>
              <c:f>ElectProd!$B$61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ElectProd!$C$61:$K$61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7.0520600000000004E-6</c:v>
                </c:pt>
                <c:pt idx="3">
                  <c:v>2.6337372999999999E-5</c:v>
                </c:pt>
                <c:pt idx="4">
                  <c:v>3.0063581599999999E-5</c:v>
                </c:pt>
                <c:pt idx="5">
                  <c:v>3.95397485E-5</c:v>
                </c:pt>
                <c:pt idx="6">
                  <c:v>3.9123810599999997E-5</c:v>
                </c:pt>
                <c:pt idx="7">
                  <c:v>4.2331121100000001E-5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A50-496F-AAAA-0115AD7809C2}"/>
            </c:ext>
          </c:extLst>
        </c:ser>
        <c:ser>
          <c:idx val="8"/>
          <c:order val="8"/>
          <c:tx>
            <c:strRef>
              <c:f>ElectProd!$B$62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ElectProd!$C$62:$K$62</c:f>
              <c:numCache>
                <c:formatCode>General</c:formatCode>
                <c:ptCount val="8"/>
                <c:pt idx="0">
                  <c:v>3.1337499999999997E-2</c:v>
                </c:pt>
                <c:pt idx="1">
                  <c:v>3.4012830000000001E-2</c:v>
                </c:pt>
                <c:pt idx="2">
                  <c:v>3.260482E-2</c:v>
                </c:pt>
                <c:pt idx="3">
                  <c:v>3.067812E-2</c:v>
                </c:pt>
                <c:pt idx="4">
                  <c:v>2.8259619999999999E-2</c:v>
                </c:pt>
                <c:pt idx="5">
                  <c:v>2.553242E-2</c:v>
                </c:pt>
                <c:pt idx="6">
                  <c:v>2.2805179999999901E-2</c:v>
                </c:pt>
                <c:pt idx="7">
                  <c:v>2.0386680000000001E-2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50-496F-AAAA-0115AD7809C2}"/>
            </c:ext>
          </c:extLst>
        </c:ser>
        <c:ser>
          <c:idx val="9"/>
          <c:order val="9"/>
          <c:tx>
            <c:strRef>
              <c:f>ElectProd!$B$63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ElectProd!$C$63:$K$63</c:f>
              <c:numCache>
                <c:formatCode>General</c:formatCode>
                <c:ptCount val="8"/>
                <c:pt idx="0">
                  <c:v>3.6080999999999999E-3</c:v>
                </c:pt>
                <c:pt idx="1">
                  <c:v>3.6080999999999999E-3</c:v>
                </c:pt>
                <c:pt idx="2">
                  <c:v>3.6080999999999999E-3</c:v>
                </c:pt>
                <c:pt idx="3">
                  <c:v>3.6080999999999999E-3</c:v>
                </c:pt>
                <c:pt idx="4">
                  <c:v>3.6080999999999999E-3</c:v>
                </c:pt>
                <c:pt idx="5">
                  <c:v>3.6080999999999999E-3</c:v>
                </c:pt>
                <c:pt idx="6">
                  <c:v>3.6080999999999999E-3</c:v>
                </c:pt>
                <c:pt idx="7">
                  <c:v>3.6080999999999999E-3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A50-496F-AAAA-0115AD7809C2}"/>
            </c:ext>
          </c:extLst>
        </c:ser>
        <c:ser>
          <c:idx val="10"/>
          <c:order val="10"/>
          <c:tx>
            <c:strRef>
              <c:f>ElectProd!$B$64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ElectProd!$C$64:$K$64</c:f>
              <c:numCache>
                <c:formatCode>General</c:formatCode>
                <c:ptCount val="8"/>
                <c:pt idx="0">
                  <c:v>2.4300709749999999E-3</c:v>
                </c:pt>
                <c:pt idx="1">
                  <c:v>4.0100194939999998E-3</c:v>
                </c:pt>
                <c:pt idx="2">
                  <c:v>5.7367703999999997E-3</c:v>
                </c:pt>
                <c:pt idx="3">
                  <c:v>1.159116134E-2</c:v>
                </c:pt>
                <c:pt idx="4">
                  <c:v>1.6991880809999999E-2</c:v>
                </c:pt>
                <c:pt idx="5">
                  <c:v>2.3031951509999999E-2</c:v>
                </c:pt>
                <c:pt idx="6">
                  <c:v>2.5714949344999901E-2</c:v>
                </c:pt>
                <c:pt idx="7">
                  <c:v>2.87107229759999E-2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50-496F-AAAA-0115AD7809C2}"/>
            </c:ext>
          </c:extLst>
        </c:ser>
        <c:ser>
          <c:idx val="11"/>
          <c:order val="11"/>
          <c:tx>
            <c:strRef>
              <c:f>ElectProd!$B$65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ElectProd!$C$65:$K$65</c:f>
              <c:numCache>
                <c:formatCode>General</c:formatCode>
                <c:ptCount val="8"/>
                <c:pt idx="0">
                  <c:v>2.2936101200000001E-4</c:v>
                </c:pt>
                <c:pt idx="1">
                  <c:v>6.2550748299999999E-4</c:v>
                </c:pt>
                <c:pt idx="2">
                  <c:v>1.135691027E-3</c:v>
                </c:pt>
                <c:pt idx="3">
                  <c:v>3.6891689429999902E-3</c:v>
                </c:pt>
                <c:pt idx="4">
                  <c:v>7.0441032040000004E-3</c:v>
                </c:pt>
                <c:pt idx="5">
                  <c:v>1.26074255699999E-2</c:v>
                </c:pt>
                <c:pt idx="6">
                  <c:v>1.709180767E-2</c:v>
                </c:pt>
                <c:pt idx="7">
                  <c:v>2.1084626257999999E-2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A50-496F-AAAA-0115AD7809C2}"/>
            </c:ext>
          </c:extLst>
        </c:ser>
        <c:ser>
          <c:idx val="12"/>
          <c:order val="12"/>
          <c:tx>
            <c:strRef>
              <c:f>ElectProd!$B$66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ElectProd!$C$66:$K$66</c:f>
              <c:numCache>
                <c:formatCode>General</c:formatCode>
                <c:ptCount val="8"/>
                <c:pt idx="0">
                  <c:v>1.4828285E-3</c:v>
                </c:pt>
                <c:pt idx="1">
                  <c:v>1.8870270000000001E-3</c:v>
                </c:pt>
                <c:pt idx="2">
                  <c:v>2.5479554999999999E-3</c:v>
                </c:pt>
                <c:pt idx="3">
                  <c:v>2.7264418999999999E-3</c:v>
                </c:pt>
                <c:pt idx="4">
                  <c:v>2.5658985999999998E-3</c:v>
                </c:pt>
                <c:pt idx="5">
                  <c:v>2.2725813999999898E-3</c:v>
                </c:pt>
                <c:pt idx="6">
                  <c:v>2.4995885999999998E-3</c:v>
                </c:pt>
                <c:pt idx="7">
                  <c:v>2.8182654000000001E-3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A50-496F-AAAA-0115AD780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596472"/>
        <c:axId val="285571056"/>
      </c:areaChart>
      <c:catAx>
        <c:axId val="28559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571056"/>
        <c:crosses val="autoZero"/>
        <c:auto val="1"/>
        <c:lblAlgn val="ctr"/>
        <c:lblOffset val="100"/>
        <c:noMultiLvlLbl val="0"/>
      </c:catAx>
      <c:valAx>
        <c:axId val="285571056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596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71605606590842807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ElectProd!$B$86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ElectProd!$C$86:$K$86</c:f>
              <c:numCache>
                <c:formatCode>General</c:formatCode>
                <c:ptCount val="8"/>
                <c:pt idx="0">
                  <c:v>7.8203599999999915E-3</c:v>
                </c:pt>
                <c:pt idx="1">
                  <c:v>6.3527800000000006E-3</c:v>
                </c:pt>
                <c:pt idx="2">
                  <c:v>5.2187580000000004E-3</c:v>
                </c:pt>
                <c:pt idx="3">
                  <c:v>3.97485039999999E-3</c:v>
                </c:pt>
                <c:pt idx="4">
                  <c:v>4.4396515999999995E-3</c:v>
                </c:pt>
                <c:pt idx="5">
                  <c:v>5.0023577999999897E-3</c:v>
                </c:pt>
                <c:pt idx="6">
                  <c:v>5.5502649999999995E-3</c:v>
                </c:pt>
                <c:pt idx="7">
                  <c:v>6.0610569999999999E-3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8-4C08-A256-E39F41B8C322}"/>
            </c:ext>
          </c:extLst>
        </c:ser>
        <c:ser>
          <c:idx val="1"/>
          <c:order val="1"/>
          <c:tx>
            <c:strRef>
              <c:f>ElectProd!$B$87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ElectProd!$C$87:$K$87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1.3424589999999999E-5</c:v>
                </c:pt>
                <c:pt idx="3">
                  <c:v>4.5831302999999998E-5</c:v>
                </c:pt>
                <c:pt idx="4">
                  <c:v>6.2440103999999996E-5</c:v>
                </c:pt>
                <c:pt idx="5">
                  <c:v>9.3247090000000003E-5</c:v>
                </c:pt>
                <c:pt idx="6">
                  <c:v>1.17272197E-4</c:v>
                </c:pt>
                <c:pt idx="7">
                  <c:v>1.4560588799999999E-4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F8-4C08-A256-E39F41B8C322}"/>
            </c:ext>
          </c:extLst>
        </c:ser>
        <c:ser>
          <c:idx val="2"/>
          <c:order val="2"/>
          <c:tx>
            <c:strRef>
              <c:f>ElectProd!$B$88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ElectProd!$C$88:$K$88</c:f>
              <c:numCache>
                <c:formatCode>General</c:formatCode>
                <c:ptCount val="8"/>
                <c:pt idx="0">
                  <c:v>2.0954172E-2</c:v>
                </c:pt>
                <c:pt idx="1">
                  <c:v>2.0131652999999899E-2</c:v>
                </c:pt>
                <c:pt idx="2">
                  <c:v>1.97434415E-2</c:v>
                </c:pt>
                <c:pt idx="3">
                  <c:v>1.8703085229999999E-2</c:v>
                </c:pt>
                <c:pt idx="4">
                  <c:v>1.8175382279999999E-2</c:v>
                </c:pt>
                <c:pt idx="5">
                  <c:v>1.7330541919999901E-2</c:v>
                </c:pt>
                <c:pt idx="6">
                  <c:v>1.681287524E-2</c:v>
                </c:pt>
                <c:pt idx="7">
                  <c:v>1.628462545E-2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F8-4C08-A256-E39F41B8C322}"/>
            </c:ext>
          </c:extLst>
        </c:ser>
        <c:ser>
          <c:idx val="3"/>
          <c:order val="3"/>
          <c:tx>
            <c:strRef>
              <c:f>ElectProd!$B$89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ElectProd!$C$89:$K$89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5.0466000000000001E-5</c:v>
                </c:pt>
                <c:pt idx="3">
                  <c:v>2.0495449999999901E-4</c:v>
                </c:pt>
                <c:pt idx="4">
                  <c:v>3.1808429999999999E-4</c:v>
                </c:pt>
                <c:pt idx="5">
                  <c:v>4.615984E-4</c:v>
                </c:pt>
                <c:pt idx="6">
                  <c:v>5.629427E-4</c:v>
                </c:pt>
                <c:pt idx="7">
                  <c:v>6.5536529999999998E-4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F8-4C08-A256-E39F41B8C322}"/>
            </c:ext>
          </c:extLst>
        </c:ser>
        <c:ser>
          <c:idx val="4"/>
          <c:order val="4"/>
          <c:tx>
            <c:strRef>
              <c:f>ElectProd!$B$90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ElectProd!$C$90:$K$90</c:f>
              <c:numCache>
                <c:formatCode>General</c:formatCode>
                <c:ptCount val="8"/>
                <c:pt idx="0">
                  <c:v>1.8100909999999999E-4</c:v>
                </c:pt>
                <c:pt idx="1">
                  <c:v>1.3319470999999901E-4</c:v>
                </c:pt>
                <c:pt idx="2">
                  <c:v>1.15679219999999E-4</c:v>
                </c:pt>
                <c:pt idx="3">
                  <c:v>9.5146084999999999E-5</c:v>
                </c:pt>
                <c:pt idx="4">
                  <c:v>8.3534698999999894E-5</c:v>
                </c:pt>
                <c:pt idx="5">
                  <c:v>7.9820369999999895E-5</c:v>
                </c:pt>
                <c:pt idx="6">
                  <c:v>7.4734964000000003E-5</c:v>
                </c:pt>
                <c:pt idx="7">
                  <c:v>7.2550926999999997E-5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F8-4C08-A256-E39F41B8C322}"/>
            </c:ext>
          </c:extLst>
        </c:ser>
        <c:ser>
          <c:idx val="5"/>
          <c:order val="5"/>
          <c:tx>
            <c:strRef>
              <c:f>ElectProd!$B$91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ElectProd!$C$91:$K$91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7.3808300000000001E-6</c:v>
                </c:pt>
                <c:pt idx="3">
                  <c:v>2.1888932000000001E-5</c:v>
                </c:pt>
                <c:pt idx="4">
                  <c:v>2.0382919E-5</c:v>
                </c:pt>
                <c:pt idx="5">
                  <c:v>2.3045330999999999E-5</c:v>
                </c:pt>
                <c:pt idx="6">
                  <c:v>1.7698562E-5</c:v>
                </c:pt>
                <c:pt idx="7">
                  <c:v>1.5270678999999999E-5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F8-4C08-A256-E39F41B8C322}"/>
            </c:ext>
          </c:extLst>
        </c:ser>
        <c:ser>
          <c:idx val="6"/>
          <c:order val="6"/>
          <c:tx>
            <c:strRef>
              <c:f>ElectProd!$B$92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ElectProd!$C$92:$K$92</c:f>
              <c:numCache>
                <c:formatCode>General</c:formatCode>
                <c:ptCount val="8"/>
                <c:pt idx="0">
                  <c:v>1.187984E-3</c:v>
                </c:pt>
                <c:pt idx="1">
                  <c:v>5.8358999999999896E-4</c:v>
                </c:pt>
                <c:pt idx="2">
                  <c:v>4.7747889999999899E-4</c:v>
                </c:pt>
                <c:pt idx="3">
                  <c:v>6.8143710000000005E-4</c:v>
                </c:pt>
                <c:pt idx="4">
                  <c:v>7.408251E-4</c:v>
                </c:pt>
                <c:pt idx="5">
                  <c:v>9.2121070000000002E-4</c:v>
                </c:pt>
                <c:pt idx="6">
                  <c:v>9.1239459999999995E-4</c:v>
                </c:pt>
                <c:pt idx="7">
                  <c:v>9.888548E-4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F8-4C08-A256-E39F41B8C322}"/>
            </c:ext>
          </c:extLst>
        </c:ser>
        <c:ser>
          <c:idx val="7"/>
          <c:order val="7"/>
          <c:tx>
            <c:strRef>
              <c:f>ElectProd!$B$93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ElectProd!$C$93:$K$93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9.92683E-6</c:v>
                </c:pt>
                <c:pt idx="3">
                  <c:v>3.7935256999999998E-5</c:v>
                </c:pt>
                <c:pt idx="4">
                  <c:v>4.3719423999999999E-5</c:v>
                </c:pt>
                <c:pt idx="5">
                  <c:v>6.0421723000000001E-5</c:v>
                </c:pt>
                <c:pt idx="6">
                  <c:v>5.7618075999999997E-5</c:v>
                </c:pt>
                <c:pt idx="7">
                  <c:v>6.0800369999999999E-5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7F8-4C08-A256-E39F41B8C322}"/>
            </c:ext>
          </c:extLst>
        </c:ser>
        <c:ser>
          <c:idx val="8"/>
          <c:order val="8"/>
          <c:tx>
            <c:strRef>
              <c:f>ElectProd!$B$94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ElectProd!$C$94:$K$94</c:f>
              <c:numCache>
                <c:formatCode>General</c:formatCode>
                <c:ptCount val="8"/>
                <c:pt idx="0">
                  <c:v>6.7664799999999997E-2</c:v>
                </c:pt>
                <c:pt idx="1">
                  <c:v>7.5931200000000004E-2</c:v>
                </c:pt>
                <c:pt idx="2">
                  <c:v>7.3335499999999998E-2</c:v>
                </c:pt>
                <c:pt idx="3">
                  <c:v>6.9783399999999995E-2</c:v>
                </c:pt>
                <c:pt idx="4">
                  <c:v>6.5324699999999999E-2</c:v>
                </c:pt>
                <c:pt idx="5">
                  <c:v>6.0296799999999998E-2</c:v>
                </c:pt>
                <c:pt idx="6">
                  <c:v>5.5268999999999999E-2</c:v>
                </c:pt>
                <c:pt idx="7">
                  <c:v>5.0810299999999899E-2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F8-4C08-A256-E39F41B8C322}"/>
            </c:ext>
          </c:extLst>
        </c:ser>
        <c:ser>
          <c:idx val="9"/>
          <c:order val="9"/>
          <c:tx>
            <c:strRef>
              <c:f>ElectProd!$B$95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ElectProd!$C$95:$K$95</c:f>
              <c:numCache>
                <c:formatCode>General</c:formatCode>
                <c:ptCount val="8"/>
                <c:pt idx="0">
                  <c:v>5.3854999999999997E-3</c:v>
                </c:pt>
                <c:pt idx="1">
                  <c:v>5.3854999999999997E-3</c:v>
                </c:pt>
                <c:pt idx="2">
                  <c:v>5.3854999999999997E-3</c:v>
                </c:pt>
                <c:pt idx="3">
                  <c:v>5.3854999999999997E-3</c:v>
                </c:pt>
                <c:pt idx="4">
                  <c:v>5.3854999999999997E-3</c:v>
                </c:pt>
                <c:pt idx="5">
                  <c:v>5.3854999999999997E-3</c:v>
                </c:pt>
                <c:pt idx="6">
                  <c:v>5.3854999999999997E-3</c:v>
                </c:pt>
                <c:pt idx="7">
                  <c:v>5.3854999999999997E-3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7F8-4C08-A256-E39F41B8C322}"/>
            </c:ext>
          </c:extLst>
        </c:ser>
        <c:ser>
          <c:idx val="10"/>
          <c:order val="10"/>
          <c:tx>
            <c:strRef>
              <c:f>ElectProd!$B$96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ElectProd!$C$96:$K$96</c:f>
              <c:numCache>
                <c:formatCode>General</c:formatCode>
                <c:ptCount val="8"/>
                <c:pt idx="0">
                  <c:v>1.775334369E-3</c:v>
                </c:pt>
                <c:pt idx="1">
                  <c:v>2.7342172039999898E-3</c:v>
                </c:pt>
                <c:pt idx="2">
                  <c:v>4.2752871769999997E-3</c:v>
                </c:pt>
                <c:pt idx="3">
                  <c:v>9.5653054269999992E-3</c:v>
                </c:pt>
                <c:pt idx="4">
                  <c:v>1.4480069446999999E-2</c:v>
                </c:pt>
                <c:pt idx="5">
                  <c:v>2.0086191707E-2</c:v>
                </c:pt>
                <c:pt idx="6">
                  <c:v>2.3180916707999901E-2</c:v>
                </c:pt>
                <c:pt idx="7">
                  <c:v>2.62348602429999E-2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F8-4C08-A256-E39F41B8C322}"/>
            </c:ext>
          </c:extLst>
        </c:ser>
        <c:ser>
          <c:idx val="11"/>
          <c:order val="11"/>
          <c:tx>
            <c:strRef>
              <c:f>ElectProd!$B$97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ElectProd!$C$97:$K$97</c:f>
              <c:numCache>
                <c:formatCode>General</c:formatCode>
                <c:ptCount val="8"/>
                <c:pt idx="0">
                  <c:v>2.1883246899999999E-4</c:v>
                </c:pt>
                <c:pt idx="1">
                  <c:v>6.0694467399999904E-4</c:v>
                </c:pt>
                <c:pt idx="2">
                  <c:v>1.4411986959999999E-3</c:v>
                </c:pt>
                <c:pt idx="3">
                  <c:v>5.4323544189999896E-3</c:v>
                </c:pt>
                <c:pt idx="4">
                  <c:v>1.0683315936E-2</c:v>
                </c:pt>
                <c:pt idx="5">
                  <c:v>1.9830476177000001E-2</c:v>
                </c:pt>
                <c:pt idx="6">
                  <c:v>2.6926704823999999E-2</c:v>
                </c:pt>
                <c:pt idx="7">
                  <c:v>3.3051250124999897E-2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7F8-4C08-A256-E39F41B8C322}"/>
            </c:ext>
          </c:extLst>
        </c:ser>
        <c:ser>
          <c:idx val="12"/>
          <c:order val="12"/>
          <c:tx>
            <c:strRef>
              <c:f>ElectProd!$B$98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ElectProd!$C$98:$K$98</c:f>
              <c:numCache>
                <c:formatCode>General</c:formatCode>
                <c:ptCount val="8"/>
                <c:pt idx="0">
                  <c:v>2.8344299999999998E-4</c:v>
                </c:pt>
                <c:pt idx="1">
                  <c:v>3.57711799999999E-4</c:v>
                </c:pt>
                <c:pt idx="2">
                  <c:v>4.814652E-4</c:v>
                </c:pt>
                <c:pt idx="3">
                  <c:v>5.1691829999999999E-4</c:v>
                </c:pt>
                <c:pt idx="4">
                  <c:v>4.8455779999999999E-4</c:v>
                </c:pt>
                <c:pt idx="5">
                  <c:v>4.2294359999999999E-4</c:v>
                </c:pt>
                <c:pt idx="6">
                  <c:v>4.5339209999999998E-4</c:v>
                </c:pt>
                <c:pt idx="7">
                  <c:v>4.9884150000000004E-4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7F8-4C08-A256-E39F41B8C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152808"/>
        <c:axId val="215153200"/>
      </c:areaChart>
      <c:catAx>
        <c:axId val="21515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3200"/>
        <c:crosses val="autoZero"/>
        <c:auto val="1"/>
        <c:lblAlgn val="ctr"/>
        <c:lblOffset val="100"/>
        <c:noMultiLvlLbl val="0"/>
      </c:catAx>
      <c:valAx>
        <c:axId val="21515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2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71605606590842807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ElectProd!$B$102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ElectProd!$C$102:$K$102</c:f>
              <c:numCache>
                <c:formatCode>General</c:formatCode>
                <c:ptCount val="8"/>
                <c:pt idx="0">
                  <c:v>1.7817900000000001E-5</c:v>
                </c:pt>
                <c:pt idx="1">
                  <c:v>1.9106260000000001E-5</c:v>
                </c:pt>
                <c:pt idx="2">
                  <c:v>1.7622994000000001E-5</c:v>
                </c:pt>
                <c:pt idx="3">
                  <c:v>1.5576828999999999E-5</c:v>
                </c:pt>
                <c:pt idx="4">
                  <c:v>2.0034898000000001E-5</c:v>
                </c:pt>
                <c:pt idx="5">
                  <c:v>2.6601003E-5</c:v>
                </c:pt>
                <c:pt idx="6">
                  <c:v>3.3875031999999998E-5</c:v>
                </c:pt>
                <c:pt idx="7">
                  <c:v>4.20799189999999E-5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A7-4857-90A0-BF1DB1B6A61D}"/>
            </c:ext>
          </c:extLst>
        </c:ser>
        <c:ser>
          <c:idx val="1"/>
          <c:order val="1"/>
          <c:tx>
            <c:strRef>
              <c:f>ElectProd!$B$103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ElectProd!$C$103:$K$103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7.1055830000000003E-8</c:v>
                </c:pt>
                <c:pt idx="3">
                  <c:v>2.5649558000000001E-7</c:v>
                </c:pt>
                <c:pt idx="4">
                  <c:v>3.9625449E-7</c:v>
                </c:pt>
                <c:pt idx="5">
                  <c:v>6.5836443999999999E-7</c:v>
                </c:pt>
                <c:pt idx="6">
                  <c:v>9.0534824000000001E-7</c:v>
                </c:pt>
                <c:pt idx="7">
                  <c:v>1.2204424799999999E-6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A7-4857-90A0-BF1DB1B6A61D}"/>
            </c:ext>
          </c:extLst>
        </c:ser>
        <c:ser>
          <c:idx val="2"/>
          <c:order val="2"/>
          <c:tx>
            <c:strRef>
              <c:f>ElectProd!$B$104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ElectProd!$C$104:$K$104</c:f>
              <c:numCache>
                <c:formatCode>General</c:formatCode>
                <c:ptCount val="8"/>
                <c:pt idx="0">
                  <c:v>2.1130655999999901E-2</c:v>
                </c:pt>
                <c:pt idx="1">
                  <c:v>1.9257618599999901E-2</c:v>
                </c:pt>
                <c:pt idx="2">
                  <c:v>1.7921444500000001E-2</c:v>
                </c:pt>
                <c:pt idx="3">
                  <c:v>1.535979352E-2</c:v>
                </c:pt>
                <c:pt idx="4">
                  <c:v>1.4047515619999999E-2</c:v>
                </c:pt>
                <c:pt idx="5">
                  <c:v>1.2287000929999899E-2</c:v>
                </c:pt>
                <c:pt idx="6">
                  <c:v>1.11439335999999E-2</c:v>
                </c:pt>
                <c:pt idx="7">
                  <c:v>1.0090795519999999E-2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A7-4857-90A0-BF1DB1B6A61D}"/>
            </c:ext>
          </c:extLst>
        </c:ser>
        <c:ser>
          <c:idx val="3"/>
          <c:order val="3"/>
          <c:tx>
            <c:strRef>
              <c:f>ElectProd!$B$105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ElectProd!$C$105:$K$105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2.0274800000000001E-5</c:v>
                </c:pt>
                <c:pt idx="3">
                  <c:v>7.5201499999999995E-5</c:v>
                </c:pt>
                <c:pt idx="4">
                  <c:v>1.166935E-4</c:v>
                </c:pt>
                <c:pt idx="5">
                  <c:v>1.6728730000000001E-4</c:v>
                </c:pt>
                <c:pt idx="6">
                  <c:v>2.0501309999999999E-4</c:v>
                </c:pt>
                <c:pt idx="7">
                  <c:v>2.3969759999999999E-4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A7-4857-90A0-BF1DB1B6A61D}"/>
            </c:ext>
          </c:extLst>
        </c:ser>
        <c:ser>
          <c:idx val="4"/>
          <c:order val="4"/>
          <c:tx>
            <c:strRef>
              <c:f>ElectProd!$B$106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ElectProd!$C$106:$K$106</c:f>
              <c:numCache>
                <c:formatCode>General</c:formatCode>
                <c:ptCount val="8"/>
                <c:pt idx="0">
                  <c:v>5.0155289999999997E-5</c:v>
                </c:pt>
                <c:pt idx="1">
                  <c:v>3.6779178000000002E-5</c:v>
                </c:pt>
                <c:pt idx="2">
                  <c:v>3.1126186999999998E-5</c:v>
                </c:pt>
                <c:pt idx="3">
                  <c:v>2.1752817699999899E-5</c:v>
                </c:pt>
                <c:pt idx="4">
                  <c:v>1.74922414E-5</c:v>
                </c:pt>
                <c:pt idx="5">
                  <c:v>1.38564558E-5</c:v>
                </c:pt>
                <c:pt idx="6">
                  <c:v>1.2119779900000001E-5</c:v>
                </c:pt>
                <c:pt idx="7">
                  <c:v>1.0724012E-5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A7-4857-90A0-BF1DB1B6A61D}"/>
            </c:ext>
          </c:extLst>
        </c:ser>
        <c:ser>
          <c:idx val="5"/>
          <c:order val="5"/>
          <c:tx>
            <c:strRef>
              <c:f>ElectProd!$B$107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ElectProd!$C$107:$K$107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6.5392000000000002E-7</c:v>
                </c:pt>
                <c:pt idx="3">
                  <c:v>1.7558192999999999E-6</c:v>
                </c:pt>
                <c:pt idx="4">
                  <c:v>1.6655345E-6</c:v>
                </c:pt>
                <c:pt idx="5">
                  <c:v>1.8626836999999999E-6</c:v>
                </c:pt>
                <c:pt idx="6">
                  <c:v>1.4719465999999899E-6</c:v>
                </c:pt>
                <c:pt idx="7">
                  <c:v>1.2927435E-6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A7-4857-90A0-BF1DB1B6A61D}"/>
            </c:ext>
          </c:extLst>
        </c:ser>
        <c:ser>
          <c:idx val="6"/>
          <c:order val="6"/>
          <c:tx>
            <c:strRef>
              <c:f>ElectProd!$B$108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ElectProd!$C$108:$K$108</c:f>
              <c:numCache>
                <c:formatCode>General</c:formatCode>
                <c:ptCount val="8"/>
                <c:pt idx="0">
                  <c:v>1.0669809999999999E-4</c:v>
                </c:pt>
                <c:pt idx="1">
                  <c:v>5.2615499999999998E-5</c:v>
                </c:pt>
                <c:pt idx="2">
                  <c:v>3.39662E-5</c:v>
                </c:pt>
                <c:pt idx="3">
                  <c:v>3.6569728999999901E-5</c:v>
                </c:pt>
                <c:pt idx="4">
                  <c:v>4.1831220000000002E-5</c:v>
                </c:pt>
                <c:pt idx="5">
                  <c:v>5.2090079999999902E-5</c:v>
                </c:pt>
                <c:pt idx="6">
                  <c:v>5.4123075999999998E-5</c:v>
                </c:pt>
                <c:pt idx="7">
                  <c:v>6.0510373999999998E-5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A7-4857-90A0-BF1DB1B6A61D}"/>
            </c:ext>
          </c:extLst>
        </c:ser>
        <c:ser>
          <c:idx val="7"/>
          <c:order val="7"/>
          <c:tx>
            <c:strRef>
              <c:f>ElectProd!$B$109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ElectProd!$C$109:$K$109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4.5415900000000001E-7</c:v>
                </c:pt>
                <c:pt idx="3">
                  <c:v>1.72811763E-6</c:v>
                </c:pt>
                <c:pt idx="4">
                  <c:v>2.1919508699999998E-6</c:v>
                </c:pt>
                <c:pt idx="5">
                  <c:v>3.20452727E-6</c:v>
                </c:pt>
                <c:pt idx="6">
                  <c:v>3.3022487900000001E-6</c:v>
                </c:pt>
                <c:pt idx="7">
                  <c:v>3.6945446799999998E-6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5A7-4857-90A0-BF1DB1B6A61D}"/>
            </c:ext>
          </c:extLst>
        </c:ser>
        <c:ser>
          <c:idx val="8"/>
          <c:order val="8"/>
          <c:tx>
            <c:strRef>
              <c:f>ElectProd!$B$110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ElectProd!$C$110:$K$110</c:f>
              <c:numCache>
                <c:formatCode>General</c:formatCode>
                <c:ptCount val="8"/>
                <c:pt idx="0">
                  <c:v>3.2926599999999999E-4</c:v>
                </c:pt>
                <c:pt idx="1">
                  <c:v>4.245648E-4</c:v>
                </c:pt>
                <c:pt idx="2">
                  <c:v>4.2456470000000002E-4</c:v>
                </c:pt>
                <c:pt idx="3">
                  <c:v>4.245637E-4</c:v>
                </c:pt>
                <c:pt idx="4">
                  <c:v>4.2456360000000002E-4</c:v>
                </c:pt>
                <c:pt idx="5">
                  <c:v>4.2456349999999999E-4</c:v>
                </c:pt>
                <c:pt idx="6">
                  <c:v>4.2456349999999999E-4</c:v>
                </c:pt>
                <c:pt idx="7">
                  <c:v>4.2456239999999999E-4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5A7-4857-90A0-BF1DB1B6A61D}"/>
            </c:ext>
          </c:extLst>
        </c:ser>
        <c:ser>
          <c:idx val="9"/>
          <c:order val="9"/>
          <c:tx>
            <c:strRef>
              <c:f>ElectProd!$B$111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ElectProd!$C$111:$K$111</c:f>
              <c:numCache>
                <c:formatCode>General</c:formatCode>
                <c:ptCount val="8"/>
                <c:pt idx="0">
                  <c:v>1.3499999999999999E-5</c:v>
                </c:pt>
                <c:pt idx="1">
                  <c:v>1.3499999999999999E-5</c:v>
                </c:pt>
                <c:pt idx="2">
                  <c:v>1.3499999999999999E-5</c:v>
                </c:pt>
                <c:pt idx="3">
                  <c:v>1.3499999999999999E-5</c:v>
                </c:pt>
                <c:pt idx="4">
                  <c:v>1.3499999999999999E-5</c:v>
                </c:pt>
                <c:pt idx="5">
                  <c:v>1.3499999999999999E-5</c:v>
                </c:pt>
                <c:pt idx="6">
                  <c:v>1.3499999999999999E-5</c:v>
                </c:pt>
                <c:pt idx="7">
                  <c:v>1.3499999999999999E-5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5A7-4857-90A0-BF1DB1B6A61D}"/>
            </c:ext>
          </c:extLst>
        </c:ser>
        <c:ser>
          <c:idx val="10"/>
          <c:order val="10"/>
          <c:tx>
            <c:strRef>
              <c:f>ElectProd!$B$112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ElectProd!$C$112:$K$112</c:f>
              <c:numCache>
                <c:formatCode>General</c:formatCode>
                <c:ptCount val="8"/>
                <c:pt idx="0">
                  <c:v>2.7539167570000001E-4</c:v>
                </c:pt>
                <c:pt idx="1">
                  <c:v>4.3112656909999997E-4</c:v>
                </c:pt>
                <c:pt idx="2">
                  <c:v>5.5982628860000005E-4</c:v>
                </c:pt>
                <c:pt idx="3">
                  <c:v>9.8657260360000007E-4</c:v>
                </c:pt>
                <c:pt idx="4">
                  <c:v>1.4071438316E-3</c:v>
                </c:pt>
                <c:pt idx="5">
                  <c:v>1.9090181836E-3</c:v>
                </c:pt>
                <c:pt idx="6">
                  <c:v>2.0676561909E-3</c:v>
                </c:pt>
                <c:pt idx="7">
                  <c:v>2.2961471515000002E-3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5A7-4857-90A0-BF1DB1B6A61D}"/>
            </c:ext>
          </c:extLst>
        </c:ser>
        <c:ser>
          <c:idx val="11"/>
          <c:order val="11"/>
          <c:tx>
            <c:strRef>
              <c:f>ElectProd!$B$113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ElectProd!$C$113:$K$113</c:f>
              <c:numCache>
                <c:formatCode>General</c:formatCode>
                <c:ptCount val="8"/>
                <c:pt idx="0">
                  <c:v>4.98339039999999E-5</c:v>
                </c:pt>
                <c:pt idx="1">
                  <c:v>1.261512608E-4</c:v>
                </c:pt>
                <c:pt idx="2">
                  <c:v>2.10193055499999E-4</c:v>
                </c:pt>
                <c:pt idx="3">
                  <c:v>5.5216089619999995E-4</c:v>
                </c:pt>
                <c:pt idx="4">
                  <c:v>1.0066254073999999E-3</c:v>
                </c:pt>
                <c:pt idx="5">
                  <c:v>1.7825338575999999E-3</c:v>
                </c:pt>
                <c:pt idx="6">
                  <c:v>2.3841599090000001E-3</c:v>
                </c:pt>
                <c:pt idx="7">
                  <c:v>2.9104035690000001E-3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5A7-4857-90A0-BF1DB1B6A61D}"/>
            </c:ext>
          </c:extLst>
        </c:ser>
        <c:ser>
          <c:idx val="12"/>
          <c:order val="12"/>
          <c:tx>
            <c:strRef>
              <c:f>ElectProd!$B$114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ElectProd!$C$114:$K$114</c:f>
              <c:numCache>
                <c:formatCode>General</c:formatCode>
                <c:ptCount val="8"/>
                <c:pt idx="0">
                  <c:v>2.3702217999999999E-4</c:v>
                </c:pt>
                <c:pt idx="1">
                  <c:v>2.4896009000000002E-4</c:v>
                </c:pt>
                <c:pt idx="2">
                  <c:v>3.0046329999999999E-4</c:v>
                </c:pt>
                <c:pt idx="3">
                  <c:v>2.8305270000000002E-4</c:v>
                </c:pt>
                <c:pt idx="4">
                  <c:v>2.3332135999999901E-4</c:v>
                </c:pt>
                <c:pt idx="5">
                  <c:v>1.8045092999999999E-4</c:v>
                </c:pt>
                <c:pt idx="6">
                  <c:v>1.7170891000000001E-4</c:v>
                </c:pt>
                <c:pt idx="7">
                  <c:v>1.6834788000000001E-4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5A7-4857-90A0-BF1DB1B6A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155552"/>
        <c:axId val="215155944"/>
      </c:areaChart>
      <c:catAx>
        <c:axId val="21515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5944"/>
        <c:crosses val="autoZero"/>
        <c:auto val="1"/>
        <c:lblAlgn val="ctr"/>
        <c:lblOffset val="100"/>
        <c:noMultiLvlLbl val="0"/>
      </c:catAx>
      <c:valAx>
        <c:axId val="215155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5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Industrial energy use by fuel</a:t>
            </a:r>
          </a:p>
          <a:p>
            <a:pPr>
              <a:defRPr b="1"/>
            </a:pPr>
            <a:r>
              <a:rPr lang="en-US" b="1" dirty="0"/>
              <a:t>(EJ)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397008967629046"/>
          <c:y val="0.19678258967629048"/>
          <c:w val="0.84783546587926506"/>
          <c:h val="0.62526975794692341"/>
        </c:manualLayout>
      </c:layout>
      <c:areaChart>
        <c:grouping val="stacked"/>
        <c:varyColors val="0"/>
        <c:ser>
          <c:idx val="0"/>
          <c:order val="0"/>
          <c:tx>
            <c:strRef>
              <c:f>SectorFuelUse!$L$32</c:f>
              <c:strCache>
                <c:ptCount val="1"/>
                <c:pt idx="0">
                  <c:v>liquids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numRef>
              <c:f>SectorFuelUse!$M$31:$U$31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SectorFuelUse!$M$32:$U$32</c:f>
              <c:numCache>
                <c:formatCode>General</c:formatCode>
                <c:ptCount val="9"/>
                <c:pt idx="0">
                  <c:v>7.5078556599999999E-2</c:v>
                </c:pt>
                <c:pt idx="1">
                  <c:v>7.717267253E-2</c:v>
                </c:pt>
                <c:pt idx="2">
                  <c:v>7.92893399649999E-2</c:v>
                </c:pt>
                <c:pt idx="3">
                  <c:v>8.0884197807999811E-2</c:v>
                </c:pt>
                <c:pt idx="4">
                  <c:v>8.1876538917999883E-2</c:v>
                </c:pt>
                <c:pt idx="5">
                  <c:v>8.2967834505999996E-2</c:v>
                </c:pt>
                <c:pt idx="6">
                  <c:v>8.4502991849999792E-2</c:v>
                </c:pt>
                <c:pt idx="7">
                  <c:v>8.622117687200001E-2</c:v>
                </c:pt>
                <c:pt idx="8">
                  <c:v>8.8695940659000008E-2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E-4CA5-8FC8-9EF511A6266A}"/>
            </c:ext>
          </c:extLst>
        </c:ser>
        <c:ser>
          <c:idx val="1"/>
          <c:order val="1"/>
          <c:tx>
            <c:strRef>
              <c:f>SectorFuelUse!$L$33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SectorFuelUse!$M$31:$U$31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SectorFuelUse!$M$33:$U$33</c:f>
              <c:numCache>
                <c:formatCode>General</c:formatCode>
                <c:ptCount val="9"/>
                <c:pt idx="0">
                  <c:v>9.8215959900000011E-2</c:v>
                </c:pt>
                <c:pt idx="1">
                  <c:v>0.10070795249999989</c:v>
                </c:pt>
                <c:pt idx="2">
                  <c:v>0.10324950579999988</c:v>
                </c:pt>
                <c:pt idx="3">
                  <c:v>0.10486301812999989</c:v>
                </c:pt>
                <c:pt idx="4">
                  <c:v>0.10566124425999998</c:v>
                </c:pt>
                <c:pt idx="5">
                  <c:v>0.10651636297999988</c:v>
                </c:pt>
                <c:pt idx="6">
                  <c:v>0.10767612815999988</c:v>
                </c:pt>
                <c:pt idx="7">
                  <c:v>0.1090446385599998</c:v>
                </c:pt>
                <c:pt idx="8">
                  <c:v>0.11107919789999979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BE-4CA5-8FC8-9EF511A6266A}"/>
            </c:ext>
          </c:extLst>
        </c:ser>
        <c:ser>
          <c:idx val="2"/>
          <c:order val="2"/>
          <c:tx>
            <c:strRef>
              <c:f>SectorFuelUse!$L$34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SectorFuelUse!$M$31:$U$31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SectorFuelUse!$M$34:$U$34</c:f>
              <c:numCache>
                <c:formatCode>General</c:formatCode>
                <c:ptCount val="9"/>
                <c:pt idx="0">
                  <c:v>5.4693799999999994E-3</c:v>
                </c:pt>
                <c:pt idx="1">
                  <c:v>5.8734791300000004E-3</c:v>
                </c:pt>
                <c:pt idx="2">
                  <c:v>6.1376770799999999E-3</c:v>
                </c:pt>
                <c:pt idx="3">
                  <c:v>6.3559861899999985E-3</c:v>
                </c:pt>
                <c:pt idx="4">
                  <c:v>6.5557303139999988E-3</c:v>
                </c:pt>
                <c:pt idx="5">
                  <c:v>6.7414642854999995E-3</c:v>
                </c:pt>
                <c:pt idx="6">
                  <c:v>6.9348048934999894E-3</c:v>
                </c:pt>
                <c:pt idx="7">
                  <c:v>7.1235813834999986E-3</c:v>
                </c:pt>
                <c:pt idx="8">
                  <c:v>7.3838632534999997E-3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BE-4CA5-8FC8-9EF511A6266A}"/>
            </c:ext>
          </c:extLst>
        </c:ser>
        <c:ser>
          <c:idx val="3"/>
          <c:order val="3"/>
          <c:tx>
            <c:strRef>
              <c:f>SectorFuelUse!$L$35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SectorFuelUse!$M$31:$U$31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SectorFuelUse!$M$35:$U$35</c:f>
              <c:numCache>
                <c:formatCode>General</c:formatCode>
                <c:ptCount val="9"/>
                <c:pt idx="0">
                  <c:v>7.3096453199999981E-2</c:v>
                </c:pt>
                <c:pt idx="1">
                  <c:v>7.501161506499987E-2</c:v>
                </c:pt>
                <c:pt idx="2">
                  <c:v>7.8137455347000007E-2</c:v>
                </c:pt>
                <c:pt idx="3">
                  <c:v>7.9533171350999993E-2</c:v>
                </c:pt>
                <c:pt idx="4">
                  <c:v>7.9820565423999984E-2</c:v>
                </c:pt>
                <c:pt idx="5">
                  <c:v>8.0060272200999996E-2</c:v>
                </c:pt>
                <c:pt idx="6">
                  <c:v>8.0428336182999965E-2</c:v>
                </c:pt>
                <c:pt idx="7">
                  <c:v>8.1329494241999978E-2</c:v>
                </c:pt>
                <c:pt idx="8">
                  <c:v>8.3060129283999987E-2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BE-4CA5-8FC8-9EF511A6266A}"/>
            </c:ext>
          </c:extLst>
        </c:ser>
        <c:ser>
          <c:idx val="4"/>
          <c:order val="4"/>
          <c:tx>
            <c:strRef>
              <c:f>SectorFuelUse!$L$36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SectorFuelUse!$M$31:$U$31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SectorFuelUse!$M$36:$U$36</c:f>
              <c:numCache>
                <c:formatCode>General</c:formatCode>
                <c:ptCount val="9"/>
                <c:pt idx="0">
                  <c:v>0.10094273599999999</c:v>
                </c:pt>
                <c:pt idx="1">
                  <c:v>0.10391239059999999</c:v>
                </c:pt>
                <c:pt idx="2">
                  <c:v>0.10657494759999989</c:v>
                </c:pt>
                <c:pt idx="3">
                  <c:v>0.1088776065</c:v>
                </c:pt>
                <c:pt idx="4">
                  <c:v>0.1105913545</c:v>
                </c:pt>
                <c:pt idx="5">
                  <c:v>0.1125394071</c:v>
                </c:pt>
                <c:pt idx="6">
                  <c:v>0.1152493993</c:v>
                </c:pt>
                <c:pt idx="7">
                  <c:v>0.11824141569999999</c:v>
                </c:pt>
                <c:pt idx="8">
                  <c:v>0.122610891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BE-4CA5-8FC8-9EF511A6266A}"/>
            </c:ext>
          </c:extLst>
        </c:ser>
        <c:ser>
          <c:idx val="5"/>
          <c:order val="5"/>
          <c:tx>
            <c:strRef>
              <c:f>SectorFuelUse!$L$37</c:f>
              <c:strCache>
                <c:ptCount val="1"/>
                <c:pt idx="0">
                  <c:v>hydrogen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</c:spPr>
          <c:cat>
            <c:numRef>
              <c:f>SectorFuelUse!$M$31:$U$31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SectorFuelUse!$M$37:$U$37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1.0777775499999999E-4</c:v>
                </c:pt>
                <c:pt idx="3">
                  <c:v>2.689547820999999E-4</c:v>
                </c:pt>
                <c:pt idx="4">
                  <c:v>4.4646767959999995E-4</c:v>
                </c:pt>
                <c:pt idx="5">
                  <c:v>6.8090409269999999E-4</c:v>
                </c:pt>
                <c:pt idx="6">
                  <c:v>1.0341216602E-3</c:v>
                </c:pt>
                <c:pt idx="7">
                  <c:v>1.45959856219999E-3</c:v>
                </c:pt>
                <c:pt idx="8">
                  <c:v>2.1349726721999899E-3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BE-4CA5-8FC8-9EF511A62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762624"/>
        <c:axId val="554763016"/>
      </c:areaChart>
      <c:catAx>
        <c:axId val="55476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763016"/>
        <c:crosses val="autoZero"/>
        <c:auto val="1"/>
        <c:lblAlgn val="ctr"/>
        <c:lblOffset val="100"/>
        <c:noMultiLvlLbl val="0"/>
      </c:catAx>
      <c:valAx>
        <c:axId val="554763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762624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71605606590842807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ElectProd!$B$118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ElectProd!$C$118:$K$118</c:f>
              <c:numCache>
                <c:formatCode>General</c:formatCode>
                <c:ptCount val="8"/>
                <c:pt idx="0">
                  <c:v>5.80151E-5</c:v>
                </c:pt>
                <c:pt idx="1">
                  <c:v>7.1446500000000001E-5</c:v>
                </c:pt>
                <c:pt idx="2">
                  <c:v>7.1223730000000003E-5</c:v>
                </c:pt>
                <c:pt idx="3">
                  <c:v>7.9732299999999996E-5</c:v>
                </c:pt>
                <c:pt idx="4">
                  <c:v>1.10103429999999E-4</c:v>
                </c:pt>
                <c:pt idx="5">
                  <c:v>1.6058644999999901E-4</c:v>
                </c:pt>
                <c:pt idx="6">
                  <c:v>2.0840938999999999E-4</c:v>
                </c:pt>
                <c:pt idx="7">
                  <c:v>2.6127940999999999E-4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A-4F49-BA31-11FF311B5B4D}"/>
            </c:ext>
          </c:extLst>
        </c:ser>
        <c:ser>
          <c:idx val="1"/>
          <c:order val="1"/>
          <c:tx>
            <c:strRef>
              <c:f>ElectProd!$B$119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ElectProd!$C$119:$K$119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4.9167059999999996E-7</c:v>
                </c:pt>
                <c:pt idx="3">
                  <c:v>2.05367753999999E-6</c:v>
                </c:pt>
                <c:pt idx="4">
                  <c:v>3.1237209300000002E-6</c:v>
                </c:pt>
                <c:pt idx="5">
                  <c:v>5.2741795099999998E-6</c:v>
                </c:pt>
                <c:pt idx="6">
                  <c:v>7.00171689999999E-6</c:v>
                </c:pt>
                <c:pt idx="7">
                  <c:v>9.1593647000000002E-6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AA-4F49-BA31-11FF311B5B4D}"/>
            </c:ext>
          </c:extLst>
        </c:ser>
        <c:ser>
          <c:idx val="2"/>
          <c:order val="2"/>
          <c:tx>
            <c:strRef>
              <c:f>ElectProd!$B$120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ElectProd!$C$120:$K$120</c:f>
              <c:numCache>
                <c:formatCode>General</c:formatCode>
                <c:ptCount val="8"/>
                <c:pt idx="0">
                  <c:v>1.2824939E-4</c:v>
                </c:pt>
                <c:pt idx="1">
                  <c:v>1.6529078000000001E-4</c:v>
                </c:pt>
                <c:pt idx="2">
                  <c:v>1.9033328799999901E-4</c:v>
                </c:pt>
                <c:pt idx="3">
                  <c:v>2.7132764599999999E-4</c:v>
                </c:pt>
                <c:pt idx="4">
                  <c:v>3.4831218999999901E-4</c:v>
                </c:pt>
                <c:pt idx="5">
                  <c:v>4.4814656800000002E-4</c:v>
                </c:pt>
                <c:pt idx="6">
                  <c:v>5.2483797400000001E-4</c:v>
                </c:pt>
                <c:pt idx="7">
                  <c:v>5.9545945000000005E-4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AA-4F49-BA31-11FF311B5B4D}"/>
            </c:ext>
          </c:extLst>
        </c:ser>
        <c:ser>
          <c:idx val="3"/>
          <c:order val="3"/>
          <c:tx>
            <c:strRef>
              <c:f>ElectProd!$B$121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ElectProd!$C$121:$K$121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1.6652E-6</c:v>
                </c:pt>
                <c:pt idx="3">
                  <c:v>8.1027299999999999E-6</c:v>
                </c:pt>
                <c:pt idx="4">
                  <c:v>1.3849191999999999E-5</c:v>
                </c:pt>
                <c:pt idx="5">
                  <c:v>2.2608716999999999E-5</c:v>
                </c:pt>
                <c:pt idx="6">
                  <c:v>2.9332600000000001E-5</c:v>
                </c:pt>
                <c:pt idx="7">
                  <c:v>3.6195014E-5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AA-4F49-BA31-11FF311B5B4D}"/>
            </c:ext>
          </c:extLst>
        </c:ser>
        <c:ser>
          <c:idx val="4"/>
          <c:order val="4"/>
          <c:tx>
            <c:strRef>
              <c:f>ElectProd!$B$122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ElectProd!$C$122:$K$122</c:f>
              <c:numCache>
                <c:formatCode>General</c:formatCode>
                <c:ptCount val="8"/>
                <c:pt idx="0">
                  <c:v>1.4309189999999999E-5</c:v>
                </c:pt>
                <c:pt idx="1">
                  <c:v>1.1127798999999999E-5</c:v>
                </c:pt>
                <c:pt idx="2">
                  <c:v>9.0862299999999897E-6</c:v>
                </c:pt>
                <c:pt idx="3">
                  <c:v>8.0351160000000008E-6</c:v>
                </c:pt>
                <c:pt idx="4">
                  <c:v>7.3054035E-6</c:v>
                </c:pt>
                <c:pt idx="5">
                  <c:v>7.4296612000000001E-6</c:v>
                </c:pt>
                <c:pt idx="6">
                  <c:v>6.9901954999999998E-6</c:v>
                </c:pt>
                <c:pt idx="7">
                  <c:v>6.8538327999999897E-6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AA-4F49-BA31-11FF311B5B4D}"/>
            </c:ext>
          </c:extLst>
        </c:ser>
        <c:ser>
          <c:idx val="5"/>
          <c:order val="5"/>
          <c:tx>
            <c:strRef>
              <c:f>ElectProd!$B$123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ElectProd!$C$123:$K$123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7.2256300000000001E-7</c:v>
                </c:pt>
                <c:pt idx="3">
                  <c:v>2.2648674E-6</c:v>
                </c:pt>
                <c:pt idx="4">
                  <c:v>2.0970363999999999E-6</c:v>
                </c:pt>
                <c:pt idx="5">
                  <c:v>2.3999572000000001E-6</c:v>
                </c:pt>
                <c:pt idx="6">
                  <c:v>1.77032659999999E-6</c:v>
                </c:pt>
                <c:pt idx="7">
                  <c:v>1.4881973999999899E-6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AA-4F49-BA31-11FF311B5B4D}"/>
            </c:ext>
          </c:extLst>
        </c:ser>
        <c:ser>
          <c:idx val="6"/>
          <c:order val="6"/>
          <c:tx>
            <c:strRef>
              <c:f>ElectProd!$B$124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ElectProd!$C$124:$K$124</c:f>
              <c:numCache>
                <c:formatCode>General</c:formatCode>
                <c:ptCount val="8"/>
                <c:pt idx="0">
                  <c:v>6.4226300000000001E-4</c:v>
                </c:pt>
                <c:pt idx="1">
                  <c:v>3.770968E-4</c:v>
                </c:pt>
                <c:pt idx="2">
                  <c:v>2.57410499999999E-4</c:v>
                </c:pt>
                <c:pt idx="3">
                  <c:v>4.0472842999999999E-4</c:v>
                </c:pt>
                <c:pt idx="4">
                  <c:v>4.4394675999999899E-4</c:v>
                </c:pt>
                <c:pt idx="5">
                  <c:v>5.6750273999999997E-4</c:v>
                </c:pt>
                <c:pt idx="6">
                  <c:v>5.5126421999999997E-4</c:v>
                </c:pt>
                <c:pt idx="7">
                  <c:v>5.9133004999999995E-4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AA-4F49-BA31-11FF311B5B4D}"/>
            </c:ext>
          </c:extLst>
        </c:ser>
        <c:ser>
          <c:idx val="7"/>
          <c:order val="7"/>
          <c:tx>
            <c:strRef>
              <c:f>ElectProd!$B$125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ElectProd!$C$125:$K$125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5.6497600000000003E-6</c:v>
                </c:pt>
                <c:pt idx="3">
                  <c:v>2.3113901600000001E-5</c:v>
                </c:pt>
                <c:pt idx="4">
                  <c:v>2.6775760300000001E-5</c:v>
                </c:pt>
                <c:pt idx="5">
                  <c:v>3.7834946500000003E-5</c:v>
                </c:pt>
                <c:pt idx="6">
                  <c:v>3.4930411299999998E-5</c:v>
                </c:pt>
                <c:pt idx="7">
                  <c:v>3.6060001099999903E-5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AA-4F49-BA31-11FF311B5B4D}"/>
            </c:ext>
          </c:extLst>
        </c:ser>
        <c:ser>
          <c:idx val="8"/>
          <c:order val="8"/>
          <c:tx>
            <c:strRef>
              <c:f>ElectProd!$B$126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ElectProd!$C$126:$K$126</c:f>
              <c:numCache>
                <c:formatCode>General</c:formatCode>
                <c:ptCount val="8"/>
                <c:pt idx="0">
                  <c:v>1.6632000000000001E-2</c:v>
                </c:pt>
                <c:pt idx="1">
                  <c:v>1.5851899999999999E-2</c:v>
                </c:pt>
                <c:pt idx="2">
                  <c:v>1.4714100000000001E-2</c:v>
                </c:pt>
                <c:pt idx="3">
                  <c:v>1.3157E-2</c:v>
                </c:pt>
                <c:pt idx="4">
                  <c:v>1.1202500000000001E-2</c:v>
                </c:pt>
                <c:pt idx="5">
                  <c:v>8.9985900000000008E-3</c:v>
                </c:pt>
                <c:pt idx="6">
                  <c:v>6.7946600000000001E-3</c:v>
                </c:pt>
                <c:pt idx="7">
                  <c:v>4.8401800000000004E-3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AA-4F49-BA31-11FF311B5B4D}"/>
            </c:ext>
          </c:extLst>
        </c:ser>
        <c:ser>
          <c:idx val="9"/>
          <c:order val="9"/>
          <c:tx>
            <c:strRef>
              <c:f>ElectProd!$B$127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ElectProd!$C$127:$K$127</c:f>
              <c:numCache>
                <c:formatCode>General</c:formatCode>
                <c:ptCount val="8"/>
                <c:pt idx="0">
                  <c:v>4.8336000000000004E-3</c:v>
                </c:pt>
                <c:pt idx="1">
                  <c:v>4.8336000000000004E-3</c:v>
                </c:pt>
                <c:pt idx="2">
                  <c:v>4.8336000000000004E-3</c:v>
                </c:pt>
                <c:pt idx="3">
                  <c:v>4.8336000000000004E-3</c:v>
                </c:pt>
                <c:pt idx="4">
                  <c:v>4.8336000000000004E-3</c:v>
                </c:pt>
                <c:pt idx="5">
                  <c:v>4.8336000000000004E-3</c:v>
                </c:pt>
                <c:pt idx="6">
                  <c:v>4.8336000000000004E-3</c:v>
                </c:pt>
                <c:pt idx="7">
                  <c:v>4.8336000000000004E-3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AA-4F49-BA31-11FF311B5B4D}"/>
            </c:ext>
          </c:extLst>
        </c:ser>
        <c:ser>
          <c:idx val="10"/>
          <c:order val="10"/>
          <c:tx>
            <c:strRef>
              <c:f>ElectProd!$B$128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ElectProd!$C$128:$K$128</c:f>
              <c:numCache>
                <c:formatCode>General</c:formatCode>
                <c:ptCount val="8"/>
                <c:pt idx="0">
                  <c:v>7.7029781799999996E-4</c:v>
                </c:pt>
                <c:pt idx="1">
                  <c:v>1.439651834E-3</c:v>
                </c:pt>
                <c:pt idx="2">
                  <c:v>2.143035595E-3</c:v>
                </c:pt>
                <c:pt idx="3">
                  <c:v>4.8177585149999898E-3</c:v>
                </c:pt>
                <c:pt idx="4">
                  <c:v>7.3543946649999902E-3</c:v>
                </c:pt>
                <c:pt idx="5">
                  <c:v>1.0448341474999999E-2</c:v>
                </c:pt>
                <c:pt idx="6">
                  <c:v>1.2089091167E-2</c:v>
                </c:pt>
                <c:pt idx="7">
                  <c:v>1.3412583391E-2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AA-4F49-BA31-11FF311B5B4D}"/>
            </c:ext>
          </c:extLst>
        </c:ser>
        <c:ser>
          <c:idx val="11"/>
          <c:order val="11"/>
          <c:tx>
            <c:strRef>
              <c:f>ElectProd!$B$129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ElectProd!$C$129:$K$129</c:f>
              <c:numCache>
                <c:formatCode>General</c:formatCode>
                <c:ptCount val="8"/>
                <c:pt idx="0">
                  <c:v>1.5713492999999999E-4</c:v>
                </c:pt>
                <c:pt idx="1">
                  <c:v>5.4725272199999996E-4</c:v>
                </c:pt>
                <c:pt idx="2">
                  <c:v>1.081010399E-3</c:v>
                </c:pt>
                <c:pt idx="3">
                  <c:v>3.7919088469999902E-3</c:v>
                </c:pt>
                <c:pt idx="4">
                  <c:v>7.3381480639999998E-3</c:v>
                </c:pt>
                <c:pt idx="5">
                  <c:v>1.360283545E-2</c:v>
                </c:pt>
                <c:pt idx="6">
                  <c:v>1.8201733899999999E-2</c:v>
                </c:pt>
                <c:pt idx="7">
                  <c:v>2.1867028322999998E-2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0AA-4F49-BA31-11FF311B5B4D}"/>
            </c:ext>
          </c:extLst>
        </c:ser>
        <c:ser>
          <c:idx val="12"/>
          <c:order val="12"/>
          <c:tx>
            <c:strRef>
              <c:f>ElectProd!$B$130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ElectProd!$C$130:$K$130</c:f>
              <c:numCache>
                <c:formatCode>General</c:formatCode>
                <c:ptCount val="8"/>
                <c:pt idx="0">
                  <c:v>1.8163869999999999E-4</c:v>
                </c:pt>
                <c:pt idx="1">
                  <c:v>2.33415E-4</c:v>
                </c:pt>
                <c:pt idx="2">
                  <c:v>3.1220590000000001E-4</c:v>
                </c:pt>
                <c:pt idx="3">
                  <c:v>3.3154299999999898E-4</c:v>
                </c:pt>
                <c:pt idx="4">
                  <c:v>3.0821290000000002E-4</c:v>
                </c:pt>
                <c:pt idx="5">
                  <c:v>2.6659429999999998E-4</c:v>
                </c:pt>
                <c:pt idx="6">
                  <c:v>2.8415239999999902E-4</c:v>
                </c:pt>
                <c:pt idx="7">
                  <c:v>3.1244159999999999E-4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AA-4F49-BA31-11FF311B5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998656"/>
        <c:axId val="351999048"/>
      </c:areaChart>
      <c:catAx>
        <c:axId val="3519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999048"/>
        <c:crosses val="autoZero"/>
        <c:auto val="1"/>
        <c:lblAlgn val="ctr"/>
        <c:lblOffset val="100"/>
        <c:noMultiLvlLbl val="0"/>
      </c:catAx>
      <c:valAx>
        <c:axId val="351999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998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46245261009041"/>
          <c:y val="7.8906250000000039E-2"/>
          <c:w val="0.75124125109361328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ElectProd!$B$167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ElectProd!$C$167:$K$167</c:f>
              <c:numCache>
                <c:formatCode>General</c:formatCode>
                <c:ptCount val="8"/>
                <c:pt idx="0">
                  <c:v>3.7074739999999995E-2</c:v>
                </c:pt>
                <c:pt idx="1">
                  <c:v>3.0270249999999999E-2</c:v>
                </c:pt>
                <c:pt idx="2">
                  <c:v>2.4557139999999998E-2</c:v>
                </c:pt>
                <c:pt idx="3">
                  <c:v>1.8674813000000002E-2</c:v>
                </c:pt>
                <c:pt idx="4">
                  <c:v>2.08157049999999E-2</c:v>
                </c:pt>
                <c:pt idx="5">
                  <c:v>2.3617398999999997E-2</c:v>
                </c:pt>
                <c:pt idx="6">
                  <c:v>2.6008159999999898E-2</c:v>
                </c:pt>
                <c:pt idx="7">
                  <c:v>2.8047044E-2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31-4CCB-AE4B-2A8A08094939}"/>
            </c:ext>
          </c:extLst>
        </c:ser>
        <c:ser>
          <c:idx val="1"/>
          <c:order val="1"/>
          <c:tx>
            <c:strRef>
              <c:f>ElectProd!$B$168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ElectProd!$C$168:$K$168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3.8034219999999997E-5</c:v>
                </c:pt>
                <c:pt idx="3">
                  <c:v>2.0445079E-4</c:v>
                </c:pt>
                <c:pt idx="4">
                  <c:v>3.4832508999999999E-4</c:v>
                </c:pt>
                <c:pt idx="5">
                  <c:v>5.9179658999999895E-4</c:v>
                </c:pt>
                <c:pt idx="6">
                  <c:v>8.1571905999999999E-4</c:v>
                </c:pt>
                <c:pt idx="7">
                  <c:v>1.0335247399999999E-3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31-4CCB-AE4B-2A8A08094939}"/>
            </c:ext>
          </c:extLst>
        </c:ser>
        <c:ser>
          <c:idx val="2"/>
          <c:order val="2"/>
          <c:tx>
            <c:strRef>
              <c:f>ElectProd!$B$169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ElectProd!$C$169:$K$169</c:f>
              <c:numCache>
                <c:formatCode>General</c:formatCode>
                <c:ptCount val="8"/>
                <c:pt idx="0">
                  <c:v>0.187201379999999</c:v>
                </c:pt>
                <c:pt idx="1">
                  <c:v>0.18027673299999999</c:v>
                </c:pt>
                <c:pt idx="2">
                  <c:v>0.17528342500000002</c:v>
                </c:pt>
                <c:pt idx="3">
                  <c:v>0.17043146100000001</c:v>
                </c:pt>
                <c:pt idx="4">
                  <c:v>0.1709516234</c:v>
                </c:pt>
                <c:pt idx="5">
                  <c:v>0.1721356473</c:v>
                </c:pt>
                <c:pt idx="6">
                  <c:v>0.173203883599999</c:v>
                </c:pt>
                <c:pt idx="7">
                  <c:v>0.17250308719999999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31-4CCB-AE4B-2A8A08094939}"/>
            </c:ext>
          </c:extLst>
        </c:ser>
        <c:ser>
          <c:idx val="3"/>
          <c:order val="3"/>
          <c:tx>
            <c:strRef>
              <c:f>ElectProd!$B$170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ElectProd!$C$170:$K$170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3.5466399999999998E-4</c:v>
                </c:pt>
                <c:pt idx="3">
                  <c:v>2.2299799999999999E-3</c:v>
                </c:pt>
                <c:pt idx="4">
                  <c:v>3.9573409999999996E-3</c:v>
                </c:pt>
                <c:pt idx="5">
                  <c:v>6.3691599999999996E-3</c:v>
                </c:pt>
                <c:pt idx="6">
                  <c:v>8.3173480000000004E-3</c:v>
                </c:pt>
                <c:pt idx="7">
                  <c:v>9.9630389999999999E-3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31-4CCB-AE4B-2A8A08094939}"/>
            </c:ext>
          </c:extLst>
        </c:ser>
        <c:ser>
          <c:idx val="4"/>
          <c:order val="4"/>
          <c:tx>
            <c:strRef>
              <c:f>ElectProd!$B$171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ElectProd!$C$171:$K$171</c:f>
              <c:numCache>
                <c:formatCode>General</c:formatCode>
                <c:ptCount val="8"/>
                <c:pt idx="0">
                  <c:v>4.9334969999999898E-3</c:v>
                </c:pt>
                <c:pt idx="1">
                  <c:v>3.7352845999999999E-3</c:v>
                </c:pt>
                <c:pt idx="2">
                  <c:v>3.2990897000000001E-3</c:v>
                </c:pt>
                <c:pt idx="3">
                  <c:v>2.7876367999999999E-3</c:v>
                </c:pt>
                <c:pt idx="4">
                  <c:v>2.5126966999999998E-3</c:v>
                </c:pt>
                <c:pt idx="5">
                  <c:v>2.51089511E-3</c:v>
                </c:pt>
                <c:pt idx="6">
                  <c:v>2.4713556700000001E-3</c:v>
                </c:pt>
                <c:pt idx="7">
                  <c:v>2.4360476399999998E-3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31-4CCB-AE4B-2A8A08094939}"/>
            </c:ext>
          </c:extLst>
        </c:ser>
        <c:ser>
          <c:idx val="5"/>
          <c:order val="5"/>
          <c:tx>
            <c:strRef>
              <c:f>ElectProd!$B$172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ElectProd!$C$172:$K$172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1.226E-4</c:v>
                </c:pt>
                <c:pt idx="3">
                  <c:v>5.9802852E-4</c:v>
                </c:pt>
                <c:pt idx="4">
                  <c:v>6.5437174000000002E-4</c:v>
                </c:pt>
                <c:pt idx="5">
                  <c:v>8.3336396999999997E-4</c:v>
                </c:pt>
                <c:pt idx="6">
                  <c:v>7.3224511999999905E-4</c:v>
                </c:pt>
                <c:pt idx="7">
                  <c:v>6.5866980000000002E-4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31-4CCB-AE4B-2A8A08094939}"/>
            </c:ext>
          </c:extLst>
        </c:ser>
        <c:ser>
          <c:idx val="6"/>
          <c:order val="6"/>
          <c:tx>
            <c:strRef>
              <c:f>ElectProd!$B$173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ElectProd!$C$173:$K$173</c:f>
              <c:numCache>
                <c:formatCode>General</c:formatCode>
                <c:ptCount val="8"/>
                <c:pt idx="0">
                  <c:v>2.1714080000000001E-3</c:v>
                </c:pt>
                <c:pt idx="1">
                  <c:v>1.0799289999999899E-3</c:v>
                </c:pt>
                <c:pt idx="2">
                  <c:v>7.1704579999999998E-4</c:v>
                </c:pt>
                <c:pt idx="3">
                  <c:v>1.2292264999999899E-3</c:v>
                </c:pt>
                <c:pt idx="4">
                  <c:v>1.5122444E-3</c:v>
                </c:pt>
                <c:pt idx="5">
                  <c:v>2.0943995E-3</c:v>
                </c:pt>
                <c:pt idx="6">
                  <c:v>2.2561895999999998E-3</c:v>
                </c:pt>
                <c:pt idx="7">
                  <c:v>2.4848487999999998E-3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31-4CCB-AE4B-2A8A08094939}"/>
            </c:ext>
          </c:extLst>
        </c:ser>
        <c:ser>
          <c:idx val="7"/>
          <c:order val="7"/>
          <c:tx>
            <c:strRef>
              <c:f>ElectProd!$B$174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ElectProd!$C$174:$K$174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1.373563E-5</c:v>
                </c:pt>
                <c:pt idx="3">
                  <c:v>8.7022445000000005E-5</c:v>
                </c:pt>
                <c:pt idx="4">
                  <c:v>1.20311219E-4</c:v>
                </c:pt>
                <c:pt idx="5">
                  <c:v>1.90310824E-4</c:v>
                </c:pt>
                <c:pt idx="6">
                  <c:v>2.10431134E-4</c:v>
                </c:pt>
                <c:pt idx="7">
                  <c:v>2.3496823999999999E-4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631-4CCB-AE4B-2A8A08094939}"/>
            </c:ext>
          </c:extLst>
        </c:ser>
        <c:ser>
          <c:idx val="8"/>
          <c:order val="8"/>
          <c:tx>
            <c:strRef>
              <c:f>ElectProd!$B$175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ElectProd!$C$175:$K$175</c:f>
              <c:numCache>
                <c:formatCode>General</c:formatCode>
                <c:ptCount val="8"/>
                <c:pt idx="0">
                  <c:v>0.2022111</c:v>
                </c:pt>
                <c:pt idx="1">
                  <c:v>0.21469779999999999</c:v>
                </c:pt>
                <c:pt idx="2">
                  <c:v>0.20474880000000001</c:v>
                </c:pt>
                <c:pt idx="3">
                  <c:v>0.19113479999999999</c:v>
                </c:pt>
                <c:pt idx="4">
                  <c:v>0.17404529999999999</c:v>
                </c:pt>
                <c:pt idx="5">
                  <c:v>0.15477489999999999</c:v>
                </c:pt>
                <c:pt idx="6">
                  <c:v>0.1355045</c:v>
                </c:pt>
                <c:pt idx="7">
                  <c:v>0.1184153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31-4CCB-AE4B-2A8A08094939}"/>
            </c:ext>
          </c:extLst>
        </c:ser>
        <c:ser>
          <c:idx val="9"/>
          <c:order val="9"/>
          <c:tx>
            <c:strRef>
              <c:f>ElectProd!$B$176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ElectProd!$C$176:$K$176</c:f>
              <c:numCache>
                <c:formatCode>General</c:formatCode>
                <c:ptCount val="8"/>
                <c:pt idx="0">
                  <c:v>9.29426E-2</c:v>
                </c:pt>
                <c:pt idx="1">
                  <c:v>9.29426E-2</c:v>
                </c:pt>
                <c:pt idx="2">
                  <c:v>9.29426E-2</c:v>
                </c:pt>
                <c:pt idx="3">
                  <c:v>9.29426E-2</c:v>
                </c:pt>
                <c:pt idx="4">
                  <c:v>9.29426E-2</c:v>
                </c:pt>
                <c:pt idx="5">
                  <c:v>9.29426E-2</c:v>
                </c:pt>
                <c:pt idx="6">
                  <c:v>9.29426E-2</c:v>
                </c:pt>
                <c:pt idx="7">
                  <c:v>9.29426E-2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631-4CCB-AE4B-2A8A08094939}"/>
            </c:ext>
          </c:extLst>
        </c:ser>
        <c:ser>
          <c:idx val="10"/>
          <c:order val="10"/>
          <c:tx>
            <c:strRef>
              <c:f>ElectProd!$B$177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ElectProd!$C$177:$K$177</c:f>
              <c:numCache>
                <c:formatCode>General</c:formatCode>
                <c:ptCount val="8"/>
                <c:pt idx="0">
                  <c:v>2.006270307E-2</c:v>
                </c:pt>
                <c:pt idx="1">
                  <c:v>2.4966707679999998E-2</c:v>
                </c:pt>
                <c:pt idx="2">
                  <c:v>2.8529463469999999E-2</c:v>
                </c:pt>
                <c:pt idx="3">
                  <c:v>4.7765528670000001E-2</c:v>
                </c:pt>
                <c:pt idx="4">
                  <c:v>6.7563039869999994E-2</c:v>
                </c:pt>
                <c:pt idx="5">
                  <c:v>8.3723344369999994E-2</c:v>
                </c:pt>
                <c:pt idx="6">
                  <c:v>9.5056337699999993E-2</c:v>
                </c:pt>
                <c:pt idx="7">
                  <c:v>0.10895630709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631-4CCB-AE4B-2A8A08094939}"/>
            </c:ext>
          </c:extLst>
        </c:ser>
        <c:ser>
          <c:idx val="11"/>
          <c:order val="11"/>
          <c:tx>
            <c:strRef>
              <c:f>ElectProd!$B$178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ElectProd!$C$178:$K$178</c:f>
              <c:numCache>
                <c:formatCode>General</c:formatCode>
                <c:ptCount val="8"/>
                <c:pt idx="0">
                  <c:v>5.5233812000000005E-4</c:v>
                </c:pt>
                <c:pt idx="1">
                  <c:v>1.536795994E-3</c:v>
                </c:pt>
                <c:pt idx="2">
                  <c:v>2.6445347310000001E-3</c:v>
                </c:pt>
                <c:pt idx="3">
                  <c:v>1.1451384391E-2</c:v>
                </c:pt>
                <c:pt idx="4">
                  <c:v>2.4858006641000002E-2</c:v>
                </c:pt>
                <c:pt idx="5">
                  <c:v>5.0682477351000003E-2</c:v>
                </c:pt>
                <c:pt idx="6">
                  <c:v>7.3349476991000001E-2</c:v>
                </c:pt>
                <c:pt idx="7">
                  <c:v>9.3067945087000004E-2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631-4CCB-AE4B-2A8A08094939}"/>
            </c:ext>
          </c:extLst>
        </c:ser>
        <c:ser>
          <c:idx val="12"/>
          <c:order val="12"/>
          <c:tx>
            <c:strRef>
              <c:f>ElectProd!$B$179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ElectProd!$C$179:$K$179</c:f>
              <c:numCache>
                <c:formatCode>General</c:formatCode>
                <c:ptCount val="8"/>
                <c:pt idx="0">
                  <c:v>3.8649690000000002E-3</c:v>
                </c:pt>
                <c:pt idx="1">
                  <c:v>4.3466173999999903E-3</c:v>
                </c:pt>
                <c:pt idx="2">
                  <c:v>5.8168435000000001E-3</c:v>
                </c:pt>
                <c:pt idx="3">
                  <c:v>5.8706449999999999E-3</c:v>
                </c:pt>
                <c:pt idx="4">
                  <c:v>4.8135265E-3</c:v>
                </c:pt>
                <c:pt idx="5">
                  <c:v>3.7314699999999902E-3</c:v>
                </c:pt>
                <c:pt idx="6">
                  <c:v>3.4774250000000001E-3</c:v>
                </c:pt>
                <c:pt idx="7">
                  <c:v>3.3570659999999902E-3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631-4CCB-AE4B-2A8A08094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996304"/>
        <c:axId val="352000616"/>
      </c:areaChart>
      <c:catAx>
        <c:axId val="35199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000616"/>
        <c:crosses val="autoZero"/>
        <c:auto val="1"/>
        <c:lblAlgn val="ctr"/>
        <c:lblOffset val="100"/>
        <c:noMultiLvlLbl val="0"/>
      </c:catAx>
      <c:valAx>
        <c:axId val="35200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996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46245261009041"/>
          <c:y val="7.8906250000000039E-2"/>
          <c:w val="0.75124125109361328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ElectProd!$B$38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ElectProd!$C$38:$K$38</c:f>
              <c:numCache>
                <c:formatCode>General</c:formatCode>
                <c:ptCount val="8"/>
                <c:pt idx="0">
                  <c:v>1.063996E-2</c:v>
                </c:pt>
                <c:pt idx="1">
                  <c:v>1.1062621999999991E-2</c:v>
                </c:pt>
                <c:pt idx="2">
                  <c:v>1.294619E-2</c:v>
                </c:pt>
                <c:pt idx="3">
                  <c:v>1.4407231000000001E-2</c:v>
                </c:pt>
                <c:pt idx="4">
                  <c:v>1.5566274E-2</c:v>
                </c:pt>
                <c:pt idx="5">
                  <c:v>1.6868352999999999E-2</c:v>
                </c:pt>
                <c:pt idx="6">
                  <c:v>1.7855639999999999E-2</c:v>
                </c:pt>
                <c:pt idx="7">
                  <c:v>1.8748636999999901E-2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2-43CF-BE6E-18404522EC93}"/>
            </c:ext>
          </c:extLst>
        </c:ser>
        <c:ser>
          <c:idx val="1"/>
          <c:order val="1"/>
          <c:tx>
            <c:strRef>
              <c:f>ElectProd!$B$39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ElectProd!$C$39:$K$39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A2-43CF-BE6E-18404522EC93}"/>
            </c:ext>
          </c:extLst>
        </c:ser>
        <c:ser>
          <c:idx val="2"/>
          <c:order val="2"/>
          <c:tx>
            <c:strRef>
              <c:f>ElectProd!$B$40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ElectProd!$C$40:$K$40</c:f>
              <c:numCache>
                <c:formatCode>General</c:formatCode>
                <c:ptCount val="8"/>
                <c:pt idx="0">
                  <c:v>3.9716777999999897E-2</c:v>
                </c:pt>
                <c:pt idx="1">
                  <c:v>3.96116174E-2</c:v>
                </c:pt>
                <c:pt idx="2">
                  <c:v>4.4485022799999899E-2</c:v>
                </c:pt>
                <c:pt idx="3">
                  <c:v>4.7559890399999902E-2</c:v>
                </c:pt>
                <c:pt idx="4">
                  <c:v>4.9201804000000002E-2</c:v>
                </c:pt>
                <c:pt idx="5">
                  <c:v>5.0386893499999995E-2</c:v>
                </c:pt>
                <c:pt idx="6">
                  <c:v>5.1239686899999998E-2</c:v>
                </c:pt>
                <c:pt idx="7">
                  <c:v>5.1793855800000003E-2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A2-43CF-BE6E-18404522EC93}"/>
            </c:ext>
          </c:extLst>
        </c:ser>
        <c:ser>
          <c:idx val="3"/>
          <c:order val="3"/>
          <c:tx>
            <c:strRef>
              <c:f>ElectProd!$B$41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ElectProd!$C$41:$K$41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A2-43CF-BE6E-18404522EC93}"/>
            </c:ext>
          </c:extLst>
        </c:ser>
        <c:ser>
          <c:idx val="4"/>
          <c:order val="4"/>
          <c:tx>
            <c:strRef>
              <c:f>ElectProd!$B$42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ElectProd!$C$42:$K$42</c:f>
              <c:numCache>
                <c:formatCode>General</c:formatCode>
                <c:ptCount val="8"/>
                <c:pt idx="0">
                  <c:v>1.2037968999999999E-3</c:v>
                </c:pt>
                <c:pt idx="1">
                  <c:v>1.0329299E-3</c:v>
                </c:pt>
                <c:pt idx="2">
                  <c:v>1.1797251E-3</c:v>
                </c:pt>
                <c:pt idx="3">
                  <c:v>1.1629163000000001E-3</c:v>
                </c:pt>
                <c:pt idx="4">
                  <c:v>1.1168372099999999E-3</c:v>
                </c:pt>
                <c:pt idx="5">
                  <c:v>1.1109814E-3</c:v>
                </c:pt>
                <c:pt idx="6">
                  <c:v>1.0933135799999999E-3</c:v>
                </c:pt>
                <c:pt idx="7">
                  <c:v>1.08358288E-3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A2-43CF-BE6E-18404522EC93}"/>
            </c:ext>
          </c:extLst>
        </c:ser>
        <c:ser>
          <c:idx val="5"/>
          <c:order val="5"/>
          <c:tx>
            <c:strRef>
              <c:f>ElectProd!$B$43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ElectProd!$C$43:$K$43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A2-43CF-BE6E-18404522EC93}"/>
            </c:ext>
          </c:extLst>
        </c:ser>
        <c:ser>
          <c:idx val="6"/>
          <c:order val="6"/>
          <c:tx>
            <c:strRef>
              <c:f>ElectProd!$B$44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ElectProd!$C$44:$K$44</c:f>
              <c:numCache>
                <c:formatCode>General</c:formatCode>
                <c:ptCount val="8"/>
                <c:pt idx="0">
                  <c:v>1.765689E-3</c:v>
                </c:pt>
                <c:pt idx="1">
                  <c:v>1.863892E-3</c:v>
                </c:pt>
                <c:pt idx="2">
                  <c:v>2.7269590000000002E-3</c:v>
                </c:pt>
                <c:pt idx="3">
                  <c:v>3.4188229999999901E-3</c:v>
                </c:pt>
                <c:pt idx="4">
                  <c:v>4.0109400000000002E-3</c:v>
                </c:pt>
                <c:pt idx="5">
                  <c:v>4.4849879999999996E-3</c:v>
                </c:pt>
                <c:pt idx="6">
                  <c:v>4.9494419999999897E-3</c:v>
                </c:pt>
                <c:pt idx="7">
                  <c:v>5.4663869999999996E-3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A2-43CF-BE6E-18404522EC93}"/>
            </c:ext>
          </c:extLst>
        </c:ser>
        <c:ser>
          <c:idx val="7"/>
          <c:order val="7"/>
          <c:tx>
            <c:strRef>
              <c:f>ElectProd!$B$45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ElectProd!$C$45:$K$45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6A2-43CF-BE6E-18404522EC93}"/>
            </c:ext>
          </c:extLst>
        </c:ser>
        <c:ser>
          <c:idx val="8"/>
          <c:order val="8"/>
          <c:tx>
            <c:strRef>
              <c:f>ElectProd!$B$46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ElectProd!$C$46:$K$46</c:f>
              <c:numCache>
                <c:formatCode>General</c:formatCode>
                <c:ptCount val="8"/>
                <c:pt idx="0">
                  <c:v>9.2529200000000006E-2</c:v>
                </c:pt>
                <c:pt idx="1">
                  <c:v>9.8190349999999996E-2</c:v>
                </c:pt>
                <c:pt idx="2">
                  <c:v>9.4205139999999896E-2</c:v>
                </c:pt>
                <c:pt idx="3">
                  <c:v>8.8751639999999896E-2</c:v>
                </c:pt>
                <c:pt idx="4">
                  <c:v>8.1905930000000002E-2</c:v>
                </c:pt>
                <c:pt idx="5">
                  <c:v>7.4186719999999998E-2</c:v>
                </c:pt>
                <c:pt idx="6">
                  <c:v>6.6467609999999996E-2</c:v>
                </c:pt>
                <c:pt idx="7">
                  <c:v>5.9622000000000001E-2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A2-43CF-BE6E-18404522EC93}"/>
            </c:ext>
          </c:extLst>
        </c:ser>
        <c:ser>
          <c:idx val="9"/>
          <c:order val="9"/>
          <c:tx>
            <c:strRef>
              <c:f>ElectProd!$B$47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ElectProd!$C$47:$K$47</c:f>
              <c:numCache>
                <c:formatCode>General</c:formatCode>
                <c:ptCount val="8"/>
                <c:pt idx="0">
                  <c:v>1.4288E-3</c:v>
                </c:pt>
                <c:pt idx="1">
                  <c:v>1.4288E-3</c:v>
                </c:pt>
                <c:pt idx="2">
                  <c:v>1.4288E-3</c:v>
                </c:pt>
                <c:pt idx="3">
                  <c:v>1.4288E-3</c:v>
                </c:pt>
                <c:pt idx="4">
                  <c:v>1.4288E-3</c:v>
                </c:pt>
                <c:pt idx="5">
                  <c:v>1.4288E-3</c:v>
                </c:pt>
                <c:pt idx="6">
                  <c:v>1.4288E-3</c:v>
                </c:pt>
                <c:pt idx="7">
                  <c:v>1.4288E-3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6A2-43CF-BE6E-18404522EC93}"/>
            </c:ext>
          </c:extLst>
        </c:ser>
        <c:ser>
          <c:idx val="10"/>
          <c:order val="10"/>
          <c:tx>
            <c:strRef>
              <c:f>ElectProd!$B$48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ElectProd!$C$48:$K$48</c:f>
              <c:numCache>
                <c:formatCode>General</c:formatCode>
                <c:ptCount val="8"/>
                <c:pt idx="0">
                  <c:v>2.5572190310000002E-3</c:v>
                </c:pt>
                <c:pt idx="1">
                  <c:v>3.8075351099999999E-3</c:v>
                </c:pt>
                <c:pt idx="2">
                  <c:v>9.3594534299999994E-3</c:v>
                </c:pt>
                <c:pt idx="3">
                  <c:v>1.529812738E-2</c:v>
                </c:pt>
                <c:pt idx="4">
                  <c:v>2.157806022E-2</c:v>
                </c:pt>
                <c:pt idx="5">
                  <c:v>2.9125855820000001E-2</c:v>
                </c:pt>
                <c:pt idx="6">
                  <c:v>3.3547273988999898E-2</c:v>
                </c:pt>
                <c:pt idx="7">
                  <c:v>3.8823501810000001E-2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6A2-43CF-BE6E-18404522EC93}"/>
            </c:ext>
          </c:extLst>
        </c:ser>
        <c:ser>
          <c:idx val="11"/>
          <c:order val="11"/>
          <c:tx>
            <c:strRef>
              <c:f>ElectProd!$B$49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ElectProd!$C$49:$K$49</c:f>
              <c:numCache>
                <c:formatCode>General</c:formatCode>
                <c:ptCount val="8"/>
                <c:pt idx="0">
                  <c:v>2.5530788600000001E-4</c:v>
                </c:pt>
                <c:pt idx="1">
                  <c:v>5.8536777000000001E-4</c:v>
                </c:pt>
                <c:pt idx="2">
                  <c:v>2.6022692960000001E-3</c:v>
                </c:pt>
                <c:pt idx="3">
                  <c:v>5.6643011849999902E-3</c:v>
                </c:pt>
                <c:pt idx="4">
                  <c:v>1.036759695E-2</c:v>
                </c:pt>
                <c:pt idx="5">
                  <c:v>1.8903857127E-2</c:v>
                </c:pt>
                <c:pt idx="6">
                  <c:v>2.6819838916999999E-2</c:v>
                </c:pt>
                <c:pt idx="7">
                  <c:v>3.4611430150999899E-2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6A2-43CF-BE6E-18404522EC93}"/>
            </c:ext>
          </c:extLst>
        </c:ser>
        <c:ser>
          <c:idx val="12"/>
          <c:order val="12"/>
          <c:tx>
            <c:strRef>
              <c:f>ElectProd!$B$50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ElectProd!$C$50:$K$50</c:f>
              <c:numCache>
                <c:formatCode>General</c:formatCode>
                <c:ptCount val="8"/>
                <c:pt idx="0">
                  <c:v>7.4588240000000004E-4</c:v>
                </c:pt>
                <c:pt idx="1">
                  <c:v>7.6720048999999999E-4</c:v>
                </c:pt>
                <c:pt idx="2">
                  <c:v>7.3776460000000001E-4</c:v>
                </c:pt>
                <c:pt idx="3">
                  <c:v>7.1595790000000001E-4</c:v>
                </c:pt>
                <c:pt idx="4">
                  <c:v>6.7236569999999999E-4</c:v>
                </c:pt>
                <c:pt idx="5">
                  <c:v>5.9131949999999896E-4</c:v>
                </c:pt>
                <c:pt idx="6">
                  <c:v>5.7666879999999996E-4</c:v>
                </c:pt>
                <c:pt idx="7">
                  <c:v>5.7577560000000004E-4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6A2-43CF-BE6E-18404522E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438824"/>
        <c:axId val="286295112"/>
      </c:areaChart>
      <c:catAx>
        <c:axId val="28843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295112"/>
        <c:crosses val="autoZero"/>
        <c:auto val="1"/>
        <c:lblAlgn val="ctr"/>
        <c:lblOffset val="100"/>
        <c:noMultiLvlLbl val="0"/>
      </c:catAx>
      <c:valAx>
        <c:axId val="286295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438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69969804121707013"/>
          <c:h val="0.7023587871828522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ElectProd!$B$488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ElectProd!$C$488:$K$488</c:f>
              <c:numCache>
                <c:formatCode>General</c:formatCode>
                <c:ptCount val="8"/>
                <c:pt idx="0">
                  <c:v>1.2620570000000001E-2</c:v>
                </c:pt>
                <c:pt idx="1">
                  <c:v>1.3196719999999999E-2</c:v>
                </c:pt>
                <c:pt idx="2">
                  <c:v>1.3717597E-2</c:v>
                </c:pt>
                <c:pt idx="3">
                  <c:v>1.3848896999999999E-2</c:v>
                </c:pt>
                <c:pt idx="4">
                  <c:v>1.3743254999999991E-2</c:v>
                </c:pt>
                <c:pt idx="5">
                  <c:v>1.353386E-2</c:v>
                </c:pt>
                <c:pt idx="6">
                  <c:v>1.3216327E-2</c:v>
                </c:pt>
                <c:pt idx="7">
                  <c:v>1.3008082000000001E-2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75-4F2C-9951-A3A5FA409EE6}"/>
            </c:ext>
          </c:extLst>
        </c:ser>
        <c:ser>
          <c:idx val="1"/>
          <c:order val="1"/>
          <c:tx>
            <c:strRef>
              <c:f>ElectProd!$B$489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ElectProd!$C$489:$K$489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75-4F2C-9951-A3A5FA409EE6}"/>
            </c:ext>
          </c:extLst>
        </c:ser>
        <c:ser>
          <c:idx val="2"/>
          <c:order val="2"/>
          <c:tx>
            <c:strRef>
              <c:f>ElectProd!$B$490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ElectProd!$C$490:$K$490</c:f>
              <c:numCache>
                <c:formatCode>General</c:formatCode>
                <c:ptCount val="8"/>
                <c:pt idx="0">
                  <c:v>1.1523291999999999E-2</c:v>
                </c:pt>
                <c:pt idx="1">
                  <c:v>1.16968213E-2</c:v>
                </c:pt>
                <c:pt idx="2">
                  <c:v>1.15944454E-2</c:v>
                </c:pt>
                <c:pt idx="3">
                  <c:v>1.16128555E-2</c:v>
                </c:pt>
                <c:pt idx="4">
                  <c:v>1.1113936299999901E-2</c:v>
                </c:pt>
                <c:pt idx="5">
                  <c:v>1.05434997E-2</c:v>
                </c:pt>
                <c:pt idx="6">
                  <c:v>1.0087261899999991E-2</c:v>
                </c:pt>
                <c:pt idx="7">
                  <c:v>9.7590319999999991E-3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75-4F2C-9951-A3A5FA409EE6}"/>
            </c:ext>
          </c:extLst>
        </c:ser>
        <c:ser>
          <c:idx val="3"/>
          <c:order val="3"/>
          <c:tx>
            <c:strRef>
              <c:f>ElectProd!$B$491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ElectProd!$C$491:$K$491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75-4F2C-9951-A3A5FA409EE6}"/>
            </c:ext>
          </c:extLst>
        </c:ser>
        <c:ser>
          <c:idx val="4"/>
          <c:order val="4"/>
          <c:tx>
            <c:strRef>
              <c:f>ElectProd!$B$492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ElectProd!$C$492:$K$492</c:f>
              <c:numCache>
                <c:formatCode>General</c:formatCode>
                <c:ptCount val="8"/>
                <c:pt idx="0">
                  <c:v>2.8139039999999999E-4</c:v>
                </c:pt>
                <c:pt idx="1">
                  <c:v>2.5032545000000002E-4</c:v>
                </c:pt>
                <c:pt idx="2">
                  <c:v>2.2080816E-4</c:v>
                </c:pt>
                <c:pt idx="3">
                  <c:v>2.087573E-4</c:v>
                </c:pt>
                <c:pt idx="4">
                  <c:v>1.8034162E-4</c:v>
                </c:pt>
                <c:pt idx="5">
                  <c:v>1.6428035E-4</c:v>
                </c:pt>
                <c:pt idx="6">
                  <c:v>1.5515698999999999E-4</c:v>
                </c:pt>
                <c:pt idx="7">
                  <c:v>1.5180618999999999E-4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75-4F2C-9951-A3A5FA409EE6}"/>
            </c:ext>
          </c:extLst>
        </c:ser>
        <c:ser>
          <c:idx val="5"/>
          <c:order val="5"/>
          <c:tx>
            <c:strRef>
              <c:f>ElectProd!$B$493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ElectProd!$C$493:$K$493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75-4F2C-9951-A3A5FA409EE6}"/>
            </c:ext>
          </c:extLst>
        </c:ser>
        <c:ser>
          <c:idx val="6"/>
          <c:order val="6"/>
          <c:tx>
            <c:strRef>
              <c:f>ElectProd!$B$494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ElectProd!$C$494:$K$494</c:f>
              <c:numCache>
                <c:formatCode>General</c:formatCode>
                <c:ptCount val="8"/>
                <c:pt idx="0">
                  <c:v>2.0583799999999999E-4</c:v>
                </c:pt>
                <c:pt idx="1">
                  <c:v>2.228954E-4</c:v>
                </c:pt>
                <c:pt idx="2">
                  <c:v>2.3327090999999999E-4</c:v>
                </c:pt>
                <c:pt idx="3">
                  <c:v>2.6849192E-4</c:v>
                </c:pt>
                <c:pt idx="4">
                  <c:v>2.73731789999999E-4</c:v>
                </c:pt>
                <c:pt idx="5">
                  <c:v>2.6893285000000001E-4</c:v>
                </c:pt>
                <c:pt idx="6">
                  <c:v>2.7445456000000002E-4</c:v>
                </c:pt>
                <c:pt idx="7">
                  <c:v>2.9312198000000002E-4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75-4F2C-9951-A3A5FA409EE6}"/>
            </c:ext>
          </c:extLst>
        </c:ser>
        <c:ser>
          <c:idx val="7"/>
          <c:order val="7"/>
          <c:tx>
            <c:strRef>
              <c:f>ElectProd!$B$495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ElectProd!$C$495:$K$495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275-4F2C-9951-A3A5FA409EE6}"/>
            </c:ext>
          </c:extLst>
        </c:ser>
        <c:ser>
          <c:idx val="8"/>
          <c:order val="8"/>
          <c:tx>
            <c:strRef>
              <c:f>ElectProd!$B$496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ElectProd!$C$496:$K$496</c:f>
              <c:numCache>
                <c:formatCode>General</c:formatCode>
                <c:ptCount val="8"/>
                <c:pt idx="0">
                  <c:v>1.35477E-4</c:v>
                </c:pt>
                <c:pt idx="1">
                  <c:v>1.7803519999999901E-4</c:v>
                </c:pt>
                <c:pt idx="2">
                  <c:v>1.78035099999999E-4</c:v>
                </c:pt>
                <c:pt idx="3">
                  <c:v>1.78035099999999E-4</c:v>
                </c:pt>
                <c:pt idx="4">
                  <c:v>1.78035E-4</c:v>
                </c:pt>
                <c:pt idx="5">
                  <c:v>1.78035E-4</c:v>
                </c:pt>
                <c:pt idx="6">
                  <c:v>1.7803489999999999E-4</c:v>
                </c:pt>
                <c:pt idx="7">
                  <c:v>1.780338E-4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75-4F2C-9951-A3A5FA409EE6}"/>
            </c:ext>
          </c:extLst>
        </c:ser>
        <c:ser>
          <c:idx val="9"/>
          <c:order val="9"/>
          <c:tx>
            <c:strRef>
              <c:f>ElectProd!$B$497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ElectProd!$C$497:$K$497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275-4F2C-9951-A3A5FA409EE6}"/>
            </c:ext>
          </c:extLst>
        </c:ser>
        <c:ser>
          <c:idx val="10"/>
          <c:order val="10"/>
          <c:tx>
            <c:strRef>
              <c:f>ElectProd!$B$498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ElectProd!$C$498:$K$498</c:f>
              <c:numCache>
                <c:formatCode>General</c:formatCode>
                <c:ptCount val="8"/>
                <c:pt idx="0">
                  <c:v>1.103946258E-4</c:v>
                </c:pt>
                <c:pt idx="1">
                  <c:v>1.74198258099999E-4</c:v>
                </c:pt>
                <c:pt idx="2">
                  <c:v>2.9281116550000002E-4</c:v>
                </c:pt>
                <c:pt idx="3">
                  <c:v>4.2691434139999998E-4</c:v>
                </c:pt>
                <c:pt idx="4">
                  <c:v>5.9075976419999902E-4</c:v>
                </c:pt>
                <c:pt idx="5">
                  <c:v>7.8168248519999998E-4</c:v>
                </c:pt>
                <c:pt idx="6">
                  <c:v>8.8798822940000001E-4</c:v>
                </c:pt>
                <c:pt idx="7">
                  <c:v>1.0510227510999899E-3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275-4F2C-9951-A3A5FA409EE6}"/>
            </c:ext>
          </c:extLst>
        </c:ser>
        <c:ser>
          <c:idx val="11"/>
          <c:order val="11"/>
          <c:tx>
            <c:strRef>
              <c:f>ElectProd!$B$499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ElectProd!$C$499:$K$499</c:f>
              <c:numCache>
                <c:formatCode>General</c:formatCode>
                <c:ptCount val="8"/>
                <c:pt idx="0">
                  <c:v>2.4745577699999899E-5</c:v>
                </c:pt>
                <c:pt idx="1">
                  <c:v>6.5766885799999994E-5</c:v>
                </c:pt>
                <c:pt idx="2">
                  <c:v>1.5892790960000001E-4</c:v>
                </c:pt>
                <c:pt idx="3">
                  <c:v>2.989366661E-4</c:v>
                </c:pt>
                <c:pt idx="4">
                  <c:v>5.2647896130000003E-4</c:v>
                </c:pt>
                <c:pt idx="5">
                  <c:v>9.1464454999999904E-4</c:v>
                </c:pt>
                <c:pt idx="6">
                  <c:v>1.2970171646E-3</c:v>
                </c:pt>
                <c:pt idx="7">
                  <c:v>1.70515391689999E-3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275-4F2C-9951-A3A5FA409EE6}"/>
            </c:ext>
          </c:extLst>
        </c:ser>
        <c:ser>
          <c:idx val="12"/>
          <c:order val="12"/>
          <c:tx>
            <c:strRef>
              <c:f>ElectProd!$B$500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ElectProd!$C$500:$K$500</c:f>
              <c:numCache>
                <c:formatCode>General</c:formatCode>
                <c:ptCount val="8"/>
                <c:pt idx="0">
                  <c:v>2.8640128E-4</c:v>
                </c:pt>
                <c:pt idx="1">
                  <c:v>3.2291106999999999E-4</c:v>
                </c:pt>
                <c:pt idx="2">
                  <c:v>2.9217327999999997E-4</c:v>
                </c:pt>
                <c:pt idx="3">
                  <c:v>3.2010082E-4</c:v>
                </c:pt>
                <c:pt idx="4">
                  <c:v>3.1295364999999999E-4</c:v>
                </c:pt>
                <c:pt idx="5">
                  <c:v>3.1368032000000001E-4</c:v>
                </c:pt>
                <c:pt idx="6">
                  <c:v>3.4211992000000001E-4</c:v>
                </c:pt>
                <c:pt idx="7">
                  <c:v>3.8209358999999999E-4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275-4F2C-9951-A3A5FA409E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7935048"/>
        <c:axId val="367935440"/>
      </c:areaChart>
      <c:catAx>
        <c:axId val="367935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935440"/>
        <c:crosses val="autoZero"/>
        <c:auto val="1"/>
        <c:lblAlgn val="ctr"/>
        <c:lblOffset val="100"/>
        <c:noMultiLvlLbl val="0"/>
      </c:catAx>
      <c:valAx>
        <c:axId val="36793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935048"/>
        <c:crosses val="autoZero"/>
        <c:crossBetween val="midCat"/>
      </c:valAx>
    </c:plotArea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71605606590842807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ElectProd!$B$70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ElectProd!$C$70:$K$70</c:f>
              <c:numCache>
                <c:formatCode>General</c:formatCode>
                <c:ptCount val="8"/>
                <c:pt idx="0">
                  <c:v>7.4467100000000003E-4</c:v>
                </c:pt>
                <c:pt idx="1">
                  <c:v>7.8892929999999995E-4</c:v>
                </c:pt>
                <c:pt idx="2">
                  <c:v>8.4373039999999905E-4</c:v>
                </c:pt>
                <c:pt idx="3">
                  <c:v>8.972187E-4</c:v>
                </c:pt>
                <c:pt idx="4">
                  <c:v>9.5425420000000004E-4</c:v>
                </c:pt>
                <c:pt idx="5">
                  <c:v>1.0458382E-3</c:v>
                </c:pt>
                <c:pt idx="6">
                  <c:v>1.1442061000000001E-3</c:v>
                </c:pt>
                <c:pt idx="7">
                  <c:v>1.2615985E-3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A8-4D31-9446-F35B8D1E2C37}"/>
            </c:ext>
          </c:extLst>
        </c:ser>
        <c:ser>
          <c:idx val="1"/>
          <c:order val="1"/>
          <c:tx>
            <c:strRef>
              <c:f>ElectProd!$B$71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ElectProd!$C$71:$K$71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A8-4D31-9446-F35B8D1E2C37}"/>
            </c:ext>
          </c:extLst>
        </c:ser>
        <c:ser>
          <c:idx val="2"/>
          <c:order val="2"/>
          <c:tx>
            <c:strRef>
              <c:f>ElectProd!$B$72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ElectProd!$C$72:$K$72</c:f>
              <c:numCache>
                <c:formatCode>General</c:formatCode>
                <c:ptCount val="8"/>
                <c:pt idx="0">
                  <c:v>2.0123459E-2</c:v>
                </c:pt>
                <c:pt idx="1">
                  <c:v>2.0581629300000001E-2</c:v>
                </c:pt>
                <c:pt idx="2">
                  <c:v>2.14623039E-2</c:v>
                </c:pt>
                <c:pt idx="3">
                  <c:v>2.2208213799999901E-2</c:v>
                </c:pt>
                <c:pt idx="4">
                  <c:v>2.2727129299999999E-2</c:v>
                </c:pt>
                <c:pt idx="5">
                  <c:v>2.3446789499999999E-2</c:v>
                </c:pt>
                <c:pt idx="6">
                  <c:v>2.4381584299999998E-2</c:v>
                </c:pt>
                <c:pt idx="7">
                  <c:v>2.5408459099999999E-2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A8-4D31-9446-F35B8D1E2C37}"/>
            </c:ext>
          </c:extLst>
        </c:ser>
        <c:ser>
          <c:idx val="3"/>
          <c:order val="3"/>
          <c:tx>
            <c:strRef>
              <c:f>ElectProd!$B$73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ElectProd!$C$73:$K$73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A8-4D31-9446-F35B8D1E2C37}"/>
            </c:ext>
          </c:extLst>
        </c:ser>
        <c:ser>
          <c:idx val="4"/>
          <c:order val="4"/>
          <c:tx>
            <c:strRef>
              <c:f>ElectProd!$B$74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ElectProd!$C$74:$K$74</c:f>
              <c:numCache>
                <c:formatCode>General</c:formatCode>
                <c:ptCount val="8"/>
                <c:pt idx="0">
                  <c:v>6.919793E-4</c:v>
                </c:pt>
                <c:pt idx="1">
                  <c:v>5.903614E-4</c:v>
                </c:pt>
                <c:pt idx="2">
                  <c:v>5.8255093999999997E-4</c:v>
                </c:pt>
                <c:pt idx="3">
                  <c:v>5.6771980000000001E-4</c:v>
                </c:pt>
                <c:pt idx="4">
                  <c:v>5.5128046999999999E-4</c:v>
                </c:pt>
                <c:pt idx="5">
                  <c:v>5.7055930999999995E-4</c:v>
                </c:pt>
                <c:pt idx="6">
                  <c:v>5.9412723999999997E-4</c:v>
                </c:pt>
                <c:pt idx="7">
                  <c:v>6.2612626000000001E-4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A8-4D31-9446-F35B8D1E2C37}"/>
            </c:ext>
          </c:extLst>
        </c:ser>
        <c:ser>
          <c:idx val="5"/>
          <c:order val="5"/>
          <c:tx>
            <c:strRef>
              <c:f>ElectProd!$B$75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ElectProd!$C$75:$K$75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A8-4D31-9446-F35B8D1E2C37}"/>
            </c:ext>
          </c:extLst>
        </c:ser>
        <c:ser>
          <c:idx val="6"/>
          <c:order val="6"/>
          <c:tx>
            <c:strRef>
              <c:f>ElectProd!$B$76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ElectProd!$C$76:$K$76</c:f>
              <c:numCache>
                <c:formatCode>General</c:formatCode>
                <c:ptCount val="8"/>
                <c:pt idx="0">
                  <c:v>4.6841399999999998E-3</c:v>
                </c:pt>
                <c:pt idx="1">
                  <c:v>4.8263949999999998E-3</c:v>
                </c:pt>
                <c:pt idx="2">
                  <c:v>5.3980959999999998E-3</c:v>
                </c:pt>
                <c:pt idx="3">
                  <c:v>5.9707600000000003E-3</c:v>
                </c:pt>
                <c:pt idx="4">
                  <c:v>6.2473859999999997E-3</c:v>
                </c:pt>
                <c:pt idx="5">
                  <c:v>6.1851249999999997E-3</c:v>
                </c:pt>
                <c:pt idx="6">
                  <c:v>6.3555360000000002E-3</c:v>
                </c:pt>
                <c:pt idx="7">
                  <c:v>6.6767948999999997E-3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A8-4D31-9446-F35B8D1E2C37}"/>
            </c:ext>
          </c:extLst>
        </c:ser>
        <c:ser>
          <c:idx val="7"/>
          <c:order val="7"/>
          <c:tx>
            <c:strRef>
              <c:f>ElectProd!$B$77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ElectProd!$C$77:$K$77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7A8-4D31-9446-F35B8D1E2C37}"/>
            </c:ext>
          </c:extLst>
        </c:ser>
        <c:ser>
          <c:idx val="8"/>
          <c:order val="8"/>
          <c:tx>
            <c:strRef>
              <c:f>ElectProd!$B$78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ElectProd!$C$78:$K$78</c:f>
              <c:numCache>
                <c:formatCode>General</c:formatCode>
                <c:ptCount val="8"/>
                <c:pt idx="0">
                  <c:v>3.67143E-4</c:v>
                </c:pt>
                <c:pt idx="1">
                  <c:v>4.6349629999999998E-4</c:v>
                </c:pt>
                <c:pt idx="2">
                  <c:v>4.6349610000000002E-4</c:v>
                </c:pt>
                <c:pt idx="3">
                  <c:v>4.6349610000000002E-4</c:v>
                </c:pt>
                <c:pt idx="4">
                  <c:v>4.6349499999999899E-4</c:v>
                </c:pt>
                <c:pt idx="5">
                  <c:v>4.6349489999999999E-4</c:v>
                </c:pt>
                <c:pt idx="6">
                  <c:v>4.6349480000000001E-4</c:v>
                </c:pt>
                <c:pt idx="7">
                  <c:v>4.6349369999999898E-4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A8-4D31-9446-F35B8D1E2C37}"/>
            </c:ext>
          </c:extLst>
        </c:ser>
        <c:ser>
          <c:idx val="9"/>
          <c:order val="9"/>
          <c:tx>
            <c:strRef>
              <c:f>ElectProd!$B$79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ElectProd!$C$79:$K$79</c:f>
              <c:numCache>
                <c:formatCode>General</c:formatCode>
                <c:ptCount val="8"/>
                <c:pt idx="0">
                  <c:v>1.13562E-2</c:v>
                </c:pt>
                <c:pt idx="1">
                  <c:v>1.13562E-2</c:v>
                </c:pt>
                <c:pt idx="2">
                  <c:v>1.13562E-2</c:v>
                </c:pt>
                <c:pt idx="3">
                  <c:v>1.13562E-2</c:v>
                </c:pt>
                <c:pt idx="4">
                  <c:v>1.13562E-2</c:v>
                </c:pt>
                <c:pt idx="5">
                  <c:v>1.13562E-2</c:v>
                </c:pt>
                <c:pt idx="6">
                  <c:v>1.13562E-2</c:v>
                </c:pt>
                <c:pt idx="7">
                  <c:v>1.13562E-2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7A8-4D31-9446-F35B8D1E2C37}"/>
            </c:ext>
          </c:extLst>
        </c:ser>
        <c:ser>
          <c:idx val="10"/>
          <c:order val="10"/>
          <c:tx>
            <c:strRef>
              <c:f>ElectProd!$B$80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ElectProd!$C$80:$K$80</c:f>
              <c:numCache>
                <c:formatCode>General</c:formatCode>
                <c:ptCount val="8"/>
                <c:pt idx="0">
                  <c:v>3.4854860410000001E-3</c:v>
                </c:pt>
                <c:pt idx="1">
                  <c:v>4.0257323060000003E-3</c:v>
                </c:pt>
                <c:pt idx="2">
                  <c:v>4.8593860890000003E-3</c:v>
                </c:pt>
                <c:pt idx="3">
                  <c:v>5.8508201659999998E-3</c:v>
                </c:pt>
                <c:pt idx="4">
                  <c:v>7.0370429260000001E-3</c:v>
                </c:pt>
                <c:pt idx="5">
                  <c:v>6.8953410659999999E-3</c:v>
                </c:pt>
                <c:pt idx="6">
                  <c:v>6.9909386949999998E-3</c:v>
                </c:pt>
                <c:pt idx="7">
                  <c:v>8.3170516399999998E-3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7A8-4D31-9446-F35B8D1E2C37}"/>
            </c:ext>
          </c:extLst>
        </c:ser>
        <c:ser>
          <c:idx val="11"/>
          <c:order val="11"/>
          <c:tx>
            <c:strRef>
              <c:f>ElectProd!$B$81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ElectProd!$C$81:$K$81</c:f>
              <c:numCache>
                <c:formatCode>General</c:formatCode>
                <c:ptCount val="8"/>
                <c:pt idx="0">
                  <c:v>6.4834464999999995E-5</c:v>
                </c:pt>
                <c:pt idx="1">
                  <c:v>1.5463349489999999E-4</c:v>
                </c:pt>
                <c:pt idx="2">
                  <c:v>3.7890183020000001E-4</c:v>
                </c:pt>
                <c:pt idx="3">
                  <c:v>7.8825024759999996E-4</c:v>
                </c:pt>
                <c:pt idx="4">
                  <c:v>1.5302541435999999E-3</c:v>
                </c:pt>
                <c:pt idx="5">
                  <c:v>3.1004852715999999E-3</c:v>
                </c:pt>
                <c:pt idx="6">
                  <c:v>4.7685908465999903E-3</c:v>
                </c:pt>
                <c:pt idx="7">
                  <c:v>6.65393916669999E-3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7A8-4D31-9446-F35B8D1E2C37}"/>
            </c:ext>
          </c:extLst>
        </c:ser>
        <c:ser>
          <c:idx val="12"/>
          <c:order val="12"/>
          <c:tx>
            <c:strRef>
              <c:f>ElectProd!$B$82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ElectProd!$C$82:$K$82</c:f>
              <c:numCache>
                <c:formatCode>General</c:formatCode>
                <c:ptCount val="8"/>
                <c:pt idx="0">
                  <c:v>4.0265919999999998E-3</c:v>
                </c:pt>
                <c:pt idx="1">
                  <c:v>4.5112965000000003E-3</c:v>
                </c:pt>
                <c:pt idx="2">
                  <c:v>4.5671894000000003E-3</c:v>
                </c:pt>
                <c:pt idx="3">
                  <c:v>4.5945776000000001E-3</c:v>
                </c:pt>
                <c:pt idx="4">
                  <c:v>4.4588227999999997E-3</c:v>
                </c:pt>
                <c:pt idx="5">
                  <c:v>4.0135225E-3</c:v>
                </c:pt>
                <c:pt idx="6">
                  <c:v>3.9332912999999999E-3</c:v>
                </c:pt>
                <c:pt idx="7">
                  <c:v>3.9708842000000001E-3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7A8-4D31-9446-F35B8D1E2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151632"/>
        <c:axId val="215152024"/>
      </c:areaChart>
      <c:catAx>
        <c:axId val="21515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2024"/>
        <c:crosses val="autoZero"/>
        <c:auto val="1"/>
        <c:lblAlgn val="ctr"/>
        <c:lblOffset val="100"/>
        <c:noMultiLvlLbl val="0"/>
      </c:catAx>
      <c:valAx>
        <c:axId val="215152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16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MD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246245261009041"/>
          <c:y val="7.8906250000000039E-2"/>
          <c:w val="0.75124125109361328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ElectProd!$B$440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ElectProd!$C$440:$K$440</c:f>
              <c:numCache>
                <c:formatCode>General</c:formatCode>
                <c:ptCount val="8"/>
                <c:pt idx="0">
                  <c:v>4.9514889999999999E-2</c:v>
                </c:pt>
                <c:pt idx="1">
                  <c:v>4.952173E-2</c:v>
                </c:pt>
                <c:pt idx="2">
                  <c:v>6.6535860000000002E-2</c:v>
                </c:pt>
                <c:pt idx="3">
                  <c:v>6.5626440000000008E-2</c:v>
                </c:pt>
                <c:pt idx="4">
                  <c:v>7.289699999999999E-2</c:v>
                </c:pt>
                <c:pt idx="5">
                  <c:v>8.1205209999999903E-2</c:v>
                </c:pt>
                <c:pt idx="6">
                  <c:v>8.9059339999999987E-2</c:v>
                </c:pt>
                <c:pt idx="7">
                  <c:v>9.3510769999999993E-2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F0-43A8-9651-DB10F4574039}"/>
            </c:ext>
          </c:extLst>
        </c:ser>
        <c:ser>
          <c:idx val="1"/>
          <c:order val="1"/>
          <c:tx>
            <c:strRef>
              <c:f>ElectProd!$B$441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ElectProd!$C$441:$K$441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F0-43A8-9651-DB10F4574039}"/>
            </c:ext>
          </c:extLst>
        </c:ser>
        <c:ser>
          <c:idx val="2"/>
          <c:order val="2"/>
          <c:tx>
            <c:strRef>
              <c:f>ElectProd!$B$442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ElectProd!$C$442:$K$442</c:f>
              <c:numCache>
                <c:formatCode>General</c:formatCode>
                <c:ptCount val="8"/>
                <c:pt idx="0">
                  <c:v>4.5155327000000002E-2</c:v>
                </c:pt>
                <c:pt idx="1">
                  <c:v>4.2450917699999903E-2</c:v>
                </c:pt>
                <c:pt idx="2">
                  <c:v>2.4073107699999999E-2</c:v>
                </c:pt>
                <c:pt idx="3">
                  <c:v>2.2855276600000002E-2</c:v>
                </c:pt>
                <c:pt idx="4">
                  <c:v>2.1716485899999902E-2</c:v>
                </c:pt>
                <c:pt idx="5">
                  <c:v>1.9768677499999998E-2</c:v>
                </c:pt>
                <c:pt idx="6">
                  <c:v>1.7904089099999999E-2</c:v>
                </c:pt>
                <c:pt idx="7">
                  <c:v>1.7664865199999998E-2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F0-43A8-9651-DB10F4574039}"/>
            </c:ext>
          </c:extLst>
        </c:ser>
        <c:ser>
          <c:idx val="3"/>
          <c:order val="3"/>
          <c:tx>
            <c:strRef>
              <c:f>ElectProd!$B$443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ElectProd!$C$443:$K$443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F0-43A8-9651-DB10F4574039}"/>
            </c:ext>
          </c:extLst>
        </c:ser>
        <c:ser>
          <c:idx val="4"/>
          <c:order val="4"/>
          <c:tx>
            <c:strRef>
              <c:f>ElectProd!$B$444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ElectProd!$C$444:$K$444</c:f>
              <c:numCache>
                <c:formatCode>General</c:formatCode>
                <c:ptCount val="8"/>
                <c:pt idx="0">
                  <c:v>3.5222090000000002E-4</c:v>
                </c:pt>
                <c:pt idx="1">
                  <c:v>2.4834660999999999E-4</c:v>
                </c:pt>
                <c:pt idx="2">
                  <c:v>2.0846702589999999E-4</c:v>
                </c:pt>
                <c:pt idx="3">
                  <c:v>1.4273684151E-4</c:v>
                </c:pt>
                <c:pt idx="4">
                  <c:v>1.6584462368999999E-4</c:v>
                </c:pt>
                <c:pt idx="5">
                  <c:v>2.8805793449999999E-4</c:v>
                </c:pt>
                <c:pt idx="6">
                  <c:v>7.9516902999999996E-4</c:v>
                </c:pt>
                <c:pt idx="7">
                  <c:v>8.4864264099999997E-4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F0-43A8-9651-DB10F4574039}"/>
            </c:ext>
          </c:extLst>
        </c:ser>
        <c:ser>
          <c:idx val="5"/>
          <c:order val="5"/>
          <c:tx>
            <c:strRef>
              <c:f>ElectProd!$B$445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ElectProd!$C$445:$K$445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F0-43A8-9651-DB10F4574039}"/>
            </c:ext>
          </c:extLst>
        </c:ser>
        <c:ser>
          <c:idx val="6"/>
          <c:order val="6"/>
          <c:tx>
            <c:strRef>
              <c:f>ElectProd!$B$446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ElectProd!$C$446:$K$446</c:f>
              <c:numCache>
                <c:formatCode>General</c:formatCode>
                <c:ptCount val="8"/>
                <c:pt idx="0">
                  <c:v>5.1706499999999895E-4</c:v>
                </c:pt>
                <c:pt idx="1">
                  <c:v>4.6978149999999899E-4</c:v>
                </c:pt>
                <c:pt idx="2">
                  <c:v>6.6964339999999996E-4</c:v>
                </c:pt>
                <c:pt idx="3">
                  <c:v>8.7835560000000003E-4</c:v>
                </c:pt>
                <c:pt idx="4">
                  <c:v>1.1965278E-3</c:v>
                </c:pt>
                <c:pt idx="5">
                  <c:v>1.5952301E-3</c:v>
                </c:pt>
                <c:pt idx="6">
                  <c:v>2.0834722999999999E-3</c:v>
                </c:pt>
                <c:pt idx="7">
                  <c:v>2.4642677999999999E-3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F0-43A8-9651-DB10F4574039}"/>
            </c:ext>
          </c:extLst>
        </c:ser>
        <c:ser>
          <c:idx val="7"/>
          <c:order val="7"/>
          <c:tx>
            <c:strRef>
              <c:f>ElectProd!$B$447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ElectProd!$C$447:$K$447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5F0-43A8-9651-DB10F4574039}"/>
            </c:ext>
          </c:extLst>
        </c:ser>
        <c:ser>
          <c:idx val="8"/>
          <c:order val="8"/>
          <c:tx>
            <c:strRef>
              <c:f>ElectProd!$B$448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ElectProd!$C$448:$K$448</c:f>
              <c:numCache>
                <c:formatCode>General</c:formatCode>
                <c:ptCount val="8"/>
                <c:pt idx="0">
                  <c:v>6.17283E-2</c:v>
                </c:pt>
                <c:pt idx="1">
                  <c:v>6.3622929999999994E-2</c:v>
                </c:pt>
                <c:pt idx="2">
                  <c:v>6.0306119999999998E-2</c:v>
                </c:pt>
                <c:pt idx="3">
                  <c:v>5.5767410000000003E-2</c:v>
                </c:pt>
                <c:pt idx="4">
                  <c:v>5.0070110000000001E-2</c:v>
                </c:pt>
                <c:pt idx="5">
                  <c:v>4.3645799999999998E-2</c:v>
                </c:pt>
                <c:pt idx="6">
                  <c:v>3.7221499999999998E-2</c:v>
                </c:pt>
                <c:pt idx="7">
                  <c:v>3.1524389999999999E-2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F0-43A8-9651-DB10F4574039}"/>
            </c:ext>
          </c:extLst>
        </c:ser>
        <c:ser>
          <c:idx val="9"/>
          <c:order val="9"/>
          <c:tx>
            <c:strRef>
              <c:f>ElectProd!$B$449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ElectProd!$C$449:$K$449</c:f>
              <c:numCache>
                <c:formatCode>General</c:formatCode>
                <c:ptCount val="8"/>
                <c:pt idx="0">
                  <c:v>6.0986E-3</c:v>
                </c:pt>
                <c:pt idx="1">
                  <c:v>6.0986E-3</c:v>
                </c:pt>
                <c:pt idx="2">
                  <c:v>6.0986E-3</c:v>
                </c:pt>
                <c:pt idx="3">
                  <c:v>6.0986E-3</c:v>
                </c:pt>
                <c:pt idx="4">
                  <c:v>6.0986E-3</c:v>
                </c:pt>
                <c:pt idx="5">
                  <c:v>6.0986E-3</c:v>
                </c:pt>
                <c:pt idx="6">
                  <c:v>6.0986E-3</c:v>
                </c:pt>
                <c:pt idx="7">
                  <c:v>6.0986E-3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5F0-43A8-9651-DB10F4574039}"/>
            </c:ext>
          </c:extLst>
        </c:ser>
        <c:ser>
          <c:idx val="10"/>
          <c:order val="10"/>
          <c:tx>
            <c:strRef>
              <c:f>ElectProd!$B$450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ElectProd!$C$450:$K$450</c:f>
              <c:numCache>
                <c:formatCode>General</c:formatCode>
                <c:ptCount val="8"/>
                <c:pt idx="0">
                  <c:v>8.0309505399999998E-4</c:v>
                </c:pt>
                <c:pt idx="1">
                  <c:v>1.3166838359999901E-3</c:v>
                </c:pt>
                <c:pt idx="2">
                  <c:v>3.2375443069999998E-3</c:v>
                </c:pt>
                <c:pt idx="3">
                  <c:v>5.3292793969999998E-3</c:v>
                </c:pt>
                <c:pt idx="4">
                  <c:v>7.9144657069999905E-3</c:v>
                </c:pt>
                <c:pt idx="5">
                  <c:v>1.12485089369999E-2</c:v>
                </c:pt>
                <c:pt idx="6">
                  <c:v>1.4234750412999901E-2</c:v>
                </c:pt>
                <c:pt idx="7">
                  <c:v>1.7735959331000001E-2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5F0-43A8-9651-DB10F4574039}"/>
            </c:ext>
          </c:extLst>
        </c:ser>
        <c:ser>
          <c:idx val="11"/>
          <c:order val="11"/>
          <c:tx>
            <c:strRef>
              <c:f>ElectProd!$B$451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ElectProd!$C$451:$K$451</c:f>
              <c:numCache>
                <c:formatCode>General</c:formatCode>
                <c:ptCount val="8"/>
                <c:pt idx="0">
                  <c:v>1.33886656999999E-4</c:v>
                </c:pt>
                <c:pt idx="1">
                  <c:v>3.55016704599999E-4</c:v>
                </c:pt>
                <c:pt idx="2">
                  <c:v>1.3514475616E-3</c:v>
                </c:pt>
                <c:pt idx="3">
                  <c:v>2.8075600835999999E-3</c:v>
                </c:pt>
                <c:pt idx="4">
                  <c:v>5.1595966365999999E-3</c:v>
                </c:pt>
                <c:pt idx="5">
                  <c:v>9.6276174145999895E-3</c:v>
                </c:pt>
                <c:pt idx="6">
                  <c:v>1.46489462346E-2</c:v>
                </c:pt>
                <c:pt idx="7">
                  <c:v>2.0000842759999998E-2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5F0-43A8-9651-DB10F4574039}"/>
            </c:ext>
          </c:extLst>
        </c:ser>
        <c:ser>
          <c:idx val="12"/>
          <c:order val="12"/>
          <c:tx>
            <c:strRef>
              <c:f>ElectProd!$B$452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ElectProd!$C$439:$K$439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ElectProd!$C$452:$K$452</c:f>
              <c:numCache>
                <c:formatCode>General</c:formatCode>
                <c:ptCount val="8"/>
                <c:pt idx="0">
                  <c:v>1.847092E-3</c:v>
                </c:pt>
                <c:pt idx="1">
                  <c:v>2.0501187999999899E-3</c:v>
                </c:pt>
                <c:pt idx="2">
                  <c:v>1.8164968E-3</c:v>
                </c:pt>
                <c:pt idx="3">
                  <c:v>1.9649302000000002E-3</c:v>
                </c:pt>
                <c:pt idx="4">
                  <c:v>1.8509103E-3</c:v>
                </c:pt>
                <c:pt idx="5">
                  <c:v>1.7584696999999999E-3</c:v>
                </c:pt>
                <c:pt idx="6">
                  <c:v>1.8103387999999999E-3</c:v>
                </c:pt>
                <c:pt idx="7">
                  <c:v>1.9177008999999999E-3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5F0-43A8-9651-DB10F4574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133600"/>
        <c:axId val="358133992"/>
      </c:areaChart>
      <c:catAx>
        <c:axId val="35813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133992"/>
        <c:crosses val="autoZero"/>
        <c:auto val="1"/>
        <c:lblAlgn val="ctr"/>
        <c:lblOffset val="100"/>
        <c:noMultiLvlLbl val="0"/>
      </c:catAx>
      <c:valAx>
        <c:axId val="358133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133600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46245261009041"/>
          <c:y val="4.7678122265966752E-2"/>
          <c:w val="0.75124125109361328"/>
          <c:h val="0.70014558727034115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ElectProd!$B$54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ElectProd!$C$54:$K$54</c:f>
              <c:numCache>
                <c:formatCode>General</c:formatCode>
                <c:ptCount val="8"/>
                <c:pt idx="0">
                  <c:v>3.106101E-2</c:v>
                </c:pt>
                <c:pt idx="1">
                  <c:v>3.2531690000000002E-2</c:v>
                </c:pt>
                <c:pt idx="2">
                  <c:v>3.4713340000000002E-2</c:v>
                </c:pt>
                <c:pt idx="3">
                  <c:v>3.6282009999999996E-2</c:v>
                </c:pt>
                <c:pt idx="4">
                  <c:v>3.7279409999999999E-2</c:v>
                </c:pt>
                <c:pt idx="5">
                  <c:v>3.8373259999999999E-2</c:v>
                </c:pt>
                <c:pt idx="6">
                  <c:v>3.9050319999999999E-2</c:v>
                </c:pt>
                <c:pt idx="7">
                  <c:v>3.9752889999999999E-2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F-40DF-B1D5-1EB0C55577FE}"/>
            </c:ext>
          </c:extLst>
        </c:ser>
        <c:ser>
          <c:idx val="1"/>
          <c:order val="1"/>
          <c:tx>
            <c:strRef>
              <c:f>ElectProd!$B$55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ElectProd!$C$55:$K$55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FF-40DF-B1D5-1EB0C55577FE}"/>
            </c:ext>
          </c:extLst>
        </c:ser>
        <c:ser>
          <c:idx val="2"/>
          <c:order val="2"/>
          <c:tx>
            <c:strRef>
              <c:f>ElectProd!$B$56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ElectProd!$C$56:$K$56</c:f>
              <c:numCache>
                <c:formatCode>General</c:formatCode>
                <c:ptCount val="8"/>
                <c:pt idx="0">
                  <c:v>9.2819519999999989E-2</c:v>
                </c:pt>
                <c:pt idx="1">
                  <c:v>9.3173989999999901E-2</c:v>
                </c:pt>
                <c:pt idx="2">
                  <c:v>9.6134362999999889E-2</c:v>
                </c:pt>
                <c:pt idx="3">
                  <c:v>9.7298827000000004E-2</c:v>
                </c:pt>
                <c:pt idx="4">
                  <c:v>9.61690409999999E-2</c:v>
                </c:pt>
                <c:pt idx="5">
                  <c:v>9.3834256000000005E-2</c:v>
                </c:pt>
                <c:pt idx="6">
                  <c:v>9.2174465999999997E-2</c:v>
                </c:pt>
                <c:pt idx="7">
                  <c:v>9.0769686999999988E-2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FF-40DF-B1D5-1EB0C55577FE}"/>
            </c:ext>
          </c:extLst>
        </c:ser>
        <c:ser>
          <c:idx val="3"/>
          <c:order val="3"/>
          <c:tx>
            <c:strRef>
              <c:f>ElectProd!$B$57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ElectProd!$C$57:$K$57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FF-40DF-B1D5-1EB0C55577FE}"/>
            </c:ext>
          </c:extLst>
        </c:ser>
        <c:ser>
          <c:idx val="4"/>
          <c:order val="4"/>
          <c:tx>
            <c:strRef>
              <c:f>ElectProd!$B$58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ElectProd!$C$58:$K$58</c:f>
              <c:numCache>
                <c:formatCode>General</c:formatCode>
                <c:ptCount val="8"/>
                <c:pt idx="0">
                  <c:v>8.9971669999999997E-4</c:v>
                </c:pt>
                <c:pt idx="1">
                  <c:v>7.6933670000000004E-4</c:v>
                </c:pt>
                <c:pt idx="2">
                  <c:v>7.6343760000000004E-4</c:v>
                </c:pt>
                <c:pt idx="3">
                  <c:v>7.2541657999999995E-4</c:v>
                </c:pt>
                <c:pt idx="4">
                  <c:v>6.7263782999999995E-4</c:v>
                </c:pt>
                <c:pt idx="5">
                  <c:v>6.3772367000000001E-4</c:v>
                </c:pt>
                <c:pt idx="6">
                  <c:v>6.2000684999999995E-4</c:v>
                </c:pt>
                <c:pt idx="7">
                  <c:v>6.0976723000000005E-4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FF-40DF-B1D5-1EB0C55577FE}"/>
            </c:ext>
          </c:extLst>
        </c:ser>
        <c:ser>
          <c:idx val="5"/>
          <c:order val="5"/>
          <c:tx>
            <c:strRef>
              <c:f>ElectProd!$B$59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ElectProd!$C$59:$K$59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FF-40DF-B1D5-1EB0C55577FE}"/>
            </c:ext>
          </c:extLst>
        </c:ser>
        <c:ser>
          <c:idx val="6"/>
          <c:order val="6"/>
          <c:tx>
            <c:strRef>
              <c:f>ElectProd!$B$60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ElectProd!$C$60:$K$60</c:f>
              <c:numCache>
                <c:formatCode>General</c:formatCode>
                <c:ptCount val="8"/>
                <c:pt idx="0">
                  <c:v>2.8609E-3</c:v>
                </c:pt>
                <c:pt idx="1">
                  <c:v>2.983257E-3</c:v>
                </c:pt>
                <c:pt idx="2">
                  <c:v>3.4660630000000001E-3</c:v>
                </c:pt>
                <c:pt idx="3">
                  <c:v>3.9035095999999901E-3</c:v>
                </c:pt>
                <c:pt idx="4">
                  <c:v>4.1400650999999997E-3</c:v>
                </c:pt>
                <c:pt idx="5">
                  <c:v>4.1222997000000001E-3</c:v>
                </c:pt>
                <c:pt idx="6">
                  <c:v>4.2521346999999897E-3</c:v>
                </c:pt>
                <c:pt idx="7">
                  <c:v>4.4838198999999999E-3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FF-40DF-B1D5-1EB0C55577FE}"/>
            </c:ext>
          </c:extLst>
        </c:ser>
        <c:ser>
          <c:idx val="7"/>
          <c:order val="7"/>
          <c:tx>
            <c:strRef>
              <c:f>ElectProd!$B$61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ElectProd!$C$61:$K$61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4FF-40DF-B1D5-1EB0C55577FE}"/>
            </c:ext>
          </c:extLst>
        </c:ser>
        <c:ser>
          <c:idx val="8"/>
          <c:order val="8"/>
          <c:tx>
            <c:strRef>
              <c:f>ElectProd!$B$62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ElectProd!$C$62:$K$62</c:f>
              <c:numCache>
                <c:formatCode>General</c:formatCode>
                <c:ptCount val="8"/>
                <c:pt idx="0">
                  <c:v>3.0828700000000001E-2</c:v>
                </c:pt>
                <c:pt idx="1">
                  <c:v>3.2432280000000001E-2</c:v>
                </c:pt>
                <c:pt idx="2">
                  <c:v>3.1024279999999901E-2</c:v>
                </c:pt>
                <c:pt idx="3">
                  <c:v>2.9097579999999901E-2</c:v>
                </c:pt>
                <c:pt idx="4">
                  <c:v>2.66790799999999E-2</c:v>
                </c:pt>
                <c:pt idx="5">
                  <c:v>2.395187E-2</c:v>
                </c:pt>
                <c:pt idx="6">
                  <c:v>2.122462E-2</c:v>
                </c:pt>
                <c:pt idx="7">
                  <c:v>1.8806130000000001E-2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FF-40DF-B1D5-1EB0C55577FE}"/>
            </c:ext>
          </c:extLst>
        </c:ser>
        <c:ser>
          <c:idx val="9"/>
          <c:order val="9"/>
          <c:tx>
            <c:strRef>
              <c:f>ElectProd!$B$63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ElectProd!$C$63:$K$63</c:f>
              <c:numCache>
                <c:formatCode>General</c:formatCode>
                <c:ptCount val="8"/>
                <c:pt idx="0">
                  <c:v>3.6080999999999999E-3</c:v>
                </c:pt>
                <c:pt idx="1">
                  <c:v>3.6080999999999999E-3</c:v>
                </c:pt>
                <c:pt idx="2">
                  <c:v>3.6080999999999999E-3</c:v>
                </c:pt>
                <c:pt idx="3">
                  <c:v>3.6080999999999999E-3</c:v>
                </c:pt>
                <c:pt idx="4">
                  <c:v>3.6080999999999999E-3</c:v>
                </c:pt>
                <c:pt idx="5">
                  <c:v>3.6080999999999999E-3</c:v>
                </c:pt>
                <c:pt idx="6">
                  <c:v>3.6080999999999999E-3</c:v>
                </c:pt>
                <c:pt idx="7">
                  <c:v>3.6080999999999999E-3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4FF-40DF-B1D5-1EB0C55577FE}"/>
            </c:ext>
          </c:extLst>
        </c:ser>
        <c:ser>
          <c:idx val="10"/>
          <c:order val="10"/>
          <c:tx>
            <c:strRef>
              <c:f>ElectProd!$B$64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ElectProd!$C$64:$K$64</c:f>
              <c:numCache>
                <c:formatCode>General</c:formatCode>
                <c:ptCount val="8"/>
                <c:pt idx="0">
                  <c:v>2.3289232599999999E-3</c:v>
                </c:pt>
                <c:pt idx="1">
                  <c:v>3.455452845E-3</c:v>
                </c:pt>
                <c:pt idx="2">
                  <c:v>6.0164004850000001E-3</c:v>
                </c:pt>
                <c:pt idx="3">
                  <c:v>9.1504240549999897E-3</c:v>
                </c:pt>
                <c:pt idx="4">
                  <c:v>1.2780499974999899E-2</c:v>
                </c:pt>
                <c:pt idx="5">
                  <c:v>1.7298499775E-2</c:v>
                </c:pt>
                <c:pt idx="6">
                  <c:v>1.9636959294999898E-2</c:v>
                </c:pt>
                <c:pt idx="7">
                  <c:v>2.31362375099999E-2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4FF-40DF-B1D5-1EB0C55577FE}"/>
            </c:ext>
          </c:extLst>
        </c:ser>
        <c:ser>
          <c:idx val="11"/>
          <c:order val="11"/>
          <c:tx>
            <c:strRef>
              <c:f>ElectProd!$B$65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ElectProd!$C$65:$K$65</c:f>
              <c:numCache>
                <c:formatCode>General</c:formatCode>
                <c:ptCount val="8"/>
                <c:pt idx="0">
                  <c:v>2.1705599699999999E-4</c:v>
                </c:pt>
                <c:pt idx="1">
                  <c:v>4.9683723200000002E-4</c:v>
                </c:pt>
                <c:pt idx="2">
                  <c:v>1.313382174E-3</c:v>
                </c:pt>
                <c:pt idx="3">
                  <c:v>2.6691734949999902E-3</c:v>
                </c:pt>
                <c:pt idx="4">
                  <c:v>4.7737244899999998E-3</c:v>
                </c:pt>
                <c:pt idx="5">
                  <c:v>8.7702339280000003E-3</c:v>
                </c:pt>
                <c:pt idx="6">
                  <c:v>1.2657719628999999E-2</c:v>
                </c:pt>
                <c:pt idx="7">
                  <c:v>1.6629343315999998E-2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4FF-40DF-B1D5-1EB0C55577FE}"/>
            </c:ext>
          </c:extLst>
        </c:ser>
        <c:ser>
          <c:idx val="12"/>
          <c:order val="12"/>
          <c:tx>
            <c:strRef>
              <c:f>ElectProd!$B$66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ElectProd!$C$53:$K$53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ElectProd!$C$66:$K$66</c:f>
              <c:numCache>
                <c:formatCode>General</c:formatCode>
                <c:ptCount val="8"/>
                <c:pt idx="0">
                  <c:v>1.2001935E-3</c:v>
                </c:pt>
                <c:pt idx="1">
                  <c:v>1.4596091E-3</c:v>
                </c:pt>
                <c:pt idx="2">
                  <c:v>1.5476479E-3</c:v>
                </c:pt>
                <c:pt idx="3">
                  <c:v>1.6884081E-3</c:v>
                </c:pt>
                <c:pt idx="4">
                  <c:v>1.7924352999999899E-3</c:v>
                </c:pt>
                <c:pt idx="5">
                  <c:v>1.8035727000000001E-3</c:v>
                </c:pt>
                <c:pt idx="6">
                  <c:v>2.0384890999999902E-3</c:v>
                </c:pt>
                <c:pt idx="7">
                  <c:v>2.3343242000000001E-3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4FF-40DF-B1D5-1EB0C5557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596472"/>
        <c:axId val="285571056"/>
      </c:areaChart>
      <c:catAx>
        <c:axId val="28559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571056"/>
        <c:crosses val="autoZero"/>
        <c:auto val="1"/>
        <c:lblAlgn val="ctr"/>
        <c:lblOffset val="100"/>
        <c:noMultiLvlLbl val="0"/>
      </c:catAx>
      <c:valAx>
        <c:axId val="28557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596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71605606590842807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ElectProd!$B$86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ElectProd!$C$86:$K$86</c:f>
              <c:numCache>
                <c:formatCode>General</c:formatCode>
                <c:ptCount val="8"/>
                <c:pt idx="0">
                  <c:v>1.2422889999999999E-2</c:v>
                </c:pt>
                <c:pt idx="1">
                  <c:v>1.2916304E-2</c:v>
                </c:pt>
                <c:pt idx="2">
                  <c:v>1.4585655999999999E-2</c:v>
                </c:pt>
                <c:pt idx="3">
                  <c:v>1.5907933999999999E-2</c:v>
                </c:pt>
                <c:pt idx="4">
                  <c:v>1.7000675E-2</c:v>
                </c:pt>
                <c:pt idx="5">
                  <c:v>1.8364993999999898E-2</c:v>
                </c:pt>
                <c:pt idx="6">
                  <c:v>1.9417215999999998E-2</c:v>
                </c:pt>
                <c:pt idx="7">
                  <c:v>2.0394378000000001E-2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52-48EF-A041-BB4811AE3046}"/>
            </c:ext>
          </c:extLst>
        </c:ser>
        <c:ser>
          <c:idx val="1"/>
          <c:order val="1"/>
          <c:tx>
            <c:strRef>
              <c:f>ElectProd!$B$87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ElectProd!$C$87:$K$87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52-48EF-A041-BB4811AE3046}"/>
            </c:ext>
          </c:extLst>
        </c:ser>
        <c:ser>
          <c:idx val="2"/>
          <c:order val="2"/>
          <c:tx>
            <c:strRef>
              <c:f>ElectProd!$B$88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ElectProd!$C$88:$K$88</c:f>
              <c:numCache>
                <c:formatCode>General</c:formatCode>
                <c:ptCount val="8"/>
                <c:pt idx="0">
                  <c:v>2.0436124999999902E-2</c:v>
                </c:pt>
                <c:pt idx="1">
                  <c:v>2.0305497800000002E-2</c:v>
                </c:pt>
                <c:pt idx="2">
                  <c:v>2.1895160300000001E-2</c:v>
                </c:pt>
                <c:pt idx="3">
                  <c:v>2.2861197299999997E-2</c:v>
                </c:pt>
                <c:pt idx="4">
                  <c:v>2.3302975199999999E-2</c:v>
                </c:pt>
                <c:pt idx="5">
                  <c:v>2.3712779099999998E-2</c:v>
                </c:pt>
                <c:pt idx="6">
                  <c:v>2.4038006000000001E-2</c:v>
                </c:pt>
                <c:pt idx="7">
                  <c:v>2.43049763E-2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52-48EF-A041-BB4811AE3046}"/>
            </c:ext>
          </c:extLst>
        </c:ser>
        <c:ser>
          <c:idx val="3"/>
          <c:order val="3"/>
          <c:tx>
            <c:strRef>
              <c:f>ElectProd!$B$89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ElectProd!$C$89:$K$89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52-48EF-A041-BB4811AE3046}"/>
            </c:ext>
          </c:extLst>
        </c:ser>
        <c:ser>
          <c:idx val="4"/>
          <c:order val="4"/>
          <c:tx>
            <c:strRef>
              <c:f>ElectProd!$B$90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ElectProd!$C$90:$K$90</c:f>
              <c:numCache>
                <c:formatCode>General</c:formatCode>
                <c:ptCount val="8"/>
                <c:pt idx="0">
                  <c:v>2.0618240000000001E-4</c:v>
                </c:pt>
                <c:pt idx="1">
                  <c:v>1.76308939999999E-4</c:v>
                </c:pt>
                <c:pt idx="2">
                  <c:v>1.9168772000000001E-4</c:v>
                </c:pt>
                <c:pt idx="3">
                  <c:v>1.8788299999999999E-4</c:v>
                </c:pt>
                <c:pt idx="4">
                  <c:v>1.8102331E-4</c:v>
                </c:pt>
                <c:pt idx="5">
                  <c:v>1.8320553999999999E-4</c:v>
                </c:pt>
                <c:pt idx="6">
                  <c:v>1.8207088E-4</c:v>
                </c:pt>
                <c:pt idx="7">
                  <c:v>1.8242628000000001E-4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52-48EF-A041-BB4811AE3046}"/>
            </c:ext>
          </c:extLst>
        </c:ser>
        <c:ser>
          <c:idx val="5"/>
          <c:order val="5"/>
          <c:tx>
            <c:strRef>
              <c:f>ElectProd!$B$91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ElectProd!$C$91:$K$91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52-48EF-A041-BB4811AE3046}"/>
            </c:ext>
          </c:extLst>
        </c:ser>
        <c:ser>
          <c:idx val="6"/>
          <c:order val="6"/>
          <c:tx>
            <c:strRef>
              <c:f>ElectProd!$B$92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ElectProd!$C$92:$K$92</c:f>
              <c:numCache>
                <c:formatCode>General</c:formatCode>
                <c:ptCount val="8"/>
                <c:pt idx="0">
                  <c:v>2.2848399999999998E-3</c:v>
                </c:pt>
                <c:pt idx="1">
                  <c:v>2.3863629999999999E-3</c:v>
                </c:pt>
                <c:pt idx="2">
                  <c:v>3.0985420000000001E-3</c:v>
                </c:pt>
                <c:pt idx="3">
                  <c:v>3.666028E-3</c:v>
                </c:pt>
                <c:pt idx="4">
                  <c:v>4.0932520000000003E-3</c:v>
                </c:pt>
                <c:pt idx="5">
                  <c:v>4.3766949999999999E-3</c:v>
                </c:pt>
                <c:pt idx="6">
                  <c:v>4.6934717000000001E-3</c:v>
                </c:pt>
                <c:pt idx="7">
                  <c:v>5.0786121999999998E-3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52-48EF-A041-BB4811AE3046}"/>
            </c:ext>
          </c:extLst>
        </c:ser>
        <c:ser>
          <c:idx val="7"/>
          <c:order val="7"/>
          <c:tx>
            <c:strRef>
              <c:f>ElectProd!$B$93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ElectProd!$C$93:$K$93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D52-48EF-A041-BB4811AE3046}"/>
            </c:ext>
          </c:extLst>
        </c:ser>
        <c:ser>
          <c:idx val="8"/>
          <c:order val="8"/>
          <c:tx>
            <c:strRef>
              <c:f>ElectProd!$B$94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ElectProd!$C$94:$K$94</c:f>
              <c:numCache>
                <c:formatCode>General</c:formatCode>
                <c:ptCount val="8"/>
                <c:pt idx="0">
                  <c:v>6.1264899999999997E-2</c:v>
                </c:pt>
                <c:pt idx="1">
                  <c:v>6.5078899999999995E-2</c:v>
                </c:pt>
                <c:pt idx="2">
                  <c:v>6.2483089999999998E-2</c:v>
                </c:pt>
                <c:pt idx="3">
                  <c:v>5.8931089999999998E-2</c:v>
                </c:pt>
                <c:pt idx="4">
                  <c:v>5.4472279999999998E-2</c:v>
                </c:pt>
                <c:pt idx="5">
                  <c:v>4.9444479999999999E-2</c:v>
                </c:pt>
                <c:pt idx="6">
                  <c:v>4.4416669999999998E-2</c:v>
                </c:pt>
                <c:pt idx="7">
                  <c:v>3.9957969999999898E-2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52-48EF-A041-BB4811AE3046}"/>
            </c:ext>
          </c:extLst>
        </c:ser>
        <c:ser>
          <c:idx val="9"/>
          <c:order val="9"/>
          <c:tx>
            <c:strRef>
              <c:f>ElectProd!$B$95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ElectProd!$C$95:$K$95</c:f>
              <c:numCache>
                <c:formatCode>General</c:formatCode>
                <c:ptCount val="8"/>
                <c:pt idx="0">
                  <c:v>5.3854999999999997E-3</c:v>
                </c:pt>
                <c:pt idx="1">
                  <c:v>5.3854999999999997E-3</c:v>
                </c:pt>
                <c:pt idx="2">
                  <c:v>5.3854999999999997E-3</c:v>
                </c:pt>
                <c:pt idx="3">
                  <c:v>5.3854999999999997E-3</c:v>
                </c:pt>
                <c:pt idx="4">
                  <c:v>5.3854999999999997E-3</c:v>
                </c:pt>
                <c:pt idx="5">
                  <c:v>5.3854999999999997E-3</c:v>
                </c:pt>
                <c:pt idx="6">
                  <c:v>5.3854999999999997E-3</c:v>
                </c:pt>
                <c:pt idx="7">
                  <c:v>5.3854999999999997E-3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D52-48EF-A041-BB4811AE3046}"/>
            </c:ext>
          </c:extLst>
        </c:ser>
        <c:ser>
          <c:idx val="10"/>
          <c:order val="10"/>
          <c:tx>
            <c:strRef>
              <c:f>ElectProd!$B$96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ElectProd!$C$96:$K$96</c:f>
              <c:numCache>
                <c:formatCode>General</c:formatCode>
                <c:ptCount val="8"/>
                <c:pt idx="0">
                  <c:v>1.465078827E-3</c:v>
                </c:pt>
                <c:pt idx="1">
                  <c:v>2.00785170299999E-3</c:v>
                </c:pt>
                <c:pt idx="2">
                  <c:v>4.0647837829999997E-3</c:v>
                </c:pt>
                <c:pt idx="3">
                  <c:v>6.4697155629999904E-3</c:v>
                </c:pt>
                <c:pt idx="4">
                  <c:v>9.2600391630000001E-3</c:v>
                </c:pt>
                <c:pt idx="5">
                  <c:v>1.2727049603E-2</c:v>
                </c:pt>
                <c:pt idx="6">
                  <c:v>1.5172462316E-2</c:v>
                </c:pt>
                <c:pt idx="7">
                  <c:v>1.82206549399999E-2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D52-48EF-A041-BB4811AE3046}"/>
            </c:ext>
          </c:extLst>
        </c:ser>
        <c:ser>
          <c:idx val="11"/>
          <c:order val="11"/>
          <c:tx>
            <c:strRef>
              <c:f>ElectProd!$B$97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ElectProd!$C$97:$K$97</c:f>
              <c:numCache>
                <c:formatCode>General</c:formatCode>
                <c:ptCount val="8"/>
                <c:pt idx="0">
                  <c:v>1.7175381600000001E-4</c:v>
                </c:pt>
                <c:pt idx="1">
                  <c:v>3.8874436400000001E-4</c:v>
                </c:pt>
                <c:pt idx="2">
                  <c:v>1.4881018189999999E-3</c:v>
                </c:pt>
                <c:pt idx="3">
                  <c:v>3.2463308909999999E-3</c:v>
                </c:pt>
                <c:pt idx="4">
                  <c:v>6.1074262250000004E-3</c:v>
                </c:pt>
                <c:pt idx="5">
                  <c:v>1.1657877039E-2</c:v>
                </c:pt>
                <c:pt idx="6">
                  <c:v>1.7005233538999898E-2</c:v>
                </c:pt>
                <c:pt idx="7">
                  <c:v>2.2371219259999998E-2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D52-48EF-A041-BB4811AE3046}"/>
            </c:ext>
          </c:extLst>
        </c:ser>
        <c:ser>
          <c:idx val="12"/>
          <c:order val="12"/>
          <c:tx>
            <c:strRef>
              <c:f>ElectProd!$B$98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ElectProd!$C$85:$K$85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ElectProd!$C$98:$K$98</c:f>
              <c:numCache>
                <c:formatCode>General</c:formatCode>
                <c:ptCount val="8"/>
                <c:pt idx="0">
                  <c:v>2.3328739999999999E-4</c:v>
                </c:pt>
                <c:pt idx="1">
                  <c:v>2.805668E-4</c:v>
                </c:pt>
                <c:pt idx="2">
                  <c:v>2.9890339999999899E-4</c:v>
                </c:pt>
                <c:pt idx="3">
                  <c:v>3.2535179999999998E-4</c:v>
                </c:pt>
                <c:pt idx="4">
                  <c:v>3.4173089999999998E-4</c:v>
                </c:pt>
                <c:pt idx="5">
                  <c:v>3.374691E-4</c:v>
                </c:pt>
                <c:pt idx="6">
                  <c:v>3.7148509999999999E-4</c:v>
                </c:pt>
                <c:pt idx="7">
                  <c:v>4.153173E-4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D52-48EF-A041-BB4811AE3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152808"/>
        <c:axId val="215153200"/>
      </c:areaChart>
      <c:catAx>
        <c:axId val="21515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3200"/>
        <c:crosses val="autoZero"/>
        <c:auto val="1"/>
        <c:lblAlgn val="ctr"/>
        <c:lblOffset val="100"/>
        <c:noMultiLvlLbl val="0"/>
      </c:catAx>
      <c:valAx>
        <c:axId val="21515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2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46245261009041"/>
          <c:y val="7.8906250000000039E-2"/>
          <c:w val="0.75124125109361328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ElectProd!$B$167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ElectProd!$C$167:$K$167</c:f>
              <c:numCache>
                <c:formatCode>General</c:formatCode>
                <c:ptCount val="8"/>
                <c:pt idx="0">
                  <c:v>4.9754289999999896E-2</c:v>
                </c:pt>
                <c:pt idx="1">
                  <c:v>5.6385640000000001E-2</c:v>
                </c:pt>
                <c:pt idx="2">
                  <c:v>6.1103350000000001E-2</c:v>
                </c:pt>
                <c:pt idx="3">
                  <c:v>5.9139459999999998E-2</c:v>
                </c:pt>
                <c:pt idx="4">
                  <c:v>6.1365969999999902E-2</c:v>
                </c:pt>
                <c:pt idx="5">
                  <c:v>6.480081E-2</c:v>
                </c:pt>
                <c:pt idx="6">
                  <c:v>6.7826949999999997E-2</c:v>
                </c:pt>
                <c:pt idx="7">
                  <c:v>7.0786409999999897E-2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C9-4E56-937D-7B1FBEC3E62A}"/>
            </c:ext>
          </c:extLst>
        </c:ser>
        <c:ser>
          <c:idx val="1"/>
          <c:order val="1"/>
          <c:tx>
            <c:strRef>
              <c:f>ElectProd!$B$168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ElectProd!$C$168:$K$168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C9-4E56-937D-7B1FBEC3E62A}"/>
            </c:ext>
          </c:extLst>
        </c:ser>
        <c:ser>
          <c:idx val="2"/>
          <c:order val="2"/>
          <c:tx>
            <c:strRef>
              <c:f>ElectProd!$B$169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ElectProd!$C$169:$K$169</c:f>
              <c:numCache>
                <c:formatCode>General</c:formatCode>
                <c:ptCount val="8"/>
                <c:pt idx="0">
                  <c:v>0.20476810999999998</c:v>
                </c:pt>
                <c:pt idx="1">
                  <c:v>0.20195679599999999</c:v>
                </c:pt>
                <c:pt idx="2">
                  <c:v>0.21560537099999999</c:v>
                </c:pt>
                <c:pt idx="3">
                  <c:v>0.22921256500000001</c:v>
                </c:pt>
                <c:pt idx="4">
                  <c:v>0.23544224799999999</c:v>
                </c:pt>
                <c:pt idx="5">
                  <c:v>0.24639947699999901</c:v>
                </c:pt>
                <c:pt idx="6">
                  <c:v>0.255686258</c:v>
                </c:pt>
                <c:pt idx="7">
                  <c:v>0.26430747600000004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C9-4E56-937D-7B1FBEC3E62A}"/>
            </c:ext>
          </c:extLst>
        </c:ser>
        <c:ser>
          <c:idx val="3"/>
          <c:order val="3"/>
          <c:tx>
            <c:strRef>
              <c:f>ElectProd!$B$170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ElectProd!$C$170:$K$170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C9-4E56-937D-7B1FBEC3E62A}"/>
            </c:ext>
          </c:extLst>
        </c:ser>
        <c:ser>
          <c:idx val="4"/>
          <c:order val="4"/>
          <c:tx>
            <c:strRef>
              <c:f>ElectProd!$B$171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ElectProd!$C$171:$K$171</c:f>
              <c:numCache>
                <c:formatCode>General</c:formatCode>
                <c:ptCount val="8"/>
                <c:pt idx="0">
                  <c:v>2.7252039999999902E-3</c:v>
                </c:pt>
                <c:pt idx="1">
                  <c:v>4.2949886999999898E-3</c:v>
                </c:pt>
                <c:pt idx="2">
                  <c:v>4.1692201999999996E-3</c:v>
                </c:pt>
                <c:pt idx="3">
                  <c:v>2.1874059999999998E-3</c:v>
                </c:pt>
                <c:pt idx="4">
                  <c:v>2.4120304E-3</c:v>
                </c:pt>
                <c:pt idx="5">
                  <c:v>2.8711174E-3</c:v>
                </c:pt>
                <c:pt idx="6">
                  <c:v>3.0976861999999902E-3</c:v>
                </c:pt>
                <c:pt idx="7">
                  <c:v>3.2732995999999901E-3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C9-4E56-937D-7B1FBEC3E62A}"/>
            </c:ext>
          </c:extLst>
        </c:ser>
        <c:ser>
          <c:idx val="5"/>
          <c:order val="5"/>
          <c:tx>
            <c:strRef>
              <c:f>ElectProd!$B$172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ElectProd!$C$172:$K$172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C9-4E56-937D-7B1FBEC3E62A}"/>
            </c:ext>
          </c:extLst>
        </c:ser>
        <c:ser>
          <c:idx val="6"/>
          <c:order val="6"/>
          <c:tx>
            <c:strRef>
              <c:f>ElectProd!$B$173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ElectProd!$C$173:$K$173</c:f>
              <c:numCache>
                <c:formatCode>General</c:formatCode>
                <c:ptCount val="8"/>
                <c:pt idx="0">
                  <c:v>3.8197299999999999E-3</c:v>
                </c:pt>
                <c:pt idx="1">
                  <c:v>3.9249699999999998E-3</c:v>
                </c:pt>
                <c:pt idx="2">
                  <c:v>4.88112099999999E-3</c:v>
                </c:pt>
                <c:pt idx="3">
                  <c:v>4.8700419999999998E-3</c:v>
                </c:pt>
                <c:pt idx="4">
                  <c:v>5.4621829999999998E-3</c:v>
                </c:pt>
                <c:pt idx="5">
                  <c:v>6.0876239999999903E-3</c:v>
                </c:pt>
                <c:pt idx="6">
                  <c:v>6.7876179999999996E-3</c:v>
                </c:pt>
                <c:pt idx="7">
                  <c:v>7.6454840000000001E-3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C9-4E56-937D-7B1FBEC3E62A}"/>
            </c:ext>
          </c:extLst>
        </c:ser>
        <c:ser>
          <c:idx val="7"/>
          <c:order val="7"/>
          <c:tx>
            <c:strRef>
              <c:f>ElectProd!$B$174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ElectProd!$C$174:$K$174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8C9-4E56-937D-7B1FBEC3E62A}"/>
            </c:ext>
          </c:extLst>
        </c:ser>
        <c:ser>
          <c:idx val="8"/>
          <c:order val="8"/>
          <c:tx>
            <c:strRef>
              <c:f>ElectProd!$B$175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ElectProd!$C$175:$K$175</c:f>
              <c:numCache>
                <c:formatCode>General</c:formatCode>
                <c:ptCount val="8"/>
                <c:pt idx="0">
                  <c:v>0.19593959999999999</c:v>
                </c:pt>
                <c:pt idx="1">
                  <c:v>0.2019454</c:v>
                </c:pt>
                <c:pt idx="2">
                  <c:v>0.19199619999999901</c:v>
                </c:pt>
                <c:pt idx="3">
                  <c:v>0.17838219999999999</c:v>
                </c:pt>
                <c:pt idx="4">
                  <c:v>0.16129260000000001</c:v>
                </c:pt>
                <c:pt idx="5">
                  <c:v>0.14202210000000001</c:v>
                </c:pt>
                <c:pt idx="6">
                  <c:v>0.1227519</c:v>
                </c:pt>
                <c:pt idx="7">
                  <c:v>0.10566249999999899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C9-4E56-937D-7B1FBEC3E62A}"/>
            </c:ext>
          </c:extLst>
        </c:ser>
        <c:ser>
          <c:idx val="9"/>
          <c:order val="9"/>
          <c:tx>
            <c:strRef>
              <c:f>ElectProd!$B$176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ElectProd!$C$176:$K$176</c:f>
              <c:numCache>
                <c:formatCode>General</c:formatCode>
                <c:ptCount val="8"/>
                <c:pt idx="0">
                  <c:v>9.29426E-2</c:v>
                </c:pt>
                <c:pt idx="1">
                  <c:v>9.29426E-2</c:v>
                </c:pt>
                <c:pt idx="2">
                  <c:v>9.29426E-2</c:v>
                </c:pt>
                <c:pt idx="3">
                  <c:v>9.29426E-2</c:v>
                </c:pt>
                <c:pt idx="4">
                  <c:v>9.29426E-2</c:v>
                </c:pt>
                <c:pt idx="5">
                  <c:v>9.29426E-2</c:v>
                </c:pt>
                <c:pt idx="6">
                  <c:v>9.29426E-2</c:v>
                </c:pt>
                <c:pt idx="7">
                  <c:v>9.29426E-2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8C9-4E56-937D-7B1FBEC3E62A}"/>
            </c:ext>
          </c:extLst>
        </c:ser>
        <c:ser>
          <c:idx val="10"/>
          <c:order val="10"/>
          <c:tx>
            <c:strRef>
              <c:f>ElectProd!$B$177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ElectProd!$C$177:$K$177</c:f>
              <c:numCache>
                <c:formatCode>General</c:formatCode>
                <c:ptCount val="8"/>
                <c:pt idx="0">
                  <c:v>1.891352353E-2</c:v>
                </c:pt>
                <c:pt idx="1">
                  <c:v>2.2187312250000001E-2</c:v>
                </c:pt>
                <c:pt idx="2">
                  <c:v>2.9923098610000001E-2</c:v>
                </c:pt>
                <c:pt idx="3">
                  <c:v>3.8413843580000002E-2</c:v>
                </c:pt>
                <c:pt idx="4">
                  <c:v>4.8670432790000002E-2</c:v>
                </c:pt>
                <c:pt idx="5">
                  <c:v>5.4564328489999897E-2</c:v>
                </c:pt>
                <c:pt idx="6">
                  <c:v>6.0469515159999897E-2</c:v>
                </c:pt>
                <c:pt idx="7">
                  <c:v>7.2794732239999896E-2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8C9-4E56-937D-7B1FBEC3E62A}"/>
            </c:ext>
          </c:extLst>
        </c:ser>
        <c:ser>
          <c:idx val="11"/>
          <c:order val="11"/>
          <c:tx>
            <c:strRef>
              <c:f>ElectProd!$B$178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ElectProd!$C$178:$K$178</c:f>
              <c:numCache>
                <c:formatCode>General</c:formatCode>
                <c:ptCount val="8"/>
                <c:pt idx="0">
                  <c:v>5.0791235999999998E-4</c:v>
                </c:pt>
                <c:pt idx="1">
                  <c:v>1.1885343030000001E-3</c:v>
                </c:pt>
                <c:pt idx="2">
                  <c:v>3.5260994479999999E-3</c:v>
                </c:pt>
                <c:pt idx="3">
                  <c:v>7.3683345719999897E-3</c:v>
                </c:pt>
                <c:pt idx="4">
                  <c:v>1.4192366942E-2</c:v>
                </c:pt>
                <c:pt idx="5">
                  <c:v>2.9281571592E-2</c:v>
                </c:pt>
                <c:pt idx="6">
                  <c:v>4.4615928721999903E-2</c:v>
                </c:pt>
                <c:pt idx="7">
                  <c:v>6.0678143678999902E-2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8C9-4E56-937D-7B1FBEC3E62A}"/>
            </c:ext>
          </c:extLst>
        </c:ser>
        <c:ser>
          <c:idx val="12"/>
          <c:order val="12"/>
          <c:tx>
            <c:strRef>
              <c:f>ElectProd!$B$179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ElectProd!$C$166:$K$166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ElectProd!$C$179:$K$179</c:f>
              <c:numCache>
                <c:formatCode>General</c:formatCode>
                <c:ptCount val="8"/>
                <c:pt idx="0">
                  <c:v>3.058425E-3</c:v>
                </c:pt>
                <c:pt idx="1">
                  <c:v>3.0178485999999998E-3</c:v>
                </c:pt>
                <c:pt idx="2">
                  <c:v>2.8337505000000001E-3</c:v>
                </c:pt>
                <c:pt idx="3">
                  <c:v>2.8720882000000001E-3</c:v>
                </c:pt>
                <c:pt idx="4">
                  <c:v>2.7410426000000002E-3</c:v>
                </c:pt>
                <c:pt idx="5">
                  <c:v>2.4962468E-3</c:v>
                </c:pt>
                <c:pt idx="6">
                  <c:v>2.454651E-3</c:v>
                </c:pt>
                <c:pt idx="7">
                  <c:v>2.4684569999999999E-3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8C9-4E56-937D-7B1FBEC3E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996304"/>
        <c:axId val="352000616"/>
      </c:areaChart>
      <c:catAx>
        <c:axId val="35199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000616"/>
        <c:crosses val="autoZero"/>
        <c:auto val="1"/>
        <c:lblAlgn val="ctr"/>
        <c:lblOffset val="100"/>
        <c:noMultiLvlLbl val="0"/>
      </c:catAx>
      <c:valAx>
        <c:axId val="35200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996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71605606590842807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ElectProd!$B$102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ElectProd!$C$102:$K$102</c:f>
              <c:numCache>
                <c:formatCode>General</c:formatCode>
                <c:ptCount val="8"/>
                <c:pt idx="0">
                  <c:v>4.0292400000000001E-5</c:v>
                </c:pt>
                <c:pt idx="1">
                  <c:v>5.16061E-5</c:v>
                </c:pt>
                <c:pt idx="2">
                  <c:v>6.6793339999999897E-5</c:v>
                </c:pt>
                <c:pt idx="3">
                  <c:v>8.3535169999999896E-5</c:v>
                </c:pt>
                <c:pt idx="4">
                  <c:v>1.0238833000000001E-4</c:v>
                </c:pt>
                <c:pt idx="5">
                  <c:v>1.2699476000000001E-4</c:v>
                </c:pt>
                <c:pt idx="6">
                  <c:v>1.5203493E-4</c:v>
                </c:pt>
                <c:pt idx="7">
                  <c:v>1.78472329999999E-4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3-4C33-98F7-3102923EDCBC}"/>
            </c:ext>
          </c:extLst>
        </c:ser>
        <c:ser>
          <c:idx val="1"/>
          <c:order val="1"/>
          <c:tx>
            <c:strRef>
              <c:f>ElectProd!$B$103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ElectProd!$C$103:$K$103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83-4C33-98F7-3102923EDCBC}"/>
            </c:ext>
          </c:extLst>
        </c:ser>
        <c:ser>
          <c:idx val="2"/>
          <c:order val="2"/>
          <c:tx>
            <c:strRef>
              <c:f>ElectProd!$B$104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ElectProd!$C$104:$K$104</c:f>
              <c:numCache>
                <c:formatCode>General</c:formatCode>
                <c:ptCount val="8"/>
                <c:pt idx="0">
                  <c:v>2.4545365E-2</c:v>
                </c:pt>
                <c:pt idx="1">
                  <c:v>2.4353859799999999E-2</c:v>
                </c:pt>
                <c:pt idx="2">
                  <c:v>2.40975274999999E-2</c:v>
                </c:pt>
                <c:pt idx="3">
                  <c:v>2.3365039000000001E-2</c:v>
                </c:pt>
                <c:pt idx="4">
                  <c:v>2.2011177499999899E-2</c:v>
                </c:pt>
                <c:pt idx="5">
                  <c:v>2.0262647799999998E-2</c:v>
                </c:pt>
                <c:pt idx="6">
                  <c:v>1.88504221E-2</c:v>
                </c:pt>
                <c:pt idx="7">
                  <c:v>1.76144947E-2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83-4C33-98F7-3102923EDCBC}"/>
            </c:ext>
          </c:extLst>
        </c:ser>
        <c:ser>
          <c:idx val="3"/>
          <c:order val="3"/>
          <c:tx>
            <c:strRef>
              <c:f>ElectProd!$B$105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ElectProd!$C$105:$K$105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83-4C33-98F7-3102923EDCBC}"/>
            </c:ext>
          </c:extLst>
        </c:ser>
        <c:ser>
          <c:idx val="4"/>
          <c:order val="4"/>
          <c:tx>
            <c:strRef>
              <c:f>ElectProd!$B$106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ElectProd!$C$106:$K$106</c:f>
              <c:numCache>
                <c:formatCode>General</c:formatCode>
                <c:ptCount val="8"/>
                <c:pt idx="0">
                  <c:v>6.0596210000000002E-5</c:v>
                </c:pt>
                <c:pt idx="1">
                  <c:v>5.1870959999999901E-5</c:v>
                </c:pt>
                <c:pt idx="2">
                  <c:v>4.8005369999999997E-5</c:v>
                </c:pt>
                <c:pt idx="3">
                  <c:v>4.3092943E-5</c:v>
                </c:pt>
                <c:pt idx="4">
                  <c:v>3.7345216E-5</c:v>
                </c:pt>
                <c:pt idx="5">
                  <c:v>3.2388158999999997E-5</c:v>
                </c:pt>
                <c:pt idx="6">
                  <c:v>2.9339619000000001E-5</c:v>
                </c:pt>
                <c:pt idx="7">
                  <c:v>2.6891336999999999E-5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83-4C33-98F7-3102923EDCBC}"/>
            </c:ext>
          </c:extLst>
        </c:ser>
        <c:ser>
          <c:idx val="5"/>
          <c:order val="5"/>
          <c:tx>
            <c:strRef>
              <c:f>ElectProd!$B$107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ElectProd!$C$107:$K$107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83-4C33-98F7-3102923EDCBC}"/>
            </c:ext>
          </c:extLst>
        </c:ser>
        <c:ser>
          <c:idx val="6"/>
          <c:order val="6"/>
          <c:tx>
            <c:strRef>
              <c:f>ElectProd!$B$108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ElectProd!$C$108:$K$108</c:f>
              <c:numCache>
                <c:formatCode>General</c:formatCode>
                <c:ptCount val="8"/>
                <c:pt idx="0">
                  <c:v>2.37295E-4</c:v>
                </c:pt>
                <c:pt idx="1">
                  <c:v>2.5025859999999999E-4</c:v>
                </c:pt>
                <c:pt idx="2">
                  <c:v>2.8289109999999999E-4</c:v>
                </c:pt>
                <c:pt idx="3">
                  <c:v>3.1642587E-4</c:v>
                </c:pt>
                <c:pt idx="4">
                  <c:v>3.3563399E-4</c:v>
                </c:pt>
                <c:pt idx="5">
                  <c:v>3.3800131E-4</c:v>
                </c:pt>
                <c:pt idx="6">
                  <c:v>3.5325758000000001E-4</c:v>
                </c:pt>
                <c:pt idx="7">
                  <c:v>3.7820768000000003E-4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83-4C33-98F7-3102923EDCBC}"/>
            </c:ext>
          </c:extLst>
        </c:ser>
        <c:ser>
          <c:idx val="7"/>
          <c:order val="7"/>
          <c:tx>
            <c:strRef>
              <c:f>ElectProd!$B$109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ElectProd!$C$109:$K$109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983-4C33-98F7-3102923EDCBC}"/>
            </c:ext>
          </c:extLst>
        </c:ser>
        <c:ser>
          <c:idx val="8"/>
          <c:order val="8"/>
          <c:tx>
            <c:strRef>
              <c:f>ElectProd!$B$110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ElectProd!$C$110:$K$110</c:f>
              <c:numCache>
                <c:formatCode>General</c:formatCode>
                <c:ptCount val="8"/>
                <c:pt idx="0">
                  <c:v>3.2697299999999999E-4</c:v>
                </c:pt>
                <c:pt idx="1">
                  <c:v>4.0173139999999998E-4</c:v>
                </c:pt>
                <c:pt idx="2">
                  <c:v>4.017313E-4</c:v>
                </c:pt>
                <c:pt idx="3">
                  <c:v>4.017313E-4</c:v>
                </c:pt>
                <c:pt idx="4">
                  <c:v>4.0173120000000002E-4</c:v>
                </c:pt>
                <c:pt idx="5">
                  <c:v>4.0173109999999999E-4</c:v>
                </c:pt>
                <c:pt idx="6">
                  <c:v>4.0173010000000002E-4</c:v>
                </c:pt>
                <c:pt idx="7">
                  <c:v>4.0172999999999999E-4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983-4C33-98F7-3102923EDCBC}"/>
            </c:ext>
          </c:extLst>
        </c:ser>
        <c:ser>
          <c:idx val="9"/>
          <c:order val="9"/>
          <c:tx>
            <c:strRef>
              <c:f>ElectProd!$B$111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ElectProd!$C$111:$K$111</c:f>
              <c:numCache>
                <c:formatCode>General</c:formatCode>
                <c:ptCount val="8"/>
                <c:pt idx="0">
                  <c:v>1.3499999999999999E-5</c:v>
                </c:pt>
                <c:pt idx="1">
                  <c:v>1.3499999999999999E-5</c:v>
                </c:pt>
                <c:pt idx="2">
                  <c:v>1.3499999999999999E-5</c:v>
                </c:pt>
                <c:pt idx="3">
                  <c:v>1.3499999999999999E-5</c:v>
                </c:pt>
                <c:pt idx="4">
                  <c:v>1.3499999999999999E-5</c:v>
                </c:pt>
                <c:pt idx="5">
                  <c:v>1.3499999999999999E-5</c:v>
                </c:pt>
                <c:pt idx="6">
                  <c:v>1.3499999999999999E-5</c:v>
                </c:pt>
                <c:pt idx="7">
                  <c:v>1.3499999999999999E-5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983-4C33-98F7-3102923EDCBC}"/>
            </c:ext>
          </c:extLst>
        </c:ser>
        <c:ser>
          <c:idx val="10"/>
          <c:order val="10"/>
          <c:tx>
            <c:strRef>
              <c:f>ElectProd!$B$112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ElectProd!$C$112:$K$112</c:f>
              <c:numCache>
                <c:formatCode>General</c:formatCode>
                <c:ptCount val="8"/>
                <c:pt idx="0">
                  <c:v>2.73352198E-4</c:v>
                </c:pt>
                <c:pt idx="1">
                  <c:v>3.956906617E-4</c:v>
                </c:pt>
                <c:pt idx="2">
                  <c:v>6.1324857510000001E-4</c:v>
                </c:pt>
                <c:pt idx="3">
                  <c:v>8.7517324409999903E-4</c:v>
                </c:pt>
                <c:pt idx="4">
                  <c:v>1.1780707250999901E-3</c:v>
                </c:pt>
                <c:pt idx="5">
                  <c:v>1.55722073109999E-3</c:v>
                </c:pt>
                <c:pt idx="6">
                  <c:v>1.67778931409999E-3</c:v>
                </c:pt>
                <c:pt idx="7">
                  <c:v>1.9374041354E-3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83-4C33-98F7-3102923EDCBC}"/>
            </c:ext>
          </c:extLst>
        </c:ser>
        <c:ser>
          <c:idx val="11"/>
          <c:order val="11"/>
          <c:tx>
            <c:strRef>
              <c:f>ElectProd!$B$113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ElectProd!$C$113:$K$113</c:f>
              <c:numCache>
                <c:formatCode>General</c:formatCode>
                <c:ptCount val="8"/>
                <c:pt idx="0">
                  <c:v>4.9110430900000003E-5</c:v>
                </c:pt>
                <c:pt idx="1">
                  <c:v>1.087271407E-4</c:v>
                </c:pt>
                <c:pt idx="2">
                  <c:v>2.4144477929999999E-4</c:v>
                </c:pt>
                <c:pt idx="3">
                  <c:v>4.5068810240000002E-4</c:v>
                </c:pt>
                <c:pt idx="4">
                  <c:v>7.7789135939999995E-4</c:v>
                </c:pt>
                <c:pt idx="5">
                  <c:v>1.3672112080999901E-3</c:v>
                </c:pt>
                <c:pt idx="6">
                  <c:v>1.9031334425999901E-3</c:v>
                </c:pt>
                <c:pt idx="7">
                  <c:v>2.43362003429999E-3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983-4C33-98F7-3102923EDCBC}"/>
            </c:ext>
          </c:extLst>
        </c:ser>
        <c:ser>
          <c:idx val="12"/>
          <c:order val="12"/>
          <c:tx>
            <c:strRef>
              <c:f>ElectProd!$B$114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ElectProd!$C$101:$K$101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ElectProd!$C$114:$K$114</c:f>
              <c:numCache>
                <c:formatCode>General</c:formatCode>
                <c:ptCount val="8"/>
                <c:pt idx="0">
                  <c:v>1.94760069999999E-4</c:v>
                </c:pt>
                <c:pt idx="1">
                  <c:v>1.9384095999999999E-4</c:v>
                </c:pt>
                <c:pt idx="2">
                  <c:v>1.8268987000000001E-4</c:v>
                </c:pt>
                <c:pt idx="3">
                  <c:v>1.7400232999999901E-4</c:v>
                </c:pt>
                <c:pt idx="4">
                  <c:v>1.6145630999999999E-4</c:v>
                </c:pt>
                <c:pt idx="5">
                  <c:v>1.42224279999999E-4</c:v>
                </c:pt>
                <c:pt idx="6">
                  <c:v>1.3916191999999999E-4</c:v>
                </c:pt>
                <c:pt idx="7">
                  <c:v>1.3888522000000001E-4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983-4C33-98F7-3102923ED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155552"/>
        <c:axId val="215155944"/>
      </c:areaChart>
      <c:catAx>
        <c:axId val="21515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5944"/>
        <c:crosses val="autoZero"/>
        <c:auto val="1"/>
        <c:lblAlgn val="ctr"/>
        <c:lblOffset val="100"/>
        <c:noMultiLvlLbl val="0"/>
      </c:catAx>
      <c:valAx>
        <c:axId val="215155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5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Change relative to 2010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06742125984252"/>
          <c:y val="0.17171296296296296"/>
          <c:w val="0.5904999653854105"/>
          <c:h val="0.6416036016331292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Sheet1!$B$14</c:f>
              <c:strCache>
                <c:ptCount val="1"/>
                <c:pt idx="0">
                  <c:v>NOx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Sheet1!$C$13:$K$13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xVal>
          <c:yVal>
            <c:numRef>
              <c:f>Sheet1!$C$14:$K$14</c:f>
              <c:numCache>
                <c:formatCode>General</c:formatCode>
                <c:ptCount val="9"/>
                <c:pt idx="0">
                  <c:v>0</c:v>
                </c:pt>
                <c:pt idx="1">
                  <c:v>-0.15870957414347731</c:v>
                </c:pt>
                <c:pt idx="2">
                  <c:v>-0.26271070174106281</c:v>
                </c:pt>
                <c:pt idx="3">
                  <c:v>-0.37144577989833139</c:v>
                </c:pt>
                <c:pt idx="4">
                  <c:v>-0.44747890322043826</c:v>
                </c:pt>
                <c:pt idx="5">
                  <c:v>-0.50037047167111992</c:v>
                </c:pt>
                <c:pt idx="6">
                  <c:v>-0.53348831591428281</c:v>
                </c:pt>
                <c:pt idx="7">
                  <c:v>-0.55467336450413818</c:v>
                </c:pt>
                <c:pt idx="8">
                  <c:v>-0.58023829882879041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42-4896-BD65-365262C54AC2}"/>
            </c:ext>
          </c:extLst>
        </c:ser>
        <c:ser>
          <c:idx val="1"/>
          <c:order val="1"/>
          <c:tx>
            <c:strRef>
              <c:f>Sheet1!$B$15</c:f>
              <c:strCache>
                <c:ptCount val="1"/>
                <c:pt idx="0">
                  <c:v>SO2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Sheet1!$C$13:$K$13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xVal>
          <c:yVal>
            <c:numRef>
              <c:f>Sheet1!$C$15:$K$15</c:f>
              <c:numCache>
                <c:formatCode>General</c:formatCode>
                <c:ptCount val="9"/>
                <c:pt idx="0">
                  <c:v>0</c:v>
                </c:pt>
                <c:pt idx="1">
                  <c:v>-0.53591380409610889</c:v>
                </c:pt>
                <c:pt idx="2">
                  <c:v>-0.53510891888902412</c:v>
                </c:pt>
                <c:pt idx="3">
                  <c:v>-0.53264681650826462</c:v>
                </c:pt>
                <c:pt idx="4">
                  <c:v>-0.54842522026005613</c:v>
                </c:pt>
                <c:pt idx="5">
                  <c:v>-0.56683072469586437</c:v>
                </c:pt>
                <c:pt idx="6">
                  <c:v>-0.59248196243518048</c:v>
                </c:pt>
                <c:pt idx="7">
                  <c:v>-0.62925804532668494</c:v>
                </c:pt>
                <c:pt idx="8">
                  <c:v>-0.66597399254358014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42-4896-BD65-365262C54AC2}"/>
            </c:ext>
          </c:extLst>
        </c:ser>
        <c:ser>
          <c:idx val="2"/>
          <c:order val="2"/>
          <c:tx>
            <c:strRef>
              <c:f>Sheet1!$B$16</c:f>
              <c:strCache>
                <c:ptCount val="1"/>
                <c:pt idx="0">
                  <c:v>PM2.5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Sheet1!$C$13:$K$13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xVal>
          <c:yVal>
            <c:numRef>
              <c:f>Sheet1!$C$16:$K$16</c:f>
              <c:numCache>
                <c:formatCode>General</c:formatCode>
                <c:ptCount val="9"/>
                <c:pt idx="0">
                  <c:v>0</c:v>
                </c:pt>
                <c:pt idx="1">
                  <c:v>-8.3059386828164938E-2</c:v>
                </c:pt>
                <c:pt idx="2">
                  <c:v>-0.10920880728040183</c:v>
                </c:pt>
                <c:pt idx="3">
                  <c:v>-0.13862960694982829</c:v>
                </c:pt>
                <c:pt idx="4">
                  <c:v>-0.17366262933025534</c:v>
                </c:pt>
                <c:pt idx="5">
                  <c:v>-0.19506121798387177</c:v>
                </c:pt>
                <c:pt idx="6">
                  <c:v>-0.22287156496528382</c:v>
                </c:pt>
                <c:pt idx="7">
                  <c:v>-0.24552047328625926</c:v>
                </c:pt>
                <c:pt idx="8">
                  <c:v>-0.27442119709605517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F42-4896-BD65-365262C54AC2}"/>
            </c:ext>
          </c:extLst>
        </c:ser>
        <c:ser>
          <c:idx val="3"/>
          <c:order val="3"/>
          <c:tx>
            <c:strRef>
              <c:f>Sheet1!$B$17</c:f>
              <c:strCache>
                <c:ptCount val="1"/>
                <c:pt idx="0">
                  <c:v>NH3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Sheet1!$C$13:$K$13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xVal>
          <c:yVal>
            <c:numRef>
              <c:f>Sheet1!$C$17:$K$17</c:f>
              <c:numCache>
                <c:formatCode>General</c:formatCode>
                <c:ptCount val="9"/>
                <c:pt idx="0">
                  <c:v>0</c:v>
                </c:pt>
                <c:pt idx="1">
                  <c:v>1.9526825575734819E-2</c:v>
                </c:pt>
                <c:pt idx="2">
                  <c:v>7.0507666642702915E-3</c:v>
                </c:pt>
                <c:pt idx="3">
                  <c:v>1.1213259688360733E-3</c:v>
                </c:pt>
                <c:pt idx="4">
                  <c:v>7.0116221573766069E-3</c:v>
                </c:pt>
                <c:pt idx="5">
                  <c:v>2.1575037218661608E-2</c:v>
                </c:pt>
                <c:pt idx="6">
                  <c:v>4.270162801532762E-2</c:v>
                </c:pt>
                <c:pt idx="7">
                  <c:v>6.0854697689020076E-2</c:v>
                </c:pt>
                <c:pt idx="8">
                  <c:v>7.1371220033079164E-2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F42-4896-BD65-365262C54AC2}"/>
            </c:ext>
          </c:extLst>
        </c:ser>
        <c:ser>
          <c:idx val="5"/>
          <c:order val="4"/>
          <c:tx>
            <c:strRef>
              <c:f>Sheet1!$B$19</c:f>
              <c:strCache>
                <c:ptCount val="1"/>
                <c:pt idx="0">
                  <c:v>CO</c:v>
                </c:pt>
              </c:strCache>
            </c:strRef>
          </c:tx>
          <c:spPr>
            <a:ln w="381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Sheet1!$C$13:$K$13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xVal>
          <c:yVal>
            <c:numRef>
              <c:f>Sheet1!$C$19:$K$19</c:f>
              <c:numCache>
                <c:formatCode>General</c:formatCode>
                <c:ptCount val="9"/>
                <c:pt idx="0">
                  <c:v>0</c:v>
                </c:pt>
                <c:pt idx="1">
                  <c:v>-3.7775979506297408E-2</c:v>
                </c:pt>
                <c:pt idx="2">
                  <c:v>-8.9771967070149561E-2</c:v>
                </c:pt>
                <c:pt idx="3">
                  <c:v>-0.18064555343640443</c:v>
                </c:pt>
                <c:pt idx="4">
                  <c:v>-0.25653858118317552</c:v>
                </c:pt>
                <c:pt idx="5">
                  <c:v>-0.3221311944323606</c:v>
                </c:pt>
                <c:pt idx="6">
                  <c:v>-0.34084881655108323</c:v>
                </c:pt>
                <c:pt idx="7">
                  <c:v>-0.3513647717834717</c:v>
                </c:pt>
                <c:pt idx="8">
                  <c:v>-0.35581926429496458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F42-4896-BD65-365262C54AC2}"/>
            </c:ext>
          </c:extLst>
        </c:ser>
        <c:ser>
          <c:idx val="6"/>
          <c:order val="5"/>
          <c:tx>
            <c:strRef>
              <c:f>Sheet1!$B$20</c:f>
              <c:strCache>
                <c:ptCount val="1"/>
                <c:pt idx="0">
                  <c:v>VOC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Sheet1!$C$13:$K$13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xVal>
          <c:yVal>
            <c:numRef>
              <c:f>Sheet1!$C$20:$K$20</c:f>
              <c:numCache>
                <c:formatCode>General</c:formatCode>
                <c:ptCount val="9"/>
                <c:pt idx="0">
                  <c:v>0</c:v>
                </c:pt>
                <c:pt idx="1">
                  <c:v>0.10926619704468621</c:v>
                </c:pt>
                <c:pt idx="2">
                  <c:v>0.18478471232780791</c:v>
                </c:pt>
                <c:pt idx="3">
                  <c:v>0.22851155839699433</c:v>
                </c:pt>
                <c:pt idx="4">
                  <c:v>3.8151014729860488E-2</c:v>
                </c:pt>
                <c:pt idx="5">
                  <c:v>4.9764123508982738E-2</c:v>
                </c:pt>
                <c:pt idx="6">
                  <c:v>7.5916949856544624E-2</c:v>
                </c:pt>
                <c:pt idx="7">
                  <c:v>9.0702543140536163E-2</c:v>
                </c:pt>
                <c:pt idx="8">
                  <c:v>0.10521064075279551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F42-4896-BD65-365262C54AC2}"/>
            </c:ext>
          </c:extLst>
        </c:ser>
        <c:ser>
          <c:idx val="7"/>
          <c:order val="6"/>
          <c:tx>
            <c:strRef>
              <c:f>Sheet1!$B$21</c:f>
              <c:strCache>
                <c:ptCount val="1"/>
                <c:pt idx="0">
                  <c:v>PM2.5 mortality</c:v>
                </c:pt>
              </c:strCache>
            </c:strRef>
          </c:tx>
          <c:spPr>
            <a:ln w="38100" cap="rnd">
              <a:solidFill>
                <a:srgbClr val="FF66FF"/>
              </a:solidFill>
              <a:round/>
            </a:ln>
            <a:effectLst/>
          </c:spPr>
          <c:marker>
            <c:symbol val="none"/>
          </c:marker>
          <c:xVal>
            <c:numRef>
              <c:f>Sheet1!$C$13:$K$13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xVal>
          <c:yVal>
            <c:numRef>
              <c:f>Sheet1!$C$21:$K$21</c:f>
              <c:numCache>
                <c:formatCode>General</c:formatCode>
                <c:ptCount val="9"/>
                <c:pt idx="0">
                  <c:v>0</c:v>
                </c:pt>
                <c:pt idx="1">
                  <c:v>-0.17221783366596832</c:v>
                </c:pt>
                <c:pt idx="2">
                  <c:v>-0.18919859894899826</c:v>
                </c:pt>
                <c:pt idx="3">
                  <c:v>-0.2061146218941261</c:v>
                </c:pt>
                <c:pt idx="4">
                  <c:v>-0.21893202305914428</c:v>
                </c:pt>
                <c:pt idx="5">
                  <c:v>-0.21751371113491247</c:v>
                </c:pt>
                <c:pt idx="6">
                  <c:v>-0.20981675644529629</c:v>
                </c:pt>
                <c:pt idx="7">
                  <c:v>-0.19740517836232507</c:v>
                </c:pt>
                <c:pt idx="8">
                  <c:v>-0.17216304566406604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F42-4896-BD65-365262C54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3839168"/>
        <c:axId val="1193835888"/>
      </c:scatterChart>
      <c:valAx>
        <c:axId val="1193839168"/>
        <c:scaling>
          <c:orientation val="minMax"/>
          <c:max val="2050"/>
          <c:min val="20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835888"/>
        <c:crosses val="autoZero"/>
        <c:crossBetween val="midCat"/>
        <c:majorUnit val="5"/>
      </c:valAx>
      <c:valAx>
        <c:axId val="119383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839168"/>
        <c:crosses val="autoZero"/>
        <c:crossBetween val="midCat"/>
        <c:majorUnit val="0.2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9715453550367612"/>
          <c:y val="0.18460484106153396"/>
          <c:w val="0.29341117339585582"/>
          <c:h val="0.625580344123651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71605606590842807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ElectProd!$B$118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ElectProd!$C$118:$K$118</c:f>
              <c:numCache>
                <c:formatCode>General</c:formatCode>
                <c:ptCount val="8"/>
                <c:pt idx="0">
                  <c:v>9.8719200000000002E-5</c:v>
                </c:pt>
                <c:pt idx="1">
                  <c:v>1.3390670000000001E-4</c:v>
                </c:pt>
                <c:pt idx="2">
                  <c:v>1.8339149999999999E-4</c:v>
                </c:pt>
                <c:pt idx="3">
                  <c:v>2.4470219999999998E-4</c:v>
                </c:pt>
                <c:pt idx="4">
                  <c:v>3.2507979999999998E-4</c:v>
                </c:pt>
                <c:pt idx="5">
                  <c:v>4.5307950000000001E-4</c:v>
                </c:pt>
                <c:pt idx="6">
                  <c:v>5.8215160000000003E-4</c:v>
                </c:pt>
                <c:pt idx="7">
                  <c:v>7.1741890000000003E-4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2E-4246-9E99-4D297D07C08C}"/>
            </c:ext>
          </c:extLst>
        </c:ser>
        <c:ser>
          <c:idx val="1"/>
          <c:order val="1"/>
          <c:tx>
            <c:strRef>
              <c:f>ElectProd!$B$119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ElectProd!$C$119:$K$119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2E-4246-9E99-4D297D07C08C}"/>
            </c:ext>
          </c:extLst>
        </c:ser>
        <c:ser>
          <c:idx val="2"/>
          <c:order val="2"/>
          <c:tx>
            <c:strRef>
              <c:f>ElectProd!$B$120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ElectProd!$C$120:$K$120</c:f>
              <c:numCache>
                <c:formatCode>General</c:formatCode>
                <c:ptCount val="8"/>
                <c:pt idx="0">
                  <c:v>1.3545935E-4</c:v>
                </c:pt>
                <c:pt idx="1">
                  <c:v>1.6831404999999999E-4</c:v>
                </c:pt>
                <c:pt idx="2">
                  <c:v>2.2448182499999999E-4</c:v>
                </c:pt>
                <c:pt idx="3">
                  <c:v>2.9188069599999999E-4</c:v>
                </c:pt>
                <c:pt idx="4">
                  <c:v>3.7728785199999998E-4</c:v>
                </c:pt>
                <c:pt idx="5">
                  <c:v>5.0693917700000003E-4</c:v>
                </c:pt>
                <c:pt idx="6">
                  <c:v>6.2946270700000001E-4</c:v>
                </c:pt>
                <c:pt idx="7">
                  <c:v>7.5045892800000005E-4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2E-4246-9E99-4D297D07C08C}"/>
            </c:ext>
          </c:extLst>
        </c:ser>
        <c:ser>
          <c:idx val="3"/>
          <c:order val="3"/>
          <c:tx>
            <c:strRef>
              <c:f>ElectProd!$B$121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ElectProd!$C$121:$K$121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2E-4246-9E99-4D297D07C08C}"/>
            </c:ext>
          </c:extLst>
        </c:ser>
        <c:ser>
          <c:idx val="4"/>
          <c:order val="4"/>
          <c:tx>
            <c:strRef>
              <c:f>ElectProd!$B$122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ElectProd!$C$122:$K$122</c:f>
              <c:numCache>
                <c:formatCode>General</c:formatCode>
                <c:ptCount val="8"/>
                <c:pt idx="0">
                  <c:v>1.5821609999999998E-5</c:v>
                </c:pt>
                <c:pt idx="1">
                  <c:v>1.36023359999999E-5</c:v>
                </c:pt>
                <c:pt idx="2">
                  <c:v>1.3606613E-5</c:v>
                </c:pt>
                <c:pt idx="3">
                  <c:v>1.3397846E-5</c:v>
                </c:pt>
                <c:pt idx="4">
                  <c:v>1.3233151999999999E-5</c:v>
                </c:pt>
                <c:pt idx="5">
                  <c:v>1.4179256E-5</c:v>
                </c:pt>
                <c:pt idx="6">
                  <c:v>1.4232876999999999E-5</c:v>
                </c:pt>
                <c:pt idx="7">
                  <c:v>1.4369816E-5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2E-4246-9E99-4D297D07C08C}"/>
            </c:ext>
          </c:extLst>
        </c:ser>
        <c:ser>
          <c:idx val="5"/>
          <c:order val="5"/>
          <c:tx>
            <c:strRef>
              <c:f>ElectProd!$B$123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ElectProd!$C$123:$K$123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2E-4246-9E99-4D297D07C08C}"/>
            </c:ext>
          </c:extLst>
        </c:ser>
        <c:ser>
          <c:idx val="6"/>
          <c:order val="6"/>
          <c:tx>
            <c:strRef>
              <c:f>ElectProd!$B$124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ElectProd!$C$124:$K$124</c:f>
              <c:numCache>
                <c:formatCode>General</c:formatCode>
                <c:ptCount val="8"/>
                <c:pt idx="0">
                  <c:v>1.0770700000000001E-3</c:v>
                </c:pt>
                <c:pt idx="1">
                  <c:v>1.131939E-3</c:v>
                </c:pt>
                <c:pt idx="2">
                  <c:v>1.3344413999999999E-3</c:v>
                </c:pt>
                <c:pt idx="3">
                  <c:v>1.56671239999999E-3</c:v>
                </c:pt>
                <c:pt idx="4">
                  <c:v>1.7773804E-3</c:v>
                </c:pt>
                <c:pt idx="5">
                  <c:v>1.9896446999999999E-3</c:v>
                </c:pt>
                <c:pt idx="6">
                  <c:v>2.1794304000000001E-3</c:v>
                </c:pt>
                <c:pt idx="7">
                  <c:v>2.39166159999999E-3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2E-4246-9E99-4D297D07C08C}"/>
            </c:ext>
          </c:extLst>
        </c:ser>
        <c:ser>
          <c:idx val="7"/>
          <c:order val="7"/>
          <c:tx>
            <c:strRef>
              <c:f>ElectProd!$B$125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ElectProd!$C$125:$K$125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A2E-4246-9E99-4D297D07C08C}"/>
            </c:ext>
          </c:extLst>
        </c:ser>
        <c:ser>
          <c:idx val="8"/>
          <c:order val="8"/>
          <c:tx>
            <c:strRef>
              <c:f>ElectProd!$B$126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ElectProd!$C$126:$K$126</c:f>
              <c:numCache>
                <c:formatCode>General</c:formatCode>
                <c:ptCount val="8"/>
                <c:pt idx="0">
                  <c:v>1.6632000000000001E-2</c:v>
                </c:pt>
                <c:pt idx="1">
                  <c:v>1.5851899999999999E-2</c:v>
                </c:pt>
                <c:pt idx="2">
                  <c:v>1.4714100000000001E-2</c:v>
                </c:pt>
                <c:pt idx="3">
                  <c:v>1.3157E-2</c:v>
                </c:pt>
                <c:pt idx="4">
                  <c:v>1.1202500000000001E-2</c:v>
                </c:pt>
                <c:pt idx="5">
                  <c:v>8.9985699999999991E-3</c:v>
                </c:pt>
                <c:pt idx="6">
                  <c:v>6.7946500000000002E-3</c:v>
                </c:pt>
                <c:pt idx="7">
                  <c:v>4.8401700000000004E-3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2E-4246-9E99-4D297D07C08C}"/>
            </c:ext>
          </c:extLst>
        </c:ser>
        <c:ser>
          <c:idx val="9"/>
          <c:order val="9"/>
          <c:tx>
            <c:strRef>
              <c:f>ElectProd!$B$127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ElectProd!$C$127:$K$127</c:f>
              <c:numCache>
                <c:formatCode>General</c:formatCode>
                <c:ptCount val="8"/>
                <c:pt idx="0">
                  <c:v>4.8336000000000004E-3</c:v>
                </c:pt>
                <c:pt idx="1">
                  <c:v>4.8336000000000004E-3</c:v>
                </c:pt>
                <c:pt idx="2">
                  <c:v>4.8336000000000004E-3</c:v>
                </c:pt>
                <c:pt idx="3">
                  <c:v>4.8336000000000004E-3</c:v>
                </c:pt>
                <c:pt idx="4">
                  <c:v>4.8336000000000004E-3</c:v>
                </c:pt>
                <c:pt idx="5">
                  <c:v>4.8336000000000004E-3</c:v>
                </c:pt>
                <c:pt idx="6">
                  <c:v>4.8336000000000004E-3</c:v>
                </c:pt>
                <c:pt idx="7">
                  <c:v>4.8336000000000004E-3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A2E-4246-9E99-4D297D07C08C}"/>
            </c:ext>
          </c:extLst>
        </c:ser>
        <c:ser>
          <c:idx val="10"/>
          <c:order val="10"/>
          <c:tx>
            <c:strRef>
              <c:f>ElectProd!$B$128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ElectProd!$C$128:$K$128</c:f>
              <c:numCache>
                <c:formatCode>General</c:formatCode>
                <c:ptCount val="8"/>
                <c:pt idx="0">
                  <c:v>5.9011583200000003E-4</c:v>
                </c:pt>
                <c:pt idx="1">
                  <c:v>8.9686294500000003E-4</c:v>
                </c:pt>
                <c:pt idx="2">
                  <c:v>1.460978253E-3</c:v>
                </c:pt>
                <c:pt idx="3">
                  <c:v>2.2166749710000001E-3</c:v>
                </c:pt>
                <c:pt idx="4">
                  <c:v>3.225735436E-3</c:v>
                </c:pt>
                <c:pt idx="5">
                  <c:v>4.7479439159999904E-3</c:v>
                </c:pt>
                <c:pt idx="6">
                  <c:v>5.7309955739999899E-3</c:v>
                </c:pt>
                <c:pt idx="7">
                  <c:v>6.9263588710000001E-3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A2E-4246-9E99-4D297D07C08C}"/>
            </c:ext>
          </c:extLst>
        </c:ser>
        <c:ser>
          <c:idx val="11"/>
          <c:order val="11"/>
          <c:tx>
            <c:strRef>
              <c:f>ElectProd!$B$129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ElectProd!$C$129:$K$129</c:f>
              <c:numCache>
                <c:formatCode>General</c:formatCode>
                <c:ptCount val="8"/>
                <c:pt idx="0">
                  <c:v>1.17477781E-4</c:v>
                </c:pt>
                <c:pt idx="1">
                  <c:v>2.9568018019999998E-4</c:v>
                </c:pt>
                <c:pt idx="2">
                  <c:v>7.1899142219999999E-4</c:v>
                </c:pt>
                <c:pt idx="3">
                  <c:v>1.4710576041999999E-3</c:v>
                </c:pt>
                <c:pt idx="4">
                  <c:v>2.8466591432000001E-3</c:v>
                </c:pt>
                <c:pt idx="5">
                  <c:v>5.8874589542000002E-3</c:v>
                </c:pt>
                <c:pt idx="6">
                  <c:v>8.7432091272000006E-3</c:v>
                </c:pt>
                <c:pt idx="7">
                  <c:v>1.1527661135999999E-2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A2E-4246-9E99-4D297D07C08C}"/>
            </c:ext>
          </c:extLst>
        </c:ser>
        <c:ser>
          <c:idx val="12"/>
          <c:order val="12"/>
          <c:tx>
            <c:strRef>
              <c:f>ElectProd!$B$130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ElectProd!$C$117:$K$117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ElectProd!$C$130:$K$130</c:f>
              <c:numCache>
                <c:formatCode>General</c:formatCode>
                <c:ptCount val="8"/>
                <c:pt idx="0">
                  <c:v>1.50094E-4</c:v>
                </c:pt>
                <c:pt idx="1">
                  <c:v>1.837478E-4</c:v>
                </c:pt>
                <c:pt idx="2">
                  <c:v>1.9501179999999901E-4</c:v>
                </c:pt>
                <c:pt idx="3">
                  <c:v>2.096578E-4</c:v>
                </c:pt>
                <c:pt idx="4">
                  <c:v>2.180068E-4</c:v>
                </c:pt>
                <c:pt idx="5">
                  <c:v>2.1311419999999999E-4</c:v>
                </c:pt>
                <c:pt idx="6">
                  <c:v>2.3316949999999901E-4</c:v>
                </c:pt>
                <c:pt idx="7">
                  <c:v>2.6050280000000002E-4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A2E-4246-9E99-4D297D07C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998656"/>
        <c:axId val="351999048"/>
      </c:areaChart>
      <c:catAx>
        <c:axId val="3519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999048"/>
        <c:crosses val="autoZero"/>
        <c:auto val="1"/>
        <c:lblAlgn val="ctr"/>
        <c:lblOffset val="100"/>
        <c:noMultiLvlLbl val="0"/>
      </c:catAx>
      <c:valAx>
        <c:axId val="351999048"/>
        <c:scaling>
          <c:orientation val="minMax"/>
          <c:max val="6.000000000000001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998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Without</a:t>
            </a:r>
            <a:r>
              <a:rPr lang="en-US" baseline="0" dirty="0"/>
              <a:t> RGGI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ElectProd!$B$21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ElectProd!$AC$20:$AK$20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ElectProd!$AC$21:$AK$21</c:f>
              <c:numCache>
                <c:formatCode>General</c:formatCode>
                <c:ptCount val="9"/>
                <c:pt idx="0">
                  <c:v>0.20897459399999999</c:v>
                </c:pt>
                <c:pt idx="1">
                  <c:v>0.16689729259999991</c:v>
                </c:pt>
                <c:pt idx="2">
                  <c:v>0.17658914809999998</c:v>
                </c:pt>
                <c:pt idx="3">
                  <c:v>0.20469590824</c:v>
                </c:pt>
                <c:pt idx="4">
                  <c:v>0.20643742806999998</c:v>
                </c:pt>
                <c:pt idx="5">
                  <c:v>0.21923430632999988</c:v>
                </c:pt>
                <c:pt idx="6">
                  <c:v>0.23477239945999978</c:v>
                </c:pt>
                <c:pt idx="7">
                  <c:v>0.24830418562999998</c:v>
                </c:pt>
                <c:pt idx="8">
                  <c:v>0.2583586567299998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91-4338-90D4-96BE07DF164F}"/>
            </c:ext>
          </c:extLst>
        </c:ser>
        <c:ser>
          <c:idx val="1"/>
          <c:order val="1"/>
          <c:tx>
            <c:strRef>
              <c:f>ElectProd!$B$22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ElectProd!$AC$20:$AK$20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ElectProd!$AC$22:$AK$22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91-4338-90D4-96BE07DF164F}"/>
            </c:ext>
          </c:extLst>
        </c:ser>
        <c:ser>
          <c:idx val="2"/>
          <c:order val="2"/>
          <c:tx>
            <c:strRef>
              <c:f>ElectProd!$B$23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ElectProd!$AC$20:$AK$20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ElectProd!$AC$23:$AK$23</c:f>
              <c:numCache>
                <c:formatCode>General</c:formatCode>
                <c:ptCount val="9"/>
                <c:pt idx="0">
                  <c:v>0.41003846819999995</c:v>
                </c:pt>
                <c:pt idx="1">
                  <c:v>0.45922343534999982</c:v>
                </c:pt>
                <c:pt idx="2">
                  <c:v>0.45429944334999983</c:v>
                </c:pt>
                <c:pt idx="3">
                  <c:v>0.45957178342499966</c:v>
                </c:pt>
                <c:pt idx="4">
                  <c:v>0.47726574529599985</c:v>
                </c:pt>
                <c:pt idx="5">
                  <c:v>0.4820620850519996</c:v>
                </c:pt>
                <c:pt idx="6">
                  <c:v>0.48886195927699905</c:v>
                </c:pt>
                <c:pt idx="7">
                  <c:v>0.49499123700700004</c:v>
                </c:pt>
                <c:pt idx="8">
                  <c:v>0.50237330502800004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91-4338-90D4-96BE07DF164F}"/>
            </c:ext>
          </c:extLst>
        </c:ser>
        <c:ser>
          <c:idx val="3"/>
          <c:order val="3"/>
          <c:tx>
            <c:strRef>
              <c:f>ElectProd!$B$24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ElectProd!$AC$20:$AK$20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ElectProd!$AC$24:$AK$24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91-4338-90D4-96BE07DF164F}"/>
            </c:ext>
          </c:extLst>
        </c:ser>
        <c:ser>
          <c:idx val="4"/>
          <c:order val="4"/>
          <c:tx>
            <c:strRef>
              <c:f>ElectProd!$B$25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ElectProd!$AC$20:$AK$20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ElectProd!$AC$25:$AK$25</c:f>
              <c:numCache>
                <c:formatCode>General</c:formatCode>
                <c:ptCount val="9"/>
                <c:pt idx="0">
                  <c:v>1.42008069E-2</c:v>
                </c:pt>
                <c:pt idx="1">
                  <c:v>6.4369084199999895E-3</c:v>
                </c:pt>
                <c:pt idx="2">
                  <c:v>7.4280709959999892E-3</c:v>
                </c:pt>
                <c:pt idx="3">
                  <c:v>7.377508728899999E-3</c:v>
                </c:pt>
                <c:pt idx="4">
                  <c:v>5.2393266105100001E-3</c:v>
                </c:pt>
                <c:pt idx="5">
                  <c:v>5.3305738316899989E-3</c:v>
                </c:pt>
                <c:pt idx="6">
                  <c:v>5.8724930195E-3</c:v>
                </c:pt>
                <c:pt idx="7">
                  <c:v>6.581103265999989E-3</c:v>
                </c:pt>
                <c:pt idx="8">
                  <c:v>6.81691223399999E-3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91-4338-90D4-96BE07DF164F}"/>
            </c:ext>
          </c:extLst>
        </c:ser>
        <c:ser>
          <c:idx val="5"/>
          <c:order val="5"/>
          <c:tx>
            <c:strRef>
              <c:f>ElectProd!$B$26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ElectProd!$AC$20:$AK$20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ElectProd!$AC$26:$AK$26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91-4338-90D4-96BE07DF164F}"/>
            </c:ext>
          </c:extLst>
        </c:ser>
        <c:ser>
          <c:idx val="6"/>
          <c:order val="6"/>
          <c:tx>
            <c:strRef>
              <c:f>ElectProd!$B$27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ElectProd!$AC$20:$AK$20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ElectProd!$AC$27:$AK$27</c:f>
              <c:numCache>
                <c:formatCode>General</c:formatCode>
                <c:ptCount val="9"/>
                <c:pt idx="0">
                  <c:v>3.3508586E-2</c:v>
                </c:pt>
                <c:pt idx="1">
                  <c:v>1.7452566999999999E-2</c:v>
                </c:pt>
                <c:pt idx="2">
                  <c:v>1.8059751499999995E-2</c:v>
                </c:pt>
                <c:pt idx="3">
                  <c:v>2.2091027809999986E-2</c:v>
                </c:pt>
                <c:pt idx="4">
                  <c:v>2.4859148389999971E-2</c:v>
                </c:pt>
                <c:pt idx="5">
                  <c:v>2.7537100080000002E-2</c:v>
                </c:pt>
                <c:pt idx="6">
                  <c:v>2.9448540659999991E-2</c:v>
                </c:pt>
                <c:pt idx="7">
                  <c:v>3.1928817239999976E-2</c:v>
                </c:pt>
                <c:pt idx="8">
                  <c:v>3.487835705999999E-2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91-4338-90D4-96BE07DF164F}"/>
            </c:ext>
          </c:extLst>
        </c:ser>
        <c:ser>
          <c:idx val="7"/>
          <c:order val="7"/>
          <c:tx>
            <c:strRef>
              <c:f>ElectProd!$B$28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ElectProd!$AC$20:$AK$20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ElectProd!$AC$28:$AK$28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D91-4338-90D4-96BE07DF164F}"/>
            </c:ext>
          </c:extLst>
        </c:ser>
        <c:ser>
          <c:idx val="8"/>
          <c:order val="8"/>
          <c:tx>
            <c:strRef>
              <c:f>ElectProd!$B$29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ElectProd!$AC$20:$AK$20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ElectProd!$AC$29:$AK$29</c:f>
              <c:numCache>
                <c:formatCode>General</c:formatCode>
                <c:ptCount val="9"/>
                <c:pt idx="0">
                  <c:v>0.35417999999999999</c:v>
                </c:pt>
                <c:pt idx="1">
                  <c:v>0.45975229299999998</c:v>
                </c:pt>
                <c:pt idx="2">
                  <c:v>0.4781650228999999</c:v>
                </c:pt>
                <c:pt idx="3">
                  <c:v>0.45577219249999879</c:v>
                </c:pt>
                <c:pt idx="4">
                  <c:v>0.42513018249999979</c:v>
                </c:pt>
                <c:pt idx="5">
                  <c:v>0.3866657611999999</c:v>
                </c:pt>
                <c:pt idx="6">
                  <c:v>0.34329280100000009</c:v>
                </c:pt>
                <c:pt idx="7">
                  <c:v>0.2999202098</c:v>
                </c:pt>
                <c:pt idx="8">
                  <c:v>0.26145641749999887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91-4338-90D4-96BE07DF164F}"/>
            </c:ext>
          </c:extLst>
        </c:ser>
        <c:ser>
          <c:idx val="9"/>
          <c:order val="9"/>
          <c:tx>
            <c:strRef>
              <c:f>ElectProd!$B$30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ElectProd!$AC$20:$AK$20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ElectProd!$AC$30:$AK$30</c:f>
              <c:numCache>
                <c:formatCode>General</c:formatCode>
                <c:ptCount val="9"/>
                <c:pt idx="0">
                  <c:v>0.1256669</c:v>
                </c:pt>
                <c:pt idx="1">
                  <c:v>0.1256669</c:v>
                </c:pt>
                <c:pt idx="2">
                  <c:v>0.1256669</c:v>
                </c:pt>
                <c:pt idx="3">
                  <c:v>0.1256669</c:v>
                </c:pt>
                <c:pt idx="4">
                  <c:v>0.1256669</c:v>
                </c:pt>
                <c:pt idx="5">
                  <c:v>0.1256669</c:v>
                </c:pt>
                <c:pt idx="6">
                  <c:v>0.1256669</c:v>
                </c:pt>
                <c:pt idx="7">
                  <c:v>0.1256669</c:v>
                </c:pt>
                <c:pt idx="8">
                  <c:v>0.1256669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D91-4338-90D4-96BE07DF164F}"/>
            </c:ext>
          </c:extLst>
        </c:ser>
        <c:ser>
          <c:idx val="10"/>
          <c:order val="10"/>
          <c:tx>
            <c:strRef>
              <c:f>ElectProd!$B$31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ElectProd!$AC$20:$AK$20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ElectProd!$AC$31:$AK$31</c:f>
              <c:numCache>
                <c:formatCode>General</c:formatCode>
                <c:ptCount val="9"/>
                <c:pt idx="0">
                  <c:v>1.1676527209999999E-2</c:v>
                </c:pt>
                <c:pt idx="1">
                  <c:v>3.0527188398799997E-2</c:v>
                </c:pt>
                <c:pt idx="2">
                  <c:v>3.826731991479998E-2</c:v>
                </c:pt>
                <c:pt idx="3">
                  <c:v>5.9827704697600001E-2</c:v>
                </c:pt>
                <c:pt idx="4">
                  <c:v>8.4030972697499984E-2</c:v>
                </c:pt>
                <c:pt idx="5">
                  <c:v>0.11223510670629989</c:v>
                </c:pt>
                <c:pt idx="6">
                  <c:v>0.13894643082329977</c:v>
                </c:pt>
                <c:pt idx="7">
                  <c:v>0.15834867298549957</c:v>
                </c:pt>
                <c:pt idx="8">
                  <c:v>0.1889429232284997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D91-4338-90D4-96BE07DF164F}"/>
            </c:ext>
          </c:extLst>
        </c:ser>
        <c:ser>
          <c:idx val="11"/>
          <c:order val="11"/>
          <c:tx>
            <c:strRef>
              <c:f>ElectProd!$B$32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ElectProd!$AC$20:$AK$20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ElectProd!$AC$32:$AK$32</c:f>
              <c:numCache>
                <c:formatCode>General</c:formatCode>
                <c:ptCount val="9"/>
                <c:pt idx="0">
                  <c:v>6.5323229999999997E-6</c:v>
                </c:pt>
                <c:pt idx="1">
                  <c:v>1.542084970599999E-3</c:v>
                </c:pt>
                <c:pt idx="2">
                  <c:v>3.639308075199999E-3</c:v>
                </c:pt>
                <c:pt idx="3">
                  <c:v>1.1779566239899999E-2</c:v>
                </c:pt>
                <c:pt idx="4">
                  <c:v>2.4764632846899972E-2</c:v>
                </c:pt>
                <c:pt idx="5">
                  <c:v>4.6281994851099996E-2</c:v>
                </c:pt>
                <c:pt idx="6">
                  <c:v>8.9510957084499979E-2</c:v>
                </c:pt>
                <c:pt idx="7">
                  <c:v>0.13245961762259978</c:v>
                </c:pt>
                <c:pt idx="8">
                  <c:v>0.17661135341989975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D91-4338-90D4-96BE07DF164F}"/>
            </c:ext>
          </c:extLst>
        </c:ser>
        <c:ser>
          <c:idx val="12"/>
          <c:order val="12"/>
          <c:tx>
            <c:strRef>
              <c:f>ElectProd!$B$33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ElectProd!$AC$20:$AK$20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ElectProd!$AC$33:$AK$33</c:f>
              <c:numCache>
                <c:formatCode>General</c:formatCode>
                <c:ptCount val="9"/>
                <c:pt idx="0">
                  <c:v>2.0824103619999982E-2</c:v>
                </c:pt>
                <c:pt idx="1">
                  <c:v>1.1742727649999998E-2</c:v>
                </c:pt>
                <c:pt idx="2">
                  <c:v>1.278714011999999E-2</c:v>
                </c:pt>
                <c:pt idx="3">
                  <c:v>1.2471627549999996E-2</c:v>
                </c:pt>
                <c:pt idx="4">
                  <c:v>1.2865074749999999E-2</c:v>
                </c:pt>
                <c:pt idx="5">
                  <c:v>1.254972435999999E-2</c:v>
                </c:pt>
                <c:pt idx="6">
                  <c:v>1.1669619099999997E-2</c:v>
                </c:pt>
                <c:pt idx="7">
                  <c:v>1.189937543999999E-2</c:v>
                </c:pt>
                <c:pt idx="8">
                  <c:v>1.2463940809999999E-2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D91-4338-90D4-96BE07DF1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438824"/>
        <c:axId val="286295112"/>
      </c:areaChart>
      <c:catAx>
        <c:axId val="28843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86295112"/>
        <c:crosses val="autoZero"/>
        <c:auto val="1"/>
        <c:lblAlgn val="ctr"/>
        <c:lblOffset val="100"/>
        <c:noMultiLvlLbl val="0"/>
      </c:catAx>
      <c:valAx>
        <c:axId val="286295112"/>
        <c:scaling>
          <c:orientation val="minMax"/>
          <c:max val="1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88438824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With RGGI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ElectProd!$B$21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ElectProd!$AC$20:$AK$20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ElectProd!$AC$21:$AK$21</c:f>
              <c:numCache>
                <c:formatCode>General</c:formatCode>
                <c:ptCount val="9"/>
                <c:pt idx="0">
                  <c:v>0.20897459399999999</c:v>
                </c:pt>
                <c:pt idx="1">
                  <c:v>0.12733048299999988</c:v>
                </c:pt>
                <c:pt idx="2">
                  <c:v>0.11060996965999999</c:v>
                </c:pt>
                <c:pt idx="3">
                  <c:v>8.0299650303999978E-2</c:v>
                </c:pt>
                <c:pt idx="4">
                  <c:v>5.3879518448999984E-2</c:v>
                </c:pt>
                <c:pt idx="5">
                  <c:v>5.9439008517999777E-2</c:v>
                </c:pt>
                <c:pt idx="6">
                  <c:v>6.6225095722999991E-2</c:v>
                </c:pt>
                <c:pt idx="7">
                  <c:v>7.1823248121999778E-2</c:v>
                </c:pt>
                <c:pt idx="8">
                  <c:v>7.6101554528999998E-2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A0-4CDC-ACA3-6B4FD0CDECF8}"/>
            </c:ext>
          </c:extLst>
        </c:ser>
        <c:ser>
          <c:idx val="1"/>
          <c:order val="1"/>
          <c:tx>
            <c:strRef>
              <c:f>ElectProd!$B$22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ElectProd!$AC$20:$AK$20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ElectProd!$AC$22:$AK$22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1.9015850482999999E-4</c:v>
                </c:pt>
                <c:pt idx="4">
                  <c:v>4.9719655661999997E-4</c:v>
                </c:pt>
                <c:pt idx="5">
                  <c:v>7.7772386711999898E-4</c:v>
                </c:pt>
                <c:pt idx="6">
                  <c:v>1.2669189669499989E-3</c:v>
                </c:pt>
                <c:pt idx="7">
                  <c:v>1.7322870045399991E-3</c:v>
                </c:pt>
                <c:pt idx="8">
                  <c:v>2.2214161210800001E-3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A0-4CDC-ACA3-6B4FD0CDECF8}"/>
            </c:ext>
          </c:extLst>
        </c:ser>
        <c:ser>
          <c:idx val="2"/>
          <c:order val="2"/>
          <c:tx>
            <c:strRef>
              <c:f>ElectProd!$B$23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ElectProd!$AC$20:$AK$20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ElectProd!$AC$23:$AK$23</c:f>
              <c:numCache>
                <c:formatCode>General</c:formatCode>
                <c:ptCount val="9"/>
                <c:pt idx="0">
                  <c:v>0.41003846819999995</c:v>
                </c:pt>
                <c:pt idx="1">
                  <c:v>0.41970580288999887</c:v>
                </c:pt>
                <c:pt idx="2">
                  <c:v>0.39636569749999978</c:v>
                </c:pt>
                <c:pt idx="3">
                  <c:v>0.37816646557799988</c:v>
                </c:pt>
                <c:pt idx="4">
                  <c:v>0.35400101812799989</c:v>
                </c:pt>
                <c:pt idx="5">
                  <c:v>0.34528473063000004</c:v>
                </c:pt>
                <c:pt idx="6">
                  <c:v>0.3334288258339998</c:v>
                </c:pt>
                <c:pt idx="7">
                  <c:v>0.32631457403999886</c:v>
                </c:pt>
                <c:pt idx="8">
                  <c:v>0.31775391213200005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A0-4CDC-ACA3-6B4FD0CDECF8}"/>
            </c:ext>
          </c:extLst>
        </c:ser>
        <c:ser>
          <c:idx val="3"/>
          <c:order val="3"/>
          <c:tx>
            <c:strRef>
              <c:f>ElectProd!$B$24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ElectProd!$AC$20:$AK$20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ElectProd!$AC$24:$AK$24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8.1122889999999987E-4</c:v>
                </c:pt>
                <c:pt idx="4">
                  <c:v>3.8754446399999992E-3</c:v>
                </c:pt>
                <c:pt idx="5">
                  <c:v>6.4738014619999994E-3</c:v>
                </c:pt>
                <c:pt idx="6">
                  <c:v>9.9530566969999977E-3</c:v>
                </c:pt>
                <c:pt idx="7">
                  <c:v>1.2726288430000001E-2</c:v>
                </c:pt>
                <c:pt idx="8">
                  <c:v>1.5143463334000001E-2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A0-4CDC-ACA3-6B4FD0CDECF8}"/>
            </c:ext>
          </c:extLst>
        </c:ser>
        <c:ser>
          <c:idx val="4"/>
          <c:order val="4"/>
          <c:tx>
            <c:strRef>
              <c:f>ElectProd!$B$25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ElectProd!$AC$20:$AK$20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ElectProd!$AC$25:$AK$25</c:f>
              <c:numCache>
                <c:formatCode>General</c:formatCode>
                <c:ptCount val="9"/>
                <c:pt idx="0">
                  <c:v>1.42008069E-2</c:v>
                </c:pt>
                <c:pt idx="1">
                  <c:v>8.3722354599999882E-3</c:v>
                </c:pt>
                <c:pt idx="2">
                  <c:v>6.5372509969999996E-3</c:v>
                </c:pt>
                <c:pt idx="3">
                  <c:v>5.5007560719999987E-3</c:v>
                </c:pt>
                <c:pt idx="4">
                  <c:v>4.5019526746999982E-3</c:v>
                </c:pt>
                <c:pt idx="5">
                  <c:v>4.0008618619000007E-3</c:v>
                </c:pt>
                <c:pt idx="6">
                  <c:v>3.9064935949999994E-3</c:v>
                </c:pt>
                <c:pt idx="7">
                  <c:v>3.8009648933999989E-3</c:v>
                </c:pt>
                <c:pt idx="8">
                  <c:v>3.7340397547999983E-3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A0-4CDC-ACA3-6B4FD0CDECF8}"/>
            </c:ext>
          </c:extLst>
        </c:ser>
        <c:ser>
          <c:idx val="5"/>
          <c:order val="5"/>
          <c:tx>
            <c:strRef>
              <c:f>ElectProd!$B$26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ElectProd!$AC$20:$AK$20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ElectProd!$AC$26:$AK$26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2.8399362300000002E-4</c:v>
                </c:pt>
                <c:pt idx="4">
                  <c:v>9.4967883669999989E-4</c:v>
                </c:pt>
                <c:pt idx="5">
                  <c:v>9.8857822890000002E-4</c:v>
                </c:pt>
                <c:pt idx="6">
                  <c:v>1.2117753007999997E-3</c:v>
                </c:pt>
                <c:pt idx="7">
                  <c:v>1.043296022199999E-3</c:v>
                </c:pt>
                <c:pt idx="8">
                  <c:v>9.3633088990000013E-4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A0-4CDC-ACA3-6B4FD0CDECF8}"/>
            </c:ext>
          </c:extLst>
        </c:ser>
        <c:ser>
          <c:idx val="6"/>
          <c:order val="6"/>
          <c:tx>
            <c:strRef>
              <c:f>ElectProd!$B$27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ElectProd!$AC$20:$AK$20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ElectProd!$AC$27:$AK$27</c:f>
              <c:numCache>
                <c:formatCode>General</c:formatCode>
                <c:ptCount val="9"/>
                <c:pt idx="0">
                  <c:v>3.3508586E-2</c:v>
                </c:pt>
                <c:pt idx="1">
                  <c:v>9.1325505999999904E-3</c:v>
                </c:pt>
                <c:pt idx="2">
                  <c:v>4.574162309999988E-3</c:v>
                </c:pt>
                <c:pt idx="3">
                  <c:v>3.3353397029999969E-3</c:v>
                </c:pt>
                <c:pt idx="4">
                  <c:v>4.6740974719999898E-3</c:v>
                </c:pt>
                <c:pt idx="5">
                  <c:v>5.2463758619999993E-3</c:v>
                </c:pt>
                <c:pt idx="6">
                  <c:v>6.6686611139999998E-3</c:v>
                </c:pt>
                <c:pt idx="7">
                  <c:v>6.8557531319999995E-3</c:v>
                </c:pt>
                <c:pt idx="8">
                  <c:v>7.4991638070000003E-3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A0-4CDC-ACA3-6B4FD0CDECF8}"/>
            </c:ext>
          </c:extLst>
        </c:ser>
        <c:ser>
          <c:idx val="7"/>
          <c:order val="7"/>
          <c:tx>
            <c:strRef>
              <c:f>ElectProd!$B$28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ElectProd!$AC$20:$AK$20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ElectProd!$AC$28:$AK$28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6.831054400000001E-5</c:v>
                </c:pt>
                <c:pt idx="4">
                  <c:v>2.763920172999999E-4</c:v>
                </c:pt>
                <c:pt idx="5">
                  <c:v>3.3950361951999981E-4</c:v>
                </c:pt>
                <c:pt idx="6">
                  <c:v>4.9165588416000001E-4</c:v>
                </c:pt>
                <c:pt idx="7">
                  <c:v>5.0645179854999999E-4</c:v>
                </c:pt>
                <c:pt idx="8">
                  <c:v>5.5266922007999968E-4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7A0-4CDC-ACA3-6B4FD0CDECF8}"/>
            </c:ext>
          </c:extLst>
        </c:ser>
        <c:ser>
          <c:idx val="8"/>
          <c:order val="8"/>
          <c:tx>
            <c:strRef>
              <c:f>ElectProd!$B$29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ElectProd!$AC$20:$AK$20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ElectProd!$AC$29:$AK$29</c:f>
              <c:numCache>
                <c:formatCode>General</c:formatCode>
                <c:ptCount val="9"/>
                <c:pt idx="0">
                  <c:v>0.35417999999999999</c:v>
                </c:pt>
                <c:pt idx="1">
                  <c:v>0.48181884250000007</c:v>
                </c:pt>
                <c:pt idx="2">
                  <c:v>0.51875116060000004</c:v>
                </c:pt>
                <c:pt idx="3">
                  <c:v>0.49635865039999988</c:v>
                </c:pt>
                <c:pt idx="4">
                  <c:v>0.46571643930000001</c:v>
                </c:pt>
                <c:pt idx="5">
                  <c:v>0.4272525392</c:v>
                </c:pt>
                <c:pt idx="6">
                  <c:v>0.3838796189</c:v>
                </c:pt>
                <c:pt idx="7">
                  <c:v>0.3405065466999998</c:v>
                </c:pt>
                <c:pt idx="8">
                  <c:v>0.30204295549999988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A0-4CDC-ACA3-6B4FD0CDECF8}"/>
            </c:ext>
          </c:extLst>
        </c:ser>
        <c:ser>
          <c:idx val="9"/>
          <c:order val="9"/>
          <c:tx>
            <c:strRef>
              <c:f>ElectProd!$B$30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ElectProd!$AC$20:$AK$20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ElectProd!$AC$30:$AK$30</c:f>
              <c:numCache>
                <c:formatCode>General</c:formatCode>
                <c:ptCount val="9"/>
                <c:pt idx="0">
                  <c:v>0.1256669</c:v>
                </c:pt>
                <c:pt idx="1">
                  <c:v>0.1256669</c:v>
                </c:pt>
                <c:pt idx="2">
                  <c:v>0.1256669</c:v>
                </c:pt>
                <c:pt idx="3">
                  <c:v>0.1256669</c:v>
                </c:pt>
                <c:pt idx="4">
                  <c:v>0.1256669</c:v>
                </c:pt>
                <c:pt idx="5">
                  <c:v>0.1256669</c:v>
                </c:pt>
                <c:pt idx="6">
                  <c:v>0.1256669</c:v>
                </c:pt>
                <c:pt idx="7">
                  <c:v>0.1256669</c:v>
                </c:pt>
                <c:pt idx="8">
                  <c:v>0.1256669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7A0-4CDC-ACA3-6B4FD0CDECF8}"/>
            </c:ext>
          </c:extLst>
        </c:ser>
        <c:ser>
          <c:idx val="10"/>
          <c:order val="10"/>
          <c:tx>
            <c:strRef>
              <c:f>ElectProd!$B$31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ElectProd!$AC$20:$AK$20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ElectProd!$AC$31:$AK$31</c:f>
              <c:numCache>
                <c:formatCode>General</c:formatCode>
                <c:ptCount val="9"/>
                <c:pt idx="0">
                  <c:v>1.1676527209999999E-2</c:v>
                </c:pt>
                <c:pt idx="1">
                  <c:v>3.3150741479500007E-2</c:v>
                </c:pt>
                <c:pt idx="2">
                  <c:v>4.498300876629998E-2</c:v>
                </c:pt>
                <c:pt idx="3">
                  <c:v>5.9294866469499989E-2</c:v>
                </c:pt>
                <c:pt idx="4">
                  <c:v>0.10960099247379999</c:v>
                </c:pt>
                <c:pt idx="5">
                  <c:v>0.15711009853119995</c:v>
                </c:pt>
                <c:pt idx="6">
                  <c:v>0.20269421651839997</c:v>
                </c:pt>
                <c:pt idx="7">
                  <c:v>0.22854805436389983</c:v>
                </c:pt>
                <c:pt idx="8">
                  <c:v>0.25799260029509979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A0-4CDC-ACA3-6B4FD0CDECF8}"/>
            </c:ext>
          </c:extLst>
        </c:ser>
        <c:ser>
          <c:idx val="11"/>
          <c:order val="11"/>
          <c:tx>
            <c:strRef>
              <c:f>ElectProd!$B$32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ElectProd!$AC$20:$AK$20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ElectProd!$AC$32:$AK$32</c:f>
              <c:numCache>
                <c:formatCode>General</c:formatCode>
                <c:ptCount val="9"/>
                <c:pt idx="0">
                  <c:v>6.5323229999999997E-6</c:v>
                </c:pt>
                <c:pt idx="1">
                  <c:v>1.7543999026999998E-3</c:v>
                </c:pt>
                <c:pt idx="2">
                  <c:v>4.9598515221299985E-3</c:v>
                </c:pt>
                <c:pt idx="3">
                  <c:v>1.0551897808429999E-2</c:v>
                </c:pt>
                <c:pt idx="4">
                  <c:v>3.8230262823629971E-2</c:v>
                </c:pt>
                <c:pt idx="5">
                  <c:v>7.6130237482129992E-2</c:v>
                </c:pt>
                <c:pt idx="6">
                  <c:v>0.14369580508312987</c:v>
                </c:pt>
                <c:pt idx="7">
                  <c:v>0.19943366362222989</c:v>
                </c:pt>
                <c:pt idx="8">
                  <c:v>0.24798714113959983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7A0-4CDC-ACA3-6B4FD0CDECF8}"/>
            </c:ext>
          </c:extLst>
        </c:ser>
        <c:ser>
          <c:idx val="12"/>
          <c:order val="12"/>
          <c:tx>
            <c:strRef>
              <c:f>ElectProd!$B$33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ElectProd!$AC$20:$AK$20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ElectProd!$AC$33:$AK$33</c:f>
              <c:numCache>
                <c:formatCode>General</c:formatCode>
                <c:ptCount val="9"/>
                <c:pt idx="0">
                  <c:v>2.0824103619999982E-2</c:v>
                </c:pt>
                <c:pt idx="1">
                  <c:v>1.3823488290000002E-2</c:v>
                </c:pt>
                <c:pt idx="2">
                  <c:v>1.5991254629999993E-2</c:v>
                </c:pt>
                <c:pt idx="3">
                  <c:v>1.9666458499999991E-2</c:v>
                </c:pt>
                <c:pt idx="4">
                  <c:v>2.0105101649999998E-2</c:v>
                </c:pt>
                <c:pt idx="5">
                  <c:v>1.7658858919999989E-2</c:v>
                </c:pt>
                <c:pt idx="6">
                  <c:v>1.4623348739999971E-2</c:v>
                </c:pt>
                <c:pt idx="7">
                  <c:v>1.4506838919999989E-2</c:v>
                </c:pt>
                <c:pt idx="8">
                  <c:v>1.4879042809999988E-2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7A0-4CDC-ACA3-6B4FD0CDE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438824"/>
        <c:axId val="286295112"/>
      </c:areaChart>
      <c:catAx>
        <c:axId val="28843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86295112"/>
        <c:crosses val="autoZero"/>
        <c:auto val="1"/>
        <c:lblAlgn val="ctr"/>
        <c:lblOffset val="100"/>
        <c:noMultiLvlLbl val="0"/>
      </c:catAx>
      <c:valAx>
        <c:axId val="286295112"/>
        <c:scaling>
          <c:orientation val="minMax"/>
          <c:max val="1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88438824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Change in electricity production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(With</a:t>
            </a:r>
            <a:r>
              <a:rPr lang="en-US" baseline="0" dirty="0">
                <a:solidFill>
                  <a:schemeClr val="tx1"/>
                </a:solidFill>
              </a:rPr>
              <a:t> RGGI – Without RGGI)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'Sheet2 (2)'!$A$47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'Sheet2 (2)'!$B$46:$J$46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'Sheet2 (2)'!$B$47:$J$47</c:f>
              <c:numCache>
                <c:formatCode>General</c:formatCode>
                <c:ptCount val="9"/>
                <c:pt idx="0">
                  <c:v>0</c:v>
                </c:pt>
                <c:pt idx="1">
                  <c:v>-3.956680960000003E-2</c:v>
                </c:pt>
                <c:pt idx="2">
                  <c:v>-6.5979178439999994E-2</c:v>
                </c:pt>
                <c:pt idx="3">
                  <c:v>-0.12439625793600002</c:v>
                </c:pt>
                <c:pt idx="4">
                  <c:v>-0.15255790962099999</c:v>
                </c:pt>
                <c:pt idx="5">
                  <c:v>-0.15979529781200008</c:v>
                </c:pt>
                <c:pt idx="6">
                  <c:v>-0.1685473037369998</c:v>
                </c:pt>
                <c:pt idx="7">
                  <c:v>-0.1764809375080002</c:v>
                </c:pt>
                <c:pt idx="8">
                  <c:v>-0.1822571022009998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92-4121-B852-C2150E579309}"/>
            </c:ext>
          </c:extLst>
        </c:ser>
        <c:ser>
          <c:idx val="1"/>
          <c:order val="1"/>
          <c:tx>
            <c:strRef>
              <c:f>'Sheet2 (2)'!$A$49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'Sheet2 (2)'!$B$46:$J$46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'Sheet2 (2)'!$B$49:$J$49</c:f>
              <c:numCache>
                <c:formatCode>General</c:formatCode>
                <c:ptCount val="9"/>
                <c:pt idx="0">
                  <c:v>0</c:v>
                </c:pt>
                <c:pt idx="1">
                  <c:v>-3.951763246000084E-2</c:v>
                </c:pt>
                <c:pt idx="2">
                  <c:v>-5.7933745850000107E-2</c:v>
                </c:pt>
                <c:pt idx="3">
                  <c:v>-8.1405317846999725E-2</c:v>
                </c:pt>
                <c:pt idx="4">
                  <c:v>-0.12326472716799991</c:v>
                </c:pt>
                <c:pt idx="5">
                  <c:v>-0.13677735442199962</c:v>
                </c:pt>
                <c:pt idx="6">
                  <c:v>-0.15543313344299919</c:v>
                </c:pt>
                <c:pt idx="7">
                  <c:v>-0.16867666296700107</c:v>
                </c:pt>
                <c:pt idx="8">
                  <c:v>-0.18461939289599993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92-4121-B852-C2150E579309}"/>
            </c:ext>
          </c:extLst>
        </c:ser>
        <c:ser>
          <c:idx val="2"/>
          <c:order val="2"/>
          <c:tx>
            <c:strRef>
              <c:f>'Sheet2 (2)'!$A$51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'Sheet2 (2)'!$B$46:$J$46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'Sheet2 (2)'!$B$51:$J$51</c:f>
              <c:numCache>
                <c:formatCode>General</c:formatCode>
                <c:ptCount val="9"/>
                <c:pt idx="0">
                  <c:v>0</c:v>
                </c:pt>
                <c:pt idx="1">
                  <c:v>1.9353270400000004E-3</c:v>
                </c:pt>
                <c:pt idx="2">
                  <c:v>-8.9081999899998966E-4</c:v>
                </c:pt>
                <c:pt idx="3">
                  <c:v>-1.8767526569000003E-3</c:v>
                </c:pt>
                <c:pt idx="4">
                  <c:v>-7.3737393581000017E-4</c:v>
                </c:pt>
                <c:pt idx="5">
                  <c:v>-1.3297119697899991E-3</c:v>
                </c:pt>
                <c:pt idx="6">
                  <c:v>-1.9659994244999998E-3</c:v>
                </c:pt>
                <c:pt idx="7">
                  <c:v>-2.7801383725999914E-3</c:v>
                </c:pt>
                <c:pt idx="8">
                  <c:v>-3.0828724791999917E-3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92-4121-B852-C2150E579309}"/>
            </c:ext>
          </c:extLst>
        </c:ser>
        <c:ser>
          <c:idx val="3"/>
          <c:order val="3"/>
          <c:tx>
            <c:strRef>
              <c:f>'Sheet2 (2)'!$A$53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'Sheet2 (2)'!$B$46:$J$46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'Sheet2 (2)'!$B$53:$J$53</c:f>
              <c:numCache>
                <c:formatCode>General</c:formatCode>
                <c:ptCount val="9"/>
                <c:pt idx="0">
                  <c:v>0</c:v>
                </c:pt>
                <c:pt idx="1">
                  <c:v>-8.3200164000000083E-3</c:v>
                </c:pt>
                <c:pt idx="2">
                  <c:v>-1.3485589190000005E-2</c:v>
                </c:pt>
                <c:pt idx="3">
                  <c:v>-1.8755688106999992E-2</c:v>
                </c:pt>
                <c:pt idx="4">
                  <c:v>-2.0185050917999981E-2</c:v>
                </c:pt>
                <c:pt idx="5">
                  <c:v>-2.2290724217999998E-2</c:v>
                </c:pt>
                <c:pt idx="6">
                  <c:v>-2.2779879545999991E-2</c:v>
                </c:pt>
                <c:pt idx="7">
                  <c:v>-2.5073064107999983E-2</c:v>
                </c:pt>
                <c:pt idx="8">
                  <c:v>-2.7379193252999992E-2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92-4121-B852-C2150E579309}"/>
            </c:ext>
          </c:extLst>
        </c:ser>
        <c:ser>
          <c:idx val="4"/>
          <c:order val="4"/>
          <c:tx>
            <c:strRef>
              <c:f>'Sheet2 (2)'!$A$55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'Sheet2 (2)'!$B$46:$J$46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'Sheet2 (2)'!$B$55:$J$55</c:f>
              <c:numCache>
                <c:formatCode>General</c:formatCode>
                <c:ptCount val="9"/>
                <c:pt idx="0">
                  <c:v>0</c:v>
                </c:pt>
                <c:pt idx="1">
                  <c:v>2.2066549499999977E-2</c:v>
                </c:pt>
                <c:pt idx="2">
                  <c:v>4.0586137700000136E-2</c:v>
                </c:pt>
                <c:pt idx="3">
                  <c:v>4.0586457900001038E-2</c:v>
                </c:pt>
                <c:pt idx="4">
                  <c:v>4.0586256800000109E-2</c:v>
                </c:pt>
                <c:pt idx="5">
                  <c:v>4.058677799999999E-2</c:v>
                </c:pt>
                <c:pt idx="6">
                  <c:v>4.0586817900000072E-2</c:v>
                </c:pt>
                <c:pt idx="7">
                  <c:v>4.0586336899999798E-2</c:v>
                </c:pt>
                <c:pt idx="8">
                  <c:v>4.0586538000000949E-2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92-4121-B852-C2150E579309}"/>
            </c:ext>
          </c:extLst>
        </c:ser>
        <c:ser>
          <c:idx val="5"/>
          <c:order val="5"/>
          <c:tx>
            <c:strRef>
              <c:f>'Sheet2 (2)'!$A$56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'Sheet2 (2)'!$B$46:$J$46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'Sheet2 (2)'!$B$56:$J$56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92-4121-B852-C2150E579309}"/>
            </c:ext>
          </c:extLst>
        </c:ser>
        <c:ser>
          <c:idx val="6"/>
          <c:order val="6"/>
          <c:tx>
            <c:strRef>
              <c:f>'Sheet2 (2)'!$A$57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'Sheet2 (2)'!$B$46:$J$46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'Sheet2 (2)'!$B$57:$J$57</c:f>
              <c:numCache>
                <c:formatCode>General</c:formatCode>
                <c:ptCount val="9"/>
                <c:pt idx="0">
                  <c:v>0</c:v>
                </c:pt>
                <c:pt idx="1">
                  <c:v>2.623553080699996E-3</c:v>
                </c:pt>
                <c:pt idx="2">
                  <c:v>6.715688851499993E-3</c:v>
                </c:pt>
                <c:pt idx="3">
                  <c:v>-5.3283822810001186E-4</c:v>
                </c:pt>
                <c:pt idx="4">
                  <c:v>2.5570019776299996E-2</c:v>
                </c:pt>
                <c:pt idx="5">
                  <c:v>4.4874991824900082E-2</c:v>
                </c:pt>
                <c:pt idx="6">
                  <c:v>6.3747785695100256E-2</c:v>
                </c:pt>
                <c:pt idx="7">
                  <c:v>7.0199381378400205E-2</c:v>
                </c:pt>
                <c:pt idx="8">
                  <c:v>6.904967706660009E-2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92-4121-B852-C2150E579309}"/>
            </c:ext>
          </c:extLst>
        </c:ser>
        <c:ser>
          <c:idx val="7"/>
          <c:order val="7"/>
          <c:tx>
            <c:strRef>
              <c:f>'Sheet2 (2)'!$A$58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'Sheet2 (2)'!$B$46:$J$46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'Sheet2 (2)'!$B$58:$J$58</c:f>
              <c:numCache>
                <c:formatCode>General</c:formatCode>
                <c:ptCount val="9"/>
                <c:pt idx="0">
                  <c:v>0</c:v>
                </c:pt>
                <c:pt idx="1">
                  <c:v>2.1231493210000104E-4</c:v>
                </c:pt>
                <c:pt idx="2">
                  <c:v>1.3205434469299995E-3</c:v>
                </c:pt>
                <c:pt idx="3">
                  <c:v>-1.2276684314699981E-3</c:v>
                </c:pt>
                <c:pt idx="4">
                  <c:v>1.3465629976729999E-2</c:v>
                </c:pt>
                <c:pt idx="5">
                  <c:v>2.9848242631029982E-2</c:v>
                </c:pt>
                <c:pt idx="6">
                  <c:v>5.4184847998629909E-2</c:v>
                </c:pt>
                <c:pt idx="7">
                  <c:v>6.6974045999630111E-2</c:v>
                </c:pt>
                <c:pt idx="8">
                  <c:v>7.1375787719700046E-2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92-4121-B852-C2150E579309}"/>
            </c:ext>
          </c:extLst>
        </c:ser>
        <c:ser>
          <c:idx val="8"/>
          <c:order val="8"/>
          <c:tx>
            <c:strRef>
              <c:f>'Sheet2 (2)'!$A$59</c:f>
              <c:strCache>
                <c:ptCount val="1"/>
                <c:pt idx="0">
                  <c:v>CHP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</c:spPr>
          <c:invertIfNegative val="0"/>
          <c:cat>
            <c:numRef>
              <c:f>'Sheet2 (2)'!$B$46:$J$46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'Sheet2 (2)'!$B$59:$J$59</c:f>
              <c:numCache>
                <c:formatCode>General</c:formatCode>
                <c:ptCount val="9"/>
                <c:pt idx="0">
                  <c:v>0</c:v>
                </c:pt>
                <c:pt idx="1">
                  <c:v>2.0807606400000019E-3</c:v>
                </c:pt>
                <c:pt idx="2">
                  <c:v>3.2041145099999963E-3</c:v>
                </c:pt>
                <c:pt idx="3">
                  <c:v>7.1948309499999929E-3</c:v>
                </c:pt>
                <c:pt idx="4">
                  <c:v>7.2400269000000017E-3</c:v>
                </c:pt>
                <c:pt idx="5">
                  <c:v>5.109134559999999E-3</c:v>
                </c:pt>
                <c:pt idx="6">
                  <c:v>2.9537296399999684E-3</c:v>
                </c:pt>
                <c:pt idx="7">
                  <c:v>2.6074634800000007E-3</c:v>
                </c:pt>
                <c:pt idx="8">
                  <c:v>2.4151019999999902E-3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92-4121-B852-C2150E579309}"/>
            </c:ext>
          </c:extLst>
        </c:ser>
        <c:ser>
          <c:idx val="9"/>
          <c:order val="9"/>
          <c:tx>
            <c:strRef>
              <c:f>'Sheet2 (2)'!$A$48</c:f>
              <c:strCache>
                <c:ptCount val="1"/>
                <c:pt idx="0">
                  <c:v>Coal w/CCS</c:v>
                </c:pt>
              </c:strCache>
            </c:strRef>
          </c:tx>
          <c:spPr>
            <a:pattFill prst="dkUpDiag">
              <a:fgClr>
                <a:schemeClr val="bg1"/>
              </a:fgClr>
              <a:bgClr>
                <a:schemeClr val="tx1"/>
              </a:bgClr>
            </a:pattFill>
            <a:ln>
              <a:noFill/>
            </a:ln>
            <a:effectLst/>
          </c:spPr>
          <c:invertIfNegative val="0"/>
          <c:cat>
            <c:numRef>
              <c:f>'Sheet2 (2)'!$B$46:$J$46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'Sheet2 (2)'!$B$48:$J$48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1.9015850483000002E-4</c:v>
                </c:pt>
                <c:pt idx="4">
                  <c:v>4.9719655661999997E-4</c:v>
                </c:pt>
                <c:pt idx="5">
                  <c:v>7.7772386711999898E-4</c:v>
                </c:pt>
                <c:pt idx="6">
                  <c:v>1.2669189669499989E-3</c:v>
                </c:pt>
                <c:pt idx="7">
                  <c:v>1.7322870045399989E-3</c:v>
                </c:pt>
                <c:pt idx="8">
                  <c:v>2.2214161210800001E-3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792-4121-B852-C2150E579309}"/>
            </c:ext>
          </c:extLst>
        </c:ser>
        <c:ser>
          <c:idx val="10"/>
          <c:order val="10"/>
          <c:tx>
            <c:strRef>
              <c:f>'Sheet2 (2)'!$A$50</c:f>
              <c:strCache>
                <c:ptCount val="1"/>
                <c:pt idx="0">
                  <c:v>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'Sheet2 (2)'!$B$46:$J$46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'Sheet2 (2)'!$B$50:$J$50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8.1122890000000008E-4</c:v>
                </c:pt>
                <c:pt idx="4">
                  <c:v>3.8754446399999992E-3</c:v>
                </c:pt>
                <c:pt idx="5">
                  <c:v>6.4738014620000003E-3</c:v>
                </c:pt>
                <c:pt idx="6">
                  <c:v>9.9530566969999994E-3</c:v>
                </c:pt>
                <c:pt idx="7">
                  <c:v>1.2726288429999998E-2</c:v>
                </c:pt>
                <c:pt idx="8">
                  <c:v>1.5143463334000001E-2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92-4121-B852-C2150E579309}"/>
            </c:ext>
          </c:extLst>
        </c:ser>
        <c:ser>
          <c:idx val="11"/>
          <c:order val="11"/>
          <c:tx>
            <c:strRef>
              <c:f>'Sheet2 (2)'!$A$52</c:f>
              <c:strCache>
                <c:ptCount val="1"/>
                <c:pt idx="0">
                  <c:v>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'Sheet2 (2)'!$B$46:$J$46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'Sheet2 (2)'!$B$52:$J$52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2.8399362300000002E-4</c:v>
                </c:pt>
                <c:pt idx="4">
                  <c:v>9.4967883669999989E-4</c:v>
                </c:pt>
                <c:pt idx="5">
                  <c:v>9.8857822890000002E-4</c:v>
                </c:pt>
                <c:pt idx="6">
                  <c:v>1.2117753007999999E-3</c:v>
                </c:pt>
                <c:pt idx="7">
                  <c:v>1.043296022199999E-3</c:v>
                </c:pt>
                <c:pt idx="8">
                  <c:v>9.3633088990000002E-4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792-4121-B852-C2150E579309}"/>
            </c:ext>
          </c:extLst>
        </c:ser>
        <c:ser>
          <c:idx val="12"/>
          <c:order val="12"/>
          <c:tx>
            <c:strRef>
              <c:f>'Sheet2 (2)'!$A$54</c:f>
              <c:strCache>
                <c:ptCount val="1"/>
                <c:pt idx="0">
                  <c:v>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'Sheet2 (2)'!$B$46:$J$46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'Sheet2 (2)'!$B$54:$J$54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6.8310543999999996E-5</c:v>
                </c:pt>
                <c:pt idx="4">
                  <c:v>2.763920172999999E-4</c:v>
                </c:pt>
                <c:pt idx="5">
                  <c:v>3.3950361951999981E-4</c:v>
                </c:pt>
                <c:pt idx="6">
                  <c:v>4.9165588416000001E-4</c:v>
                </c:pt>
                <c:pt idx="7">
                  <c:v>5.0645179854999999E-4</c:v>
                </c:pt>
                <c:pt idx="8">
                  <c:v>5.5266922007999968E-4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792-4121-B852-C2150E5793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04740360"/>
        <c:axId val="604741672"/>
      </c:barChart>
      <c:catAx>
        <c:axId val="60474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741672"/>
        <c:crosses val="autoZero"/>
        <c:auto val="1"/>
        <c:lblAlgn val="ctr"/>
        <c:lblOffset val="100"/>
        <c:noMultiLvlLbl val="0"/>
      </c:catAx>
      <c:valAx>
        <c:axId val="604741672"/>
        <c:scaling>
          <c:orientation val="minMax"/>
          <c:max val="0.4"/>
          <c:min val="-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74036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RGGI states</a:t>
            </a:r>
            <a:r>
              <a:rPr lang="en-US" sz="1800" baseline="0"/>
              <a:t> energy system-wide emissions relative to 2010</a:t>
            </a:r>
          </a:p>
          <a:p>
            <a:pPr>
              <a:defRPr sz="1800"/>
            </a:pPr>
            <a:r>
              <a:rPr lang="en-US" sz="1800" baseline="0"/>
              <a:t>and estimated PM</a:t>
            </a:r>
            <a:r>
              <a:rPr lang="en-US" sz="1800" baseline="-25000"/>
              <a:t>2.5</a:t>
            </a:r>
            <a:r>
              <a:rPr lang="en-US" sz="1800" baseline="0"/>
              <a:t> health benefits </a:t>
            </a:r>
            <a:endParaRPr lang="en-US" sz="1800"/>
          </a:p>
        </c:rich>
      </c:tx>
      <c:layout>
        <c:manualLayout>
          <c:xMode val="edge"/>
          <c:yMode val="edge"/>
          <c:x val="0.15248900652851463"/>
          <c:y val="2.74599542334096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8"/>
          <c:order val="8"/>
          <c:tx>
            <c:strRef>
              <c:f>Sheet3!$A$55</c:f>
              <c:strCache>
                <c:ptCount val="1"/>
                <c:pt idx="0">
                  <c:v>Health benefits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53-4464-9F18-6D4B71D9C80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Sheet3!$B$46:$G$46</c:f>
              <c:numCache>
                <c:formatCode>General</c:formatCod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</c:numCache>
            </c:numRef>
          </c:cat>
          <c:val>
            <c:numRef>
              <c:f>Sheet3!$B$55:$G$55</c:f>
              <c:numCache>
                <c:formatCode>General</c:formatCode>
                <c:ptCount val="6"/>
                <c:pt idx="0">
                  <c:v>0</c:v>
                </c:pt>
                <c:pt idx="1">
                  <c:v>0.54254944142044825</c:v>
                </c:pt>
                <c:pt idx="2">
                  <c:v>1.039022988744255</c:v>
                </c:pt>
                <c:pt idx="3">
                  <c:v>1.3397020401270219</c:v>
                </c:pt>
                <c:pt idx="4">
                  <c:v>1.4695004961550675</c:v>
                </c:pt>
                <c:pt idx="5">
                  <c:v>1.5233719429589845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83-4C59-A02D-7DC35FC90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47744816"/>
        <c:axId val="547743832"/>
      </c:barChart>
      <c:lineChart>
        <c:grouping val="standard"/>
        <c:varyColors val="0"/>
        <c:ser>
          <c:idx val="0"/>
          <c:order val="0"/>
          <c:tx>
            <c:strRef>
              <c:f>Sheet3!$A$47</c:f>
              <c:strCache>
                <c:ptCount val="1"/>
                <c:pt idx="0">
                  <c:v>CO2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Sheet3!$B$46:$G$46</c:f>
              <c:numCache>
                <c:formatCode>General</c:formatCod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</c:numCache>
            </c:numRef>
          </c:cat>
          <c:val>
            <c:numRef>
              <c:f>Sheet3!$B$47:$G$47</c:f>
              <c:numCache>
                <c:formatCode>_(* #,##0.00_);_(* \(#,##0.00\);_(* "-"??_);_(@_)</c:formatCode>
                <c:ptCount val="6"/>
                <c:pt idx="0">
                  <c:v>1</c:v>
                </c:pt>
                <c:pt idx="1">
                  <c:v>0.95753456007170279</c:v>
                </c:pt>
                <c:pt idx="2">
                  <c:v>0.95322933156429324</c:v>
                </c:pt>
                <c:pt idx="3">
                  <c:v>0.94059307960256899</c:v>
                </c:pt>
                <c:pt idx="4">
                  <c:v>0.90049881913580221</c:v>
                </c:pt>
                <c:pt idx="5">
                  <c:v>0.89935969840800989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83-4C59-A02D-7DC35FC90879}"/>
            </c:ext>
          </c:extLst>
        </c:ser>
        <c:ser>
          <c:idx val="1"/>
          <c:order val="1"/>
          <c:tx>
            <c:strRef>
              <c:f>Sheet3!$A$48</c:f>
              <c:strCache>
                <c:ptCount val="1"/>
                <c:pt idx="0">
                  <c:v>CO2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Sheet3!$B$46:$G$46</c:f>
              <c:numCache>
                <c:formatCode>General</c:formatCod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</c:numCache>
            </c:numRef>
          </c:cat>
          <c:val>
            <c:numRef>
              <c:f>Sheet3!$B$48:$G$48</c:f>
              <c:numCache>
                <c:formatCode>_(* #,##0.00_);_(* \(#,##0.00\);_(* "-"??_);_(@_)</c:formatCode>
                <c:ptCount val="6"/>
                <c:pt idx="0">
                  <c:v>1</c:v>
                </c:pt>
                <c:pt idx="1">
                  <c:v>0.91830912219342598</c:v>
                </c:pt>
                <c:pt idx="2">
                  <c:v>0.88824113387652404</c:v>
                </c:pt>
                <c:pt idx="3">
                  <c:v>0.83686758020779928</c:v>
                </c:pt>
                <c:pt idx="4">
                  <c:v>0.77205727508192379</c:v>
                </c:pt>
                <c:pt idx="5">
                  <c:v>0.76298851925047495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83-4C59-A02D-7DC35FC90879}"/>
            </c:ext>
          </c:extLst>
        </c:ser>
        <c:ser>
          <c:idx val="2"/>
          <c:order val="2"/>
          <c:tx>
            <c:strRef>
              <c:f>Sheet3!$A$49</c:f>
              <c:strCache>
                <c:ptCount val="1"/>
                <c:pt idx="0">
                  <c:v>Nox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Sheet3!$B$46:$G$46</c:f>
              <c:numCache>
                <c:formatCode>General</c:formatCod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</c:numCache>
            </c:numRef>
          </c:cat>
          <c:val>
            <c:numRef>
              <c:f>Sheet3!$B$49:$G$49</c:f>
              <c:numCache>
                <c:formatCode>_(* #,##0.00_);_(* \(#,##0.00\);_(* "-"??_);_(@_)</c:formatCode>
                <c:ptCount val="6"/>
                <c:pt idx="0">
                  <c:v>1</c:v>
                </c:pt>
                <c:pt idx="1">
                  <c:v>0.78932804594570072</c:v>
                </c:pt>
                <c:pt idx="2">
                  <c:v>0.66233849462270822</c:v>
                </c:pt>
                <c:pt idx="3">
                  <c:v>0.53489805813713298</c:v>
                </c:pt>
                <c:pt idx="4">
                  <c:v>0.42597515166059702</c:v>
                </c:pt>
                <c:pt idx="5">
                  <c:v>0.39675242695233515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C83-4C59-A02D-7DC35FC90879}"/>
            </c:ext>
          </c:extLst>
        </c:ser>
        <c:ser>
          <c:idx val="3"/>
          <c:order val="3"/>
          <c:tx>
            <c:strRef>
              <c:f>Sheet3!$A$50</c:f>
              <c:strCache>
                <c:ptCount val="1"/>
                <c:pt idx="0">
                  <c:v>NOx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Sheet3!$B$46:$G$46</c:f>
              <c:numCache>
                <c:formatCode>General</c:formatCod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</c:numCache>
            </c:numRef>
          </c:cat>
          <c:val>
            <c:numRef>
              <c:f>Sheet3!$B$50:$G$50</c:f>
              <c:numCache>
                <c:formatCode>_(* #,##0.00_);_(* \(#,##0.00\);_(* "-"??_);_(@_)</c:formatCode>
                <c:ptCount val="6"/>
                <c:pt idx="0">
                  <c:v>1</c:v>
                </c:pt>
                <c:pt idx="1">
                  <c:v>0.7846586075136055</c:v>
                </c:pt>
                <c:pt idx="2">
                  <c:v>0.65284148147689958</c:v>
                </c:pt>
                <c:pt idx="3">
                  <c:v>0.52198170383099274</c:v>
                </c:pt>
                <c:pt idx="4">
                  <c:v>0.40983002673738822</c:v>
                </c:pt>
                <c:pt idx="5">
                  <c:v>0.37967246912432878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C83-4C59-A02D-7DC35FC90879}"/>
            </c:ext>
          </c:extLst>
        </c:ser>
        <c:ser>
          <c:idx val="4"/>
          <c:order val="4"/>
          <c:tx>
            <c:strRef>
              <c:f>Sheet3!$A$51</c:f>
              <c:strCache>
                <c:ptCount val="1"/>
                <c:pt idx="0">
                  <c:v>SO2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Sheet3!$B$46:$G$46</c:f>
              <c:numCache>
                <c:formatCode>General</c:formatCod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</c:numCache>
            </c:numRef>
          </c:cat>
          <c:val>
            <c:numRef>
              <c:f>Sheet3!$B$51:$G$51</c:f>
              <c:numCache>
                <c:formatCode>_(* #,##0.00_);_(* \(#,##0.00\);_(* "-"??_);_(@_)</c:formatCode>
                <c:ptCount val="6"/>
                <c:pt idx="0">
                  <c:v>1</c:v>
                </c:pt>
                <c:pt idx="1">
                  <c:v>0.65664307207474837</c:v>
                </c:pt>
                <c:pt idx="2">
                  <c:v>0.64165353070813469</c:v>
                </c:pt>
                <c:pt idx="3">
                  <c:v>0.63512962473512236</c:v>
                </c:pt>
                <c:pt idx="4">
                  <c:v>0.60587061743173443</c:v>
                </c:pt>
                <c:pt idx="5">
                  <c:v>0.58041554908364679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C83-4C59-A02D-7DC35FC90879}"/>
            </c:ext>
          </c:extLst>
        </c:ser>
        <c:ser>
          <c:idx val="5"/>
          <c:order val="5"/>
          <c:tx>
            <c:strRef>
              <c:f>Sheet3!$A$52</c:f>
              <c:strCache>
                <c:ptCount val="1"/>
                <c:pt idx="0">
                  <c:v>SO2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Sheet3!$B$46:$G$46</c:f>
              <c:numCache>
                <c:formatCode>General</c:formatCod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</c:numCache>
            </c:numRef>
          </c:cat>
          <c:val>
            <c:numRef>
              <c:f>Sheet3!$B$52:$G$52</c:f>
              <c:numCache>
                <c:formatCode>_(* #,##0.00_);_(* \(#,##0.00\);_(* "-"??_);_(@_)</c:formatCode>
                <c:ptCount val="6"/>
                <c:pt idx="0">
                  <c:v>1</c:v>
                </c:pt>
                <c:pt idx="1">
                  <c:v>0.61244935168703252</c:v>
                </c:pt>
                <c:pt idx="2">
                  <c:v>0.57729227784996107</c:v>
                </c:pt>
                <c:pt idx="3">
                  <c:v>0.56199991864097154</c:v>
                </c:pt>
                <c:pt idx="4">
                  <c:v>0.51728276383636662</c:v>
                </c:pt>
                <c:pt idx="5">
                  <c:v>0.50140990774010763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C83-4C59-A02D-7DC35FC90879}"/>
            </c:ext>
          </c:extLst>
        </c:ser>
        <c:ser>
          <c:idx val="6"/>
          <c:order val="6"/>
          <c:tx>
            <c:strRef>
              <c:f>Sheet3!$A$53</c:f>
              <c:strCache>
                <c:ptCount val="1"/>
                <c:pt idx="0">
                  <c:v>PM2.5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Sheet3!$B$46:$G$46</c:f>
              <c:numCache>
                <c:formatCode>General</c:formatCod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</c:numCache>
            </c:numRef>
          </c:cat>
          <c:val>
            <c:numRef>
              <c:f>Sheet3!$B$53:$G$53</c:f>
              <c:numCache>
                <c:formatCode>_(* #,##0.00_);_(* \(#,##0.00\);_(* "-"??_);_(@_)</c:formatCode>
                <c:ptCount val="6"/>
                <c:pt idx="0">
                  <c:v>1</c:v>
                </c:pt>
                <c:pt idx="1">
                  <c:v>0.90001310476655605</c:v>
                </c:pt>
                <c:pt idx="2">
                  <c:v>0.85846249170714861</c:v>
                </c:pt>
                <c:pt idx="3">
                  <c:v>0.82406543247436137</c:v>
                </c:pt>
                <c:pt idx="4">
                  <c:v>0.78636482131928942</c:v>
                </c:pt>
                <c:pt idx="5">
                  <c:v>0.77289203298191378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C83-4C59-A02D-7DC35FC90879}"/>
            </c:ext>
          </c:extLst>
        </c:ser>
        <c:ser>
          <c:idx val="7"/>
          <c:order val="7"/>
          <c:tx>
            <c:strRef>
              <c:f>Sheet3!$A$54</c:f>
              <c:strCache>
                <c:ptCount val="1"/>
                <c:pt idx="0">
                  <c:v>PM2.5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Sheet3!$B$46:$G$46</c:f>
              <c:numCache>
                <c:formatCode>General</c:formatCode>
                <c:ptCount val="6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</c:numCache>
            </c:numRef>
          </c:cat>
          <c:val>
            <c:numRef>
              <c:f>Sheet3!$B$54:$G$54</c:f>
              <c:numCache>
                <c:formatCode>_(* #,##0.00_);_(* \(#,##0.00\);_(* "-"??_);_(@_)</c:formatCode>
                <c:ptCount val="6"/>
                <c:pt idx="0">
                  <c:v>1</c:v>
                </c:pt>
                <c:pt idx="1">
                  <c:v>0.89907996460766204</c:v>
                </c:pt>
                <c:pt idx="2">
                  <c:v>0.85398238985122787</c:v>
                </c:pt>
                <c:pt idx="3">
                  <c:v>0.81732845584908764</c:v>
                </c:pt>
                <c:pt idx="4">
                  <c:v>0.77527142070753841</c:v>
                </c:pt>
                <c:pt idx="5">
                  <c:v>0.75522896562881214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C83-4C59-A02D-7DC35FC90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8241920"/>
        <c:axId val="488235032"/>
      </c:lineChart>
      <c:catAx>
        <c:axId val="48824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235032"/>
        <c:crosses val="autoZero"/>
        <c:auto val="1"/>
        <c:lblAlgn val="ctr"/>
        <c:lblOffset val="100"/>
        <c:noMultiLvlLbl val="0"/>
      </c:catAx>
      <c:valAx>
        <c:axId val="488235032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Emissions relative to 2010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_);_(* \(#,##0.0\);_(* &quot;-&quot;?_);_(@_)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241920"/>
        <c:crosses val="autoZero"/>
        <c:crossBetween val="between"/>
      </c:valAx>
      <c:valAx>
        <c:axId val="54774383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Avoided mortality ($billion)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744816"/>
        <c:crosses val="max"/>
        <c:crossBetween val="between"/>
      </c:valAx>
      <c:catAx>
        <c:axId val="547744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774383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7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500" dirty="0"/>
              <a:t>Change</a:t>
            </a:r>
            <a:r>
              <a:rPr lang="en-US" sz="1500" baseline="0" dirty="0"/>
              <a:t> in PM</a:t>
            </a:r>
            <a:r>
              <a:rPr lang="en-US" sz="1500" baseline="-25000" dirty="0"/>
              <a:t>2.5</a:t>
            </a:r>
            <a:r>
              <a:rPr lang="en-US" sz="1500" baseline="0" dirty="0"/>
              <a:t> mortality costs from VA joining RGGI </a:t>
            </a:r>
            <a:endParaRPr lang="en-US" sz="1500" dirty="0"/>
          </a:p>
        </c:rich>
      </c:tx>
      <c:layout>
        <c:manualLayout>
          <c:xMode val="edge"/>
          <c:yMode val="edge"/>
          <c:x val="0.13623406028287668"/>
          <c:y val="3.02582341756933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33638227868109E-2"/>
          <c:y val="0.15529586659635214"/>
          <c:w val="0.89545160856477723"/>
          <c:h val="0.72807494761769098"/>
        </c:manualLayout>
      </c:layout>
      <c:lineChart>
        <c:grouping val="standard"/>
        <c:varyColors val="0"/>
        <c:ser>
          <c:idx val="0"/>
          <c:order val="0"/>
          <c:tx>
            <c:strRef>
              <c:f>Results!$A$27</c:f>
              <c:strCache>
                <c:ptCount val="1"/>
                <c:pt idx="0">
                  <c:v>CT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Results!$B$26:$J$26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Results!$B$27:$J$27</c:f>
              <c:numCache>
                <c:formatCode>0.00</c:formatCode>
                <c:ptCount val="9"/>
                <c:pt idx="0">
                  <c:v>0</c:v>
                </c:pt>
                <c:pt idx="1">
                  <c:v>-5.5060204460999351E-3</c:v>
                </c:pt>
                <c:pt idx="2">
                  <c:v>-6.3863352690600728E-3</c:v>
                </c:pt>
                <c:pt idx="3">
                  <c:v>-1.2163817661416942E-3</c:v>
                </c:pt>
                <c:pt idx="4">
                  <c:v>1.3846950789115908E-3</c:v>
                </c:pt>
                <c:pt idx="5">
                  <c:v>2.1478650630299967E-3</c:v>
                </c:pt>
                <c:pt idx="6">
                  <c:v>2.8452103263210127E-3</c:v>
                </c:pt>
                <c:pt idx="7">
                  <c:v>4.6010360601975719E-3</c:v>
                </c:pt>
                <c:pt idx="8">
                  <c:v>6.2870460127264494E-3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8D-4253-BCF7-82085B34830B}"/>
            </c:ext>
          </c:extLst>
        </c:ser>
        <c:ser>
          <c:idx val="1"/>
          <c:order val="1"/>
          <c:tx>
            <c:strRef>
              <c:f>Results!$A$28</c:f>
              <c:strCache>
                <c:ptCount val="1"/>
                <c:pt idx="0">
                  <c:v>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Results!$B$26:$J$26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Results!$B$28:$J$28</c:f>
              <c:numCache>
                <c:formatCode>0.00</c:formatCode>
                <c:ptCount val="9"/>
                <c:pt idx="0">
                  <c:v>0</c:v>
                </c:pt>
                <c:pt idx="1">
                  <c:v>4.8126832668980102E-2</c:v>
                </c:pt>
                <c:pt idx="2">
                  <c:v>7.5695123970999756E-2</c:v>
                </c:pt>
                <c:pt idx="3">
                  <c:v>6.2913953677549816E-2</c:v>
                </c:pt>
                <c:pt idx="4">
                  <c:v>4.6848377223702831E-2</c:v>
                </c:pt>
                <c:pt idx="5">
                  <c:v>4.2726932099506287E-2</c:v>
                </c:pt>
                <c:pt idx="6">
                  <c:v>3.7392695370757179E-2</c:v>
                </c:pt>
                <c:pt idx="7">
                  <c:v>3.0576352933615936E-2</c:v>
                </c:pt>
                <c:pt idx="8">
                  <c:v>2.4522015588613E-2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8D-4253-BCF7-82085B34830B}"/>
            </c:ext>
          </c:extLst>
        </c:ser>
        <c:ser>
          <c:idx val="2"/>
          <c:order val="2"/>
          <c:tx>
            <c:strRef>
              <c:f>Results!$A$29</c:f>
              <c:strCache>
                <c:ptCount val="1"/>
                <c:pt idx="0">
                  <c:v>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Results!$B$26:$J$26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Results!$B$29:$J$29</c:f>
              <c:numCache>
                <c:formatCode>0.00</c:formatCode>
                <c:ptCount val="9"/>
                <c:pt idx="0">
                  <c:v>0</c:v>
                </c:pt>
                <c:pt idx="1">
                  <c:v>5.1110063469899991E-2</c:v>
                </c:pt>
                <c:pt idx="2">
                  <c:v>6.1353067840901332E-2</c:v>
                </c:pt>
                <c:pt idx="3">
                  <c:v>4.4843535122501166E-2</c:v>
                </c:pt>
                <c:pt idx="4">
                  <c:v>4.1705899710353656E-2</c:v>
                </c:pt>
                <c:pt idx="5">
                  <c:v>3.81479834168994E-2</c:v>
                </c:pt>
                <c:pt idx="6">
                  <c:v>3.5441317600661826E-2</c:v>
                </c:pt>
                <c:pt idx="7">
                  <c:v>3.4692549732995737E-2</c:v>
                </c:pt>
                <c:pt idx="8">
                  <c:v>3.3682797160897948E-2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8D-4253-BCF7-82085B34830B}"/>
            </c:ext>
          </c:extLst>
        </c:ser>
        <c:ser>
          <c:idx val="3"/>
          <c:order val="3"/>
          <c:tx>
            <c:strRef>
              <c:f>Results!$A$30</c:f>
              <c:strCache>
                <c:ptCount val="1"/>
                <c:pt idx="0">
                  <c:v>MD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Results!$B$26:$J$26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Results!$B$30:$J$30</c:f>
              <c:numCache>
                <c:formatCode>0.00</c:formatCode>
                <c:ptCount val="9"/>
                <c:pt idx="0">
                  <c:v>0</c:v>
                </c:pt>
                <c:pt idx="1">
                  <c:v>-4.8791661461988767E-3</c:v>
                </c:pt>
                <c:pt idx="2">
                  <c:v>0.10222516031579776</c:v>
                </c:pt>
                <c:pt idx="3">
                  <c:v>0.20345085074060076</c:v>
                </c:pt>
                <c:pt idx="4">
                  <c:v>0.15390511609780155</c:v>
                </c:pt>
                <c:pt idx="5">
                  <c:v>0.14788517848290184</c:v>
                </c:pt>
                <c:pt idx="6">
                  <c:v>0.13194421005730206</c:v>
                </c:pt>
                <c:pt idx="7">
                  <c:v>0.11126163845024006</c:v>
                </c:pt>
                <c:pt idx="8">
                  <c:v>9.369041498479902E-2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8D-4253-BCF7-82085B34830B}"/>
            </c:ext>
          </c:extLst>
        </c:ser>
        <c:ser>
          <c:idx val="4"/>
          <c:order val="4"/>
          <c:tx>
            <c:strRef>
              <c:f>Results!$A$31</c:f>
              <c:strCache>
                <c:ptCount val="1"/>
                <c:pt idx="0">
                  <c:v>MA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Results!$B$26:$J$26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Results!$B$31:$J$31</c:f>
              <c:numCache>
                <c:formatCode>0.00</c:formatCode>
                <c:ptCount val="9"/>
                <c:pt idx="0">
                  <c:v>0</c:v>
                </c:pt>
                <c:pt idx="1">
                  <c:v>-8.6660123710702308E-3</c:v>
                </c:pt>
                <c:pt idx="2">
                  <c:v>-1.4684964076050022E-2</c:v>
                </c:pt>
                <c:pt idx="3">
                  <c:v>-9.1516343721398385E-3</c:v>
                </c:pt>
                <c:pt idx="4">
                  <c:v>-5.5042113118091152E-3</c:v>
                </c:pt>
                <c:pt idx="5">
                  <c:v>-2.7038738791280714E-3</c:v>
                </c:pt>
                <c:pt idx="6">
                  <c:v>1.039462519529355E-3</c:v>
                </c:pt>
                <c:pt idx="7">
                  <c:v>5.9004791260015566E-3</c:v>
                </c:pt>
                <c:pt idx="8">
                  <c:v>1.1025082008799814E-2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48D-4253-BCF7-82085B34830B}"/>
            </c:ext>
          </c:extLst>
        </c:ser>
        <c:ser>
          <c:idx val="5"/>
          <c:order val="5"/>
          <c:tx>
            <c:strRef>
              <c:f>Results!$A$32</c:f>
              <c:strCache>
                <c:ptCount val="1"/>
                <c:pt idx="0">
                  <c:v>NH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Results!$B$26:$J$26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Results!$B$32:$J$32</c:f>
              <c:numCache>
                <c:formatCode>0.00</c:formatCode>
                <c:ptCount val="9"/>
                <c:pt idx="0">
                  <c:v>0</c:v>
                </c:pt>
                <c:pt idx="1">
                  <c:v>7.1648448181960589E-2</c:v>
                </c:pt>
                <c:pt idx="2">
                  <c:v>8.9459070977980115E-2</c:v>
                </c:pt>
                <c:pt idx="3">
                  <c:v>5.6946063069169828E-2</c:v>
                </c:pt>
                <c:pt idx="4">
                  <c:v>4.567361257403002E-2</c:v>
                </c:pt>
                <c:pt idx="5">
                  <c:v>3.9156923590129455E-2</c:v>
                </c:pt>
                <c:pt idx="6">
                  <c:v>3.1847644326110647E-2</c:v>
                </c:pt>
                <c:pt idx="7">
                  <c:v>2.5777259664548247E-2</c:v>
                </c:pt>
                <c:pt idx="8">
                  <c:v>1.9174616732893668E-2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48D-4253-BCF7-82085B34830B}"/>
            </c:ext>
          </c:extLst>
        </c:ser>
        <c:ser>
          <c:idx val="6"/>
          <c:order val="6"/>
          <c:tx>
            <c:strRef>
              <c:f>Results!$A$33</c:f>
              <c:strCache>
                <c:ptCount val="1"/>
                <c:pt idx="0">
                  <c:v>NY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Results!$B$26:$J$26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Results!$B$33:$J$33</c:f>
              <c:numCache>
                <c:formatCode>0.00</c:formatCode>
                <c:ptCount val="9"/>
                <c:pt idx="0">
                  <c:v>0</c:v>
                </c:pt>
                <c:pt idx="1">
                  <c:v>-0.16646044513039904</c:v>
                </c:pt>
                <c:pt idx="2">
                  <c:v>-0.27368452636019747</c:v>
                </c:pt>
                <c:pt idx="3">
                  <c:v>-0.34458039671869756</c:v>
                </c:pt>
                <c:pt idx="4">
                  <c:v>-0.36467265744759381</c:v>
                </c:pt>
                <c:pt idx="5">
                  <c:v>-0.32217006233400802</c:v>
                </c:pt>
                <c:pt idx="6">
                  <c:v>-0.3026027456357987</c:v>
                </c:pt>
                <c:pt idx="7">
                  <c:v>-0.28503812147680208</c:v>
                </c:pt>
                <c:pt idx="8">
                  <c:v>-0.28545566460999083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48D-4253-BCF7-82085B34830B}"/>
            </c:ext>
          </c:extLst>
        </c:ser>
        <c:ser>
          <c:idx val="7"/>
          <c:order val="7"/>
          <c:tx>
            <c:strRef>
              <c:f>Results!$A$34</c:f>
              <c:strCache>
                <c:ptCount val="1"/>
                <c:pt idx="0">
                  <c:v>RI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Results!$B$26:$J$26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Results!$B$34:$J$34</c:f>
              <c:numCache>
                <c:formatCode>0.00</c:formatCode>
                <c:ptCount val="9"/>
                <c:pt idx="0">
                  <c:v>0</c:v>
                </c:pt>
                <c:pt idx="1">
                  <c:v>-9.8323494402019485E-4</c:v>
                </c:pt>
                <c:pt idx="2">
                  <c:v>-1.1104856640200556E-3</c:v>
                </c:pt>
                <c:pt idx="3">
                  <c:v>-2.7948331081117939E-4</c:v>
                </c:pt>
                <c:pt idx="4">
                  <c:v>1.0474609974719939E-5</c:v>
                </c:pt>
                <c:pt idx="5">
                  <c:v>-1.3166123777053063E-4</c:v>
                </c:pt>
                <c:pt idx="6">
                  <c:v>-2.1358392619064137E-4</c:v>
                </c:pt>
                <c:pt idx="7">
                  <c:v>-1.2599420254322258E-4</c:v>
                </c:pt>
                <c:pt idx="8">
                  <c:v>-4.9763423976889598E-5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48D-4253-BCF7-82085B34830B}"/>
            </c:ext>
          </c:extLst>
        </c:ser>
        <c:ser>
          <c:idx val="8"/>
          <c:order val="8"/>
          <c:tx>
            <c:strRef>
              <c:f>Results!$A$35</c:f>
              <c:strCache>
                <c:ptCount val="1"/>
                <c:pt idx="0">
                  <c:v>VA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Results!$B$26:$J$26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Results!$B$35:$J$35</c:f>
              <c:numCache>
                <c:formatCode>0.00</c:formatCode>
                <c:ptCount val="9"/>
                <c:pt idx="0">
                  <c:v>0</c:v>
                </c:pt>
                <c:pt idx="1">
                  <c:v>-0.55305029331039712</c:v>
                </c:pt>
                <c:pt idx="2">
                  <c:v>-0.78169779801020489</c:v>
                </c:pt>
                <c:pt idx="3">
                  <c:v>-1.203688936532199</c:v>
                </c:pt>
                <c:pt idx="4">
                  <c:v>-1.4912547576198065</c:v>
                </c:pt>
                <c:pt idx="5">
                  <c:v>-1.4806592509897349</c:v>
                </c:pt>
                <c:pt idx="6">
                  <c:v>-1.5139640325369186</c:v>
                </c:pt>
                <c:pt idx="7">
                  <c:v>-1.5566207555068665</c:v>
                </c:pt>
                <c:pt idx="8">
                  <c:v>-1.6494392861092031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48D-4253-BCF7-82085B34830B}"/>
            </c:ext>
          </c:extLst>
        </c:ser>
        <c:ser>
          <c:idx val="9"/>
          <c:order val="9"/>
          <c:tx>
            <c:strRef>
              <c:f>Results!$A$36</c:f>
              <c:strCache>
                <c:ptCount val="1"/>
                <c:pt idx="0">
                  <c:v>VT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Results!$B$26:$J$26</c:f>
              <c:numCache>
                <c:formatCode>General</c:formatCode>
                <c:ptCount val="9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</c:numCache>
            </c:numRef>
          </c:cat>
          <c:val>
            <c:numRef>
              <c:f>Results!$B$36:$J$36</c:f>
              <c:numCache>
                <c:formatCode>0.00</c:formatCode>
                <c:ptCount val="9"/>
                <c:pt idx="0">
                  <c:v>0</c:v>
                </c:pt>
                <c:pt idx="1">
                  <c:v>-1.0447921972281282E-2</c:v>
                </c:pt>
                <c:pt idx="2">
                  <c:v>-1.2411703946841435E-2</c:v>
                </c:pt>
                <c:pt idx="3">
                  <c:v>-8.4003943358319511E-3</c:v>
                </c:pt>
                <c:pt idx="4">
                  <c:v>-7.0116533302564399E-3</c:v>
                </c:pt>
                <c:pt idx="5">
                  <c:v>-6.8294753207940317E-3</c:v>
                </c:pt>
                <c:pt idx="6">
                  <c:v>-7.5300860739999642E-3</c:v>
                </c:pt>
                <c:pt idx="7">
                  <c:v>-7.0450359195168843E-3</c:v>
                </c:pt>
                <c:pt idx="8">
                  <c:v>-7.1581662469801799E-3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48D-4253-BCF7-82085B348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2804648"/>
        <c:axId val="602797432"/>
      </c:lineChart>
      <c:catAx>
        <c:axId val="602804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$bil</a:t>
                </a:r>
              </a:p>
            </c:rich>
          </c:tx>
          <c:layout>
            <c:manualLayout>
              <c:xMode val="edge"/>
              <c:yMode val="edge"/>
              <c:x val="8.742840385839239E-3"/>
              <c:y val="3.104902014269006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797432"/>
        <c:crosses val="autoZero"/>
        <c:auto val="1"/>
        <c:lblAlgn val="ctr"/>
        <c:lblOffset val="100"/>
        <c:noMultiLvlLbl val="0"/>
      </c:catAx>
      <c:valAx>
        <c:axId val="602797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804648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46245261009041"/>
          <c:y val="7.8906250000000039E-2"/>
          <c:w val="0.75124125109361328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ElectProd!$B$38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ElectProd!$C$38:$K$38</c:f>
              <c:numCache>
                <c:formatCode>General</c:formatCode>
                <c:ptCount val="8"/>
                <c:pt idx="0">
                  <c:v>6.84098E-3</c:v>
                </c:pt>
                <c:pt idx="1">
                  <c:v>5.5705449999999997E-3</c:v>
                </c:pt>
                <c:pt idx="2">
                  <c:v>4.6852300000000003E-3</c:v>
                </c:pt>
                <c:pt idx="3">
                  <c:v>3.645302E-3</c:v>
                </c:pt>
                <c:pt idx="4">
                  <c:v>4.0648389999999998E-3</c:v>
                </c:pt>
                <c:pt idx="5">
                  <c:v>4.5452979999999997E-3</c:v>
                </c:pt>
                <c:pt idx="6">
                  <c:v>5.0301219999999902E-3</c:v>
                </c:pt>
                <c:pt idx="7">
                  <c:v>5.4772729999999995E-3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3D-472A-B8F6-889F4FA22EFD}"/>
            </c:ext>
          </c:extLst>
        </c:ser>
        <c:ser>
          <c:idx val="1"/>
          <c:order val="1"/>
          <c:tx>
            <c:strRef>
              <c:f>ElectProd!$B$39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ElectProd!$C$39:$K$39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1.6011260000000001E-5</c:v>
                </c:pt>
                <c:pt idx="3">
                  <c:v>4.8524042E-5</c:v>
                </c:pt>
                <c:pt idx="4">
                  <c:v>6.2006126999999996E-5</c:v>
                </c:pt>
                <c:pt idx="5">
                  <c:v>8.7545528999999895E-5</c:v>
                </c:pt>
                <c:pt idx="6">
                  <c:v>1.08929168999999E-4</c:v>
                </c:pt>
                <c:pt idx="7">
                  <c:v>1.34088781E-4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3D-472A-B8F6-889F4FA22EFD}"/>
            </c:ext>
          </c:extLst>
        </c:ser>
        <c:ser>
          <c:idx val="2"/>
          <c:order val="2"/>
          <c:tx>
            <c:strRef>
              <c:f>ElectProd!$B$40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ElectProd!$C$40:$K$40</c:f>
              <c:numCache>
                <c:formatCode>General</c:formatCode>
                <c:ptCount val="8"/>
                <c:pt idx="0">
                  <c:v>3.7855738999999999E-2</c:v>
                </c:pt>
                <c:pt idx="1">
                  <c:v>3.5846100899999997E-2</c:v>
                </c:pt>
                <c:pt idx="2">
                  <c:v>3.5994478399999995E-2</c:v>
                </c:pt>
                <c:pt idx="3">
                  <c:v>3.56347339E-2</c:v>
                </c:pt>
                <c:pt idx="4">
                  <c:v>3.5594861399999997E-2</c:v>
                </c:pt>
                <c:pt idx="5">
                  <c:v>3.4640462700000006E-2</c:v>
                </c:pt>
                <c:pt idx="6">
                  <c:v>3.4102537099999997E-2</c:v>
                </c:pt>
                <c:pt idx="7">
                  <c:v>3.3413334599999997E-2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3D-472A-B8F6-889F4FA22EFD}"/>
            </c:ext>
          </c:extLst>
        </c:ser>
        <c:ser>
          <c:idx val="3"/>
          <c:order val="3"/>
          <c:tx>
            <c:strRef>
              <c:f>ElectProd!$B$41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ElectProd!$C$41:$K$41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1.4309199999999999E-4</c:v>
                </c:pt>
                <c:pt idx="3">
                  <c:v>5.1655679999999999E-4</c:v>
                </c:pt>
                <c:pt idx="4">
                  <c:v>7.5139559999999996E-4</c:v>
                </c:pt>
                <c:pt idx="5">
                  <c:v>1.0210661E-3</c:v>
                </c:pt>
                <c:pt idx="6">
                  <c:v>1.2147655E-3</c:v>
                </c:pt>
                <c:pt idx="7">
                  <c:v>1.3873781999999999E-3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3D-472A-B8F6-889F4FA22EFD}"/>
            </c:ext>
          </c:extLst>
        </c:ser>
        <c:ser>
          <c:idx val="4"/>
          <c:order val="4"/>
          <c:tx>
            <c:strRef>
              <c:f>ElectProd!$B$42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ElectProd!$C$42:$K$42</c:f>
              <c:numCache>
                <c:formatCode>General</c:formatCode>
                <c:ptCount val="8"/>
                <c:pt idx="0">
                  <c:v>1.0547327000000001E-3</c:v>
                </c:pt>
                <c:pt idx="1">
                  <c:v>7.7881269999999995E-4</c:v>
                </c:pt>
                <c:pt idx="2">
                  <c:v>6.9703461999999895E-4</c:v>
                </c:pt>
                <c:pt idx="3">
                  <c:v>5.8623449000000003E-4</c:v>
                </c:pt>
                <c:pt idx="4">
                  <c:v>5.0567861999999998E-4</c:v>
                </c:pt>
                <c:pt idx="5">
                  <c:v>4.6891764E-4</c:v>
                </c:pt>
                <c:pt idx="6">
                  <c:v>4.3488480999999901E-4</c:v>
                </c:pt>
                <c:pt idx="7">
                  <c:v>4.1809076999999901E-4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3D-472A-B8F6-889F4FA22EFD}"/>
            </c:ext>
          </c:extLst>
        </c:ser>
        <c:ser>
          <c:idx val="5"/>
          <c:order val="5"/>
          <c:tx>
            <c:strRef>
              <c:f>ElectProd!$B$43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ElectProd!$C$43:$K$43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5.8548000000000003E-5</c:v>
                </c:pt>
                <c:pt idx="3">
                  <c:v>1.5157408999999999E-4</c:v>
                </c:pt>
                <c:pt idx="4">
                  <c:v>1.2830846E-4</c:v>
                </c:pt>
                <c:pt idx="5">
                  <c:v>1.3340166E-4</c:v>
                </c:pt>
                <c:pt idx="6">
                  <c:v>1.0121905E-4</c:v>
                </c:pt>
                <c:pt idx="7">
                  <c:v>8.6754600000000005E-5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3D-472A-B8F6-889F4FA22EFD}"/>
            </c:ext>
          </c:extLst>
        </c:ser>
        <c:ser>
          <c:idx val="6"/>
          <c:order val="6"/>
          <c:tx>
            <c:strRef>
              <c:f>ElectProd!$B$44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ElectProd!$C$44:$K$44</c:f>
              <c:numCache>
                <c:formatCode>General</c:formatCode>
                <c:ptCount val="8"/>
                <c:pt idx="0">
                  <c:v>9.2516400000000002E-4</c:v>
                </c:pt>
                <c:pt idx="1">
                  <c:v>4.7319259999999998E-4</c:v>
                </c:pt>
                <c:pt idx="2">
                  <c:v>4.858579E-4</c:v>
                </c:pt>
                <c:pt idx="3">
                  <c:v>7.626528E-4</c:v>
                </c:pt>
                <c:pt idx="4">
                  <c:v>8.0162289999999997E-4</c:v>
                </c:pt>
                <c:pt idx="5">
                  <c:v>9.7852760000000007E-4</c:v>
                </c:pt>
                <c:pt idx="6">
                  <c:v>9.8114730000000002E-4</c:v>
                </c:pt>
                <c:pt idx="7">
                  <c:v>1.0760590000000001E-3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3D-472A-B8F6-889F4FA22EFD}"/>
            </c:ext>
          </c:extLst>
        </c:ser>
        <c:ser>
          <c:idx val="7"/>
          <c:order val="7"/>
          <c:tx>
            <c:strRef>
              <c:f>ElectProd!$B$45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ElectProd!$C$45:$K$45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1.273506E-5</c:v>
                </c:pt>
                <c:pt idx="3">
                  <c:v>4.4963662999999902E-5</c:v>
                </c:pt>
                <c:pt idx="4">
                  <c:v>4.9377601000000002E-5</c:v>
                </c:pt>
                <c:pt idx="5">
                  <c:v>6.5445785999999998E-5</c:v>
                </c:pt>
                <c:pt idx="6">
                  <c:v>6.3340566000000002E-5</c:v>
                </c:pt>
                <c:pt idx="7">
                  <c:v>6.7706057999999896E-5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73D-472A-B8F6-889F4FA22EFD}"/>
            </c:ext>
          </c:extLst>
        </c:ser>
        <c:ser>
          <c:idx val="8"/>
          <c:order val="8"/>
          <c:tx>
            <c:strRef>
              <c:f>ElectProd!$B$46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ElectProd!$C$46:$K$46</c:f>
              <c:numCache>
                <c:formatCode>General</c:formatCode>
                <c:ptCount val="8"/>
                <c:pt idx="0">
                  <c:v>0.1017713</c:v>
                </c:pt>
                <c:pt idx="1">
                  <c:v>0.1139628</c:v>
                </c:pt>
                <c:pt idx="2">
                  <c:v>0.10997759999999999</c:v>
                </c:pt>
                <c:pt idx="3">
                  <c:v>0.10452400000000001</c:v>
                </c:pt>
                <c:pt idx="4">
                  <c:v>9.7678500000000001E-2</c:v>
                </c:pt>
                <c:pt idx="5">
                  <c:v>8.9959300000000006E-2</c:v>
                </c:pt>
                <c:pt idx="6">
                  <c:v>8.2239899999999894E-2</c:v>
                </c:pt>
                <c:pt idx="7">
                  <c:v>7.53944E-2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3D-472A-B8F6-889F4FA22EFD}"/>
            </c:ext>
          </c:extLst>
        </c:ser>
        <c:ser>
          <c:idx val="9"/>
          <c:order val="9"/>
          <c:tx>
            <c:strRef>
              <c:f>ElectProd!$B$47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ElectProd!$C$47:$K$47</c:f>
              <c:numCache>
                <c:formatCode>General</c:formatCode>
                <c:ptCount val="8"/>
                <c:pt idx="0">
                  <c:v>1.4288E-3</c:v>
                </c:pt>
                <c:pt idx="1">
                  <c:v>1.4288E-3</c:v>
                </c:pt>
                <c:pt idx="2">
                  <c:v>1.4288E-3</c:v>
                </c:pt>
                <c:pt idx="3">
                  <c:v>1.4288E-3</c:v>
                </c:pt>
                <c:pt idx="4">
                  <c:v>1.4288E-3</c:v>
                </c:pt>
                <c:pt idx="5">
                  <c:v>1.4288E-3</c:v>
                </c:pt>
                <c:pt idx="6">
                  <c:v>1.4288E-3</c:v>
                </c:pt>
                <c:pt idx="7">
                  <c:v>1.4288E-3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3D-472A-B8F6-889F4FA22EFD}"/>
            </c:ext>
          </c:extLst>
        </c:ser>
        <c:ser>
          <c:idx val="10"/>
          <c:order val="10"/>
          <c:tx>
            <c:strRef>
              <c:f>ElectProd!$B$48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ElectProd!$C$48:$K$48</c:f>
              <c:numCache>
                <c:formatCode>General</c:formatCode>
                <c:ptCount val="8"/>
                <c:pt idx="0">
                  <c:v>3.1939253099999999E-3</c:v>
                </c:pt>
                <c:pt idx="1">
                  <c:v>5.3398127399999903E-3</c:v>
                </c:pt>
                <c:pt idx="2">
                  <c:v>9.99154763E-3</c:v>
                </c:pt>
                <c:pt idx="3">
                  <c:v>2.2795905030000001E-2</c:v>
                </c:pt>
                <c:pt idx="4">
                  <c:v>3.2942620329999998E-2</c:v>
                </c:pt>
                <c:pt idx="5">
                  <c:v>4.338245433E-2</c:v>
                </c:pt>
                <c:pt idx="6">
                  <c:v>4.7966158520000003E-2</c:v>
                </c:pt>
                <c:pt idx="7">
                  <c:v>5.2370121089999999E-2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73D-472A-B8F6-889F4FA22EFD}"/>
            </c:ext>
          </c:extLst>
        </c:ser>
        <c:ser>
          <c:idx val="11"/>
          <c:order val="11"/>
          <c:tx>
            <c:strRef>
              <c:f>ElectProd!$B$49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ElectProd!$C$49:$K$49</c:f>
              <c:numCache>
                <c:formatCode>General</c:formatCode>
                <c:ptCount val="8"/>
                <c:pt idx="0">
                  <c:v>3.2403555299999998E-4</c:v>
                </c:pt>
                <c:pt idx="1">
                  <c:v>9.0693108400000002E-4</c:v>
                </c:pt>
                <c:pt idx="2">
                  <c:v>2.5856812660000001E-3</c:v>
                </c:pt>
                <c:pt idx="3">
                  <c:v>9.7333351259999996E-3</c:v>
                </c:pt>
                <c:pt idx="4">
                  <c:v>1.8224689435999999E-2</c:v>
                </c:pt>
                <c:pt idx="5">
                  <c:v>3.1748027275999999E-2</c:v>
                </c:pt>
                <c:pt idx="6">
                  <c:v>4.1978622982999897E-2</c:v>
                </c:pt>
                <c:pt idx="7">
                  <c:v>5.0617449431999903E-2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73D-472A-B8F6-889F4FA22EFD}"/>
            </c:ext>
          </c:extLst>
        </c:ser>
        <c:ser>
          <c:idx val="12"/>
          <c:order val="12"/>
          <c:tx>
            <c:strRef>
              <c:f>ElectProd!$B$50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ElectProd!$C$37:$K$37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ElectProd!$C$50:$K$50</c:f>
              <c:numCache>
                <c:formatCode>General</c:formatCode>
                <c:ptCount val="8"/>
                <c:pt idx="0">
                  <c:v>9.0344150000000001E-4</c:v>
                </c:pt>
                <c:pt idx="1">
                  <c:v>9.8044943000000001E-4</c:v>
                </c:pt>
                <c:pt idx="2">
                  <c:v>1.20214519999999E-3</c:v>
                </c:pt>
                <c:pt idx="3">
                  <c:v>1.155999E-3</c:v>
                </c:pt>
                <c:pt idx="4">
                  <c:v>9.6740619999999896E-4</c:v>
                </c:pt>
                <c:pt idx="5">
                  <c:v>7.4852860000000003E-4</c:v>
                </c:pt>
                <c:pt idx="6">
                  <c:v>7.1024589999999996E-4</c:v>
                </c:pt>
                <c:pt idx="7">
                  <c:v>6.9642580000000003E-4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73D-472A-B8F6-889F4FA22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8438824"/>
        <c:axId val="286295112"/>
      </c:areaChart>
      <c:catAx>
        <c:axId val="28843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295112"/>
        <c:crosses val="autoZero"/>
        <c:auto val="1"/>
        <c:lblAlgn val="ctr"/>
        <c:lblOffset val="100"/>
        <c:noMultiLvlLbl val="0"/>
      </c:catAx>
      <c:valAx>
        <c:axId val="286295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438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28328229804608"/>
          <c:y val="7.8906250000000039E-2"/>
          <c:w val="0.68087088072324298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ElectProd!$B$488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ElectProd!$C$488:$K$488</c:f>
              <c:numCache>
                <c:formatCode>General</c:formatCode>
                <c:ptCount val="8"/>
                <c:pt idx="0">
                  <c:v>7.8538969999999986E-3</c:v>
                </c:pt>
                <c:pt idx="1">
                  <c:v>6.0050559999999999E-3</c:v>
                </c:pt>
                <c:pt idx="2">
                  <c:v>3.6653223999999901E-3</c:v>
                </c:pt>
                <c:pt idx="3">
                  <c:v>1.9773585E-3</c:v>
                </c:pt>
                <c:pt idx="4">
                  <c:v>2.1216211999999998E-3</c:v>
                </c:pt>
                <c:pt idx="5">
                  <c:v>2.2740651000000001E-3</c:v>
                </c:pt>
                <c:pt idx="6">
                  <c:v>2.3210484000000002E-3</c:v>
                </c:pt>
                <c:pt idx="7">
                  <c:v>2.2724043000000001E-3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02-467F-A398-536A50A25440}"/>
            </c:ext>
          </c:extLst>
        </c:ser>
        <c:ser>
          <c:idx val="1"/>
          <c:order val="1"/>
          <c:tx>
            <c:strRef>
              <c:f>ElectProd!$B$489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ElectProd!$C$489:$K$489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5.9067840000000003E-6</c:v>
                </c:pt>
                <c:pt idx="3">
                  <c:v>6.9443538000000001E-6</c:v>
                </c:pt>
                <c:pt idx="4">
                  <c:v>1.146685E-5</c:v>
                </c:pt>
                <c:pt idx="5">
                  <c:v>1.9684293000000001E-5</c:v>
                </c:pt>
                <c:pt idx="6">
                  <c:v>2.8827667000000002E-5</c:v>
                </c:pt>
                <c:pt idx="7">
                  <c:v>3.9029143E-5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02-467F-A398-536A50A25440}"/>
            </c:ext>
          </c:extLst>
        </c:ser>
        <c:ser>
          <c:idx val="2"/>
          <c:order val="2"/>
          <c:tx>
            <c:strRef>
              <c:f>ElectProd!$B$490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ElectProd!$C$490:$K$490</c:f>
              <c:numCache>
                <c:formatCode>General</c:formatCode>
                <c:ptCount val="8"/>
                <c:pt idx="0">
                  <c:v>1.03769104E-2</c:v>
                </c:pt>
                <c:pt idx="1">
                  <c:v>9.579928120000001E-3</c:v>
                </c:pt>
                <c:pt idx="2">
                  <c:v>7.65462652E-3</c:v>
                </c:pt>
                <c:pt idx="3">
                  <c:v>6.0198405719999997E-3</c:v>
                </c:pt>
                <c:pt idx="4">
                  <c:v>5.30012709999999E-3</c:v>
                </c:pt>
                <c:pt idx="5">
                  <c:v>4.5552066160000002E-3</c:v>
                </c:pt>
                <c:pt idx="6">
                  <c:v>3.9900029659999999E-3</c:v>
                </c:pt>
                <c:pt idx="7">
                  <c:v>3.4539535919999999E-3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02-467F-A398-536A50A25440}"/>
            </c:ext>
          </c:extLst>
        </c:ser>
        <c:ser>
          <c:idx val="3"/>
          <c:order val="3"/>
          <c:tx>
            <c:strRef>
              <c:f>ElectProd!$B$491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ElectProd!$C$491:$K$491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1.5288500000000001E-5</c:v>
                </c:pt>
                <c:pt idx="3">
                  <c:v>2.2669410000000001E-5</c:v>
                </c:pt>
                <c:pt idx="4">
                  <c:v>3.636197E-5</c:v>
                </c:pt>
                <c:pt idx="5">
                  <c:v>5.7248379999999998E-5</c:v>
                </c:pt>
                <c:pt idx="6">
                  <c:v>7.7682429999999995E-5</c:v>
                </c:pt>
                <c:pt idx="7">
                  <c:v>9.8030120000000003E-5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02-467F-A398-536A50A25440}"/>
            </c:ext>
          </c:extLst>
        </c:ser>
        <c:ser>
          <c:idx val="4"/>
          <c:order val="4"/>
          <c:tx>
            <c:strRef>
              <c:f>ElectProd!$B$492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ElectProd!$C$492:$K$492</c:f>
              <c:numCache>
                <c:formatCode>General</c:formatCode>
                <c:ptCount val="8"/>
                <c:pt idx="0">
                  <c:v>1.8327607999999999E-4</c:v>
                </c:pt>
                <c:pt idx="1">
                  <c:v>1.2553807000000001E-4</c:v>
                </c:pt>
                <c:pt idx="2">
                  <c:v>7.1095925E-5</c:v>
                </c:pt>
                <c:pt idx="3">
                  <c:v>4.6883945999999999E-5</c:v>
                </c:pt>
                <c:pt idx="4">
                  <c:v>3.9482037999999901E-5</c:v>
                </c:pt>
                <c:pt idx="5">
                  <c:v>3.5923588000000003E-5</c:v>
                </c:pt>
                <c:pt idx="6">
                  <c:v>3.4044733999999901E-5</c:v>
                </c:pt>
                <c:pt idx="7">
                  <c:v>3.1770923000000001E-5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02-467F-A398-536A50A25440}"/>
            </c:ext>
          </c:extLst>
        </c:ser>
        <c:ser>
          <c:idx val="5"/>
          <c:order val="5"/>
          <c:tx>
            <c:strRef>
              <c:f>ElectProd!$B$493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ElectProd!$C$493:$K$493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4.36791E-6</c:v>
                </c:pt>
                <c:pt idx="3">
                  <c:v>3.999983E-6</c:v>
                </c:pt>
                <c:pt idx="4">
                  <c:v>4.9487849999999997E-6</c:v>
                </c:pt>
                <c:pt idx="5">
                  <c:v>6.4857378999999901E-6</c:v>
                </c:pt>
                <c:pt idx="6">
                  <c:v>6.2263209999999999E-6</c:v>
                </c:pt>
                <c:pt idx="7">
                  <c:v>5.8815039999999996E-6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02-467F-A398-536A50A25440}"/>
            </c:ext>
          </c:extLst>
        </c:ser>
        <c:ser>
          <c:idx val="6"/>
          <c:order val="6"/>
          <c:tx>
            <c:strRef>
              <c:f>ElectProd!$B$494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ElectProd!$C$494:$K$494</c:f>
              <c:numCache>
                <c:formatCode>General</c:formatCode>
                <c:ptCount val="8"/>
                <c:pt idx="0">
                  <c:v>5.8891899999999998E-5</c:v>
                </c:pt>
                <c:pt idx="1">
                  <c:v>2.4949409999999999E-5</c:v>
                </c:pt>
                <c:pt idx="2">
                  <c:v>1.5140422999999999E-5</c:v>
                </c:pt>
                <c:pt idx="3">
                  <c:v>1.0034362999999901E-5</c:v>
                </c:pt>
                <c:pt idx="4">
                  <c:v>1.2878192E-5</c:v>
                </c:pt>
                <c:pt idx="5">
                  <c:v>1.7507494000000002E-5</c:v>
                </c:pt>
                <c:pt idx="6">
                  <c:v>1.9610346E-5</c:v>
                </c:pt>
                <c:pt idx="7">
                  <c:v>2.2060522999999901E-5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02-467F-A398-536A50A25440}"/>
            </c:ext>
          </c:extLst>
        </c:ser>
        <c:ser>
          <c:idx val="7"/>
          <c:order val="7"/>
          <c:tx>
            <c:strRef>
              <c:f>ElectProd!$B$495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ElectProd!$C$495:$K$495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5.4957500000000005E-7</c:v>
                </c:pt>
                <c:pt idx="3">
                  <c:v>6.4516146999999997E-7</c:v>
                </c:pt>
                <c:pt idx="4">
                  <c:v>1.00426145E-6</c:v>
                </c:pt>
                <c:pt idx="5">
                  <c:v>1.62043399E-6</c:v>
                </c:pt>
                <c:pt idx="6">
                  <c:v>1.9449951599999998E-6</c:v>
                </c:pt>
                <c:pt idx="7">
                  <c:v>2.2955797000000001E-6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002-467F-A398-536A50A25440}"/>
            </c:ext>
          </c:extLst>
        </c:ser>
        <c:ser>
          <c:idx val="8"/>
          <c:order val="8"/>
          <c:tx>
            <c:strRef>
              <c:f>ElectProd!$B$496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ElectProd!$C$496:$K$496</c:f>
              <c:numCache>
                <c:formatCode>General</c:formatCode>
                <c:ptCount val="8"/>
                <c:pt idx="0">
                  <c:v>7.7551499999999998E-5</c:v>
                </c:pt>
                <c:pt idx="1">
                  <c:v>9.8697799999999995E-5</c:v>
                </c:pt>
                <c:pt idx="2">
                  <c:v>9.8697700000000002E-5</c:v>
                </c:pt>
                <c:pt idx="3">
                  <c:v>9.8697599999999995E-5</c:v>
                </c:pt>
                <c:pt idx="4">
                  <c:v>9.8697599999999995E-5</c:v>
                </c:pt>
                <c:pt idx="5">
                  <c:v>9.8697399999999995E-5</c:v>
                </c:pt>
                <c:pt idx="6">
                  <c:v>9.8697199999999994E-5</c:v>
                </c:pt>
                <c:pt idx="7">
                  <c:v>9.8697100000000001E-5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02-467F-A398-536A50A25440}"/>
            </c:ext>
          </c:extLst>
        </c:ser>
        <c:ser>
          <c:idx val="9"/>
          <c:order val="9"/>
          <c:tx>
            <c:strRef>
              <c:f>ElectProd!$B$497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ElectProd!$C$497:$K$497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002-467F-A398-536A50A25440}"/>
            </c:ext>
          </c:extLst>
        </c:ser>
        <c:ser>
          <c:idx val="10"/>
          <c:order val="10"/>
          <c:tx>
            <c:strRef>
              <c:f>ElectProd!$B$498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ElectProd!$C$498:$K$498</c:f>
              <c:numCache>
                <c:formatCode>General</c:formatCode>
                <c:ptCount val="8"/>
                <c:pt idx="0">
                  <c:v>6.7182493800000003E-5</c:v>
                </c:pt>
                <c:pt idx="1">
                  <c:v>9.8890143199999896E-5</c:v>
                </c:pt>
                <c:pt idx="2">
                  <c:v>1.57562629899999E-4</c:v>
                </c:pt>
                <c:pt idx="3">
                  <c:v>2.24448022199999E-4</c:v>
                </c:pt>
                <c:pt idx="4">
                  <c:v>3.1375324159999999E-4</c:v>
                </c:pt>
                <c:pt idx="5">
                  <c:v>4.3264813679999998E-4</c:v>
                </c:pt>
                <c:pt idx="6">
                  <c:v>5.0998513500000002E-4</c:v>
                </c:pt>
                <c:pt idx="7">
                  <c:v>6.1596935960000002E-4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002-467F-A398-536A50A25440}"/>
            </c:ext>
          </c:extLst>
        </c:ser>
        <c:ser>
          <c:idx val="11"/>
          <c:order val="11"/>
          <c:tx>
            <c:strRef>
              <c:f>ElectProd!$B$499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ElectProd!$C$499:$K$499</c:f>
              <c:numCache>
                <c:formatCode>General</c:formatCode>
                <c:ptCount val="8"/>
                <c:pt idx="0">
                  <c:v>1.48608217E-5</c:v>
                </c:pt>
                <c:pt idx="1">
                  <c:v>3.6776666730000001E-5</c:v>
                </c:pt>
                <c:pt idx="2">
                  <c:v>8.4227417729999996E-5</c:v>
                </c:pt>
                <c:pt idx="3">
                  <c:v>1.5705330922999999E-4</c:v>
                </c:pt>
                <c:pt idx="4">
                  <c:v>2.8286824153000002E-4</c:v>
                </c:pt>
                <c:pt idx="5">
                  <c:v>5.3252352232999905E-4</c:v>
                </c:pt>
                <c:pt idx="6">
                  <c:v>7.8703476303000001E-4</c:v>
                </c:pt>
                <c:pt idx="7">
                  <c:v>1.044827309E-3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002-467F-A398-536A50A25440}"/>
            </c:ext>
          </c:extLst>
        </c:ser>
        <c:ser>
          <c:idx val="12"/>
          <c:order val="12"/>
          <c:tx>
            <c:strRef>
              <c:f>ElectProd!$B$500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ElectProd!$C$487:$K$487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ElectProd!$C$500:$K$500</c:f>
              <c:numCache>
                <c:formatCode>General</c:formatCode>
                <c:ptCount val="8"/>
                <c:pt idx="0">
                  <c:v>2.9082171000000001E-4</c:v>
                </c:pt>
                <c:pt idx="1">
                  <c:v>3.2920201000000002E-4</c:v>
                </c:pt>
                <c:pt idx="2">
                  <c:v>3.01093399999999E-4</c:v>
                </c:pt>
                <c:pt idx="3">
                  <c:v>3.3300395000000001E-4</c:v>
                </c:pt>
                <c:pt idx="4">
                  <c:v>3.2390245999999999E-4</c:v>
                </c:pt>
                <c:pt idx="5">
                  <c:v>3.1914300999999999E-4</c:v>
                </c:pt>
                <c:pt idx="6">
                  <c:v>3.5313141000000001E-4</c:v>
                </c:pt>
                <c:pt idx="7">
                  <c:v>3.9722442999999899E-4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002-467F-A398-536A50A25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7935048"/>
        <c:axId val="367935440"/>
      </c:areaChart>
      <c:catAx>
        <c:axId val="367935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935440"/>
        <c:crosses val="autoZero"/>
        <c:auto val="1"/>
        <c:lblAlgn val="ctr"/>
        <c:lblOffset val="100"/>
        <c:noMultiLvlLbl val="0"/>
      </c:catAx>
      <c:valAx>
        <c:axId val="367935440"/>
        <c:scaling>
          <c:orientation val="minMax"/>
          <c:max val="3.000000000000000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935048"/>
        <c:crosses val="autoZero"/>
        <c:crossBetween val="midCat"/>
      </c:valAx>
    </c:plotArea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64763779527559"/>
          <c:y val="7.8906250000000039E-2"/>
          <c:w val="0.71605606590842807"/>
          <c:h val="0.65674280949256347"/>
        </c:manualLayout>
      </c:layout>
      <c:areaChart>
        <c:grouping val="stacked"/>
        <c:varyColors val="0"/>
        <c:ser>
          <c:idx val="0"/>
          <c:order val="0"/>
          <c:tx>
            <c:strRef>
              <c:f>ElectProd!$B$70</c:f>
              <c:strCache>
                <c:ptCount val="1"/>
                <c:pt idx="0">
                  <c:v>a 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ElectProd!$C$70:$K$70</c:f>
              <c:numCache>
                <c:formatCode>General</c:formatCode>
                <c:ptCount val="8"/>
                <c:pt idx="0">
                  <c:v>5.8593299999999996E-4</c:v>
                </c:pt>
                <c:pt idx="1">
                  <c:v>5.0029589999999997E-4</c:v>
                </c:pt>
                <c:pt idx="2">
                  <c:v>3.9782517999999899E-4</c:v>
                </c:pt>
                <c:pt idx="3">
                  <c:v>2.6170742000000002E-4</c:v>
                </c:pt>
                <c:pt idx="4">
                  <c:v>2.9215338999999998E-4</c:v>
                </c:pt>
                <c:pt idx="5">
                  <c:v>3.2767137000000001E-4</c:v>
                </c:pt>
                <c:pt idx="6">
                  <c:v>3.7104329999999999E-4</c:v>
                </c:pt>
                <c:pt idx="7">
                  <c:v>4.1623689999999999E-4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58-43C8-9755-F3103A8E5D57}"/>
            </c:ext>
          </c:extLst>
        </c:ser>
        <c:ser>
          <c:idx val="1"/>
          <c:order val="1"/>
          <c:tx>
            <c:strRef>
              <c:f>ElectProd!$B$71</c:f>
              <c:strCache>
                <c:ptCount val="1"/>
                <c:pt idx="0">
                  <c:v>b Coal w/CCS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ElectProd!$C$71:$K$71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6.1118440000000002E-7</c:v>
                </c:pt>
                <c:pt idx="3">
                  <c:v>2.3534157E-6</c:v>
                </c:pt>
                <c:pt idx="4">
                  <c:v>3.4811367000000002E-6</c:v>
                </c:pt>
                <c:pt idx="5">
                  <c:v>5.6405599999999903E-6</c:v>
                </c:pt>
                <c:pt idx="6">
                  <c:v>7.6531104000000001E-6</c:v>
                </c:pt>
                <c:pt idx="7">
                  <c:v>1.01904449E-5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58-43C8-9755-F3103A8E5D57}"/>
            </c:ext>
          </c:extLst>
        </c:ser>
        <c:ser>
          <c:idx val="2"/>
          <c:order val="2"/>
          <c:tx>
            <c:strRef>
              <c:f>ElectProd!$B$72</c:f>
              <c:strCache>
                <c:ptCount val="1"/>
                <c:pt idx="0">
                  <c:v>c Gas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ElectProd!$C$72:$K$72</c:f>
              <c:numCache>
                <c:formatCode>General</c:formatCode>
                <c:ptCount val="8"/>
                <c:pt idx="0">
                  <c:v>1.7826561000000001E-2</c:v>
                </c:pt>
                <c:pt idx="1">
                  <c:v>1.7080938E-2</c:v>
                </c:pt>
                <c:pt idx="2">
                  <c:v>1.6534321299999901E-2</c:v>
                </c:pt>
                <c:pt idx="3">
                  <c:v>1.597295801E-2</c:v>
                </c:pt>
                <c:pt idx="4">
                  <c:v>1.618991329E-2</c:v>
                </c:pt>
                <c:pt idx="5">
                  <c:v>1.6273263949999998E-2</c:v>
                </c:pt>
                <c:pt idx="6">
                  <c:v>1.6601060859999999E-2</c:v>
                </c:pt>
                <c:pt idx="7">
                  <c:v>1.6898756899999999E-2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58-43C8-9755-F3103A8E5D57}"/>
            </c:ext>
          </c:extLst>
        </c:ser>
        <c:ser>
          <c:idx val="3"/>
          <c:order val="3"/>
          <c:tx>
            <c:strRef>
              <c:f>ElectProd!$B$73</c:f>
              <c:strCache>
                <c:ptCount val="1"/>
                <c:pt idx="0">
                  <c:v>d Gas w/CCS</c:v>
                </c:pt>
              </c:strCache>
            </c:strRef>
          </c:tx>
          <c:spPr>
            <a:pattFill prst="dkUp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ElectProd!$C$73:$K$73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4.2719699999999997E-5</c:v>
                </c:pt>
                <c:pt idx="3">
                  <c:v>1.871888E-4</c:v>
                </c:pt>
                <c:pt idx="4">
                  <c:v>3.0366110000000003E-4</c:v>
                </c:pt>
                <c:pt idx="5">
                  <c:v>4.61032E-4</c:v>
                </c:pt>
                <c:pt idx="6">
                  <c:v>5.8985250000000004E-4</c:v>
                </c:pt>
                <c:pt idx="7">
                  <c:v>7.1795590000000003E-4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58-43C8-9755-F3103A8E5D57}"/>
            </c:ext>
          </c:extLst>
        </c:ser>
        <c:ser>
          <c:idx val="4"/>
          <c:order val="4"/>
          <c:tx>
            <c:strRef>
              <c:f>ElectProd!$B$74</c:f>
              <c:strCache>
                <c:ptCount val="1"/>
                <c:pt idx="0">
                  <c:v>e Oil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ElectProd!$C$74:$K$74</c:f>
              <c:numCache>
                <c:formatCode>General</c:formatCode>
                <c:ptCount val="8"/>
                <c:pt idx="0">
                  <c:v>5.9760849999999997E-4</c:v>
                </c:pt>
                <c:pt idx="1">
                  <c:v>4.4145689999999999E-4</c:v>
                </c:pt>
                <c:pt idx="2">
                  <c:v>3.6810131999999999E-4</c:v>
                </c:pt>
                <c:pt idx="3">
                  <c:v>2.9785467999999897E-4</c:v>
                </c:pt>
                <c:pt idx="4">
                  <c:v>2.6529560999999998E-4</c:v>
                </c:pt>
                <c:pt idx="5">
                  <c:v>2.6003691E-4</c:v>
                </c:pt>
                <c:pt idx="6">
                  <c:v>2.5746467999999999E-4</c:v>
                </c:pt>
                <c:pt idx="7">
                  <c:v>2.6512596000000002E-4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58-43C8-9755-F3103A8E5D57}"/>
            </c:ext>
          </c:extLst>
        </c:ser>
        <c:ser>
          <c:idx val="5"/>
          <c:order val="5"/>
          <c:tx>
            <c:strRef>
              <c:f>ElectProd!$B$75</c:f>
              <c:strCache>
                <c:ptCount val="1"/>
                <c:pt idx="0">
                  <c:v>f Oil w/CCS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ElectProd!$C$75:$K$75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1.9056299999999999E-5</c:v>
                </c:pt>
                <c:pt idx="3">
                  <c:v>6.2122407999999995E-5</c:v>
                </c:pt>
                <c:pt idx="4">
                  <c:v>6.2206049999999997E-5</c:v>
                </c:pt>
                <c:pt idx="5">
                  <c:v>7.5167240999999898E-5</c:v>
                </c:pt>
                <c:pt idx="6">
                  <c:v>6.3419240999999996E-5</c:v>
                </c:pt>
                <c:pt idx="7">
                  <c:v>5.8665210000000003E-5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58-43C8-9755-F3103A8E5D57}"/>
            </c:ext>
          </c:extLst>
        </c:ser>
        <c:ser>
          <c:idx val="6"/>
          <c:order val="6"/>
          <c:tx>
            <c:strRef>
              <c:f>ElectProd!$B$76</c:f>
              <c:strCache>
                <c:ptCount val="1"/>
                <c:pt idx="0">
                  <c:v>g Biomass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ElectProd!$C$76:$K$76</c:f>
              <c:numCache>
                <c:formatCode>General</c:formatCode>
                <c:ptCount val="8"/>
                <c:pt idx="0">
                  <c:v>2.4327760000000002E-3</c:v>
                </c:pt>
                <c:pt idx="1">
                  <c:v>1.18085E-3</c:v>
                </c:pt>
                <c:pt idx="2">
                  <c:v>7.685678E-4</c:v>
                </c:pt>
                <c:pt idx="3">
                  <c:v>9.1793949999999995E-4</c:v>
                </c:pt>
                <c:pt idx="4">
                  <c:v>9.8652200000000009E-4</c:v>
                </c:pt>
                <c:pt idx="5">
                  <c:v>1.1763645E-3</c:v>
                </c:pt>
                <c:pt idx="6">
                  <c:v>1.1838653E-3</c:v>
                </c:pt>
                <c:pt idx="7">
                  <c:v>1.2841087E-3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58-43C8-9755-F3103A8E5D57}"/>
            </c:ext>
          </c:extLst>
        </c:ser>
        <c:ser>
          <c:idx val="7"/>
          <c:order val="7"/>
          <c:tx>
            <c:strRef>
              <c:f>ElectProd!$B$77</c:f>
              <c:strCache>
                <c:ptCount val="1"/>
                <c:pt idx="0">
                  <c:v>h Biomass w/CCS</c:v>
                </c:pt>
              </c:strCache>
            </c:strRef>
          </c:tx>
          <c:spPr>
            <a:pattFill prst="dkUpDiag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ElectProd!$C$77:$K$77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1.196326E-5</c:v>
                </c:pt>
                <c:pt idx="3">
                  <c:v>4.6170413999999999E-5</c:v>
                </c:pt>
                <c:pt idx="4">
                  <c:v>5.2730907999999901E-5</c:v>
                </c:pt>
                <c:pt idx="5">
                  <c:v>7.1650537000000002E-5</c:v>
                </c:pt>
                <c:pt idx="6">
                  <c:v>6.9937153999999999E-5</c:v>
                </c:pt>
                <c:pt idx="7">
                  <c:v>7.4463293000000003E-5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A58-43C8-9755-F3103A8E5D57}"/>
            </c:ext>
          </c:extLst>
        </c:ser>
        <c:ser>
          <c:idx val="8"/>
          <c:order val="8"/>
          <c:tx>
            <c:strRef>
              <c:f>ElectProd!$B$78</c:f>
              <c:strCache>
                <c:ptCount val="1"/>
                <c:pt idx="0">
                  <c:v>i Nuclear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ElectProd!$C$78:$K$78</c:f>
              <c:numCache>
                <c:formatCode>General</c:formatCode>
                <c:ptCount val="8"/>
                <c:pt idx="0">
                  <c:v>4.3712500000000001E-4</c:v>
                </c:pt>
                <c:pt idx="1">
                  <c:v>5.9626799999999995E-4</c:v>
                </c:pt>
                <c:pt idx="2">
                  <c:v>5.9626799999999995E-4</c:v>
                </c:pt>
                <c:pt idx="3">
                  <c:v>5.9626799999999995E-4</c:v>
                </c:pt>
                <c:pt idx="4">
                  <c:v>5.9626799999999995E-4</c:v>
                </c:pt>
                <c:pt idx="5">
                  <c:v>5.9626799999999995E-4</c:v>
                </c:pt>
                <c:pt idx="6">
                  <c:v>5.9626600000000003E-4</c:v>
                </c:pt>
                <c:pt idx="7">
                  <c:v>5.9626600000000003E-4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58-43C8-9755-F3103A8E5D57}"/>
            </c:ext>
          </c:extLst>
        </c:ser>
        <c:ser>
          <c:idx val="9"/>
          <c:order val="9"/>
          <c:tx>
            <c:strRef>
              <c:f>ElectProd!$B$79</c:f>
              <c:strCache>
                <c:ptCount val="1"/>
                <c:pt idx="0">
                  <c:v>k Hydro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ElectProd!$C$79:$K$79</c:f>
              <c:numCache>
                <c:formatCode>General</c:formatCode>
                <c:ptCount val="8"/>
                <c:pt idx="0">
                  <c:v>1.13562E-2</c:v>
                </c:pt>
                <c:pt idx="1">
                  <c:v>1.13562E-2</c:v>
                </c:pt>
                <c:pt idx="2">
                  <c:v>1.13562E-2</c:v>
                </c:pt>
                <c:pt idx="3">
                  <c:v>1.13562E-2</c:v>
                </c:pt>
                <c:pt idx="4">
                  <c:v>1.13562E-2</c:v>
                </c:pt>
                <c:pt idx="5">
                  <c:v>1.13562E-2</c:v>
                </c:pt>
                <c:pt idx="6">
                  <c:v>1.13562E-2</c:v>
                </c:pt>
                <c:pt idx="7">
                  <c:v>1.13562E-2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A58-43C8-9755-F3103A8E5D57}"/>
            </c:ext>
          </c:extLst>
        </c:ser>
        <c:ser>
          <c:idx val="10"/>
          <c:order val="10"/>
          <c:tx>
            <c:strRef>
              <c:f>ElectProd!$B$80</c:f>
              <c:strCache>
                <c:ptCount val="1"/>
                <c:pt idx="0">
                  <c:v>l Wind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ElectProd!$C$80:$K$80</c:f>
              <c:numCache>
                <c:formatCode>General</c:formatCode>
                <c:ptCount val="8"/>
                <c:pt idx="0">
                  <c:v>3.7942150549999999E-3</c:v>
                </c:pt>
                <c:pt idx="1">
                  <c:v>4.6765130449999996E-3</c:v>
                </c:pt>
                <c:pt idx="2">
                  <c:v>5.3900893160000003E-3</c:v>
                </c:pt>
                <c:pt idx="3">
                  <c:v>7.8126486159999994E-3</c:v>
                </c:pt>
                <c:pt idx="4">
                  <c:v>1.0060239036E-2</c:v>
                </c:pt>
                <c:pt idx="5">
                  <c:v>1.1008670916E-2</c:v>
                </c:pt>
                <c:pt idx="6">
                  <c:v>1.1373104720999999E-2</c:v>
                </c:pt>
                <c:pt idx="7">
                  <c:v>1.2685394051E-2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A58-43C8-9755-F3103A8E5D57}"/>
            </c:ext>
          </c:extLst>
        </c:ser>
        <c:ser>
          <c:idx val="11"/>
          <c:order val="11"/>
          <c:tx>
            <c:strRef>
              <c:f>ElectProd!$B$81</c:f>
              <c:strCache>
                <c:ptCount val="1"/>
                <c:pt idx="0">
                  <c:v>m 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ElectProd!$C$81:$K$81</c:f>
              <c:numCache>
                <c:formatCode>General</c:formatCode>
                <c:ptCount val="8"/>
                <c:pt idx="0">
                  <c:v>7.7308014999999993E-5</c:v>
                </c:pt>
                <c:pt idx="1">
                  <c:v>2.247584711E-4</c:v>
                </c:pt>
                <c:pt idx="2">
                  <c:v>4.2397732569999998E-4</c:v>
                </c:pt>
                <c:pt idx="3">
                  <c:v>1.4436096257000001E-3</c:v>
                </c:pt>
                <c:pt idx="4">
                  <c:v>2.8885652816999902E-3</c:v>
                </c:pt>
                <c:pt idx="5">
                  <c:v>5.5845765166999996E-3</c:v>
                </c:pt>
                <c:pt idx="6">
                  <c:v>7.9089047376999996E-3</c:v>
                </c:pt>
                <c:pt idx="7">
                  <c:v>1.01740494676E-2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A58-43C8-9755-F3103A8E5D57}"/>
            </c:ext>
          </c:extLst>
        </c:ser>
        <c:ser>
          <c:idx val="12"/>
          <c:order val="12"/>
          <c:tx>
            <c:strRef>
              <c:f>ElectProd!$B$82</c:f>
              <c:strCache>
                <c:ptCount val="1"/>
                <c:pt idx="0">
                  <c:v>n CHP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cat>
            <c:numRef>
              <c:f>ElectProd!$C$69:$K$69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ElectProd!$C$82:$K$82</c:f>
              <c:numCache>
                <c:formatCode>General</c:formatCode>
                <c:ptCount val="8"/>
                <c:pt idx="0">
                  <c:v>4.7008776999999998E-3</c:v>
                </c:pt>
                <c:pt idx="1">
                  <c:v>5.5135078999999998E-3</c:v>
                </c:pt>
                <c:pt idx="2">
                  <c:v>6.8275269000000003E-3</c:v>
                </c:pt>
                <c:pt idx="3">
                  <c:v>6.8362281999999998E-3</c:v>
                </c:pt>
                <c:pt idx="4">
                  <c:v>6.04123419999999E-3</c:v>
                </c:pt>
                <c:pt idx="5">
                  <c:v>4.8902909999999902E-3</c:v>
                </c:pt>
                <c:pt idx="6">
                  <c:v>4.6843881999999899E-3</c:v>
                </c:pt>
                <c:pt idx="7">
                  <c:v>4.6372122E-3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A58-43C8-9755-F3103A8E5D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151632"/>
        <c:axId val="215152024"/>
      </c:areaChart>
      <c:catAx>
        <c:axId val="21515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2024"/>
        <c:crosses val="autoZero"/>
        <c:auto val="1"/>
        <c:lblAlgn val="ctr"/>
        <c:lblOffset val="100"/>
        <c:noMultiLvlLbl val="0"/>
      </c:catAx>
      <c:valAx>
        <c:axId val="215152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1516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 rot="-5400000" vert="horz"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5A6CDB-4C41-4C83-8DB4-048BF2BE59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194B18-F07E-4410-A13B-A0ADEB9326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6CD33-99D7-44D5-A2F4-94C1EC65E975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B8A54-D61F-4DB9-AD3E-D49AF7D4D0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8829677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4E247-F712-429E-A145-788EAF4E4C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40" y="8829677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22910-C4ED-4C4D-81D6-153653D1B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08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C7A850-C69E-4618-B910-CE9BFD04D56F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35F3B1-F444-4732-9E06-0B50A6E1E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2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Constraint better as a graphic?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CD44C-4635-41FB-8623-2028ABA99D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9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Constraint better as a graphic?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CD44C-4635-41FB-8623-2028ABA99D0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56C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418232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25" descr="EPA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676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349969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C54A5C6-1A67-402B-9D43-A5D8CAE25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4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016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0431"/>
            <a:ext cx="10515600" cy="52963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934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3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7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99247"/>
            <a:ext cx="10515600" cy="9914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6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1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4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1325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7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10004"/>
            <a:ext cx="3932237" cy="13473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6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423"/>
            <a:ext cx="10515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75719"/>
            <a:ext cx="10515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6407474"/>
            <a:ext cx="685800" cy="228600"/>
          </a:xfrm>
          <a:prstGeom prst="rect">
            <a:avLst/>
          </a:prstGeom>
          <a:solidFill>
            <a:srgbClr val="026CB6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26CB6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2504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7F1A39-303B-4D8C-B45B-93C9BCD75458}"/>
              </a:ext>
            </a:extLst>
          </p:cNvPr>
          <p:cNvSpPr txBox="1">
            <a:spLocks/>
          </p:cNvSpPr>
          <p:nvPr userDrawn="1"/>
        </p:nvSpPr>
        <p:spPr>
          <a:xfrm>
            <a:off x="76200" y="6349969"/>
            <a:ext cx="685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54A5C6-1A67-402B-9D43-A5D8CAE25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13" Type="http://schemas.openxmlformats.org/officeDocument/2006/relationships/chart" Target="../charts/chart18.xml"/><Relationship Id="rId18" Type="http://schemas.openxmlformats.org/officeDocument/2006/relationships/chart" Target="../charts/chart2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12" Type="http://schemas.openxmlformats.org/officeDocument/2006/relationships/chart" Target="../charts/chart17.xml"/><Relationship Id="rId17" Type="http://schemas.openxmlformats.org/officeDocument/2006/relationships/chart" Target="../charts/chart22.xml"/><Relationship Id="rId2" Type="http://schemas.openxmlformats.org/officeDocument/2006/relationships/chart" Target="../charts/chart7.xml"/><Relationship Id="rId16" Type="http://schemas.openxmlformats.org/officeDocument/2006/relationships/chart" Target="../charts/chart2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1.xml"/><Relationship Id="rId11" Type="http://schemas.openxmlformats.org/officeDocument/2006/relationships/chart" Target="../charts/chart16.xml"/><Relationship Id="rId5" Type="http://schemas.openxmlformats.org/officeDocument/2006/relationships/chart" Target="../charts/chart10.xml"/><Relationship Id="rId15" Type="http://schemas.openxmlformats.org/officeDocument/2006/relationships/chart" Target="../charts/chart20.xml"/><Relationship Id="rId10" Type="http://schemas.openxmlformats.org/officeDocument/2006/relationships/chart" Target="../charts/chart15.xml"/><Relationship Id="rId19" Type="http://schemas.openxmlformats.org/officeDocument/2006/relationships/chart" Target="../charts/chart24.xml"/><Relationship Id="rId4" Type="http://schemas.openxmlformats.org/officeDocument/2006/relationships/chart" Target="../charts/chart9.xml"/><Relationship Id="rId9" Type="http://schemas.openxmlformats.org/officeDocument/2006/relationships/chart" Target="../charts/chart14.xml"/><Relationship Id="rId14" Type="http://schemas.openxmlformats.org/officeDocument/2006/relationships/chart" Target="../charts/char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1.xml"/><Relationship Id="rId13" Type="http://schemas.openxmlformats.org/officeDocument/2006/relationships/chart" Target="../charts/chart36.xml"/><Relationship Id="rId18" Type="http://schemas.openxmlformats.org/officeDocument/2006/relationships/chart" Target="../charts/chart41.xml"/><Relationship Id="rId3" Type="http://schemas.openxmlformats.org/officeDocument/2006/relationships/chart" Target="../charts/chart26.xml"/><Relationship Id="rId7" Type="http://schemas.openxmlformats.org/officeDocument/2006/relationships/chart" Target="../charts/chart30.xml"/><Relationship Id="rId12" Type="http://schemas.openxmlformats.org/officeDocument/2006/relationships/chart" Target="../charts/chart35.xml"/><Relationship Id="rId17" Type="http://schemas.openxmlformats.org/officeDocument/2006/relationships/chart" Target="../charts/chart40.xml"/><Relationship Id="rId2" Type="http://schemas.openxmlformats.org/officeDocument/2006/relationships/chart" Target="../charts/chart25.xml"/><Relationship Id="rId16" Type="http://schemas.openxmlformats.org/officeDocument/2006/relationships/chart" Target="../charts/chart3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9.xml"/><Relationship Id="rId11" Type="http://schemas.openxmlformats.org/officeDocument/2006/relationships/chart" Target="../charts/chart34.xml"/><Relationship Id="rId5" Type="http://schemas.openxmlformats.org/officeDocument/2006/relationships/chart" Target="../charts/chart28.xml"/><Relationship Id="rId15" Type="http://schemas.openxmlformats.org/officeDocument/2006/relationships/chart" Target="../charts/chart38.xml"/><Relationship Id="rId10" Type="http://schemas.openxmlformats.org/officeDocument/2006/relationships/chart" Target="../charts/chart33.xml"/><Relationship Id="rId19" Type="http://schemas.openxmlformats.org/officeDocument/2006/relationships/chart" Target="../charts/chart42.xml"/><Relationship Id="rId4" Type="http://schemas.openxmlformats.org/officeDocument/2006/relationships/chart" Target="../charts/chart27.xml"/><Relationship Id="rId9" Type="http://schemas.openxmlformats.org/officeDocument/2006/relationships/chart" Target="../charts/chart32.xml"/><Relationship Id="rId14" Type="http://schemas.openxmlformats.org/officeDocument/2006/relationships/chart" Target="../charts/chart3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9.xml"/><Relationship Id="rId13" Type="http://schemas.openxmlformats.org/officeDocument/2006/relationships/chart" Target="../charts/chart54.xml"/><Relationship Id="rId18" Type="http://schemas.openxmlformats.org/officeDocument/2006/relationships/chart" Target="../charts/chart59.xml"/><Relationship Id="rId3" Type="http://schemas.openxmlformats.org/officeDocument/2006/relationships/chart" Target="../charts/chart44.xml"/><Relationship Id="rId7" Type="http://schemas.openxmlformats.org/officeDocument/2006/relationships/chart" Target="../charts/chart48.xml"/><Relationship Id="rId12" Type="http://schemas.openxmlformats.org/officeDocument/2006/relationships/chart" Target="../charts/chart53.xml"/><Relationship Id="rId17" Type="http://schemas.openxmlformats.org/officeDocument/2006/relationships/chart" Target="../charts/chart58.xml"/><Relationship Id="rId2" Type="http://schemas.openxmlformats.org/officeDocument/2006/relationships/chart" Target="../charts/chart43.xml"/><Relationship Id="rId16" Type="http://schemas.openxmlformats.org/officeDocument/2006/relationships/chart" Target="../charts/chart57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7.xml"/><Relationship Id="rId11" Type="http://schemas.openxmlformats.org/officeDocument/2006/relationships/chart" Target="../charts/chart52.xml"/><Relationship Id="rId5" Type="http://schemas.openxmlformats.org/officeDocument/2006/relationships/chart" Target="../charts/chart46.xml"/><Relationship Id="rId15" Type="http://schemas.openxmlformats.org/officeDocument/2006/relationships/chart" Target="../charts/chart56.xml"/><Relationship Id="rId10" Type="http://schemas.openxmlformats.org/officeDocument/2006/relationships/chart" Target="../charts/chart51.xml"/><Relationship Id="rId19" Type="http://schemas.openxmlformats.org/officeDocument/2006/relationships/chart" Target="../charts/chart60.xml"/><Relationship Id="rId4" Type="http://schemas.openxmlformats.org/officeDocument/2006/relationships/chart" Target="../charts/chart45.xml"/><Relationship Id="rId9" Type="http://schemas.openxmlformats.org/officeDocument/2006/relationships/chart" Target="../charts/chart50.xml"/><Relationship Id="rId14" Type="http://schemas.openxmlformats.org/officeDocument/2006/relationships/chart" Target="../charts/chart5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64E0-3025-4D3E-A2D6-EF6B7E215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6394" y="1642690"/>
            <a:ext cx="10490157" cy="1992086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/>
              <a:t>GLIMPSE decision support system for air quality management: Overview and application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045742-106E-4BFF-A8FE-0E84E316A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275" y="3963983"/>
            <a:ext cx="10320913" cy="224443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Dan Loughlin*, Yang Ou</a:t>
            </a:r>
            <a:r>
              <a:rPr lang="en-US" baseline="30000" dirty="0"/>
              <a:t>*o</a:t>
            </a:r>
            <a:r>
              <a:rPr lang="en-US" dirty="0"/>
              <a:t>, Steve </a:t>
            </a:r>
            <a:r>
              <a:rPr lang="en-US" dirty="0" err="1"/>
              <a:t>Smith</a:t>
            </a:r>
            <a:r>
              <a:rPr lang="en-US" baseline="30000" dirty="0" err="1"/>
              <a:t>p</a:t>
            </a:r>
            <a:r>
              <a:rPr lang="en-US" dirty="0"/>
              <a:t>, and Chris Nolte*</a:t>
            </a:r>
          </a:p>
          <a:p>
            <a:pPr algn="l"/>
            <a:r>
              <a:rPr lang="en-US" sz="2000" dirty="0"/>
              <a:t>* U.S. EPA Office of Research and Development</a:t>
            </a:r>
          </a:p>
          <a:p>
            <a:pPr algn="l"/>
            <a:r>
              <a:rPr lang="en-US" sz="2000" baseline="30000" dirty="0"/>
              <a:t>o</a:t>
            </a:r>
            <a:r>
              <a:rPr lang="en-US" sz="2000" dirty="0"/>
              <a:t> Oak Ridge Institute for Science and Education participant</a:t>
            </a:r>
          </a:p>
          <a:p>
            <a:pPr algn="l"/>
            <a:r>
              <a:rPr lang="en-US" sz="2000" baseline="30000" dirty="0"/>
              <a:t>p</a:t>
            </a:r>
            <a:r>
              <a:rPr lang="en-US" sz="2000" dirty="0"/>
              <a:t> Pacific Northwest National Laboratory, Joint Global Change Research Institute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DB976-09FD-407F-94C4-17937D63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6EE4AF90-851F-4E55-BE6D-740B7C9C3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8" y="6375196"/>
            <a:ext cx="5643562" cy="359089"/>
          </a:xfrm>
          <a:prstGeom prst="rect">
            <a:avLst/>
          </a:prstGeom>
          <a:solidFill>
            <a:srgbClr val="003F69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 dirty="0">
                <a:solidFill>
                  <a:schemeClr val="bg1"/>
                </a:solidFill>
              </a:rPr>
              <a:t>Office of Research and Development</a:t>
            </a:r>
            <a:endParaRPr lang="en-US" sz="1100" b="1" dirty="0"/>
          </a:p>
          <a:p>
            <a:pPr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</a:rPr>
              <a:t>National Risk Management Research Laboratory, Air and Energy Research Program </a:t>
            </a:r>
          </a:p>
        </p:txBody>
      </p:sp>
    </p:spTree>
    <p:extLst>
      <p:ext uri="{BB962C8B-B14F-4D97-AF65-F5344CB8AC3E}">
        <p14:creationId xmlns:p14="http://schemas.microsoft.com/office/powerpoint/2010/main" val="251538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10CF7-7345-4493-9DD0-5BC68A71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GLIMPSE project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8D9D55-5C48-40A3-AF17-EE4B1CE25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34" y="1085607"/>
            <a:ext cx="11107366" cy="5680953"/>
          </a:xfrm>
        </p:spPr>
        <p:txBody>
          <a:bodyPr>
            <a:normAutofit fontScale="92500"/>
          </a:bodyPr>
          <a:lstStyle/>
          <a:p>
            <a:r>
              <a:rPr lang="en-US" dirty="0"/>
              <a:t>Objective: Provide a state-level tool for supporting air quality planning</a:t>
            </a:r>
          </a:p>
          <a:p>
            <a:pPr lvl="1"/>
            <a:r>
              <a:rPr lang="en-US" dirty="0"/>
              <a:t>Understand future threats to attainment</a:t>
            </a:r>
          </a:p>
          <a:p>
            <a:pPr lvl="1"/>
            <a:r>
              <a:rPr lang="en-US" dirty="0"/>
              <a:t>Evaluate potential management strategies under uncertainty</a:t>
            </a:r>
          </a:p>
          <a:p>
            <a:pPr lvl="1"/>
            <a:r>
              <a:rPr lang="en-US" dirty="0"/>
              <a:t>Assist in identifying management strategies that simultaneously, cost-effectively, and robustly meet state energy, environmental, and climate goals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Complement other detailed sector-specific modeling tools by providing insights about cross-sector interactions, counterintuitive responses, and unintended consequences</a:t>
            </a:r>
          </a:p>
          <a:p>
            <a:r>
              <a:rPr lang="en-US" dirty="0"/>
              <a:t>Approach</a:t>
            </a:r>
          </a:p>
          <a:p>
            <a:pPr lvl="1"/>
            <a:r>
              <a:rPr lang="en-US" dirty="0"/>
              <a:t>The Global Change Assessment Model with U.S. state-level resolution (GCAM-USA) is being modified to more fully reflect U.S. air quality regulations and state-level policies</a:t>
            </a:r>
          </a:p>
          <a:p>
            <a:pPr lvl="1"/>
            <a:r>
              <a:rPr lang="en-US" dirty="0"/>
              <a:t>“Levers” reflecting management options are being integrated into the model</a:t>
            </a:r>
          </a:p>
          <a:p>
            <a:pPr lvl="1"/>
            <a:r>
              <a:rPr lang="en-US" dirty="0"/>
              <a:t>A GLIMPSE graphical-user-interface prototype has been developed to facilitate running GCAM-USA and examining its results</a:t>
            </a:r>
          </a:p>
          <a:p>
            <a:pPr lvl="1"/>
            <a:r>
              <a:rPr lang="en-US" dirty="0"/>
              <a:t>Internal beta testers are using GLIMPSE to evaluate its installation and use</a:t>
            </a:r>
          </a:p>
          <a:p>
            <a:pPr lvl="1"/>
            <a:r>
              <a:rPr lang="en-US" dirty="0"/>
              <a:t>GCAM-USA is being used within a range of applications, one of which is summarized here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44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40F89-0691-46D1-8B80-E294C911C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GCAM-USA model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5355D0-7DE4-4AC9-A936-C30C689CCB21}"/>
              </a:ext>
            </a:extLst>
          </p:cNvPr>
          <p:cNvSpPr/>
          <p:nvPr/>
        </p:nvSpPr>
        <p:spPr>
          <a:xfrm>
            <a:off x="2879583" y="1889630"/>
            <a:ext cx="1572768" cy="119818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Energy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AA021D-B3F1-4FE1-A041-EDF7981378EB}"/>
              </a:ext>
            </a:extLst>
          </p:cNvPr>
          <p:cNvSpPr/>
          <p:nvPr/>
        </p:nvSpPr>
        <p:spPr>
          <a:xfrm>
            <a:off x="1309682" y="1889630"/>
            <a:ext cx="1569901" cy="1198180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A437AE-193E-4C2D-BADC-ADE02B7CBF83}"/>
              </a:ext>
            </a:extLst>
          </p:cNvPr>
          <p:cNvSpPr/>
          <p:nvPr/>
        </p:nvSpPr>
        <p:spPr>
          <a:xfrm>
            <a:off x="2879583" y="3087810"/>
            <a:ext cx="1572768" cy="119818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Agriculture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206883-26D6-43E4-B5AF-7E070AD62C94}"/>
              </a:ext>
            </a:extLst>
          </p:cNvPr>
          <p:cNvSpPr/>
          <p:nvPr/>
        </p:nvSpPr>
        <p:spPr>
          <a:xfrm>
            <a:off x="1309682" y="3087810"/>
            <a:ext cx="1569901" cy="1198180"/>
          </a:xfrm>
          <a:prstGeom prst="rect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Water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43356A-EFB7-436C-A766-19A73004D000}"/>
              </a:ext>
            </a:extLst>
          </p:cNvPr>
          <p:cNvSpPr/>
          <p:nvPr/>
        </p:nvSpPr>
        <p:spPr>
          <a:xfrm>
            <a:off x="2879583" y="4285990"/>
            <a:ext cx="1572768" cy="1198180"/>
          </a:xfrm>
          <a:prstGeom prst="rect">
            <a:avLst/>
          </a:prstGeom>
          <a:solidFill>
            <a:srgbClr val="9999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Land Use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AFCC7A-D482-4844-AAC7-EEBDF799E419}"/>
              </a:ext>
            </a:extLst>
          </p:cNvPr>
          <p:cNvSpPr/>
          <p:nvPr/>
        </p:nvSpPr>
        <p:spPr>
          <a:xfrm>
            <a:off x="1309682" y="4285990"/>
            <a:ext cx="1569901" cy="11981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Buildings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C526DD-896E-4F77-BF7F-72309FA0EF4D}"/>
              </a:ext>
            </a:extLst>
          </p:cNvPr>
          <p:cNvSpPr/>
          <p:nvPr/>
        </p:nvSpPr>
        <p:spPr>
          <a:xfrm rot="16200000">
            <a:off x="-1085849" y="3354727"/>
            <a:ext cx="3566160" cy="692727"/>
          </a:xfrm>
          <a:prstGeom prst="rect">
            <a:avLst/>
          </a:prstGeom>
          <a:solidFill>
            <a:srgbClr val="7030A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Scenario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E20968-F81D-446B-9AD8-47DD02B54804}"/>
              </a:ext>
            </a:extLst>
          </p:cNvPr>
          <p:cNvSpPr/>
          <p:nvPr/>
        </p:nvSpPr>
        <p:spPr>
          <a:xfrm rot="16200000">
            <a:off x="3300702" y="3351635"/>
            <a:ext cx="3566160" cy="698908"/>
          </a:xfrm>
          <a:prstGeom prst="rect">
            <a:avLst/>
          </a:prstGeom>
          <a:solidFill>
            <a:srgbClr val="CC00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Environmental Impacts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28624B7-B6A7-4AC6-B06E-01938C097A02}"/>
              </a:ext>
            </a:extLst>
          </p:cNvPr>
          <p:cNvSpPr/>
          <p:nvPr/>
        </p:nvSpPr>
        <p:spPr>
          <a:xfrm>
            <a:off x="1040603" y="3142988"/>
            <a:ext cx="303487" cy="1087822"/>
          </a:xfrm>
          <a:prstGeom prst="right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108B1C0-B699-46FA-85F9-0DD61E5EC863}"/>
              </a:ext>
            </a:extLst>
          </p:cNvPr>
          <p:cNvSpPr/>
          <p:nvPr/>
        </p:nvSpPr>
        <p:spPr>
          <a:xfrm>
            <a:off x="4457608" y="3142988"/>
            <a:ext cx="303487" cy="1087822"/>
          </a:xfrm>
          <a:prstGeom prst="right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0A852A-263A-46D2-B350-C43BB7918189}"/>
              </a:ext>
            </a:extLst>
          </p:cNvPr>
          <p:cNvSpPr txBox="1"/>
          <p:nvPr/>
        </p:nvSpPr>
        <p:spPr>
          <a:xfrm>
            <a:off x="419882" y="1311229"/>
            <a:ext cx="5139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Human-Earth System Models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6F3803-B7BC-4D86-A3C5-580C7F52AFE8}"/>
              </a:ext>
            </a:extLst>
          </p:cNvPr>
          <p:cNvSpPr txBox="1"/>
          <p:nvPr/>
        </p:nvSpPr>
        <p:spPr>
          <a:xfrm>
            <a:off x="1019417" y="5600035"/>
            <a:ext cx="4065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Simulates evolution of these systems through </a:t>
            </a:r>
          </a:p>
          <a:p>
            <a:r>
              <a:rPr lang="en-US" sz="1400" dirty="0"/>
              <a:t>time, accounting for their interactions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CB06E7-B32E-4F60-9898-2476F87B8D0F}"/>
              </a:ext>
            </a:extLst>
          </p:cNvPr>
          <p:cNvSpPr/>
          <p:nvPr/>
        </p:nvSpPr>
        <p:spPr>
          <a:xfrm>
            <a:off x="5812217" y="700800"/>
            <a:ext cx="6043085" cy="59743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DDB222-D53A-4F44-9173-80C2D4E6B921}"/>
              </a:ext>
            </a:extLst>
          </p:cNvPr>
          <p:cNvSpPr txBox="1"/>
          <p:nvPr/>
        </p:nvSpPr>
        <p:spPr>
          <a:xfrm>
            <a:off x="8073265" y="684542"/>
            <a:ext cx="1621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GCAM-USA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0F1439-3CDF-4348-9119-4F9A280FA676}"/>
              </a:ext>
            </a:extLst>
          </p:cNvPr>
          <p:cNvSpPr txBox="1"/>
          <p:nvPr/>
        </p:nvSpPr>
        <p:spPr>
          <a:xfrm>
            <a:off x="6543370" y="1046003"/>
            <a:ext cx="483324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Global Change Assessment Model with U.S. Resolution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EB7BA3-C5CF-4A3F-B7CC-3F09EE9A3495}"/>
              </a:ext>
            </a:extLst>
          </p:cNvPr>
          <p:cNvSpPr/>
          <p:nvPr/>
        </p:nvSpPr>
        <p:spPr>
          <a:xfrm>
            <a:off x="5973668" y="1451886"/>
            <a:ext cx="5775309" cy="5113410"/>
          </a:xfrm>
          <a:prstGeom prst="rect">
            <a:avLst/>
          </a:prstGeom>
          <a:solidFill>
            <a:srgbClr val="D2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946D8A-C529-43D1-85B3-3B68CB59D5CB}"/>
              </a:ext>
            </a:extLst>
          </p:cNvPr>
          <p:cNvSpPr txBox="1"/>
          <p:nvPr/>
        </p:nvSpPr>
        <p:spPr>
          <a:xfrm>
            <a:off x="5975146" y="1463899"/>
            <a:ext cx="5663859" cy="51013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Background: </a:t>
            </a:r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30-yr track record of scenario assessment applications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Air pollutant emissions added in 2000s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U.S. state level resolution added in 2010s</a:t>
            </a:r>
          </a:p>
          <a:p>
            <a:endParaRPr lang="en-US" sz="1050" b="1" dirty="0"/>
          </a:p>
          <a:p>
            <a:r>
              <a:rPr lang="en-US" sz="1600" b="1" dirty="0"/>
              <a:t>Type: </a:t>
            </a:r>
            <a:r>
              <a:rPr lang="en-US" sz="1600" dirty="0"/>
              <a:t>Technology-rich, energy focused simulation model</a:t>
            </a:r>
            <a:endParaRPr lang="en-US" sz="1600" b="1" dirty="0"/>
          </a:p>
          <a:p>
            <a:endParaRPr lang="en-US" sz="1050" b="1" dirty="0"/>
          </a:p>
          <a:p>
            <a:r>
              <a:rPr lang="en-US" sz="1600" b="1" dirty="0"/>
              <a:t>Maintained by:  </a:t>
            </a:r>
            <a:r>
              <a:rPr lang="en-US" sz="1600" dirty="0"/>
              <a:t>Pacific Northwest National Laboratory/JGCRI</a:t>
            </a:r>
          </a:p>
          <a:p>
            <a:endParaRPr lang="en-US" sz="1050" b="1" dirty="0"/>
          </a:p>
          <a:p>
            <a:r>
              <a:rPr lang="en-US" sz="1600" b="1" dirty="0"/>
              <a:t>Time Horizon:  </a:t>
            </a:r>
            <a:r>
              <a:rPr lang="en-US" sz="1600" dirty="0"/>
              <a:t>2010 – 2100, 5-year increments</a:t>
            </a:r>
            <a:endParaRPr lang="en-US" sz="1600" b="1" dirty="0"/>
          </a:p>
          <a:p>
            <a:endParaRPr lang="en-US" sz="1050" b="1" dirty="0"/>
          </a:p>
          <a:p>
            <a:r>
              <a:rPr lang="en-US" sz="1600" b="1" dirty="0"/>
              <a:t>Spatial Resolution:  </a:t>
            </a:r>
            <a:r>
              <a:rPr lang="en-US" sz="1600" dirty="0"/>
              <a:t>32 global regions, 50 states</a:t>
            </a:r>
          </a:p>
          <a:p>
            <a:endParaRPr lang="en-US" sz="1100" b="1" dirty="0"/>
          </a:p>
          <a:p>
            <a:r>
              <a:rPr lang="en-US" sz="1600" b="1" dirty="0"/>
              <a:t>Pollutants: </a:t>
            </a:r>
            <a:r>
              <a:rPr lang="en-US" sz="1600" dirty="0"/>
              <a:t>CO</a:t>
            </a:r>
            <a:r>
              <a:rPr lang="en-US" sz="1600" baseline="-25000" dirty="0"/>
              <a:t>2</a:t>
            </a:r>
            <a:r>
              <a:rPr lang="en-US" sz="1600" dirty="0"/>
              <a:t>, NOx, SO</a:t>
            </a:r>
            <a:r>
              <a:rPr lang="en-US" sz="1600" baseline="-25000" dirty="0"/>
              <a:t>2</a:t>
            </a:r>
            <a:r>
              <a:rPr lang="en-US" sz="1600" dirty="0"/>
              <a:t>, PM</a:t>
            </a:r>
            <a:r>
              <a:rPr lang="en-US" sz="1600" baseline="-25000" dirty="0"/>
              <a:t>2.5</a:t>
            </a:r>
            <a:r>
              <a:rPr lang="en-US" sz="1600" dirty="0"/>
              <a:t>, CO, NH</a:t>
            </a:r>
            <a:r>
              <a:rPr lang="en-US" sz="1600" baseline="-25000" dirty="0"/>
              <a:t>3</a:t>
            </a:r>
            <a:r>
              <a:rPr lang="en-US" sz="1600" dirty="0"/>
              <a:t>, VOC, CH</a:t>
            </a:r>
            <a:r>
              <a:rPr lang="en-US" sz="1600" baseline="-25000" dirty="0"/>
              <a:t>4</a:t>
            </a:r>
            <a:r>
              <a:rPr lang="en-US" sz="1600" dirty="0"/>
              <a:t>, N</a:t>
            </a:r>
            <a:r>
              <a:rPr lang="en-US" sz="1600" baseline="-25000" dirty="0"/>
              <a:t>2</a:t>
            </a:r>
            <a:r>
              <a:rPr lang="en-US" sz="1600" dirty="0"/>
              <a:t>O, BC, OC</a:t>
            </a:r>
          </a:p>
          <a:p>
            <a:r>
              <a:rPr lang="en-US" sz="1200" dirty="0"/>
              <a:t>        (emission factors are derived from EPA models and analyses)</a:t>
            </a:r>
          </a:p>
          <a:p>
            <a:endParaRPr lang="en-US" sz="1000" b="1" dirty="0"/>
          </a:p>
          <a:p>
            <a:r>
              <a:rPr lang="en-US" sz="1600" b="1" dirty="0"/>
              <a:t>Policies included: </a:t>
            </a:r>
            <a:r>
              <a:rPr lang="en-US" sz="1600" dirty="0"/>
              <a:t> CAFE, CSAPR, Tier 3, RGGI, and many NSPSs </a:t>
            </a:r>
          </a:p>
          <a:p>
            <a:r>
              <a:rPr lang="en-US" sz="1200" b="1" dirty="0"/>
              <a:t>        </a:t>
            </a:r>
            <a:r>
              <a:rPr lang="en-US" sz="1200" dirty="0"/>
              <a:t>(not yet included: state-level RPS, Regional Haze, other state-specific actions)</a:t>
            </a:r>
          </a:p>
          <a:p>
            <a:endParaRPr lang="en-US" sz="1000" b="1" dirty="0"/>
          </a:p>
          <a:p>
            <a:r>
              <a:rPr lang="en-US" sz="1600" b="1" dirty="0"/>
              <a:t>Runtime:  </a:t>
            </a:r>
            <a:r>
              <a:rPr lang="en-US" sz="1600" dirty="0"/>
              <a:t>1 to 5 hours</a:t>
            </a:r>
          </a:p>
          <a:p>
            <a:endParaRPr lang="en-US" sz="1000" b="1" dirty="0"/>
          </a:p>
          <a:p>
            <a:r>
              <a:rPr lang="en-US" sz="1600" b="1" dirty="0"/>
              <a:t>Requirements:  </a:t>
            </a:r>
            <a:r>
              <a:rPr lang="en-US" sz="1600" dirty="0"/>
              <a:t>Desktop PC</a:t>
            </a:r>
          </a:p>
          <a:p>
            <a:endParaRPr lang="en-US" sz="1050" b="1" dirty="0"/>
          </a:p>
          <a:p>
            <a:r>
              <a:rPr lang="en-US" sz="1600" b="1" dirty="0"/>
              <a:t>Availability:  </a:t>
            </a:r>
            <a:r>
              <a:rPr lang="en-US" sz="1600" dirty="0"/>
              <a:t>Public domain, open source, free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22341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GCAM-USA regions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EB927E-46A5-46EB-B8B1-68D39608B26B}"/>
              </a:ext>
            </a:extLst>
          </p:cNvPr>
          <p:cNvSpPr txBox="1"/>
          <p:nvPr/>
        </p:nvSpPr>
        <p:spPr>
          <a:xfrm>
            <a:off x="1361361" y="1023423"/>
            <a:ext cx="4078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Energy-economic geographic regions</a:t>
            </a:r>
          </a:p>
        </p:txBody>
      </p:sp>
      <p:pic>
        <p:nvPicPr>
          <p:cNvPr id="1026" name="Picture 2" descr="http://jgcri.github.io/gcam-doc/gcam-figs/gcam-usa.png">
            <a:extLst>
              <a:ext uri="{FF2B5EF4-FFF2-40B4-BE49-F238E27FC236}">
                <a16:creationId xmlns:a16="http://schemas.microsoft.com/office/drawing/2014/main" id="{0BB9BC66-B08D-4B8E-A094-7906DDEB6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22" y="1423533"/>
            <a:ext cx="5023888" cy="538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C9DDA7-E891-453C-9B85-4AC5F3A3E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549" y="4515205"/>
            <a:ext cx="3955911" cy="2292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7F3B81-FF5A-4EF6-B33E-7FE6C1C537E5}"/>
              </a:ext>
            </a:extLst>
          </p:cNvPr>
          <p:cNvSpPr txBox="1"/>
          <p:nvPr/>
        </p:nvSpPr>
        <p:spPr>
          <a:xfrm>
            <a:off x="7411198" y="4169612"/>
            <a:ext cx="3027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U.S. electricity grid regions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16521-7D0E-4BF8-869A-7C317934F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630" y="1549788"/>
            <a:ext cx="5385923" cy="23349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29B952-4707-4763-829C-BFAE423B6959}"/>
              </a:ext>
            </a:extLst>
          </p:cNvPr>
          <p:cNvSpPr txBox="1"/>
          <p:nvPr/>
        </p:nvSpPr>
        <p:spPr>
          <a:xfrm>
            <a:off x="7701524" y="1149678"/>
            <a:ext cx="3174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Agricultural economic zones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5F983B-809D-439F-8CE9-B0CED3CF4FD0}"/>
              </a:ext>
            </a:extLst>
          </p:cNvPr>
          <p:cNvSpPr/>
          <p:nvPr/>
        </p:nvSpPr>
        <p:spPr>
          <a:xfrm>
            <a:off x="732656" y="1374440"/>
            <a:ext cx="5363344" cy="543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F7569C-2C37-4741-B04F-37AA01EEBC5D}"/>
              </a:ext>
            </a:extLst>
          </p:cNvPr>
          <p:cNvSpPr txBox="1"/>
          <p:nvPr/>
        </p:nvSpPr>
        <p:spPr>
          <a:xfrm>
            <a:off x="7031549" y="0"/>
            <a:ext cx="502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of graphics: PNNL GCAM 5.1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97069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00000000-0008-0000-1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897621"/>
              </p:ext>
            </p:extLst>
          </p:nvPr>
        </p:nvGraphicFramePr>
        <p:xfrm>
          <a:off x="7860169" y="978246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0719FF6-6C3C-4ACC-978A-DEE17C60D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108105"/>
              </p:ext>
            </p:extLst>
          </p:nvPr>
        </p:nvGraphicFramePr>
        <p:xfrm>
          <a:off x="276305" y="1016000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9910CF7-7345-4493-9DD0-5BC68A71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GCAM-USA outputs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A849685-6851-4CC1-B8C6-012DA62932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226697"/>
              </p:ext>
            </p:extLst>
          </p:nvPr>
        </p:nvGraphicFramePr>
        <p:xfrm>
          <a:off x="4000407" y="1011743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711F031-15D0-4BD3-8FA0-60FC91D7B1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973961"/>
              </p:ext>
            </p:extLst>
          </p:nvPr>
        </p:nvGraphicFramePr>
        <p:xfrm>
          <a:off x="4045627" y="3754943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5BC7E92-60E2-4819-BD39-7DFC9154C7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346520"/>
              </p:ext>
            </p:extLst>
          </p:nvPr>
        </p:nvGraphicFramePr>
        <p:xfrm>
          <a:off x="231085" y="3754943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059EBD8-4588-4985-A62A-8AD8F00C50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371033"/>
              </p:ext>
            </p:extLst>
          </p:nvPr>
        </p:nvGraphicFramePr>
        <p:xfrm>
          <a:off x="7860169" y="3754943"/>
          <a:ext cx="413120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EE641B9-5089-4C80-A849-6C4FDA31ACE6}"/>
              </a:ext>
            </a:extLst>
          </p:cNvPr>
          <p:cNvSpPr txBox="1"/>
          <p:nvPr/>
        </p:nvSpPr>
        <p:spPr>
          <a:xfrm>
            <a:off x="949124" y="293916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157100-3839-4D82-8E22-1401116DE27A}"/>
              </a:ext>
            </a:extLst>
          </p:cNvPr>
          <p:cNvSpPr txBox="1"/>
          <p:nvPr/>
        </p:nvSpPr>
        <p:spPr>
          <a:xfrm>
            <a:off x="1066800" y="2531278"/>
            <a:ext cx="1006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Natural gas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14B70F-19E5-46E8-8670-0F51A43BC94F}"/>
              </a:ext>
            </a:extLst>
          </p:cNvPr>
          <p:cNvSpPr txBox="1"/>
          <p:nvPr/>
        </p:nvSpPr>
        <p:spPr>
          <a:xfrm>
            <a:off x="819457" y="2123390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Nuclear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8AC395-D92E-44DA-A3C8-CFA13F805FF2}"/>
              </a:ext>
            </a:extLst>
          </p:cNvPr>
          <p:cNvSpPr txBox="1"/>
          <p:nvPr/>
        </p:nvSpPr>
        <p:spPr>
          <a:xfrm>
            <a:off x="805071" y="1715502"/>
            <a:ext cx="625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Hydro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7044B9-E6DD-4E66-8010-EEF0E292AD39}"/>
              </a:ext>
            </a:extLst>
          </p:cNvPr>
          <p:cNvSpPr txBox="1"/>
          <p:nvPr/>
        </p:nvSpPr>
        <p:spPr>
          <a:xfrm>
            <a:off x="1496872" y="1640684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Wind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9A8590-88D1-478C-8A4F-D20EFE3BD549}"/>
              </a:ext>
            </a:extLst>
          </p:cNvPr>
          <p:cNvSpPr txBox="1"/>
          <p:nvPr/>
        </p:nvSpPr>
        <p:spPr>
          <a:xfrm>
            <a:off x="2049113" y="1541069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Solar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02E538-E87C-4E59-A498-8F8AEC57DD7A}"/>
              </a:ext>
            </a:extLst>
          </p:cNvPr>
          <p:cNvSpPr txBox="1"/>
          <p:nvPr/>
        </p:nvSpPr>
        <p:spPr>
          <a:xfrm>
            <a:off x="2527152" y="1486795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CHP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3581801-9F00-47AE-B130-913EE326F4CB}"/>
              </a:ext>
            </a:extLst>
          </p:cNvPr>
          <p:cNvCxnSpPr/>
          <p:nvPr/>
        </p:nvCxnSpPr>
        <p:spPr>
          <a:xfrm>
            <a:off x="1288436" y="1931888"/>
            <a:ext cx="281547" cy="191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8AF2FE-90DC-467E-8E8E-F8513B4137DA}"/>
              </a:ext>
            </a:extLst>
          </p:cNvPr>
          <p:cNvCxnSpPr/>
          <p:nvPr/>
        </p:nvCxnSpPr>
        <p:spPr>
          <a:xfrm>
            <a:off x="1996672" y="1840080"/>
            <a:ext cx="295491" cy="231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9862132-C29C-4478-AD5C-1292D96F54B4}"/>
              </a:ext>
            </a:extLst>
          </p:cNvPr>
          <p:cNvCxnSpPr/>
          <p:nvPr/>
        </p:nvCxnSpPr>
        <p:spPr>
          <a:xfrm>
            <a:off x="2464585" y="1765425"/>
            <a:ext cx="305582" cy="203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65A5D20-C5AD-4650-9B3D-DC2C3AD3550E}"/>
              </a:ext>
            </a:extLst>
          </p:cNvPr>
          <p:cNvCxnSpPr>
            <a:cxnSpLocks/>
          </p:cNvCxnSpPr>
          <p:nvPr/>
        </p:nvCxnSpPr>
        <p:spPr>
          <a:xfrm>
            <a:off x="2920582" y="1663834"/>
            <a:ext cx="139926" cy="74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98CC48D-F559-46CE-9589-8D6B9A42C44C}"/>
              </a:ext>
            </a:extLst>
          </p:cNvPr>
          <p:cNvSpPr txBox="1"/>
          <p:nvPr/>
        </p:nvSpPr>
        <p:spPr>
          <a:xfrm>
            <a:off x="5117939" y="2853280"/>
            <a:ext cx="1149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Conventional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673D7A-4042-47DE-AC65-133DBE908771}"/>
              </a:ext>
            </a:extLst>
          </p:cNvPr>
          <p:cNvSpPr txBox="1"/>
          <p:nvPr/>
        </p:nvSpPr>
        <p:spPr>
          <a:xfrm>
            <a:off x="5683043" y="2103997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Hybrid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94C720-ECC7-4348-990E-1948D6FD9B94}"/>
              </a:ext>
            </a:extLst>
          </p:cNvPr>
          <p:cNvSpPr txBox="1"/>
          <p:nvPr/>
        </p:nvSpPr>
        <p:spPr>
          <a:xfrm>
            <a:off x="5553670" y="1584763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CNG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C9A8C65-0A8C-4814-898F-A3424254970A}"/>
              </a:ext>
            </a:extLst>
          </p:cNvPr>
          <p:cNvCxnSpPr>
            <a:cxnSpLocks/>
          </p:cNvCxnSpPr>
          <p:nvPr/>
        </p:nvCxnSpPr>
        <p:spPr>
          <a:xfrm>
            <a:off x="5959306" y="1810850"/>
            <a:ext cx="460379" cy="212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77B4DDD-6F42-46C7-AA84-912FD380DBD4}"/>
              </a:ext>
            </a:extLst>
          </p:cNvPr>
          <p:cNvSpPr txBox="1"/>
          <p:nvPr/>
        </p:nvSpPr>
        <p:spPr>
          <a:xfrm>
            <a:off x="6150508" y="1508602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Electric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4DF79B6-216A-4365-90A6-41B89320E514}"/>
              </a:ext>
            </a:extLst>
          </p:cNvPr>
          <p:cNvCxnSpPr>
            <a:cxnSpLocks/>
          </p:cNvCxnSpPr>
          <p:nvPr/>
        </p:nvCxnSpPr>
        <p:spPr>
          <a:xfrm>
            <a:off x="6802073" y="1704241"/>
            <a:ext cx="383865" cy="161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3A2B76C-AEEE-4C56-834A-F0556E8C7D27}"/>
              </a:ext>
            </a:extLst>
          </p:cNvPr>
          <p:cNvSpPr txBox="1"/>
          <p:nvPr/>
        </p:nvSpPr>
        <p:spPr>
          <a:xfrm>
            <a:off x="8439549" y="2685166"/>
            <a:ext cx="846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Buildings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905956-7C2E-4C99-9158-BBA3A1D90339}"/>
              </a:ext>
            </a:extLst>
          </p:cNvPr>
          <p:cNvSpPr txBox="1"/>
          <p:nvPr/>
        </p:nvSpPr>
        <p:spPr>
          <a:xfrm>
            <a:off x="8696121" y="2026537"/>
            <a:ext cx="78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Industry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7A8DE9-EE44-46B2-93A1-86E9FDD1D309}"/>
              </a:ext>
            </a:extLst>
          </p:cNvPr>
          <p:cNvSpPr txBox="1"/>
          <p:nvPr/>
        </p:nvSpPr>
        <p:spPr>
          <a:xfrm>
            <a:off x="9588060" y="2257885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Other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054095-C2B4-4DFA-9D1E-A0A519424ECB}"/>
              </a:ext>
            </a:extLst>
          </p:cNvPr>
          <p:cNvSpPr txBox="1"/>
          <p:nvPr/>
        </p:nvSpPr>
        <p:spPr>
          <a:xfrm>
            <a:off x="9296144" y="1526721"/>
            <a:ext cx="1259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Transportation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610AA8B-B8D5-4856-99E5-6BC008AEE185}"/>
              </a:ext>
            </a:extLst>
          </p:cNvPr>
          <p:cNvCxnSpPr>
            <a:stCxn id="41" idx="3"/>
          </p:cNvCxnSpPr>
          <p:nvPr/>
        </p:nvCxnSpPr>
        <p:spPr>
          <a:xfrm>
            <a:off x="10555399" y="1680610"/>
            <a:ext cx="241442" cy="100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1E63506-6B6A-4C2C-AD41-970355ECE792}"/>
              </a:ext>
            </a:extLst>
          </p:cNvPr>
          <p:cNvSpPr txBox="1"/>
          <p:nvPr/>
        </p:nvSpPr>
        <p:spPr>
          <a:xfrm>
            <a:off x="952484" y="5719571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Fuel oil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4933B5-5A6E-4385-9C54-1EA53A3F089B}"/>
              </a:ext>
            </a:extLst>
          </p:cNvPr>
          <p:cNvSpPr txBox="1"/>
          <p:nvPr/>
        </p:nvSpPr>
        <p:spPr>
          <a:xfrm>
            <a:off x="1178971" y="5411794"/>
            <a:ext cx="1006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Natural gas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5E9D57-506C-4405-9A6F-3DB6825C373C}"/>
              </a:ext>
            </a:extLst>
          </p:cNvPr>
          <p:cNvSpPr txBox="1"/>
          <p:nvPr/>
        </p:nvSpPr>
        <p:spPr>
          <a:xfrm>
            <a:off x="1318624" y="5082976"/>
            <a:ext cx="78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Biomass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FFCADD0-438B-4358-AF1D-81621310F0CD}"/>
              </a:ext>
            </a:extLst>
          </p:cNvPr>
          <p:cNvSpPr txBox="1"/>
          <p:nvPr/>
        </p:nvSpPr>
        <p:spPr>
          <a:xfrm>
            <a:off x="1526707" y="4723792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Electricity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443FFC5-68F6-4814-BEFB-9252F6084651}"/>
              </a:ext>
            </a:extLst>
          </p:cNvPr>
          <p:cNvSpPr txBox="1"/>
          <p:nvPr/>
        </p:nvSpPr>
        <p:spPr>
          <a:xfrm>
            <a:off x="5086519" y="5206766"/>
            <a:ext cx="78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Industry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B10269-BD2E-4346-AAE9-3F4B4B69B82F}"/>
              </a:ext>
            </a:extLst>
          </p:cNvPr>
          <p:cNvSpPr txBox="1"/>
          <p:nvPr/>
        </p:nvSpPr>
        <p:spPr>
          <a:xfrm>
            <a:off x="4910962" y="5567258"/>
            <a:ext cx="1212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Electric sector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BDA1BA-F235-419D-A207-BBA89991584B}"/>
              </a:ext>
            </a:extLst>
          </p:cNvPr>
          <p:cNvSpPr txBox="1"/>
          <p:nvPr/>
        </p:nvSpPr>
        <p:spPr>
          <a:xfrm>
            <a:off x="5020992" y="4723792"/>
            <a:ext cx="78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On-road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D0B302-6F63-47F1-AD22-AF60B810E874}"/>
              </a:ext>
            </a:extLst>
          </p:cNvPr>
          <p:cNvSpPr txBox="1"/>
          <p:nvPr/>
        </p:nvSpPr>
        <p:spPr>
          <a:xfrm>
            <a:off x="5414850" y="4262559"/>
            <a:ext cx="824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Nonroad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45145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772186"/>
            <a:ext cx="8715375" cy="6076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214685" y="1463038"/>
            <a:ext cx="6671890" cy="2013587"/>
            <a:chOff x="214685" y="1081377"/>
            <a:chExt cx="6671890" cy="2013587"/>
          </a:xfrm>
        </p:grpSpPr>
        <p:sp>
          <p:nvSpPr>
            <p:cNvPr id="3" name="TextBox 2"/>
            <p:cNvSpPr txBox="1"/>
            <p:nvPr/>
          </p:nvSpPr>
          <p:spPr>
            <a:xfrm>
              <a:off x="214685" y="1081377"/>
              <a:ext cx="990977" cy="92333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Scenario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building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blocks</a:t>
              </a:r>
            </a:p>
          </p:txBody>
        </p:sp>
        <p:cxnSp>
          <p:nvCxnSpPr>
            <p:cNvPr id="5" name="Straight Arrow Connector 4"/>
            <p:cNvCxnSpPr>
              <a:stCxn id="3" idx="3"/>
            </p:cNvCxnSpPr>
            <p:nvPr/>
          </p:nvCxnSpPr>
          <p:spPr>
            <a:xfrm>
              <a:off x="1205662" y="1543042"/>
              <a:ext cx="790115" cy="293709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1995777" y="1358435"/>
              <a:ext cx="4890798" cy="17365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54095" y="1404829"/>
            <a:ext cx="4081761" cy="2071795"/>
            <a:chOff x="7744570" y="779227"/>
            <a:chExt cx="4081761" cy="2071795"/>
          </a:xfrm>
        </p:grpSpPr>
        <p:sp>
          <p:nvSpPr>
            <p:cNvPr id="6" name="TextBox 5"/>
            <p:cNvSpPr txBox="1"/>
            <p:nvPr/>
          </p:nvSpPr>
          <p:spPr>
            <a:xfrm>
              <a:off x="10687878" y="1543042"/>
              <a:ext cx="1138453" cy="64633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Creating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 scenario</a:t>
              </a:r>
            </a:p>
          </p:txBody>
        </p:sp>
        <p:cxnSp>
          <p:nvCxnSpPr>
            <p:cNvPr id="7" name="Straight Arrow Connector 6"/>
            <p:cNvCxnSpPr>
              <a:stCxn id="6" idx="1"/>
            </p:cNvCxnSpPr>
            <p:nvPr/>
          </p:nvCxnSpPr>
          <p:spPr>
            <a:xfrm flipH="1" flipV="1">
              <a:off x="10168704" y="1760766"/>
              <a:ext cx="519174" cy="105442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7744570" y="779227"/>
              <a:ext cx="2424134" cy="207179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4685" y="4597659"/>
            <a:ext cx="8434014" cy="1984115"/>
            <a:chOff x="214685" y="4215998"/>
            <a:chExt cx="8434014" cy="1984115"/>
          </a:xfrm>
        </p:grpSpPr>
        <p:sp>
          <p:nvSpPr>
            <p:cNvPr id="10" name="TextBox 9"/>
            <p:cNvSpPr txBox="1"/>
            <p:nvPr/>
          </p:nvSpPr>
          <p:spPr>
            <a:xfrm>
              <a:off x="214685" y="4756204"/>
              <a:ext cx="1073948" cy="64633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Library of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scenarios</a:t>
              </a:r>
            </a:p>
          </p:txBody>
        </p:sp>
        <p:cxnSp>
          <p:nvCxnSpPr>
            <p:cNvPr id="11" name="Straight Arrow Connector 10"/>
            <p:cNvCxnSpPr>
              <a:stCxn id="10" idx="3"/>
            </p:cNvCxnSpPr>
            <p:nvPr/>
          </p:nvCxnSpPr>
          <p:spPr>
            <a:xfrm flipV="1">
              <a:off x="1288633" y="4969566"/>
              <a:ext cx="707144" cy="109804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1995776" y="4215998"/>
              <a:ext cx="6652923" cy="198411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719" y="105386"/>
            <a:ext cx="10464115" cy="5932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GLIMPSE Scenario Builder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778799" y="4683319"/>
            <a:ext cx="3287792" cy="1377877"/>
            <a:chOff x="8498528" y="1431724"/>
            <a:chExt cx="3287792" cy="997338"/>
          </a:xfrm>
        </p:grpSpPr>
        <p:sp>
          <p:nvSpPr>
            <p:cNvPr id="20" name="TextBox 19"/>
            <p:cNvSpPr txBox="1"/>
            <p:nvPr/>
          </p:nvSpPr>
          <p:spPr>
            <a:xfrm>
              <a:off x="10687878" y="1760735"/>
              <a:ext cx="1098442" cy="66832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One-click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scenario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execution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9676738" y="1630019"/>
              <a:ext cx="1011140" cy="364631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8498528" y="1431724"/>
              <a:ext cx="1399430" cy="1982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778799" y="3691346"/>
            <a:ext cx="3286035" cy="923331"/>
            <a:chOff x="8584667" y="1760735"/>
            <a:chExt cx="3286035" cy="668327"/>
          </a:xfrm>
        </p:grpSpPr>
        <p:sp>
          <p:nvSpPr>
            <p:cNvPr id="24" name="TextBox 23"/>
            <p:cNvSpPr txBox="1"/>
            <p:nvPr/>
          </p:nvSpPr>
          <p:spPr>
            <a:xfrm>
              <a:off x="10687878" y="1760735"/>
              <a:ext cx="1182824" cy="46782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Analysis of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results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9762877" y="1994650"/>
              <a:ext cx="925001" cy="220614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8584667" y="2230768"/>
              <a:ext cx="1399430" cy="1982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802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4853" y="87824"/>
            <a:ext cx="9691843" cy="61585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GLIMPSE Enhanced </a:t>
            </a:r>
            <a:r>
              <a:rPr lang="en-US" b="1" dirty="0" err="1"/>
              <a:t>ModelInterface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028" y="990303"/>
            <a:ext cx="7872412" cy="54771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Group 22"/>
          <p:cNvGrpSpPr/>
          <p:nvPr/>
        </p:nvGrpSpPr>
        <p:grpSpPr>
          <a:xfrm>
            <a:off x="214685" y="1646274"/>
            <a:ext cx="6148014" cy="2728945"/>
            <a:chOff x="214685" y="1817724"/>
            <a:chExt cx="6148014" cy="2728945"/>
          </a:xfrm>
        </p:grpSpPr>
        <p:cxnSp>
          <p:nvCxnSpPr>
            <p:cNvPr id="7" name="Straight Arrow Connector 6"/>
            <p:cNvCxnSpPr>
              <a:stCxn id="9" idx="3"/>
            </p:cNvCxnSpPr>
            <p:nvPr/>
          </p:nvCxnSpPr>
          <p:spPr>
            <a:xfrm flipV="1">
              <a:off x="1245736" y="3228975"/>
              <a:ext cx="4212089" cy="994529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14685" y="3900338"/>
              <a:ext cx="1031051" cy="64633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Modeled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regions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57824" y="1817724"/>
              <a:ext cx="904875" cy="180403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14685" y="1624962"/>
            <a:ext cx="5081215" cy="1804037"/>
            <a:chOff x="214685" y="1796412"/>
            <a:chExt cx="5081215" cy="1804037"/>
          </a:xfrm>
        </p:grpSpPr>
        <p:sp>
          <p:nvSpPr>
            <p:cNvPr id="6" name="TextBox 5"/>
            <p:cNvSpPr txBox="1"/>
            <p:nvPr/>
          </p:nvSpPr>
          <p:spPr>
            <a:xfrm>
              <a:off x="214685" y="1796413"/>
              <a:ext cx="1088952" cy="92333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Scenarios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in results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database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0276" y="1796412"/>
              <a:ext cx="3095624" cy="180403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6" idx="3"/>
              <a:endCxn id="8" idx="1"/>
            </p:cNvCxnSpPr>
            <p:nvPr/>
          </p:nvCxnSpPr>
          <p:spPr>
            <a:xfrm>
              <a:off x="1303637" y="2258078"/>
              <a:ext cx="896639" cy="440353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450775" y="1653265"/>
            <a:ext cx="5644605" cy="1623335"/>
            <a:chOff x="6450775" y="1824715"/>
            <a:chExt cx="5644605" cy="1623335"/>
          </a:xfrm>
        </p:grpSpPr>
        <p:cxnSp>
          <p:nvCxnSpPr>
            <p:cNvPr id="16" name="Straight Arrow Connector 15"/>
            <p:cNvCxnSpPr>
              <a:stCxn id="17" idx="1"/>
              <a:endCxn id="18" idx="3"/>
            </p:cNvCxnSpPr>
            <p:nvPr/>
          </p:nvCxnSpPr>
          <p:spPr>
            <a:xfrm flipH="1">
              <a:off x="9763125" y="2286380"/>
              <a:ext cx="567861" cy="350003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0330986" y="1824715"/>
              <a:ext cx="1764394" cy="92333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List of scenario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outputs that can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be queried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50775" y="1824715"/>
              <a:ext cx="3312350" cy="16233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8053" y="3807144"/>
            <a:ext cx="7378122" cy="1656161"/>
            <a:chOff x="4377861" y="1824715"/>
            <a:chExt cx="7378122" cy="1656161"/>
          </a:xfrm>
        </p:grpSpPr>
        <p:cxnSp>
          <p:nvCxnSpPr>
            <p:cNvPr id="26" name="Straight Arrow Connector 25"/>
            <p:cNvCxnSpPr>
              <a:stCxn id="27" idx="3"/>
              <a:endCxn id="28" idx="1"/>
            </p:cNvCxnSpPr>
            <p:nvPr/>
          </p:nvCxnSpPr>
          <p:spPr>
            <a:xfrm flipV="1">
              <a:off x="5817422" y="2652796"/>
              <a:ext cx="575986" cy="596023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377861" y="3064153"/>
              <a:ext cx="1439561" cy="3693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Query results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393408" y="1824715"/>
              <a:ext cx="5362575" cy="165616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569746" y="3807144"/>
            <a:ext cx="4079331" cy="2526981"/>
            <a:chOff x="7590932" y="1027613"/>
            <a:chExt cx="4079331" cy="2526981"/>
          </a:xfrm>
        </p:grpSpPr>
        <p:cxnSp>
          <p:nvCxnSpPr>
            <p:cNvPr id="35" name="Straight Arrow Connector 34"/>
            <p:cNvCxnSpPr>
              <a:stCxn id="36" idx="1"/>
              <a:endCxn id="37" idx="3"/>
            </p:cNvCxnSpPr>
            <p:nvPr/>
          </p:nvCxnSpPr>
          <p:spPr>
            <a:xfrm flipH="1">
              <a:off x="9870035" y="2147881"/>
              <a:ext cx="460951" cy="143223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0330986" y="1824715"/>
              <a:ext cx="1339277" cy="64633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Query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visualization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590932" y="1027613"/>
              <a:ext cx="2279103" cy="25269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86200" y="6473866"/>
            <a:ext cx="416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 extension of the GCAM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ModelInterface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8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7439B-6D69-4E60-B40C-A21881194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EPA booth next to registration table for demo at next break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156E6-A74F-4A2B-96BF-06EED65BB8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EAD53-0C1E-4F5F-85C9-F3D434B79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61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Illustrative application</a:t>
            </a:r>
            <a:br>
              <a:rPr lang="en-US" dirty="0"/>
            </a:br>
            <a:r>
              <a:rPr lang="en-US" sz="4800" dirty="0"/>
              <a:t>Co-benefits assessment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779318" cy="273124"/>
          </a:xfrm>
        </p:spPr>
        <p:txBody>
          <a:bodyPr/>
          <a:lstStyle/>
          <a:p>
            <a:fld id="{2C54A5C6-1A67-402B-9D43-A5D8CAE25FA9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04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157" y="1105445"/>
            <a:ext cx="933101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Goal: Estimate changes in air pollutant emissions and </a:t>
            </a:r>
          </a:p>
          <a:p>
            <a:r>
              <a:rPr lang="en-US" sz="3200" dirty="0"/>
              <a:t>    associated PM mortality costs of current and </a:t>
            </a:r>
          </a:p>
          <a:p>
            <a:r>
              <a:rPr lang="en-US" sz="3200" dirty="0"/>
              <a:t>    proposed Regional Greenhouse Gas Initiative (RGGI) </a:t>
            </a:r>
          </a:p>
          <a:p>
            <a:r>
              <a:rPr lang="en-US" sz="3200" dirty="0"/>
              <a:t>    targets  </a:t>
            </a:r>
          </a:p>
          <a:p>
            <a:r>
              <a:rPr lang="en-US" sz="1000" dirty="0"/>
              <a:t>	</a:t>
            </a:r>
          </a:p>
          <a:p>
            <a:r>
              <a:rPr lang="en-US" sz="3600" dirty="0"/>
              <a:t>    </a:t>
            </a:r>
            <a:r>
              <a:rPr lang="en-US" sz="2800" dirty="0"/>
              <a:t>Region-wide electric sector CO</a:t>
            </a:r>
            <a:r>
              <a:rPr lang="en-US" sz="2800" baseline="-25000" dirty="0"/>
              <a:t>2</a:t>
            </a:r>
            <a:r>
              <a:rPr lang="en-US" sz="2800" dirty="0"/>
              <a:t> caps</a:t>
            </a:r>
            <a:endParaRPr lang="en-US" sz="2400" dirty="0"/>
          </a:p>
          <a:p>
            <a:r>
              <a:rPr lang="en-US" sz="2400" dirty="0"/>
              <a:t>    	2015 	- 	89 x 10</a:t>
            </a:r>
            <a:r>
              <a:rPr lang="en-US" sz="2400" baseline="30000" dirty="0"/>
              <a:t>6</a:t>
            </a:r>
            <a:r>
              <a:rPr lang="en-US" sz="2400" dirty="0"/>
              <a:t> tons</a:t>
            </a:r>
          </a:p>
          <a:p>
            <a:r>
              <a:rPr lang="en-US" sz="2400" dirty="0"/>
              <a:t>     	2020 	-	78 x 10</a:t>
            </a:r>
            <a:r>
              <a:rPr lang="en-US" sz="2400" baseline="30000" dirty="0"/>
              <a:t>6</a:t>
            </a:r>
            <a:r>
              <a:rPr lang="en-US" sz="2400" dirty="0"/>
              <a:t> tons</a:t>
            </a:r>
          </a:p>
          <a:p>
            <a:r>
              <a:rPr lang="en-US" sz="2400" dirty="0"/>
              <a:t>     	2025	- 	66 x 10</a:t>
            </a:r>
            <a:r>
              <a:rPr lang="en-US" sz="2400" baseline="30000" dirty="0"/>
              <a:t>6</a:t>
            </a:r>
            <a:r>
              <a:rPr lang="en-US" sz="2400" dirty="0"/>
              <a:t> tons </a:t>
            </a:r>
          </a:p>
          <a:p>
            <a:r>
              <a:rPr lang="en-US" sz="2400" dirty="0"/>
              <a:t>     	2030	- 	55 x 10</a:t>
            </a:r>
            <a:r>
              <a:rPr lang="en-US" sz="2400" baseline="30000" dirty="0"/>
              <a:t>6</a:t>
            </a:r>
            <a:r>
              <a:rPr lang="en-US" sz="2400" dirty="0"/>
              <a:t> tons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Application: Co-benefits 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3052D-4B00-40CA-98B5-F5639EB0864D}"/>
              </a:ext>
            </a:extLst>
          </p:cNvPr>
          <p:cNvSpPr txBox="1"/>
          <p:nvPr/>
        </p:nvSpPr>
        <p:spPr>
          <a:xfrm>
            <a:off x="2586113" y="6488668"/>
            <a:ext cx="761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RGGI region: CT, DE, ME, MD, MA, NH, NY, RI, VT (total population: &gt;40 million) 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FB87332C-E4CF-4584-BBAB-5102255270DA}"/>
              </a:ext>
            </a:extLst>
          </p:cNvPr>
          <p:cNvSpPr/>
          <p:nvPr/>
        </p:nvSpPr>
        <p:spPr>
          <a:xfrm>
            <a:off x="5188770" y="4650183"/>
            <a:ext cx="188616" cy="580773"/>
          </a:xfrm>
          <a:prstGeom prst="rightBrac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F818E-BCE8-45D7-8553-E637C67BB0EE}"/>
              </a:ext>
            </a:extLst>
          </p:cNvPr>
          <p:cNvSpPr txBox="1"/>
          <p:nvPr/>
        </p:nvSpPr>
        <p:spPr>
          <a:xfrm>
            <a:off x="5544976" y="4650183"/>
            <a:ext cx="976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Recently </a:t>
            </a:r>
          </a:p>
          <a:p>
            <a:r>
              <a:rPr lang="en-US" sz="1600" dirty="0"/>
              <a:t>proposed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24457-D516-4C07-9826-2C0C976AA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360" y="4133749"/>
            <a:ext cx="3200555" cy="22670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21575B-D659-416D-B941-AAD6F0E9AD35}"/>
              </a:ext>
            </a:extLst>
          </p:cNvPr>
          <p:cNvSpPr/>
          <p:nvPr/>
        </p:nvSpPr>
        <p:spPr>
          <a:xfrm>
            <a:off x="9416311" y="4548595"/>
            <a:ext cx="601565" cy="6583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1A6E3F-231C-42AF-921C-C52FD9A707AD}"/>
              </a:ext>
            </a:extLst>
          </p:cNvPr>
          <p:cNvCxnSpPr>
            <a:cxnSpLocks/>
          </p:cNvCxnSpPr>
          <p:nvPr/>
        </p:nvCxnSpPr>
        <p:spPr>
          <a:xfrm flipV="1">
            <a:off x="9416311" y="2504373"/>
            <a:ext cx="497001" cy="2044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DFA939-B5DA-4565-9D5C-1CB17B2FD947}"/>
              </a:ext>
            </a:extLst>
          </p:cNvPr>
          <p:cNvCxnSpPr/>
          <p:nvPr/>
        </p:nvCxnSpPr>
        <p:spPr>
          <a:xfrm flipV="1">
            <a:off x="10017876" y="4906868"/>
            <a:ext cx="1827877" cy="300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82BDC4-BCA9-44F7-8FDA-6D6B9746DC4C}"/>
              </a:ext>
            </a:extLst>
          </p:cNvPr>
          <p:cNvCxnSpPr>
            <a:cxnSpLocks/>
          </p:cNvCxnSpPr>
          <p:nvPr/>
        </p:nvCxnSpPr>
        <p:spPr>
          <a:xfrm flipV="1">
            <a:off x="9416311" y="4906868"/>
            <a:ext cx="497001" cy="3000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0B227FD-B461-4EFC-A940-566C2193BA63}"/>
              </a:ext>
            </a:extLst>
          </p:cNvPr>
          <p:cNvCxnSpPr/>
          <p:nvPr/>
        </p:nvCxnSpPr>
        <p:spPr>
          <a:xfrm flipV="1">
            <a:off x="10017876" y="2786463"/>
            <a:ext cx="1827877" cy="1762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0A4CF7E-F94C-48DB-A985-48F667128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312" y="2504373"/>
            <a:ext cx="1932442" cy="24024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2842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A229AEBC-3140-4013-9BED-CF88D0124056}"/>
              </a:ext>
            </a:extLst>
          </p:cNvPr>
          <p:cNvSpPr/>
          <p:nvPr/>
        </p:nvSpPr>
        <p:spPr>
          <a:xfrm>
            <a:off x="6182179" y="1065085"/>
            <a:ext cx="5428376" cy="51176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E3EA5-0910-4C58-9034-ADF62905C06B}"/>
              </a:ext>
            </a:extLst>
          </p:cNvPr>
          <p:cNvSpPr/>
          <p:nvPr/>
        </p:nvSpPr>
        <p:spPr>
          <a:xfrm>
            <a:off x="569489" y="1056378"/>
            <a:ext cx="5428376" cy="51176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Application: Co-benefits assessment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25740" y="1098680"/>
            <a:ext cx="5113616" cy="4950003"/>
            <a:chOff x="648295" y="1034177"/>
            <a:chExt cx="5113616" cy="4950003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81115584"/>
                </p:ext>
              </p:extLst>
            </p:nvPr>
          </p:nvGraphicFramePr>
          <p:xfrm>
            <a:off x="648295" y="1471920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9" name="Chart 8"/>
            <p:cNvGraphicFramePr>
              <a:graphicFrameLocks/>
            </p:cNvGraphicFramePr>
            <p:nvPr>
              <p:extLst/>
            </p:nvPr>
          </p:nvGraphicFramePr>
          <p:xfrm>
            <a:off x="2382143" y="1471920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0" name="Chart 9"/>
            <p:cNvGraphicFramePr>
              <a:graphicFrameLocks/>
            </p:cNvGraphicFramePr>
            <p:nvPr>
              <p:extLst/>
            </p:nvPr>
          </p:nvGraphicFramePr>
          <p:xfrm>
            <a:off x="4115991" y="1471920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1" name="Chart 10"/>
            <p:cNvGraphicFramePr>
              <a:graphicFrameLocks/>
            </p:cNvGraphicFramePr>
            <p:nvPr>
              <p:extLst/>
            </p:nvPr>
          </p:nvGraphicFramePr>
          <p:xfrm>
            <a:off x="648295" y="2989824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2" name="Chart 11"/>
            <p:cNvGraphicFramePr>
              <a:graphicFrameLocks/>
            </p:cNvGraphicFramePr>
            <p:nvPr>
              <p:extLst/>
            </p:nvPr>
          </p:nvGraphicFramePr>
          <p:xfrm>
            <a:off x="2382143" y="2989824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3" name="Chart 12"/>
            <p:cNvGraphicFramePr>
              <a:graphicFrameLocks/>
            </p:cNvGraphicFramePr>
            <p:nvPr>
              <p:extLst/>
            </p:nvPr>
          </p:nvGraphicFramePr>
          <p:xfrm>
            <a:off x="4115991" y="3000066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4" name="Chart 13"/>
            <p:cNvGraphicFramePr>
              <a:graphicFrameLocks/>
            </p:cNvGraphicFramePr>
            <p:nvPr>
              <p:extLst/>
            </p:nvPr>
          </p:nvGraphicFramePr>
          <p:xfrm>
            <a:off x="2382143" y="4509843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15" name="Chart 14"/>
            <p:cNvGraphicFramePr>
              <a:graphicFrameLocks/>
            </p:cNvGraphicFramePr>
            <p:nvPr>
              <p:extLst/>
            </p:nvPr>
          </p:nvGraphicFramePr>
          <p:xfrm>
            <a:off x="4115991" y="4520084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16" name="Chart 15"/>
            <p:cNvGraphicFramePr>
              <a:graphicFrameLocks/>
            </p:cNvGraphicFramePr>
            <p:nvPr>
              <p:extLst/>
            </p:nvPr>
          </p:nvGraphicFramePr>
          <p:xfrm>
            <a:off x="648295" y="4521140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1416897" y="1034177"/>
              <a:ext cx="39436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Electricity production (EJ) with RGGI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31572" y="1082504"/>
            <a:ext cx="5116079" cy="4966179"/>
            <a:chOff x="6376955" y="1025073"/>
            <a:chExt cx="5116079" cy="4966179"/>
          </a:xfrm>
        </p:grpSpPr>
        <p:graphicFrame>
          <p:nvGraphicFramePr>
            <p:cNvPr id="18" name="Chart 17"/>
            <p:cNvGraphicFramePr>
              <a:graphicFrameLocks/>
            </p:cNvGraphicFramePr>
            <p:nvPr>
              <p:extLst/>
            </p:nvPr>
          </p:nvGraphicFramePr>
          <p:xfrm>
            <a:off x="6376955" y="1471920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19" name="Chart 18"/>
            <p:cNvGraphicFramePr>
              <a:graphicFrameLocks/>
            </p:cNvGraphicFramePr>
            <p:nvPr>
              <p:extLst/>
            </p:nvPr>
          </p:nvGraphicFramePr>
          <p:xfrm>
            <a:off x="8115844" y="1471920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20" name="Chart 19"/>
            <p:cNvGraphicFramePr>
              <a:graphicFrameLocks/>
            </p:cNvGraphicFramePr>
            <p:nvPr>
              <p:extLst/>
            </p:nvPr>
          </p:nvGraphicFramePr>
          <p:xfrm>
            <a:off x="9847114" y="1471920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graphicFrame>
          <p:nvGraphicFramePr>
            <p:cNvPr id="21" name="Chart 20"/>
            <p:cNvGraphicFramePr>
              <a:graphicFrameLocks/>
            </p:cNvGraphicFramePr>
            <p:nvPr>
              <p:extLst/>
            </p:nvPr>
          </p:nvGraphicFramePr>
          <p:xfrm>
            <a:off x="6389356" y="3000066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graphicFrame>
          <p:nvGraphicFramePr>
            <p:cNvPr id="22" name="Chart 21"/>
            <p:cNvGraphicFramePr>
              <a:graphicFrameLocks/>
            </p:cNvGraphicFramePr>
            <p:nvPr>
              <p:extLst/>
            </p:nvPr>
          </p:nvGraphicFramePr>
          <p:xfrm>
            <a:off x="8118235" y="3000066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graphicFrame>
          <p:nvGraphicFramePr>
            <p:cNvPr id="23" name="Chart 22"/>
            <p:cNvGraphicFramePr>
              <a:graphicFrameLocks/>
            </p:cNvGraphicFramePr>
            <p:nvPr>
              <p:extLst/>
            </p:nvPr>
          </p:nvGraphicFramePr>
          <p:xfrm>
            <a:off x="9847114" y="3000066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graphicFrame>
          <p:nvGraphicFramePr>
            <p:cNvPr id="24" name="Chart 23"/>
            <p:cNvGraphicFramePr>
              <a:graphicFrameLocks/>
            </p:cNvGraphicFramePr>
            <p:nvPr>
              <p:extLst/>
            </p:nvPr>
          </p:nvGraphicFramePr>
          <p:xfrm>
            <a:off x="6380028" y="4509843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graphicFrame>
          <p:nvGraphicFramePr>
            <p:cNvPr id="25" name="Chart 24"/>
            <p:cNvGraphicFramePr>
              <a:graphicFrameLocks/>
            </p:cNvGraphicFramePr>
            <p:nvPr>
              <p:extLst/>
            </p:nvPr>
          </p:nvGraphicFramePr>
          <p:xfrm>
            <a:off x="8115844" y="4528212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graphicFrame>
          <p:nvGraphicFramePr>
            <p:cNvPr id="26" name="Chart 25"/>
            <p:cNvGraphicFramePr>
              <a:graphicFrameLocks/>
            </p:cNvGraphicFramePr>
            <p:nvPr>
              <p:extLst/>
            </p:nvPr>
          </p:nvGraphicFramePr>
          <p:xfrm>
            <a:off x="9847114" y="4509843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6999843" y="1025073"/>
              <a:ext cx="42995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Electricity production (EJ) without RGGI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572997" y="6200203"/>
            <a:ext cx="1103261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0930" y="6291643"/>
            <a:ext cx="27432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22009" y="6298353"/>
            <a:ext cx="274320" cy="274320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83088" y="6298353"/>
            <a:ext cx="274320" cy="274320"/>
          </a:xfrm>
          <a:prstGeom prst="rect">
            <a:avLst/>
          </a:prstGeom>
          <a:solidFill>
            <a:srgbClr val="00CC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44167" y="6298353"/>
            <a:ext cx="274320" cy="274320"/>
          </a:xfrm>
          <a:prstGeom prst="rect">
            <a:avLst/>
          </a:prstGeom>
          <a:solidFill>
            <a:srgbClr val="FF99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05246" y="6298353"/>
            <a:ext cx="274320" cy="274320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66325" y="6298353"/>
            <a:ext cx="274320" cy="27432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27404" y="6298353"/>
            <a:ext cx="274320" cy="274320"/>
          </a:xfrm>
          <a:prstGeom prst="rect">
            <a:avLst/>
          </a:prstGeom>
          <a:solidFill>
            <a:srgbClr val="99CCFF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488483" y="6298353"/>
            <a:ext cx="274320" cy="27432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749565" y="6298353"/>
            <a:ext cx="274320" cy="274320"/>
          </a:xfrm>
          <a:prstGeom prst="rect">
            <a:avLst/>
          </a:prstGeom>
          <a:solidFill>
            <a:srgbClr val="FF9BFF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2593" y="6293577"/>
            <a:ext cx="1061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Coal                      Gas                         Biomass                Nuclear                  Geothermal          Hydro                     Wind                      Solar                      CHP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710A22-EBD9-4000-9F24-2DE761FC1C41}"/>
              </a:ext>
            </a:extLst>
          </p:cNvPr>
          <p:cNvSpPr txBox="1"/>
          <p:nvPr/>
        </p:nvSpPr>
        <p:spPr>
          <a:xfrm>
            <a:off x="9726071" y="770296"/>
            <a:ext cx="184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Illustrative results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8196851-9431-41C0-8100-F0B902AAB540}"/>
              </a:ext>
            </a:extLst>
          </p:cNvPr>
          <p:cNvSpPr/>
          <p:nvPr/>
        </p:nvSpPr>
        <p:spPr>
          <a:xfrm>
            <a:off x="569489" y="6205794"/>
            <a:ext cx="11036127" cy="457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BCCEF-0B89-4D58-A001-110975BBF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1E9BC-93A9-4696-A6ED-3EC4B27B2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4900"/>
            <a:ext cx="10515600" cy="53779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Additional contributors to this work</a:t>
            </a:r>
          </a:p>
          <a:p>
            <a:pPr lvl="1"/>
            <a:r>
              <a:rPr lang="en-US" dirty="0"/>
              <a:t>EPA: Tai Wu, Carol Lenox</a:t>
            </a:r>
          </a:p>
          <a:p>
            <a:pPr lvl="1"/>
            <a:r>
              <a:rPr lang="en-US" dirty="0"/>
              <a:t>ORISE: Wenjing Shi, Samaneh Babaee</a:t>
            </a:r>
          </a:p>
          <a:p>
            <a:pPr lvl="1"/>
            <a:r>
              <a:rPr lang="en-US" dirty="0"/>
              <a:t>PNNL: Catherine Ledna, Gokul Iyer</a:t>
            </a:r>
          </a:p>
          <a:p>
            <a:pPr lvl="1"/>
            <a:r>
              <a:rPr lang="en-US" dirty="0"/>
              <a:t>UNC-CH: Jason West</a:t>
            </a:r>
          </a:p>
          <a:p>
            <a:r>
              <a:rPr lang="en-US" dirty="0"/>
              <a:t>Purpose of this presentation</a:t>
            </a:r>
          </a:p>
          <a:p>
            <a:pPr lvl="1"/>
            <a:r>
              <a:rPr lang="en-US" dirty="0"/>
              <a:t>Discuss development and application of GLIMPSE, a GCAM-USA-based decision support tool for air quality management</a:t>
            </a:r>
          </a:p>
          <a:p>
            <a:r>
              <a:rPr lang="en-US" dirty="0"/>
              <a:t>Intended audience</a:t>
            </a:r>
          </a:p>
          <a:p>
            <a:pPr lvl="1"/>
            <a:r>
              <a:rPr lang="en-US" dirty="0"/>
              <a:t>The emissions and air quality modeling communities</a:t>
            </a:r>
          </a:p>
          <a:p>
            <a:r>
              <a:rPr lang="en-US" dirty="0"/>
              <a:t>Caveats</a:t>
            </a:r>
          </a:p>
          <a:p>
            <a:pPr lvl="1"/>
            <a:r>
              <a:rPr lang="en-US" dirty="0"/>
              <a:t>All results shown are intended to be illustrative. Caveats and assumptions are not fully discussed here. Please do not cite results. 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The views expressed in this presentation are those of the authors and do not necessarily represent the views or policies of the U.S. EPA</a:t>
            </a:r>
          </a:p>
        </p:txBody>
      </p:sp>
    </p:spTree>
    <p:extLst>
      <p:ext uri="{BB962C8B-B14F-4D97-AF65-F5344CB8AC3E}">
        <p14:creationId xmlns:p14="http://schemas.microsoft.com/office/powerpoint/2010/main" val="2209499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A229AEBC-3140-4013-9BED-CF88D0124056}"/>
              </a:ext>
            </a:extLst>
          </p:cNvPr>
          <p:cNvSpPr/>
          <p:nvPr/>
        </p:nvSpPr>
        <p:spPr>
          <a:xfrm>
            <a:off x="6182179" y="1065085"/>
            <a:ext cx="5428376" cy="51176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E3EA5-0910-4C58-9034-ADF62905C06B}"/>
              </a:ext>
            </a:extLst>
          </p:cNvPr>
          <p:cNvSpPr/>
          <p:nvPr/>
        </p:nvSpPr>
        <p:spPr>
          <a:xfrm>
            <a:off x="569489" y="1056378"/>
            <a:ext cx="5428376" cy="51176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Application: Co-benefits assessment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25740" y="1098680"/>
            <a:ext cx="5113616" cy="4950003"/>
            <a:chOff x="648295" y="1034177"/>
            <a:chExt cx="5113616" cy="4950003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/>
            </p:nvPr>
          </p:nvGraphicFramePr>
          <p:xfrm>
            <a:off x="648295" y="1471920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9" name="Chart 8"/>
            <p:cNvGraphicFramePr>
              <a:graphicFrameLocks/>
            </p:cNvGraphicFramePr>
            <p:nvPr>
              <p:extLst/>
            </p:nvPr>
          </p:nvGraphicFramePr>
          <p:xfrm>
            <a:off x="2382143" y="1471920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0" name="Chart 9"/>
            <p:cNvGraphicFramePr>
              <a:graphicFrameLocks/>
            </p:cNvGraphicFramePr>
            <p:nvPr>
              <p:extLst/>
            </p:nvPr>
          </p:nvGraphicFramePr>
          <p:xfrm>
            <a:off x="4115991" y="1471920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1" name="Chart 10"/>
            <p:cNvGraphicFramePr>
              <a:graphicFrameLocks/>
            </p:cNvGraphicFramePr>
            <p:nvPr>
              <p:extLst/>
            </p:nvPr>
          </p:nvGraphicFramePr>
          <p:xfrm>
            <a:off x="648295" y="2989824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2" name="Chart 11"/>
            <p:cNvGraphicFramePr>
              <a:graphicFrameLocks/>
            </p:cNvGraphicFramePr>
            <p:nvPr>
              <p:extLst/>
            </p:nvPr>
          </p:nvGraphicFramePr>
          <p:xfrm>
            <a:off x="2382143" y="2989824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3" name="Chart 12"/>
            <p:cNvGraphicFramePr>
              <a:graphicFrameLocks/>
            </p:cNvGraphicFramePr>
            <p:nvPr>
              <p:extLst/>
            </p:nvPr>
          </p:nvGraphicFramePr>
          <p:xfrm>
            <a:off x="4115991" y="3000066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4" name="Chart 13"/>
            <p:cNvGraphicFramePr>
              <a:graphicFrameLocks/>
            </p:cNvGraphicFramePr>
            <p:nvPr>
              <p:extLst/>
            </p:nvPr>
          </p:nvGraphicFramePr>
          <p:xfrm>
            <a:off x="2382143" y="4509843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15" name="Chart 14"/>
            <p:cNvGraphicFramePr>
              <a:graphicFrameLocks/>
            </p:cNvGraphicFramePr>
            <p:nvPr>
              <p:extLst/>
            </p:nvPr>
          </p:nvGraphicFramePr>
          <p:xfrm>
            <a:off x="4115991" y="4520084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16" name="Chart 15"/>
            <p:cNvGraphicFramePr>
              <a:graphicFrameLocks/>
            </p:cNvGraphicFramePr>
            <p:nvPr>
              <p:extLst/>
            </p:nvPr>
          </p:nvGraphicFramePr>
          <p:xfrm>
            <a:off x="648295" y="4521140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1416897" y="1034177"/>
              <a:ext cx="39436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Electricity production (EJ) with RGGI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31572" y="1082504"/>
            <a:ext cx="5116079" cy="4966179"/>
            <a:chOff x="6376955" y="1025073"/>
            <a:chExt cx="5116079" cy="4966179"/>
          </a:xfrm>
        </p:grpSpPr>
        <p:graphicFrame>
          <p:nvGraphicFramePr>
            <p:cNvPr id="18" name="Chart 17"/>
            <p:cNvGraphicFramePr>
              <a:graphicFrameLocks/>
            </p:cNvGraphicFramePr>
            <p:nvPr>
              <p:extLst/>
            </p:nvPr>
          </p:nvGraphicFramePr>
          <p:xfrm>
            <a:off x="6376955" y="1471920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19" name="Chart 18"/>
            <p:cNvGraphicFramePr>
              <a:graphicFrameLocks/>
            </p:cNvGraphicFramePr>
            <p:nvPr>
              <p:extLst/>
            </p:nvPr>
          </p:nvGraphicFramePr>
          <p:xfrm>
            <a:off x="8115844" y="1471920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20" name="Chart 19"/>
            <p:cNvGraphicFramePr>
              <a:graphicFrameLocks/>
            </p:cNvGraphicFramePr>
            <p:nvPr>
              <p:extLst/>
            </p:nvPr>
          </p:nvGraphicFramePr>
          <p:xfrm>
            <a:off x="9847114" y="1471920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graphicFrame>
          <p:nvGraphicFramePr>
            <p:cNvPr id="21" name="Chart 20"/>
            <p:cNvGraphicFramePr>
              <a:graphicFrameLocks/>
            </p:cNvGraphicFramePr>
            <p:nvPr>
              <p:extLst/>
            </p:nvPr>
          </p:nvGraphicFramePr>
          <p:xfrm>
            <a:off x="6389356" y="3000066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graphicFrame>
          <p:nvGraphicFramePr>
            <p:cNvPr id="22" name="Chart 21"/>
            <p:cNvGraphicFramePr>
              <a:graphicFrameLocks/>
            </p:cNvGraphicFramePr>
            <p:nvPr>
              <p:extLst/>
            </p:nvPr>
          </p:nvGraphicFramePr>
          <p:xfrm>
            <a:off x="8118235" y="3000066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graphicFrame>
          <p:nvGraphicFramePr>
            <p:cNvPr id="23" name="Chart 22"/>
            <p:cNvGraphicFramePr>
              <a:graphicFrameLocks/>
            </p:cNvGraphicFramePr>
            <p:nvPr>
              <p:extLst/>
            </p:nvPr>
          </p:nvGraphicFramePr>
          <p:xfrm>
            <a:off x="9847114" y="3000066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graphicFrame>
          <p:nvGraphicFramePr>
            <p:cNvPr id="24" name="Chart 23"/>
            <p:cNvGraphicFramePr>
              <a:graphicFrameLocks/>
            </p:cNvGraphicFramePr>
            <p:nvPr>
              <p:extLst/>
            </p:nvPr>
          </p:nvGraphicFramePr>
          <p:xfrm>
            <a:off x="6380028" y="4509843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graphicFrame>
          <p:nvGraphicFramePr>
            <p:cNvPr id="25" name="Chart 24"/>
            <p:cNvGraphicFramePr>
              <a:graphicFrameLocks/>
            </p:cNvGraphicFramePr>
            <p:nvPr>
              <p:extLst/>
            </p:nvPr>
          </p:nvGraphicFramePr>
          <p:xfrm>
            <a:off x="8115844" y="4528212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graphicFrame>
          <p:nvGraphicFramePr>
            <p:cNvPr id="26" name="Chart 25"/>
            <p:cNvGraphicFramePr>
              <a:graphicFrameLocks/>
            </p:cNvGraphicFramePr>
            <p:nvPr>
              <p:extLst/>
            </p:nvPr>
          </p:nvGraphicFramePr>
          <p:xfrm>
            <a:off x="9847114" y="4509843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6999843" y="1025073"/>
              <a:ext cx="42995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Electricity production (EJ) without RGGI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572997" y="6200203"/>
            <a:ext cx="1103261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0930" y="6291643"/>
            <a:ext cx="27432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22009" y="6298353"/>
            <a:ext cx="274320" cy="274320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83088" y="6298353"/>
            <a:ext cx="274320" cy="274320"/>
          </a:xfrm>
          <a:prstGeom prst="rect">
            <a:avLst/>
          </a:prstGeom>
          <a:solidFill>
            <a:srgbClr val="00CC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44167" y="6298353"/>
            <a:ext cx="274320" cy="274320"/>
          </a:xfrm>
          <a:prstGeom prst="rect">
            <a:avLst/>
          </a:prstGeom>
          <a:solidFill>
            <a:srgbClr val="FF99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05246" y="6298353"/>
            <a:ext cx="274320" cy="274320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66325" y="6298353"/>
            <a:ext cx="274320" cy="27432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27404" y="6298353"/>
            <a:ext cx="274320" cy="274320"/>
          </a:xfrm>
          <a:prstGeom prst="rect">
            <a:avLst/>
          </a:prstGeom>
          <a:solidFill>
            <a:srgbClr val="99CCFF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488483" y="6298353"/>
            <a:ext cx="274320" cy="27432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749565" y="6298353"/>
            <a:ext cx="274320" cy="274320"/>
          </a:xfrm>
          <a:prstGeom prst="rect">
            <a:avLst/>
          </a:prstGeom>
          <a:solidFill>
            <a:srgbClr val="FF9BFF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2593" y="6293577"/>
            <a:ext cx="1061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Coal                      Gas                         Biomass                Nuclear                  Geothermal          Hydro                     Wind                      Solar                      CHP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710A22-EBD9-4000-9F24-2DE761FC1C41}"/>
              </a:ext>
            </a:extLst>
          </p:cNvPr>
          <p:cNvSpPr txBox="1"/>
          <p:nvPr/>
        </p:nvSpPr>
        <p:spPr>
          <a:xfrm>
            <a:off x="9726071" y="770296"/>
            <a:ext cx="184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Illustrative results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8196851-9431-41C0-8100-F0B902AAB540}"/>
              </a:ext>
            </a:extLst>
          </p:cNvPr>
          <p:cNvSpPr/>
          <p:nvPr/>
        </p:nvSpPr>
        <p:spPr>
          <a:xfrm>
            <a:off x="569489" y="6205794"/>
            <a:ext cx="11036127" cy="457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7CA94AF-AD01-4912-9722-B059A166F398}"/>
              </a:ext>
            </a:extLst>
          </p:cNvPr>
          <p:cNvSpPr/>
          <p:nvPr/>
        </p:nvSpPr>
        <p:spPr>
          <a:xfrm>
            <a:off x="743973" y="2855949"/>
            <a:ext cx="1737360" cy="17373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B524A9C-997E-43DA-9AD8-FA0B04BD3E69}"/>
              </a:ext>
            </a:extLst>
          </p:cNvPr>
          <p:cNvSpPr/>
          <p:nvPr/>
        </p:nvSpPr>
        <p:spPr>
          <a:xfrm>
            <a:off x="6326226" y="2972107"/>
            <a:ext cx="1737360" cy="17373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32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A229AEBC-3140-4013-9BED-CF88D0124056}"/>
              </a:ext>
            </a:extLst>
          </p:cNvPr>
          <p:cNvSpPr/>
          <p:nvPr/>
        </p:nvSpPr>
        <p:spPr>
          <a:xfrm>
            <a:off x="6182179" y="1065085"/>
            <a:ext cx="5428376" cy="51176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E3EA5-0910-4C58-9034-ADF62905C06B}"/>
              </a:ext>
            </a:extLst>
          </p:cNvPr>
          <p:cNvSpPr/>
          <p:nvPr/>
        </p:nvSpPr>
        <p:spPr>
          <a:xfrm>
            <a:off x="569489" y="1056378"/>
            <a:ext cx="5428376" cy="51176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Application: Co-benefits assessment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25740" y="1098680"/>
            <a:ext cx="5113616" cy="4950003"/>
            <a:chOff x="648295" y="1034177"/>
            <a:chExt cx="5113616" cy="4950003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/>
            </p:nvPr>
          </p:nvGraphicFramePr>
          <p:xfrm>
            <a:off x="648295" y="1471920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9" name="Chart 8"/>
            <p:cNvGraphicFramePr>
              <a:graphicFrameLocks/>
            </p:cNvGraphicFramePr>
            <p:nvPr>
              <p:extLst/>
            </p:nvPr>
          </p:nvGraphicFramePr>
          <p:xfrm>
            <a:off x="2382143" y="1471920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0" name="Chart 9"/>
            <p:cNvGraphicFramePr>
              <a:graphicFrameLocks/>
            </p:cNvGraphicFramePr>
            <p:nvPr>
              <p:extLst/>
            </p:nvPr>
          </p:nvGraphicFramePr>
          <p:xfrm>
            <a:off x="4115991" y="1471920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1" name="Chart 10"/>
            <p:cNvGraphicFramePr>
              <a:graphicFrameLocks/>
            </p:cNvGraphicFramePr>
            <p:nvPr>
              <p:extLst/>
            </p:nvPr>
          </p:nvGraphicFramePr>
          <p:xfrm>
            <a:off x="648295" y="2989824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2" name="Chart 11"/>
            <p:cNvGraphicFramePr>
              <a:graphicFrameLocks/>
            </p:cNvGraphicFramePr>
            <p:nvPr>
              <p:extLst/>
            </p:nvPr>
          </p:nvGraphicFramePr>
          <p:xfrm>
            <a:off x="2382143" y="2989824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3" name="Chart 12"/>
            <p:cNvGraphicFramePr>
              <a:graphicFrameLocks/>
            </p:cNvGraphicFramePr>
            <p:nvPr>
              <p:extLst/>
            </p:nvPr>
          </p:nvGraphicFramePr>
          <p:xfrm>
            <a:off x="4115991" y="3000066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4" name="Chart 13"/>
            <p:cNvGraphicFramePr>
              <a:graphicFrameLocks/>
            </p:cNvGraphicFramePr>
            <p:nvPr>
              <p:extLst/>
            </p:nvPr>
          </p:nvGraphicFramePr>
          <p:xfrm>
            <a:off x="2382143" y="4509843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15" name="Chart 14"/>
            <p:cNvGraphicFramePr>
              <a:graphicFrameLocks/>
            </p:cNvGraphicFramePr>
            <p:nvPr>
              <p:extLst/>
            </p:nvPr>
          </p:nvGraphicFramePr>
          <p:xfrm>
            <a:off x="4115991" y="4520084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16" name="Chart 15"/>
            <p:cNvGraphicFramePr>
              <a:graphicFrameLocks/>
            </p:cNvGraphicFramePr>
            <p:nvPr>
              <p:extLst/>
            </p:nvPr>
          </p:nvGraphicFramePr>
          <p:xfrm>
            <a:off x="648295" y="4521140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1416897" y="1034177"/>
              <a:ext cx="39436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Electricity production (EJ) with RGGI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31572" y="1082504"/>
            <a:ext cx="5116079" cy="4966179"/>
            <a:chOff x="6376955" y="1025073"/>
            <a:chExt cx="5116079" cy="4966179"/>
          </a:xfrm>
        </p:grpSpPr>
        <p:graphicFrame>
          <p:nvGraphicFramePr>
            <p:cNvPr id="18" name="Chart 17"/>
            <p:cNvGraphicFramePr>
              <a:graphicFrameLocks/>
            </p:cNvGraphicFramePr>
            <p:nvPr>
              <p:extLst/>
            </p:nvPr>
          </p:nvGraphicFramePr>
          <p:xfrm>
            <a:off x="6376955" y="1471920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19" name="Chart 18"/>
            <p:cNvGraphicFramePr>
              <a:graphicFrameLocks/>
            </p:cNvGraphicFramePr>
            <p:nvPr>
              <p:extLst/>
            </p:nvPr>
          </p:nvGraphicFramePr>
          <p:xfrm>
            <a:off x="8115844" y="1471920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20" name="Chart 19"/>
            <p:cNvGraphicFramePr>
              <a:graphicFrameLocks/>
            </p:cNvGraphicFramePr>
            <p:nvPr>
              <p:extLst/>
            </p:nvPr>
          </p:nvGraphicFramePr>
          <p:xfrm>
            <a:off x="9847114" y="1471920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graphicFrame>
          <p:nvGraphicFramePr>
            <p:cNvPr id="21" name="Chart 20"/>
            <p:cNvGraphicFramePr>
              <a:graphicFrameLocks/>
            </p:cNvGraphicFramePr>
            <p:nvPr>
              <p:extLst/>
            </p:nvPr>
          </p:nvGraphicFramePr>
          <p:xfrm>
            <a:off x="6389356" y="3000066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graphicFrame>
          <p:nvGraphicFramePr>
            <p:cNvPr id="22" name="Chart 21"/>
            <p:cNvGraphicFramePr>
              <a:graphicFrameLocks/>
            </p:cNvGraphicFramePr>
            <p:nvPr>
              <p:extLst/>
            </p:nvPr>
          </p:nvGraphicFramePr>
          <p:xfrm>
            <a:off x="8118235" y="3000066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graphicFrame>
          <p:nvGraphicFramePr>
            <p:cNvPr id="23" name="Chart 22"/>
            <p:cNvGraphicFramePr>
              <a:graphicFrameLocks/>
            </p:cNvGraphicFramePr>
            <p:nvPr>
              <p:extLst/>
            </p:nvPr>
          </p:nvGraphicFramePr>
          <p:xfrm>
            <a:off x="9847114" y="3000066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graphicFrame>
          <p:nvGraphicFramePr>
            <p:cNvPr id="24" name="Chart 23"/>
            <p:cNvGraphicFramePr>
              <a:graphicFrameLocks/>
            </p:cNvGraphicFramePr>
            <p:nvPr>
              <p:extLst/>
            </p:nvPr>
          </p:nvGraphicFramePr>
          <p:xfrm>
            <a:off x="6380028" y="4509843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graphicFrame>
          <p:nvGraphicFramePr>
            <p:cNvPr id="25" name="Chart 24"/>
            <p:cNvGraphicFramePr>
              <a:graphicFrameLocks/>
            </p:cNvGraphicFramePr>
            <p:nvPr>
              <p:extLst/>
            </p:nvPr>
          </p:nvGraphicFramePr>
          <p:xfrm>
            <a:off x="8115844" y="4528212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graphicFrame>
          <p:nvGraphicFramePr>
            <p:cNvPr id="26" name="Chart 25"/>
            <p:cNvGraphicFramePr>
              <a:graphicFrameLocks/>
            </p:cNvGraphicFramePr>
            <p:nvPr>
              <p:extLst/>
            </p:nvPr>
          </p:nvGraphicFramePr>
          <p:xfrm>
            <a:off x="9847114" y="4509843"/>
            <a:ext cx="1645920" cy="1463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6999843" y="1025073"/>
              <a:ext cx="429951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Electricity production (EJ) without RGGI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572997" y="6200203"/>
            <a:ext cx="1103261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0930" y="6291643"/>
            <a:ext cx="27432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22009" y="6298353"/>
            <a:ext cx="274320" cy="274320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83088" y="6298353"/>
            <a:ext cx="274320" cy="274320"/>
          </a:xfrm>
          <a:prstGeom prst="rect">
            <a:avLst/>
          </a:prstGeom>
          <a:solidFill>
            <a:srgbClr val="00CC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44167" y="6298353"/>
            <a:ext cx="274320" cy="274320"/>
          </a:xfrm>
          <a:prstGeom prst="rect">
            <a:avLst/>
          </a:prstGeom>
          <a:solidFill>
            <a:srgbClr val="FF99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05246" y="6298353"/>
            <a:ext cx="274320" cy="274320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66325" y="6298353"/>
            <a:ext cx="274320" cy="27432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27404" y="6298353"/>
            <a:ext cx="274320" cy="274320"/>
          </a:xfrm>
          <a:prstGeom prst="rect">
            <a:avLst/>
          </a:prstGeom>
          <a:solidFill>
            <a:srgbClr val="99CCFF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488483" y="6298353"/>
            <a:ext cx="274320" cy="27432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749565" y="6298353"/>
            <a:ext cx="274320" cy="274320"/>
          </a:xfrm>
          <a:prstGeom prst="rect">
            <a:avLst/>
          </a:prstGeom>
          <a:solidFill>
            <a:srgbClr val="FF9BFF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2593" y="6293577"/>
            <a:ext cx="1061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Coal                      Gas                         Biomass                Nuclear                  Geothermal          Hydro                     Wind                      Solar                      CHP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710A22-EBD9-4000-9F24-2DE761FC1C41}"/>
              </a:ext>
            </a:extLst>
          </p:cNvPr>
          <p:cNvSpPr txBox="1"/>
          <p:nvPr/>
        </p:nvSpPr>
        <p:spPr>
          <a:xfrm>
            <a:off x="9726071" y="770296"/>
            <a:ext cx="184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Illustrative results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8196851-9431-41C0-8100-F0B902AAB540}"/>
              </a:ext>
            </a:extLst>
          </p:cNvPr>
          <p:cNvSpPr/>
          <p:nvPr/>
        </p:nvSpPr>
        <p:spPr>
          <a:xfrm>
            <a:off x="569489" y="6205794"/>
            <a:ext cx="11036127" cy="457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7CA94AF-AD01-4912-9722-B059A166F398}"/>
              </a:ext>
            </a:extLst>
          </p:cNvPr>
          <p:cNvSpPr/>
          <p:nvPr/>
        </p:nvSpPr>
        <p:spPr>
          <a:xfrm>
            <a:off x="4206277" y="4406794"/>
            <a:ext cx="1737360" cy="17373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B524A9C-997E-43DA-9AD8-FA0B04BD3E69}"/>
              </a:ext>
            </a:extLst>
          </p:cNvPr>
          <p:cNvSpPr/>
          <p:nvPr/>
        </p:nvSpPr>
        <p:spPr>
          <a:xfrm>
            <a:off x="9868256" y="4512326"/>
            <a:ext cx="1737360" cy="17373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76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2B38CD6-DBA8-48D9-9759-74217A227965}"/>
              </a:ext>
            </a:extLst>
          </p:cNvPr>
          <p:cNvSpPr/>
          <p:nvPr/>
        </p:nvSpPr>
        <p:spPr>
          <a:xfrm>
            <a:off x="4371231" y="1812386"/>
            <a:ext cx="4215976" cy="35971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02ADC23-A1DB-4208-846C-F976FB49821B}"/>
              </a:ext>
            </a:extLst>
          </p:cNvPr>
          <p:cNvSpPr/>
          <p:nvPr/>
        </p:nvSpPr>
        <p:spPr>
          <a:xfrm>
            <a:off x="105968" y="1812386"/>
            <a:ext cx="4152661" cy="36037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Application: Co-benefits 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3052D-4B00-40CA-98B5-F5639EB0864D}"/>
              </a:ext>
            </a:extLst>
          </p:cNvPr>
          <p:cNvSpPr txBox="1"/>
          <p:nvPr/>
        </p:nvSpPr>
        <p:spPr>
          <a:xfrm>
            <a:off x="3494864" y="6251368"/>
            <a:ext cx="475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RGGI region: CT, DE, ME, MD, MA, NH, NY, RI, VT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07352"/>
              </p:ext>
            </p:extLst>
          </p:nvPr>
        </p:nvGraphicFramePr>
        <p:xfrm>
          <a:off x="105968" y="1812386"/>
          <a:ext cx="4152661" cy="3532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6228"/>
              </p:ext>
            </p:extLst>
          </p:nvPr>
        </p:nvGraphicFramePr>
        <p:xfrm>
          <a:off x="4434546" y="1812386"/>
          <a:ext cx="4152661" cy="3532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1764" y="1192259"/>
            <a:ext cx="11329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Electricity production by aggregated technology category in the RGGI region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66671" y="5474277"/>
            <a:ext cx="1103261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4604" y="5565717"/>
            <a:ext cx="27432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15683" y="5572427"/>
            <a:ext cx="274320" cy="274320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6762" y="5572427"/>
            <a:ext cx="274320" cy="274320"/>
          </a:xfrm>
          <a:prstGeom prst="rect">
            <a:avLst/>
          </a:prstGeom>
          <a:solidFill>
            <a:srgbClr val="00CC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37841" y="5572427"/>
            <a:ext cx="274320" cy="274320"/>
          </a:xfrm>
          <a:prstGeom prst="rect">
            <a:avLst/>
          </a:prstGeom>
          <a:solidFill>
            <a:srgbClr val="ED7D3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920" y="5572427"/>
            <a:ext cx="274320" cy="274320"/>
          </a:xfrm>
          <a:prstGeom prst="rect">
            <a:avLst/>
          </a:prstGeom>
          <a:solidFill>
            <a:srgbClr val="C000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9999" y="5572427"/>
            <a:ext cx="274320" cy="27432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1078" y="5572427"/>
            <a:ext cx="274320" cy="274320"/>
          </a:xfrm>
          <a:prstGeom prst="rect">
            <a:avLst/>
          </a:prstGeom>
          <a:solidFill>
            <a:srgbClr val="99CCFF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382157" y="5572427"/>
            <a:ext cx="274320" cy="274320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43239" y="5572427"/>
            <a:ext cx="274320" cy="274320"/>
          </a:xfrm>
          <a:prstGeom prst="rect">
            <a:avLst/>
          </a:prstGeom>
          <a:solidFill>
            <a:srgbClr val="FF9BFF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6267" y="5567651"/>
            <a:ext cx="1061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Coal                      Gas                         Biomass                Nuclear                  Geothermal          Hydro                     Wind                      Solar                      CHP</a:t>
            </a:r>
          </a:p>
        </p:txBody>
      </p:sp>
      <p:cxnSp>
        <p:nvCxnSpPr>
          <p:cNvPr id="5" name="Straight Arrow Connector 4"/>
          <p:cNvCxnSpPr>
            <a:cxnSpLocks/>
            <a:stCxn id="22" idx="1"/>
          </p:cNvCxnSpPr>
          <p:nvPr/>
        </p:nvCxnSpPr>
        <p:spPr>
          <a:xfrm flipH="1" flipV="1">
            <a:off x="8258238" y="4379495"/>
            <a:ext cx="1031895" cy="5902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290133" y="4708110"/>
            <a:ext cx="1627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Gas w/</a:t>
            </a:r>
          </a:p>
          <a:p>
            <a:r>
              <a:rPr lang="en-US" sz="1400" dirty="0"/>
              <a:t>CCS</a:t>
            </a: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/>
          </p:nvPr>
        </p:nvGraphicFramePr>
        <p:xfrm>
          <a:off x="8763124" y="1845425"/>
          <a:ext cx="3276897" cy="280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460852" y="1979477"/>
            <a:ext cx="298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EJ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2056" y="1977257"/>
            <a:ext cx="298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EJ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84227" y="2252122"/>
            <a:ext cx="2984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EJ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B5896C-E838-49F8-A7A1-2D1B29CD19B9}"/>
              </a:ext>
            </a:extLst>
          </p:cNvPr>
          <p:cNvSpPr txBox="1"/>
          <p:nvPr/>
        </p:nvSpPr>
        <p:spPr>
          <a:xfrm>
            <a:off x="10264688" y="6384361"/>
            <a:ext cx="184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Illustrative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AA9C8C-B056-496B-878C-4035DE1EFE2C}"/>
              </a:ext>
            </a:extLst>
          </p:cNvPr>
          <p:cNvSpPr/>
          <p:nvPr/>
        </p:nvSpPr>
        <p:spPr>
          <a:xfrm>
            <a:off x="440545" y="5487340"/>
            <a:ext cx="11237649" cy="457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B21EF2F-1303-4788-AD75-664B42E08EE3}"/>
              </a:ext>
            </a:extLst>
          </p:cNvPr>
          <p:cNvSpPr/>
          <p:nvPr/>
        </p:nvSpPr>
        <p:spPr>
          <a:xfrm>
            <a:off x="4805510" y="2368219"/>
            <a:ext cx="3502152" cy="679268"/>
          </a:xfrm>
          <a:custGeom>
            <a:avLst/>
            <a:gdLst>
              <a:gd name="connsiteX0" fmla="*/ 0 w 3526971"/>
              <a:gd name="connsiteY0" fmla="*/ 679268 h 679268"/>
              <a:gd name="connsiteX1" fmla="*/ 444137 w 3526971"/>
              <a:gd name="connsiteY1" fmla="*/ 496388 h 679268"/>
              <a:gd name="connsiteX2" fmla="*/ 1828800 w 3526971"/>
              <a:gd name="connsiteY2" fmla="*/ 313508 h 679268"/>
              <a:gd name="connsiteX3" fmla="*/ 2978331 w 3526971"/>
              <a:gd name="connsiteY3" fmla="*/ 143691 h 679268"/>
              <a:gd name="connsiteX4" fmla="*/ 3526971 w 3526971"/>
              <a:gd name="connsiteY4" fmla="*/ 0 h 67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6971" h="679268">
                <a:moveTo>
                  <a:pt x="0" y="679268"/>
                </a:moveTo>
                <a:lnTo>
                  <a:pt x="444137" y="496388"/>
                </a:lnTo>
                <a:lnTo>
                  <a:pt x="1828800" y="313508"/>
                </a:lnTo>
                <a:lnTo>
                  <a:pt x="2978331" y="143691"/>
                </a:lnTo>
                <a:lnTo>
                  <a:pt x="3526971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42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046F631-1DDB-4EB5-900A-85F5FC9144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92017"/>
              </p:ext>
            </p:extLst>
          </p:nvPr>
        </p:nvGraphicFramePr>
        <p:xfrm>
          <a:off x="4579825" y="1016000"/>
          <a:ext cx="7380854" cy="5346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Co-benefits assessment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7417" y="1470559"/>
            <a:ext cx="3901339" cy="47639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bg1"/>
                </a:solidFill>
              </a:rPr>
              <a:t>Comparison of emission trajectories for CO</a:t>
            </a:r>
            <a:r>
              <a:rPr lang="en-US" sz="2000" baseline="-250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, NO</a:t>
            </a:r>
            <a:r>
              <a:rPr lang="en-US" sz="2000" baseline="-25000" dirty="0">
                <a:solidFill>
                  <a:schemeClr val="bg1"/>
                </a:solidFill>
              </a:rPr>
              <a:t>x</a:t>
            </a:r>
            <a:r>
              <a:rPr lang="en-US" sz="2000" dirty="0">
                <a:solidFill>
                  <a:schemeClr val="bg1"/>
                </a:solidFill>
              </a:rPr>
              <a:t>, SO</a:t>
            </a:r>
            <a:r>
              <a:rPr lang="en-US" sz="2000" baseline="-250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, and PM</a:t>
            </a:r>
            <a:r>
              <a:rPr lang="en-US" sz="2000" baseline="-25000" dirty="0">
                <a:solidFill>
                  <a:schemeClr val="bg1"/>
                </a:solidFill>
              </a:rPr>
              <a:t>2.5</a:t>
            </a:r>
            <a:r>
              <a:rPr lang="en-US" sz="2000" dirty="0">
                <a:solidFill>
                  <a:schemeClr val="bg1"/>
                </a:solidFill>
              </a:rPr>
              <a:t> in the RGGI region states with and without the proposed regional targets.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Bars show annual estimates of avoided PM</a:t>
            </a:r>
            <a:r>
              <a:rPr lang="en-US" sz="2000" baseline="-25000" dirty="0">
                <a:solidFill>
                  <a:schemeClr val="bg1"/>
                </a:solidFill>
              </a:rPr>
              <a:t>2.5</a:t>
            </a:r>
            <a:r>
              <a:rPr lang="en-US" sz="2000" dirty="0">
                <a:solidFill>
                  <a:schemeClr val="bg1"/>
                </a:solidFill>
              </a:rPr>
              <a:t> mortality costs from RGGI.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Source- and pollutant-specific PM</a:t>
            </a:r>
            <a:r>
              <a:rPr lang="en-US" baseline="-25000" dirty="0">
                <a:solidFill>
                  <a:schemeClr val="bg1"/>
                </a:solidFill>
              </a:rPr>
              <a:t>2.5</a:t>
            </a:r>
            <a:r>
              <a:rPr lang="en-US" dirty="0">
                <a:solidFill>
                  <a:schemeClr val="bg1"/>
                </a:solidFill>
              </a:rPr>
              <a:t> mortality impact factors obtained from OAQPS report: “Estimating the benefit per ton of reducing PM</a:t>
            </a:r>
            <a:r>
              <a:rPr lang="en-US" baseline="-25000" dirty="0">
                <a:solidFill>
                  <a:schemeClr val="bg1"/>
                </a:solidFill>
              </a:rPr>
              <a:t>2.5</a:t>
            </a:r>
            <a:r>
              <a:rPr lang="en-US" dirty="0">
                <a:solidFill>
                  <a:schemeClr val="bg1"/>
                </a:solidFill>
              </a:rPr>
              <a:t> precursors from 17 sectors.” National average values used. 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48797" y="6400800"/>
            <a:ext cx="184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Illustrative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7FEFF9-3658-4232-AF50-9875ADA74254}"/>
              </a:ext>
            </a:extLst>
          </p:cNvPr>
          <p:cNvSpPr txBox="1"/>
          <p:nvPr/>
        </p:nvSpPr>
        <p:spPr>
          <a:xfrm>
            <a:off x="10736036" y="4629150"/>
            <a:ext cx="115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Solid = RGGI</a:t>
            </a:r>
          </a:p>
          <a:p>
            <a:r>
              <a:rPr lang="en-US" sz="1200" dirty="0"/>
              <a:t>Dash = no RGGI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13CB02-FC1B-4C02-8C2E-FFF5F125B407}"/>
              </a:ext>
            </a:extLst>
          </p:cNvPr>
          <p:cNvSpPr txBox="1"/>
          <p:nvPr/>
        </p:nvSpPr>
        <p:spPr>
          <a:xfrm>
            <a:off x="8674217" y="1773341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Baseline CO</a:t>
            </a:r>
            <a:r>
              <a:rPr lang="en-US" sz="1400" baseline="-25000" dirty="0"/>
              <a:t>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C465BA1-3F86-4046-A086-111ECF73E7F7}"/>
              </a:ext>
            </a:extLst>
          </p:cNvPr>
          <p:cNvCxnSpPr/>
          <p:nvPr/>
        </p:nvCxnSpPr>
        <p:spPr>
          <a:xfrm flipH="1">
            <a:off x="8594521" y="2032000"/>
            <a:ext cx="159391" cy="151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FCED30B-91C4-46E3-9231-B03F4D479EC5}"/>
              </a:ext>
            </a:extLst>
          </p:cNvPr>
          <p:cNvSpPr txBox="1"/>
          <p:nvPr/>
        </p:nvSpPr>
        <p:spPr>
          <a:xfrm>
            <a:off x="7535022" y="2070490"/>
            <a:ext cx="867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RGGI CO</a:t>
            </a:r>
            <a:r>
              <a:rPr lang="en-US" sz="1400" baseline="-25000" dirty="0"/>
              <a:t>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1276EE-F63D-44B7-9FBA-4687C328C681}"/>
              </a:ext>
            </a:extLst>
          </p:cNvPr>
          <p:cNvCxnSpPr/>
          <p:nvPr/>
        </p:nvCxnSpPr>
        <p:spPr>
          <a:xfrm flipH="1">
            <a:off x="7861742" y="2302766"/>
            <a:ext cx="159391" cy="151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2C3F764-44E3-4D8C-A8F4-D1B5A0255B93}"/>
              </a:ext>
            </a:extLst>
          </p:cNvPr>
          <p:cNvSpPr txBox="1"/>
          <p:nvPr/>
        </p:nvSpPr>
        <p:spPr>
          <a:xfrm>
            <a:off x="5545221" y="3957101"/>
            <a:ext cx="147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Estimate of reduced </a:t>
            </a:r>
          </a:p>
          <a:p>
            <a:r>
              <a:rPr lang="en-US" sz="1200" dirty="0"/>
              <a:t>PM</a:t>
            </a:r>
            <a:r>
              <a:rPr lang="en-US" sz="1200" baseline="-25000" dirty="0"/>
              <a:t>2.5 </a:t>
            </a:r>
            <a:r>
              <a:rPr lang="en-US" sz="1200" dirty="0"/>
              <a:t>mortality costs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847001-8E84-45CA-AACD-E066BF1A6685}"/>
              </a:ext>
            </a:extLst>
          </p:cNvPr>
          <p:cNvCxnSpPr>
            <a:cxnSpLocks/>
          </p:cNvCxnSpPr>
          <p:nvPr/>
        </p:nvCxnSpPr>
        <p:spPr>
          <a:xfrm>
            <a:off x="6054291" y="4418766"/>
            <a:ext cx="374003" cy="316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340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157" y="1105445"/>
            <a:ext cx="111375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November, 2017, Virginia developed a draft rule that would allow it to join RGGI. </a:t>
            </a:r>
          </a:p>
          <a:p>
            <a:endParaRPr lang="en-US" sz="1600" dirty="0"/>
          </a:p>
          <a:p>
            <a:r>
              <a:rPr lang="en-US" sz="3200" dirty="0"/>
              <a:t>The would expand the number of people living within the RGGI region by ~22% and the electric generation by ~25%. </a:t>
            </a:r>
          </a:p>
          <a:p>
            <a:endParaRPr lang="en-US" sz="1600" dirty="0"/>
          </a:p>
          <a:p>
            <a:r>
              <a:rPr lang="en-US" sz="3200" dirty="0"/>
              <a:t>RGGI would comprise approximately 9% of US generation.  </a:t>
            </a:r>
          </a:p>
          <a:p>
            <a:endParaRPr lang="en-US" dirty="0"/>
          </a:p>
          <a:p>
            <a:r>
              <a:rPr lang="en-US" sz="3200" dirty="0"/>
              <a:t>Can GLIMPSE provide insights into the emissions and health co-benefits of adding Virginia to RGGI? </a:t>
            </a:r>
          </a:p>
          <a:p>
            <a:endParaRPr lang="en-US" dirty="0"/>
          </a:p>
          <a:p>
            <a:r>
              <a:rPr lang="en-US" sz="2800" dirty="0"/>
              <a:t>Note: This is an illustrative application. We did not attempt to model Virginia’s proposal in detail. </a:t>
            </a:r>
            <a:r>
              <a:rPr lang="en-US" sz="3200" dirty="0"/>
              <a:t>   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Application: Co-benefits assessment, part 2</a:t>
            </a:r>
          </a:p>
        </p:txBody>
      </p:sp>
    </p:spTree>
    <p:extLst>
      <p:ext uri="{BB962C8B-B14F-4D97-AF65-F5344CB8AC3E}">
        <p14:creationId xmlns:p14="http://schemas.microsoft.com/office/powerpoint/2010/main" val="2916225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947" y="0"/>
            <a:ext cx="9725686" cy="1066800"/>
          </a:xfrm>
        </p:spPr>
        <p:txBody>
          <a:bodyPr>
            <a:normAutofit/>
          </a:bodyPr>
          <a:lstStyle/>
          <a:p>
            <a:r>
              <a:rPr lang="en-US" b="1" dirty="0"/>
              <a:t>Application: Co-benefits assessment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7187" y="1779822"/>
            <a:ext cx="5594359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Adding VA to the RGGI region results in a reduction of up to $1.75bil in PM mortality costs in 2050</a:t>
            </a:r>
          </a:p>
          <a:p>
            <a:endParaRPr lang="en-US" sz="2000" dirty="0"/>
          </a:p>
          <a:p>
            <a:r>
              <a:rPr lang="en-US" sz="2000" dirty="0"/>
              <a:t>NY could see additional benefits; NY generates additional electricity to make up for a reduction from VA. However, NY must do so with lower-emitting technologies and fuels because of CSAPR and RGGI</a:t>
            </a:r>
          </a:p>
          <a:p>
            <a:endParaRPr lang="en-US" sz="2000" dirty="0"/>
          </a:p>
          <a:p>
            <a:r>
              <a:rPr lang="en-US" sz="2000" dirty="0"/>
              <a:t>Other states may see some disbenefits as GHG emission reductions and air pollution co-benefits shift to VA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617235"/>
              </p:ext>
            </p:extLst>
          </p:nvPr>
        </p:nvGraphicFramePr>
        <p:xfrm>
          <a:off x="326136" y="1606122"/>
          <a:ext cx="5769864" cy="395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296DCDE-2A91-4BDC-8911-DBBEEB70ED08}"/>
              </a:ext>
            </a:extLst>
          </p:cNvPr>
          <p:cNvSpPr txBox="1"/>
          <p:nvPr/>
        </p:nvSpPr>
        <p:spPr>
          <a:xfrm>
            <a:off x="10124855" y="6488668"/>
            <a:ext cx="184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Illustrative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1C8F60-C893-4CA0-9FE1-44C7DDBE374F}"/>
              </a:ext>
            </a:extLst>
          </p:cNvPr>
          <p:cNvSpPr txBox="1"/>
          <p:nvPr/>
        </p:nvSpPr>
        <p:spPr>
          <a:xfrm>
            <a:off x="2710665" y="1072799"/>
            <a:ext cx="677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could PM</a:t>
            </a:r>
            <a:r>
              <a:rPr lang="en-US" b="1" baseline="-25000" dirty="0"/>
              <a:t>2.5</a:t>
            </a:r>
            <a:r>
              <a:rPr lang="en-US" b="1" dirty="0"/>
              <a:t> mortality costs change when Virginia joins RGGI?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CA2D7-BA2F-41FC-A83B-0F4F52947714}"/>
              </a:ext>
            </a:extLst>
          </p:cNvPr>
          <p:cNvSpPr txBox="1"/>
          <p:nvPr/>
        </p:nvSpPr>
        <p:spPr>
          <a:xfrm>
            <a:off x="4805610" y="4269150"/>
            <a:ext cx="738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Virginia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2472F1-6A8F-488A-8BD9-31672E4B5A6F}"/>
              </a:ext>
            </a:extLst>
          </p:cNvPr>
          <p:cNvSpPr txBox="1"/>
          <p:nvPr/>
        </p:nvSpPr>
        <p:spPr>
          <a:xfrm>
            <a:off x="4636177" y="3108474"/>
            <a:ext cx="870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New York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4B8039-7781-48F2-99CE-7BC7DF9D96C4}"/>
              </a:ext>
            </a:extLst>
          </p:cNvPr>
          <p:cNvSpPr txBox="1"/>
          <p:nvPr/>
        </p:nvSpPr>
        <p:spPr>
          <a:xfrm>
            <a:off x="2917123" y="2290053"/>
            <a:ext cx="1491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Other RGGI states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1329969-3D64-4738-90F7-07093BFB8DC4}"/>
              </a:ext>
            </a:extLst>
          </p:cNvPr>
          <p:cNvSpPr/>
          <p:nvPr/>
        </p:nvSpPr>
        <p:spPr>
          <a:xfrm>
            <a:off x="2710665" y="2443942"/>
            <a:ext cx="206458" cy="4786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F71FE3-090B-4935-9D8B-35F10E55E5F4}"/>
              </a:ext>
            </a:extLst>
          </p:cNvPr>
          <p:cNvSpPr/>
          <p:nvPr/>
        </p:nvSpPr>
        <p:spPr>
          <a:xfrm>
            <a:off x="2917123" y="573331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Note: This is just one scenario of VA joining RGGI. It is indicative of the types of insights that could be gained using GLIMPSE</a:t>
            </a:r>
          </a:p>
        </p:txBody>
      </p:sp>
    </p:spTree>
    <p:extLst>
      <p:ext uri="{BB962C8B-B14F-4D97-AF65-F5344CB8AC3E}">
        <p14:creationId xmlns:p14="http://schemas.microsoft.com/office/powerpoint/2010/main" val="122505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2D749-1BA6-4D32-8767-69889324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0C25E-9A92-411F-9F0C-D15368199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 assessment</a:t>
            </a:r>
          </a:p>
          <a:p>
            <a:pPr lvl="1"/>
            <a:r>
              <a:rPr lang="en-US" dirty="0"/>
              <a:t>Electric vehicles</a:t>
            </a:r>
          </a:p>
          <a:p>
            <a:pPr lvl="1"/>
            <a:r>
              <a:rPr lang="en-US" dirty="0"/>
              <a:t>Electrification of space and water heating in buildings</a:t>
            </a:r>
          </a:p>
          <a:p>
            <a:r>
              <a:rPr lang="en-US" dirty="0"/>
              <a:t>Co-benefit assessment</a:t>
            </a:r>
          </a:p>
          <a:p>
            <a:pPr lvl="1"/>
            <a:r>
              <a:rPr lang="en-US" dirty="0"/>
              <a:t>alternative electric sector technology pathways</a:t>
            </a:r>
          </a:p>
          <a:p>
            <a:pPr lvl="1"/>
            <a:r>
              <a:rPr lang="en-US" dirty="0"/>
              <a:t>state-level energy and emission goals</a:t>
            </a:r>
          </a:p>
          <a:p>
            <a:r>
              <a:rPr lang="en-US" dirty="0"/>
              <a:t>Air quality management</a:t>
            </a:r>
          </a:p>
          <a:p>
            <a:pPr lvl="1"/>
            <a:r>
              <a:rPr lang="en-US" dirty="0"/>
              <a:t>challenges associated with population growth and climate change on air pollutant emissions</a:t>
            </a:r>
          </a:p>
          <a:p>
            <a:pPr lvl="1"/>
            <a:r>
              <a:rPr lang="en-US" dirty="0"/>
              <a:t>Optimal control strategies, simultaneously considering traditional controls, energy efficiency, renewable energy, and end-use electrification</a:t>
            </a:r>
          </a:p>
        </p:txBody>
      </p:sp>
    </p:spTree>
    <p:extLst>
      <p:ext uri="{BB962C8B-B14F-4D97-AF65-F5344CB8AC3E}">
        <p14:creationId xmlns:p14="http://schemas.microsoft.com/office/powerpoint/2010/main" val="1582417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Future directions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779318" cy="273124"/>
          </a:xfrm>
        </p:spPr>
        <p:txBody>
          <a:bodyPr/>
          <a:lstStyle/>
          <a:p>
            <a:fld id="{2C54A5C6-1A67-402B-9D43-A5D8CAE25FA9}" type="slidenum">
              <a:rPr lang="en-US" smtClean="0">
                <a:solidFill>
                  <a:schemeClr val="tx1"/>
                </a:solidFill>
              </a:r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45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directions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9318" y="1016000"/>
            <a:ext cx="11254186" cy="5842000"/>
          </a:xfrm>
        </p:spPr>
        <p:txBody>
          <a:bodyPr>
            <a:noAutofit/>
          </a:bodyPr>
          <a:lstStyle/>
          <a:p>
            <a:r>
              <a:rPr lang="en-US" sz="2800" dirty="0"/>
              <a:t>Ongoing GCAM-USA improvements:</a:t>
            </a:r>
          </a:p>
          <a:p>
            <a:pPr lvl="1"/>
            <a:r>
              <a:rPr lang="en-US" sz="2400" dirty="0"/>
              <a:t>Add seasonality (winter or summer) and time-of-day (day or night) to energy supply and demand</a:t>
            </a:r>
          </a:p>
          <a:p>
            <a:pPr lvl="1"/>
            <a:r>
              <a:rPr lang="en-US" sz="2400" dirty="0"/>
              <a:t>Continue to improve policy representations within the model</a:t>
            </a:r>
          </a:p>
          <a:p>
            <a:pPr lvl="2"/>
            <a:r>
              <a:rPr lang="en-US" sz="2000" dirty="0"/>
              <a:t>Incorporate existing state-level renewable portfolio standards</a:t>
            </a:r>
          </a:p>
          <a:p>
            <a:pPr lvl="1"/>
            <a:r>
              <a:rPr lang="en-US" sz="2400" dirty="0"/>
              <a:t>Continue to update technology characterizations to account for new developments</a:t>
            </a:r>
          </a:p>
          <a:p>
            <a:pPr lvl="1"/>
            <a:r>
              <a:rPr lang="en-US" sz="2400" dirty="0"/>
              <a:t>Improve the industrial sector representation to represent state-level fuel and technology decisions more fully</a:t>
            </a:r>
          </a:p>
          <a:p>
            <a:pPr lvl="1"/>
            <a:r>
              <a:rPr lang="en-US" sz="2400" dirty="0"/>
              <a:t>Add life cycle factors to represent emissions associated with fuel extraction and transportation</a:t>
            </a:r>
          </a:p>
          <a:p>
            <a:r>
              <a:rPr lang="en-US" sz="2800" dirty="0"/>
              <a:t>Ongoing GLIMPSE improvements: </a:t>
            </a:r>
          </a:p>
          <a:p>
            <a:pPr lvl="1"/>
            <a:r>
              <a:rPr lang="en-US" sz="2400" dirty="0"/>
              <a:t>Working with a small set of internal beta-testers to improve design and functionality</a:t>
            </a:r>
          </a:p>
          <a:p>
            <a:pPr lvl="1"/>
            <a:r>
              <a:rPr lang="en-US" sz="2400" dirty="0"/>
              <a:t>Adding “levers” to allow air quality managers to use the system to evaluate policy options</a:t>
            </a:r>
          </a:p>
          <a:p>
            <a:pPr lvl="1"/>
            <a:r>
              <a:rPr lang="en-US" sz="2400" dirty="0"/>
              <a:t>Improving visualization and analysis tools</a:t>
            </a:r>
          </a:p>
          <a:p>
            <a:endParaRPr lang="en-US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0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Questions?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3036" y="3751386"/>
            <a:ext cx="50259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92D050"/>
                </a:solidFill>
              </a:rPr>
              <a:t>Loughlin.Dan@EPA.gov</a:t>
            </a:r>
          </a:p>
          <a:p>
            <a:r>
              <a:rPr lang="en-US" sz="4000" dirty="0">
                <a:solidFill>
                  <a:srgbClr val="92D050"/>
                </a:solidFill>
              </a:rPr>
              <a:t>(919) 541-3928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779318" cy="273124"/>
          </a:xfrm>
        </p:spPr>
        <p:txBody>
          <a:bodyPr/>
          <a:lstStyle/>
          <a:p>
            <a:fld id="{2C54A5C6-1A67-402B-9D43-A5D8CAE25FA9}" type="slidenum">
              <a:rPr lang="en-US" smtClean="0">
                <a:solidFill>
                  <a:schemeClr val="tx1"/>
                </a:solidFill>
              </a:r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Abbreviations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740" y="1157590"/>
            <a:ext cx="5689060" cy="570041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Emissions species</a:t>
            </a:r>
          </a:p>
          <a:p>
            <a:pPr lvl="1"/>
            <a:r>
              <a:rPr lang="en-US" dirty="0"/>
              <a:t>BC – black carbon</a:t>
            </a:r>
          </a:p>
          <a:p>
            <a:pPr lvl="1"/>
            <a:r>
              <a:rPr lang="en-US" dirty="0"/>
              <a:t>CH</a:t>
            </a:r>
            <a:r>
              <a:rPr lang="en-US" baseline="-25000" dirty="0"/>
              <a:t>4</a:t>
            </a:r>
            <a:r>
              <a:rPr lang="en-US" dirty="0"/>
              <a:t> – methane</a:t>
            </a:r>
          </a:p>
          <a:p>
            <a:pPr lvl="1"/>
            <a:r>
              <a:rPr lang="en-US" dirty="0"/>
              <a:t>CO – carbon monoxide</a:t>
            </a:r>
          </a:p>
          <a:p>
            <a:pPr lvl="1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– carbon dioxide</a:t>
            </a:r>
          </a:p>
          <a:p>
            <a:pPr lvl="1"/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O – nitrous oxide</a:t>
            </a:r>
          </a:p>
          <a:p>
            <a:pPr lvl="1"/>
            <a:r>
              <a:rPr lang="en-US" dirty="0"/>
              <a:t>NH</a:t>
            </a:r>
            <a:r>
              <a:rPr lang="en-US" baseline="-25000" dirty="0"/>
              <a:t>3</a:t>
            </a:r>
            <a:r>
              <a:rPr lang="en-US" dirty="0"/>
              <a:t> - ammonia</a:t>
            </a:r>
          </a:p>
          <a:p>
            <a:pPr lvl="1"/>
            <a:r>
              <a:rPr lang="en-US" dirty="0"/>
              <a:t>NO</a:t>
            </a:r>
            <a:r>
              <a:rPr lang="en-US" baseline="-25000" dirty="0"/>
              <a:t>2</a:t>
            </a:r>
            <a:r>
              <a:rPr lang="en-US" dirty="0"/>
              <a:t> – nitrogen dioxide</a:t>
            </a:r>
          </a:p>
          <a:p>
            <a:pPr lvl="1"/>
            <a:r>
              <a:rPr lang="en-US" dirty="0"/>
              <a:t>NOx – nitrogen oxides</a:t>
            </a:r>
          </a:p>
          <a:p>
            <a:pPr lvl="1"/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– ozone</a:t>
            </a:r>
          </a:p>
          <a:p>
            <a:pPr lvl="1"/>
            <a:r>
              <a:rPr lang="en-US" dirty="0"/>
              <a:t>OC – organic carbon</a:t>
            </a:r>
          </a:p>
          <a:p>
            <a:pPr lvl="1"/>
            <a:r>
              <a:rPr lang="en-US" dirty="0"/>
              <a:t>PM</a:t>
            </a:r>
            <a:r>
              <a:rPr lang="en-US" baseline="-25000" dirty="0"/>
              <a:t>2.5</a:t>
            </a:r>
            <a:r>
              <a:rPr lang="en-US" dirty="0"/>
              <a:t> – particulate matter with diameter &lt; 2.5 microns</a:t>
            </a:r>
          </a:p>
          <a:p>
            <a:pPr lvl="1"/>
            <a:r>
              <a:rPr lang="en-US" dirty="0"/>
              <a:t>SO</a:t>
            </a:r>
            <a:r>
              <a:rPr lang="en-US" baseline="-25000" dirty="0"/>
              <a:t>2</a:t>
            </a:r>
            <a:r>
              <a:rPr lang="en-US" dirty="0"/>
              <a:t> – sulfur dioxide</a:t>
            </a:r>
          </a:p>
          <a:p>
            <a:pPr lvl="1"/>
            <a:r>
              <a:rPr lang="en-US" dirty="0"/>
              <a:t>VOC – volatile organic compounds</a:t>
            </a:r>
          </a:p>
          <a:p>
            <a:r>
              <a:rPr lang="en-US" dirty="0"/>
              <a:t>Policies and regulations</a:t>
            </a:r>
          </a:p>
          <a:p>
            <a:pPr lvl="1"/>
            <a:r>
              <a:rPr lang="en-US" dirty="0"/>
              <a:t>CAFE – Corporate Vehicle Fleet Economy Standard</a:t>
            </a:r>
          </a:p>
          <a:p>
            <a:pPr lvl="1"/>
            <a:r>
              <a:rPr lang="en-US" dirty="0"/>
              <a:t>CSAPR – Cross-State Air Pollution Rule</a:t>
            </a:r>
          </a:p>
          <a:p>
            <a:pPr lvl="1"/>
            <a:r>
              <a:rPr lang="en-US" dirty="0"/>
              <a:t>NAAQS – National Ambient Air Quality Standards</a:t>
            </a:r>
          </a:p>
          <a:p>
            <a:pPr lvl="1"/>
            <a:r>
              <a:rPr lang="en-US" dirty="0"/>
              <a:t>NSPS – New Source Performance Standards</a:t>
            </a:r>
          </a:p>
          <a:p>
            <a:pPr lvl="1"/>
            <a:r>
              <a:rPr lang="en-US" dirty="0"/>
              <a:t>RGGI – Regional Greenhouse Gas Initiative</a:t>
            </a:r>
          </a:p>
          <a:p>
            <a:pPr lvl="1"/>
            <a:r>
              <a:rPr lang="en-US" dirty="0"/>
              <a:t>RPS – Renewable Portfolio Standard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57590"/>
            <a:ext cx="5607996" cy="570040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Modeling</a:t>
            </a:r>
          </a:p>
          <a:p>
            <a:pPr lvl="1"/>
            <a:r>
              <a:rPr lang="en-US" dirty="0"/>
              <a:t>GCAM – Global Change Assessment Model</a:t>
            </a:r>
          </a:p>
          <a:p>
            <a:pPr lvl="1"/>
            <a:r>
              <a:rPr lang="en-US" dirty="0"/>
              <a:t>GCAM-USA – GCAM with state-level resolution for the U.S.</a:t>
            </a:r>
          </a:p>
          <a:p>
            <a:pPr lvl="1"/>
            <a:r>
              <a:rPr lang="en-US" dirty="0"/>
              <a:t>GLIMPSE – GCAM Long-term Interactive Multi-Pollutant Scenario Evaluator</a:t>
            </a:r>
          </a:p>
          <a:p>
            <a:r>
              <a:rPr lang="en-US" dirty="0"/>
              <a:t>Energy and technologies</a:t>
            </a:r>
          </a:p>
          <a:p>
            <a:pPr lvl="1"/>
            <a:r>
              <a:rPr lang="en-US" dirty="0"/>
              <a:t>CCS – Carbon capture and sequestration</a:t>
            </a:r>
          </a:p>
          <a:p>
            <a:pPr lvl="1"/>
            <a:r>
              <a:rPr lang="en-US" dirty="0"/>
              <a:t>CNG – Compressed natural gas</a:t>
            </a:r>
          </a:p>
          <a:p>
            <a:pPr lvl="1"/>
            <a:r>
              <a:rPr lang="en-US" dirty="0"/>
              <a:t>CHP – Combined heat and power</a:t>
            </a:r>
          </a:p>
          <a:p>
            <a:pPr lvl="1"/>
            <a:r>
              <a:rPr lang="en-US" dirty="0"/>
              <a:t>NG – natural gas</a:t>
            </a:r>
          </a:p>
          <a:p>
            <a:r>
              <a:rPr lang="en-US" dirty="0"/>
              <a:t>Units</a:t>
            </a:r>
          </a:p>
          <a:p>
            <a:pPr lvl="1"/>
            <a:r>
              <a:rPr lang="en-US" dirty="0"/>
              <a:t>EJ – Exajoules (</a:t>
            </a:r>
            <a:r>
              <a:rPr lang="en-US" dirty="0" err="1"/>
              <a:t>exa</a:t>
            </a:r>
            <a:r>
              <a:rPr lang="en-US" dirty="0"/>
              <a:t> is 10^18)</a:t>
            </a:r>
          </a:p>
          <a:p>
            <a:pPr lvl="1"/>
            <a:r>
              <a:rPr lang="en-US" dirty="0"/>
              <a:t>MTC – Mega </a:t>
            </a:r>
            <a:r>
              <a:rPr lang="en-US" dirty="0" err="1"/>
              <a:t>tonnes</a:t>
            </a:r>
            <a:r>
              <a:rPr lang="en-US" dirty="0"/>
              <a:t> of Carbon (mega is 10^6)</a:t>
            </a:r>
          </a:p>
          <a:p>
            <a:pPr lvl="1"/>
            <a:r>
              <a:rPr lang="en-US" dirty="0" err="1"/>
              <a:t>TWh</a:t>
            </a:r>
            <a:r>
              <a:rPr lang="en-US" dirty="0"/>
              <a:t> – Terawatt hours (tera is 10^12)</a:t>
            </a:r>
          </a:p>
          <a:p>
            <a:pPr lvl="1"/>
            <a:r>
              <a:rPr lang="en-US" dirty="0" err="1"/>
              <a:t>bil</a:t>
            </a:r>
            <a:r>
              <a:rPr lang="en-US" dirty="0"/>
              <a:t> – billion</a:t>
            </a:r>
          </a:p>
          <a:p>
            <a:pPr lvl="1"/>
            <a:r>
              <a:rPr lang="en-US" dirty="0"/>
              <a:t>mil – million</a:t>
            </a:r>
          </a:p>
          <a:p>
            <a:r>
              <a:rPr lang="en-US" dirty="0"/>
              <a:t>Standard state postal abbreviations are used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0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BCB8-72E8-44A0-B95D-2AB082B41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Projection of air pollutant emissions</a:t>
            </a:r>
            <a:br>
              <a:rPr lang="en-US" dirty="0"/>
            </a:br>
            <a:r>
              <a:rPr lang="en-US" sz="2700" dirty="0"/>
              <a:t>Evaluation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8DA8D7-C452-4C22-917F-79913D53D597}"/>
              </a:ext>
            </a:extLst>
          </p:cNvPr>
          <p:cNvSpPr/>
          <p:nvPr/>
        </p:nvSpPr>
        <p:spPr>
          <a:xfrm>
            <a:off x="247650" y="1774385"/>
            <a:ext cx="7154594" cy="50012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F94F8F-17A2-42DC-B6CA-EE3869CF051A}"/>
              </a:ext>
            </a:extLst>
          </p:cNvPr>
          <p:cNvSpPr/>
          <p:nvPr/>
        </p:nvSpPr>
        <p:spPr>
          <a:xfrm>
            <a:off x="247651" y="1104900"/>
            <a:ext cx="1179195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</a:pPr>
            <a:r>
              <a:rPr lang="en-US" sz="1400" dirty="0">
                <a:ea typeface="Times New Roman" panose="02020603050405020304" pitchFamily="18" charset="0"/>
              </a:rPr>
              <a:t>Shi, W., Ou, Y., Smith, S.J., Ledna, C., Nolte, C.G., and D.H. Loughlin. Projecting state-level air pollutant emissions using an integrated assessment model: GCAM-USA. </a:t>
            </a:r>
            <a:r>
              <a:rPr lang="en-US" sz="1400" i="1" dirty="0">
                <a:ea typeface="Times New Roman" panose="02020603050405020304" pitchFamily="18" charset="0"/>
              </a:rPr>
              <a:t>Applied Energy</a:t>
            </a:r>
            <a:r>
              <a:rPr lang="en-US" sz="1400" dirty="0">
                <a:ea typeface="Times New Roman" panose="02020603050405020304" pitchFamily="18" charset="0"/>
              </a:rPr>
              <a:t>, 208(2017), pp 511-521. DOI: </a:t>
            </a:r>
            <a:r>
              <a:rPr lang="en-GB" sz="1400" dirty="0">
                <a:ea typeface="Times New Roman" panose="02020603050405020304" pitchFamily="18" charset="0"/>
              </a:rPr>
              <a:t>https://doi.org/</a:t>
            </a:r>
            <a:r>
              <a:rPr lang="en-US" sz="1400" dirty="0">
                <a:ea typeface="Times New Roman" panose="02020603050405020304" pitchFamily="18" charset="0"/>
              </a:rPr>
              <a:t>10.1016/j.apenergy.2017.09.122</a:t>
            </a:r>
            <a:endParaRPr lang="en-US" sz="1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A27607-8299-4A18-B35C-3D17835D0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357" y="2041841"/>
            <a:ext cx="4499244" cy="47401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F9B2A7-1F00-4F5A-9E41-7E48740E05A5}"/>
              </a:ext>
            </a:extLst>
          </p:cNvPr>
          <p:cNvSpPr txBox="1"/>
          <p:nvPr/>
        </p:nvSpPr>
        <p:spPr>
          <a:xfrm>
            <a:off x="7640369" y="1734064"/>
            <a:ext cx="4347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Comparison of GCAM-USA outputs with EPA projections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A837C-77A9-4CC5-979E-FF1FD5C28267}"/>
              </a:ext>
            </a:extLst>
          </p:cNvPr>
          <p:cNvSpPr txBox="1"/>
          <p:nvPr/>
        </p:nvSpPr>
        <p:spPr>
          <a:xfrm>
            <a:off x="342900" y="2200437"/>
            <a:ext cx="698182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Objectives: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Describe U.S. EPA modifications to GCAM-USA to support air pollutant emission projections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Apply the updated GCAM-USA to project emissions of NOx, SO</a:t>
            </a:r>
            <a:r>
              <a:rPr lang="en-US" sz="1700" baseline="-25000" dirty="0"/>
              <a:t>2</a:t>
            </a:r>
            <a:r>
              <a:rPr lang="en-US" sz="1700" dirty="0"/>
              <a:t>, and PM</a:t>
            </a:r>
            <a:r>
              <a:rPr lang="en-US" sz="1700" baseline="-25000" dirty="0"/>
              <a:t>2.5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Compare the projections by comparing to EPA regulatory analyses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Introduce and apply “Quality Metric (QM)” to evaluate national- and state-level results</a:t>
            </a:r>
          </a:p>
          <a:p>
            <a:r>
              <a:rPr lang="en-US" sz="1100" dirty="0"/>
              <a:t>  </a:t>
            </a:r>
          </a:p>
          <a:p>
            <a:r>
              <a:rPr lang="en-US" sz="2000" dirty="0"/>
              <a:t>Findings: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GCAM-USA is a fast and flexible mechanism for projecting state and national air pollutant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After the modifications, GCAM-USA projections much more closely matched EPA estimates, capturing major trends at the national and sectoral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The QM provides information that may be useful in examining state- and sectoral-level performance, helping determine the types of questions that can be answered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619B5-4BCA-46F9-83DA-5FA550BB451E}"/>
              </a:ext>
            </a:extLst>
          </p:cNvPr>
          <p:cNvSpPr txBox="1"/>
          <p:nvPr/>
        </p:nvSpPr>
        <p:spPr>
          <a:xfrm>
            <a:off x="3296969" y="1715619"/>
            <a:ext cx="999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188554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BCB8-72E8-44A0-B95D-2AB082B41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Projection of air pollutant emissions</a:t>
            </a:r>
            <a:br>
              <a:rPr lang="en-US" dirty="0"/>
            </a:br>
            <a:r>
              <a:rPr lang="en-US" sz="2700" dirty="0"/>
              <a:t>Application to alternative scenarios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8DA8D7-C452-4C22-917F-79913D53D597}"/>
              </a:ext>
            </a:extLst>
          </p:cNvPr>
          <p:cNvSpPr/>
          <p:nvPr/>
        </p:nvSpPr>
        <p:spPr>
          <a:xfrm>
            <a:off x="247650" y="1734065"/>
            <a:ext cx="7154594" cy="50415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F94F8F-17A2-42DC-B6CA-EE3869CF051A}"/>
              </a:ext>
            </a:extLst>
          </p:cNvPr>
          <p:cNvSpPr/>
          <p:nvPr/>
        </p:nvSpPr>
        <p:spPr>
          <a:xfrm>
            <a:off x="247651" y="1104900"/>
            <a:ext cx="1179195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400" dirty="0"/>
              <a:t>Ou, Y., Shi, W., Smith, S.J., Ledna, C.M., West, J.J., Nolte, C.G., and D.H. Loughlin. Estimating environmental co-benefits of U.S. GHG reduction pathways using an integrated assessment model with state-level resolution. </a:t>
            </a:r>
            <a:r>
              <a:rPr lang="en-US" sz="1400" i="1" dirty="0"/>
              <a:t>Applied Energy</a:t>
            </a:r>
            <a:r>
              <a:rPr lang="en-US" sz="1400" dirty="0"/>
              <a:t>, 216(2018) pp. 482-493. DOI: https://doi.org/10.1016/j.apenergy.2018.02.122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F9B2A7-1F00-4F5A-9E41-7E48740E05A5}"/>
              </a:ext>
            </a:extLst>
          </p:cNvPr>
          <p:cNvSpPr txBox="1"/>
          <p:nvPr/>
        </p:nvSpPr>
        <p:spPr>
          <a:xfrm>
            <a:off x="7540356" y="1734064"/>
            <a:ext cx="46358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PM mortality health benefits by sector for low-carbon pathways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A837C-77A9-4CC5-979E-FF1FD5C28267}"/>
              </a:ext>
            </a:extLst>
          </p:cNvPr>
          <p:cNvSpPr txBox="1"/>
          <p:nvPr/>
        </p:nvSpPr>
        <p:spPr>
          <a:xfrm>
            <a:off x="342900" y="2181387"/>
            <a:ext cx="69818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Objectives: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Apply the modified GCAM-USA that was described by Shi et 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Describe the addition of PM mortality and water use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Evaluate the low-carbon scenarios from the Energy Modeling Forum 24 exercise to compare their relative air quality-related health co-benefits</a:t>
            </a:r>
          </a:p>
          <a:p>
            <a:pPr lvl="1"/>
            <a:r>
              <a:rPr lang="en-US" sz="1600" dirty="0"/>
              <a:t>Pathways: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All technologies; Renewables focus; Nuclear and carbon capture focus </a:t>
            </a:r>
          </a:p>
          <a:p>
            <a:pPr lvl="1"/>
            <a:r>
              <a:rPr lang="en-US" sz="1600" dirty="0"/>
              <a:t>Low-carbon targets: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50% reduction from 2005; 80% reduction from 2005 </a:t>
            </a:r>
          </a:p>
          <a:p>
            <a:r>
              <a:rPr lang="en-US" sz="1100" dirty="0"/>
              <a:t>  </a:t>
            </a:r>
          </a:p>
          <a:p>
            <a:r>
              <a:rPr lang="en-US" sz="2000" dirty="0"/>
              <a:t>Findings: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GCAM-USA can be used to evaluate co-benefits of alternative low-carbon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Co-benefits are shown to differ by pathway and spatially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 (as modeled) achieves greater water use co-benefits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NUC/CCS (as modeled) achieves greater health co-benefits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Treatment of residential biomass and assumptions about the adoption of cleaner biomass combustion technologies has a large effect on health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619B5-4BCA-46F9-83DA-5FA550BB451E}"/>
              </a:ext>
            </a:extLst>
          </p:cNvPr>
          <p:cNvSpPr txBox="1"/>
          <p:nvPr/>
        </p:nvSpPr>
        <p:spPr>
          <a:xfrm>
            <a:off x="3296969" y="1715619"/>
            <a:ext cx="999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3599B3-F306-4CDE-973A-C39D25CFF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357" y="2041840"/>
            <a:ext cx="4497742" cy="37303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1F1E3D-68ED-4F8E-B735-05C807EE8CD7}"/>
              </a:ext>
            </a:extLst>
          </p:cNvPr>
          <p:cNvSpPr/>
          <p:nvPr/>
        </p:nvSpPr>
        <p:spPr>
          <a:xfrm>
            <a:off x="7540357" y="5838825"/>
            <a:ext cx="4497742" cy="9368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BASE – all technologies are available</a:t>
            </a:r>
          </a:p>
          <a:p>
            <a:r>
              <a:rPr lang="en-US" sz="1600" dirty="0">
                <a:solidFill>
                  <a:schemeClr val="tx1"/>
                </a:solidFill>
              </a:rPr>
              <a:t>RE – emphasis on renewable technologies</a:t>
            </a:r>
          </a:p>
          <a:p>
            <a:r>
              <a:rPr lang="en-US" sz="1600" dirty="0">
                <a:solidFill>
                  <a:schemeClr val="tx1"/>
                </a:solidFill>
              </a:rPr>
              <a:t>NUC/CCS – emphasis on nuclear power and CCS</a:t>
            </a:r>
          </a:p>
        </p:txBody>
      </p:sp>
    </p:spTree>
    <p:extLst>
      <p:ext uri="{BB962C8B-B14F-4D97-AF65-F5344CB8AC3E}">
        <p14:creationId xmlns:p14="http://schemas.microsoft.com/office/powerpoint/2010/main" val="3386383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C778B-A3CE-436C-AEBC-5CA1BC40E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33C65-1504-49AB-8723-E42496523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229"/>
            <a:ext cx="10515600" cy="5350690"/>
          </a:xfrm>
        </p:spPr>
        <p:txBody>
          <a:bodyPr>
            <a:normAutofit/>
          </a:bodyPr>
          <a:lstStyle/>
          <a:p>
            <a:r>
              <a:rPr lang="en-US" dirty="0"/>
              <a:t>Background and objectives</a:t>
            </a:r>
          </a:p>
          <a:p>
            <a:r>
              <a:rPr lang="en-US" dirty="0"/>
              <a:t>GLIMPSE overview</a:t>
            </a:r>
          </a:p>
          <a:p>
            <a:r>
              <a:rPr lang="en-US" dirty="0"/>
              <a:t>Illustrative application: Co-benefits assessment</a:t>
            </a:r>
          </a:p>
          <a:p>
            <a:r>
              <a:rPr lang="en-US" dirty="0"/>
              <a:t>Additional considerations and future steps</a:t>
            </a:r>
          </a:p>
          <a:p>
            <a:r>
              <a:rPr lang="en-US" dirty="0"/>
              <a:t>Future directions</a:t>
            </a:r>
          </a:p>
          <a:p>
            <a:r>
              <a:rPr lang="en-US" dirty="0"/>
              <a:t>Questions?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Note: A demo of the GLIMPSE graphical user interface will be available at the next break at the U.S. EPA Office of Research and Development table in the lobby</a:t>
            </a:r>
          </a:p>
        </p:txBody>
      </p:sp>
    </p:spTree>
    <p:extLst>
      <p:ext uri="{BB962C8B-B14F-4D97-AF65-F5344CB8AC3E}">
        <p14:creationId xmlns:p14="http://schemas.microsoft.com/office/powerpoint/2010/main" val="266097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BA97-F1BF-449A-A460-94C41FA455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Background and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C3EB0-05B4-41B1-84AA-8A7EE908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2277" y="6339572"/>
            <a:ext cx="340453" cy="365125"/>
          </a:xfrm>
        </p:spPr>
        <p:txBody>
          <a:bodyPr/>
          <a:lstStyle/>
          <a:p>
            <a:fld id="{2C54A5C6-1A67-402B-9D43-A5D8CAE25FA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9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10CF7-7345-4493-9DD0-5BC68A71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air quality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675B3-88D6-4780-A36D-DDCB54FB4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760" y="963060"/>
            <a:ext cx="11233558" cy="5302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U.S. has made great strides in reducing air pollution since the passage of the Clean Air Act Amendments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00F05-B7B5-413F-B498-81573910C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54" y="1874120"/>
            <a:ext cx="6287552" cy="47068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A0B144-8ED4-49B7-885D-B7DFBC030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247" y="2681233"/>
            <a:ext cx="4875212" cy="24861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B81B60-0AC2-401D-B17F-A300929FC441}"/>
              </a:ext>
            </a:extLst>
          </p:cNvPr>
          <p:cNvSpPr txBox="1"/>
          <p:nvPr/>
        </p:nvSpPr>
        <p:spPr>
          <a:xfrm>
            <a:off x="1823596" y="6581001"/>
            <a:ext cx="4286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https://gispub.epa.gov/air/trendsreport/2018/#highlights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FEE845-A393-4566-837F-9E509A31A407}"/>
              </a:ext>
            </a:extLst>
          </p:cNvPr>
          <p:cNvSpPr txBox="1"/>
          <p:nvPr/>
        </p:nvSpPr>
        <p:spPr>
          <a:xfrm>
            <a:off x="7239561" y="2398815"/>
            <a:ext cx="4651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Nat’l average concentration changes since 1990</a:t>
            </a:r>
          </a:p>
        </p:txBody>
      </p:sp>
    </p:spTree>
    <p:extLst>
      <p:ext uri="{BB962C8B-B14F-4D97-AF65-F5344CB8AC3E}">
        <p14:creationId xmlns:p14="http://schemas.microsoft.com/office/powerpoint/2010/main" val="350724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10CF7-7345-4493-9DD0-5BC68A71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air quality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675B3-88D6-4780-A36D-DDCB54FB4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989" y="1251284"/>
            <a:ext cx="5161547" cy="5128127"/>
          </a:xfrm>
        </p:spPr>
        <p:txBody>
          <a:bodyPr>
            <a:normAutofit/>
          </a:bodyPr>
          <a:lstStyle/>
          <a:p>
            <a:r>
              <a:rPr lang="en-US" dirty="0"/>
              <a:t>Despite this progress, an estimated 132 million people (40% of the U.S. population) live in areas that exceed a NAAQS or that have been re-designated to attainment subject to maintenance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81B60-0AC2-401D-B17F-A300929FC441}"/>
              </a:ext>
            </a:extLst>
          </p:cNvPr>
          <p:cNvSpPr txBox="1"/>
          <p:nvPr/>
        </p:nvSpPr>
        <p:spPr>
          <a:xfrm>
            <a:off x="1252714" y="6448575"/>
            <a:ext cx="4562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https://www.epa.gov/green-book/green-book-map-download</a:t>
            </a:r>
          </a:p>
        </p:txBody>
      </p:sp>
      <p:pic>
        <p:nvPicPr>
          <p:cNvPr id="8" name="Picture 4" descr="Area Map">
            <a:extLst>
              <a:ext uri="{FF2B5EF4-FFF2-40B4-BE49-F238E27FC236}">
                <a16:creationId xmlns:a16="http://schemas.microsoft.com/office/drawing/2014/main" id="{D8AA035A-928A-4D44-8EFE-6EDE250A5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9" t="3717" r="5786" b="40245"/>
          <a:stretch/>
        </p:blipFill>
        <p:spPr bwMode="auto">
          <a:xfrm>
            <a:off x="645994" y="1016000"/>
            <a:ext cx="6123775" cy="53152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484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771B-9F90-45C4-BB76-F3FA0BA52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Attainment in the future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06712-0EBD-44BB-94F4-66229F5D5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6" y="1165629"/>
            <a:ext cx="10515600" cy="55356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State-level factors that will affect future air pollutant emissions</a:t>
            </a:r>
          </a:p>
          <a:p>
            <a:pPr lvl="1"/>
            <a:r>
              <a:rPr lang="en-US" dirty="0"/>
              <a:t>Population growth and migration</a:t>
            </a:r>
          </a:p>
          <a:p>
            <a:pPr lvl="1"/>
            <a:r>
              <a:rPr lang="en-US" dirty="0"/>
              <a:t>Economic growth and transformation</a:t>
            </a:r>
          </a:p>
          <a:p>
            <a:pPr lvl="1"/>
            <a:r>
              <a:rPr lang="en-US" dirty="0"/>
              <a:t>Energy supplies and their depletion</a:t>
            </a:r>
          </a:p>
          <a:p>
            <a:pPr lvl="1"/>
            <a:r>
              <a:rPr lang="en-US" dirty="0"/>
              <a:t>Technology stock and turnover</a:t>
            </a:r>
          </a:p>
          <a:p>
            <a:pPr lvl="1"/>
            <a:r>
              <a:rPr lang="en-US" dirty="0"/>
              <a:t>Technology development</a:t>
            </a:r>
          </a:p>
          <a:p>
            <a:pPr lvl="1"/>
            <a:r>
              <a:rPr lang="en-US" dirty="0"/>
              <a:t>New and emerging demands for energy</a:t>
            </a:r>
          </a:p>
          <a:p>
            <a:pPr lvl="1"/>
            <a:r>
              <a:rPr lang="en-US" dirty="0"/>
              <a:t>Transformations in mobility and land use patterns</a:t>
            </a:r>
          </a:p>
          <a:p>
            <a:pPr lvl="1"/>
            <a:r>
              <a:rPr lang="en-US" dirty="0"/>
              <a:t>Supply limits and competition among sectors for water </a:t>
            </a:r>
          </a:p>
          <a:p>
            <a:pPr lvl="1"/>
            <a:r>
              <a:rPr lang="en-US" dirty="0"/>
              <a:t>Climate change impacts on energy demands, cooling water availability, and atmospheric chemistry</a:t>
            </a:r>
          </a:p>
          <a:p>
            <a:pPr lvl="1"/>
            <a:r>
              <a:rPr lang="en-US" dirty="0"/>
              <a:t>Human behavior and choices</a:t>
            </a:r>
          </a:p>
          <a:p>
            <a:pPr lvl="1"/>
            <a:r>
              <a:rPr lang="en-US" dirty="0"/>
              <a:t>Other energy, environmental, and climate policies </a:t>
            </a:r>
          </a:p>
          <a:p>
            <a:r>
              <a:rPr lang="en-US" dirty="0"/>
              <a:t>Can we model how will these factors may affect attainment in the future and proactively develop air quality management strategies?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9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BA97-F1BF-449A-A460-94C41FA45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541" y="1704254"/>
            <a:ext cx="11147367" cy="2387600"/>
          </a:xfrm>
        </p:spPr>
        <p:txBody>
          <a:bodyPr>
            <a:normAutofit/>
          </a:bodyPr>
          <a:lstStyle/>
          <a:p>
            <a:r>
              <a:rPr lang="en-US" dirty="0"/>
              <a:t>GLIMPSE</a:t>
            </a:r>
            <a:br>
              <a:rPr lang="en-US" dirty="0"/>
            </a:br>
            <a:r>
              <a:rPr lang="en-US" sz="3200" u="sng" dirty="0"/>
              <a:t>G</a:t>
            </a:r>
            <a:r>
              <a:rPr lang="en-US" sz="3200" dirty="0"/>
              <a:t>CAM </a:t>
            </a:r>
            <a:r>
              <a:rPr lang="en-US" sz="3200" u="sng" dirty="0"/>
              <a:t>L</a:t>
            </a:r>
            <a:r>
              <a:rPr lang="en-US" sz="3200" dirty="0"/>
              <a:t>ong-term </a:t>
            </a:r>
            <a:r>
              <a:rPr lang="en-US" sz="3200" u="sng" dirty="0"/>
              <a:t>I</a:t>
            </a:r>
            <a:r>
              <a:rPr lang="en-US" sz="3200" dirty="0"/>
              <a:t>nteractive </a:t>
            </a:r>
            <a:r>
              <a:rPr lang="en-US" sz="3200" u="sng" dirty="0"/>
              <a:t>M</a:t>
            </a:r>
            <a:r>
              <a:rPr lang="en-US" sz="3200" dirty="0"/>
              <a:t>ulti-</a:t>
            </a:r>
            <a:r>
              <a:rPr lang="en-US" sz="3200" u="sng" dirty="0"/>
              <a:t>P</a:t>
            </a:r>
            <a:r>
              <a:rPr lang="en-US" sz="3200" dirty="0"/>
              <a:t>ollutant </a:t>
            </a:r>
            <a:r>
              <a:rPr lang="en-US" sz="3200" u="sng" dirty="0"/>
              <a:t>S</a:t>
            </a:r>
            <a:r>
              <a:rPr lang="en-US" sz="3200" dirty="0"/>
              <a:t>cenario </a:t>
            </a:r>
            <a:r>
              <a:rPr lang="en-US" sz="3200" u="sng" dirty="0"/>
              <a:t>E</a:t>
            </a:r>
            <a:r>
              <a:rPr lang="en-US" sz="3200" dirty="0"/>
              <a:t>valuator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C3EB0-05B4-41B1-84AA-8A7EE908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2277" y="6339572"/>
            <a:ext cx="340453" cy="365125"/>
          </a:xfrm>
        </p:spPr>
        <p:txBody>
          <a:bodyPr/>
          <a:lstStyle/>
          <a:p>
            <a:fld id="{2C54A5C6-1A67-402B-9D43-A5D8CAE25FA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16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303835E9-586C-4D3B-8C9D-47B7073D755E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B43D4AA0-974D-4A49-9C73-659286E5E65F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9A3627F7-A14C-41AB-A95D-AE3B43D90AF8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B305D84A-DE2E-426F-B116-4615787FD760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C7ECC347-3FB4-4422-8884-EBD6971FDA77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AC930DF4-07DB-4A8C-BB60-990618255CBB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4DA06C71-9B3C-45E7-9DF3-160262048307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CF888B56-63CE-4C8F-801B-9507EFF7576F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5DBCF0FF-AA3E-4768-99BE-CE9ACF9137E8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2D7C2183-025C-4CB6-901C-997E7F0144B5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BEE457A2-A607-490F-AF35-2515AE29E245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A5CCA5B9-8977-4C7E-86E2-FD89EB09544C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373A546F-17D8-4529-8BE7-F1C96FB9EAFB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9D0E7D06-9F02-463E-B1F1-ED0C838807D1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BCD1D17F-E318-45A3-94E4-48BC3CDCCAFF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8AC1D975-7A9F-4D5E-97AC-9CB81C003893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A623F993-6CC5-465A-816E-5B8B1D802D82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D86B1344-29A8-442A-8932-82CFB61FB499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B5C61372-209C-4E08-83DD-C07A9AD74173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16C8B0AC-7DAD-4431-91FC-2E1373AD1F5A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AF73E162-D753-4E2C-AAC1-B2ADA92AC767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89E730CA-C9E9-475B-8E47-4B59606E0625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B2C702E1-7275-4B88-AE3E-B8067FF43868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D1052E23-8ADA-49A7-8D38-EE7F657D9559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2E00674B-9FBA-4F83-B612-3AECF1ECF287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D5EDA3C7-3EE3-4FCC-BEBD-5489EEBA995E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1B9F6785-0447-44E3-989F-1C7FC7ABFFD7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AC5B82A7-268C-4705-B243-26082700E57E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A4664913-E2FC-478E-BFF7-12E1162FFDAC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4DF1FA39-F0FE-47F1-9A62-B1B0BDAFF0C2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3B0EE203-F918-4B5D-8E62-2AEAC3AF214C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1C60119C-4F6E-43A7-9BDC-F901CEF39F11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58072BBB-93DF-48BF-AA9E-9EC599CD8654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F8EEAAD1-DA49-412B-ADD5-7A2A0D1A6AEA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B1E0AD9E-BEC2-4082-BF9C-A1CA379743EE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9356685D-4E39-476C-A07F-437540FD3475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5144096D-9E6D-41A3-B360-D78438AF5FC2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FA79EAEC-BB43-4157-9422-D74C7C43179B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80731C38-9498-40DA-B127-4EF493E0EB72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CFE62406-C512-4A77-AE5A-3A0FF63E86C4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A3F63203-411B-4836-BD64-301D9D9E3264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E945A312-DE73-4650-8602-04F27A1EB666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BD283825-9C3B-40F6-BCA0-DC08007956F4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762DCF97-88D9-4D74-83E1-C52AD164DB66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77B627F0-F218-4214-90E0-A25B98F61BED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AA815C24-9843-4B94-9DCF-8B32F96DE4F7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136C4697-EFCC-4031-9928-5DBE3B183BF7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2043A72F-5765-466E-99DF-80B37E3DF663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91146D54-1AB1-403D-97C0-212F56C4F0CE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919E7DAB-8B99-49CD-A1AD-6C5508E8481A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DF70499A-609C-4E6F-8716-921A525F1988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62A00F36-7431-4D22-9A85-9E1BC295D9C7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A5889503-245A-4D4C-A6E7-EE1434DF5D9F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19386097-76F4-450F-89C9-CFC567893DF7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DC188536-04D3-44CA-BD6F-F300BAC7C429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47CB78E2-71C2-4E9E-B314-BA723E44FB42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861181BD-63D1-456F-9D1E-1EB501AA7D3F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C7B28527-B693-4107-9B91-53E69F8C0AD0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9906CE1F-86BD-4575-B197-DA5FCAD70D90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6FEDF804-C4BD-4653-930C-6CA9EF37D30F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CB24339F-7554-495C-A111-8FD00ACD69B4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43B26C61-EA77-4298-879A-2D42189F0DB0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546FD890-1F18-46C2-86FA-7D5A18DA85C2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27E7FE42-02F7-42DB-BCD3-F8FDA9DAC178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068E8D23-E2C3-4B4E-8E31-01DB91210675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D7793A0B-D320-422A-9086-9EECD3EC568B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5407ABC2-8638-4906-B9EF-06E86369BD1A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A2480A59-95EE-4237-BE44-7173731A01A1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DAF71485-C26B-431C-898E-3F760D88F7C8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4FF79406-E779-46EA-B0B1-38A699B973D6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B85D5588-69D0-4ED2-AD94-5F49741C04D7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9E299E0D-5446-4794-829E-8FFBB0318EDE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055BC4A1-B959-4CB5-AF21-AAFD3D900721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9F9F6C06-5320-437B-8F16-DE4AEB0748A6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3525A2DD-06ED-4F7C-979F-9B1F53954574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4A78C987-B0B2-47C8-B282-5369A95CA768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4B0078D1-029E-42EA-A915-2B3BB717C690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C38873AA-5BE2-4D00-9698-0EA3CA0BACC1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8CB3BA17-B102-4B98-9F5C-719A543A46A2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A8DF4704-74D4-4E47-9BEF-A3BE7F2BD738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5AFC43D8-6570-450E-ABEF-EE869DD772B8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E85F086D-505A-48EF-8006-525AFF9AB0C2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073916F9-2959-4397-9D89-D7484E1A529A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3C471644-33B8-4B77-BB04-D92861A897B3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FA292E6F-5B9B-412C-9AD4-7CAB595A90D4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04DBB688-1101-4750-8929-EBF1E9A596EA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91A528BA-C309-4F5D-801B-551DA095AD1D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474B6415-4937-4DDA-8043-19385F06105F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76108E36-2742-4313-8B48-6CE3C2F0821A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34AD56B8-4722-4955-B24E-1FCDEE4C2AAE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B3AE43CE-3B4D-4EAE-B3A5-983D1E49652A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C9FFD87F-0291-49C3-B7A7-8A4C625AE6CE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4801CC56-DFE9-4118-B3AF-265A8AA621DC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339389FA-1067-4F29-A985-01DBD8E94D0B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2A8683DA-5655-4A74-8FA4-155259F526AD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1BB63DD3-B7DF-460F-BCCA-81C9A684F9DB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C525F363-5D39-4769-B426-7C3D8B0F09B6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B6D5237E-55F8-4914-81AD-7C2082A07488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FED0CAE0-1571-4DBA-BC72-4E141C85FFB5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EACB3B23-AFCE-4DF0-9F8F-6F90D7ECCA51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69A9CEE2-AD76-47DA-AB36-DF867CD48AF2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AE66EF58-431E-44CF-81DD-1C7FA9BE3F2F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C31E72C1-BF61-40F2-A8AD-AE5AF9CA3D91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A08B9AB1-488D-4617-B68A-A55D5554B4A7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9CF0832C-8ABA-43F4-9A4B-9FAF22914E34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D7894B2D-3C76-4985-B876-E9C270011363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13314</TotalTime>
  <Words>2406</Words>
  <Application>Microsoft Office PowerPoint</Application>
  <PresentationFormat>Widescreen</PresentationFormat>
  <Paragraphs>421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GLIMPSE decision support system for air quality management: Overview and application</vt:lpstr>
      <vt:lpstr>Foreword</vt:lpstr>
      <vt:lpstr>Abbreviations</vt:lpstr>
      <vt:lpstr>Outline</vt:lpstr>
      <vt:lpstr>Background and objectives</vt:lpstr>
      <vt:lpstr>U.S. air quality trends</vt:lpstr>
      <vt:lpstr>Remaining air quality issues</vt:lpstr>
      <vt:lpstr>Attainment in the future</vt:lpstr>
      <vt:lpstr>GLIMPSE GCAM Long-term Interactive Multi-Pollutant Scenario Evaluator</vt:lpstr>
      <vt:lpstr>The GLIMPSE project</vt:lpstr>
      <vt:lpstr>GCAM-USA model</vt:lpstr>
      <vt:lpstr>GCAM-USA regions</vt:lpstr>
      <vt:lpstr>Example GCAM-USA outputs</vt:lpstr>
      <vt:lpstr>GLIMPSE Scenario Builder</vt:lpstr>
      <vt:lpstr>GLIMPSE Enhanced ModelInterface</vt:lpstr>
      <vt:lpstr>See EPA booth next to registration table for demo at next break</vt:lpstr>
      <vt:lpstr>Illustrative application Co-benefits assessment</vt:lpstr>
      <vt:lpstr>Application: Co-benefits assessment</vt:lpstr>
      <vt:lpstr>Application: Co-benefits assessment</vt:lpstr>
      <vt:lpstr>Application: Co-benefits assessment</vt:lpstr>
      <vt:lpstr>Application: Co-benefits assessment</vt:lpstr>
      <vt:lpstr>Application: Co-benefits assessment</vt:lpstr>
      <vt:lpstr>Application: Co-benefits assessment</vt:lpstr>
      <vt:lpstr>Application: Co-benefits assessment, part 2</vt:lpstr>
      <vt:lpstr>Application: Co-benefits assessment</vt:lpstr>
      <vt:lpstr>Other applications</vt:lpstr>
      <vt:lpstr>Future directions</vt:lpstr>
      <vt:lpstr>Future directions</vt:lpstr>
      <vt:lpstr>Questions?</vt:lpstr>
      <vt:lpstr>Projection of air pollutant emissions Evaluation</vt:lpstr>
      <vt:lpstr>Projection of air pollutant emissions Application to alternative scenarios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Line 1 Presentation Title Line 2</dc:title>
  <dc:creator>Tarpley, Keith</dc:creator>
  <cp:lastModifiedBy>Loughlin, Dan</cp:lastModifiedBy>
  <cp:revision>561</cp:revision>
  <cp:lastPrinted>2018-09-12T16:28:06Z</cp:lastPrinted>
  <dcterms:created xsi:type="dcterms:W3CDTF">2016-06-28T18:46:10Z</dcterms:created>
  <dcterms:modified xsi:type="dcterms:W3CDTF">2018-10-23T10:10:48Z</dcterms:modified>
</cp:coreProperties>
</file>