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59" r:id="rId4"/>
    <p:sldId id="264" r:id="rId5"/>
    <p:sldId id="263" r:id="rId6"/>
    <p:sldId id="266" r:id="rId7"/>
    <p:sldId id="277" r:id="rId8"/>
    <p:sldId id="285" r:id="rId9"/>
    <p:sldId id="292" r:id="rId10"/>
    <p:sldId id="274" r:id="rId11"/>
    <p:sldId id="273" r:id="rId12"/>
    <p:sldId id="294" r:id="rId13"/>
    <p:sldId id="295" r:id="rId14"/>
    <p:sldId id="278" r:id="rId15"/>
    <p:sldId id="290" r:id="rId16"/>
    <p:sldId id="270" r:id="rId17"/>
    <p:sldId id="284" r:id="rId18"/>
    <p:sldId id="293" r:id="rId19"/>
    <p:sldId id="28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322" autoAdjust="0"/>
  </p:normalViewPr>
  <p:slideViewPr>
    <p:cSldViewPr snapToGrid="0">
      <p:cViewPr varScale="1">
        <p:scale>
          <a:sx n="82" d="100"/>
          <a:sy n="82" d="100"/>
        </p:scale>
        <p:origin x="1632" y="96"/>
      </p:cViewPr>
      <p:guideLst/>
    </p:cSldViewPr>
  </p:slideViewPr>
  <p:outlineViewPr>
    <p:cViewPr>
      <p:scale>
        <a:sx n="33" d="100"/>
        <a:sy n="33" d="100"/>
      </p:scale>
      <p:origin x="0" y="-92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erson, Barron" userId="b23a2ef6-14b2-4237-8416-58d0103a2671" providerId="ADAL" clId="{B6516BF3-5DBE-49F8-9A6A-A226018AEB14}"/>
    <pc:docChg chg="undo redo custSel addSld delSld modSld sldOrd">
      <pc:chgData name="Henderson, Barron" userId="b23a2ef6-14b2-4237-8416-58d0103a2671" providerId="ADAL" clId="{B6516BF3-5DBE-49F8-9A6A-A226018AEB14}" dt="2018-09-20T17:38:24.042" v="8545" actId="1038"/>
      <pc:docMkLst>
        <pc:docMk/>
      </pc:docMkLst>
      <pc:sldChg chg="modSp">
        <pc:chgData name="Henderson, Barron" userId="b23a2ef6-14b2-4237-8416-58d0103a2671" providerId="ADAL" clId="{B6516BF3-5DBE-49F8-9A6A-A226018AEB14}" dt="2018-09-19T14:56:38.188" v="7313" actId="20577"/>
        <pc:sldMkLst>
          <pc:docMk/>
          <pc:sldMk cId="804267084" sldId="257"/>
        </pc:sldMkLst>
        <pc:spChg chg="mod">
          <ac:chgData name="Henderson, Barron" userId="b23a2ef6-14b2-4237-8416-58d0103a2671" providerId="ADAL" clId="{B6516BF3-5DBE-49F8-9A6A-A226018AEB14}" dt="2018-09-17T18:35:06.006" v="4007" actId="20577"/>
          <ac:spMkLst>
            <pc:docMk/>
            <pc:sldMk cId="804267084" sldId="257"/>
            <ac:spMk id="4" creationId="{00000000-0000-0000-0000-000000000000}"/>
          </ac:spMkLst>
        </pc:spChg>
        <pc:spChg chg="mod">
          <ac:chgData name="Henderson, Barron" userId="b23a2ef6-14b2-4237-8416-58d0103a2671" providerId="ADAL" clId="{B6516BF3-5DBE-49F8-9A6A-A226018AEB14}" dt="2018-09-19T14:56:38.188" v="7313" actId="20577"/>
          <ac:spMkLst>
            <pc:docMk/>
            <pc:sldMk cId="804267084" sldId="257"/>
            <ac:spMk id="5" creationId="{00000000-0000-0000-0000-000000000000}"/>
          </ac:spMkLst>
        </pc:spChg>
      </pc:sldChg>
      <pc:sldChg chg="modSp">
        <pc:chgData name="Henderson, Barron" userId="b23a2ef6-14b2-4237-8416-58d0103a2671" providerId="ADAL" clId="{B6516BF3-5DBE-49F8-9A6A-A226018AEB14}" dt="2018-09-19T15:53:28.523" v="7336" actId="20577"/>
        <pc:sldMkLst>
          <pc:docMk/>
          <pc:sldMk cId="820954339" sldId="259"/>
        </pc:sldMkLst>
        <pc:spChg chg="mod">
          <ac:chgData name="Henderson, Barron" userId="b23a2ef6-14b2-4237-8416-58d0103a2671" providerId="ADAL" clId="{B6516BF3-5DBE-49F8-9A6A-A226018AEB14}" dt="2018-09-19T15:53:28.523" v="7336" actId="20577"/>
          <ac:spMkLst>
            <pc:docMk/>
            <pc:sldMk cId="820954339" sldId="259"/>
            <ac:spMk id="3" creationId="{00000000-0000-0000-0000-000000000000}"/>
          </ac:spMkLst>
        </pc:spChg>
        <pc:spChg chg="mod">
          <ac:chgData name="Henderson, Barron" userId="b23a2ef6-14b2-4237-8416-58d0103a2671" providerId="ADAL" clId="{B6516BF3-5DBE-49F8-9A6A-A226018AEB14}" dt="2018-09-17T18:26:40.309" v="3914" actId="313"/>
          <ac:spMkLst>
            <pc:docMk/>
            <pc:sldMk cId="820954339" sldId="259"/>
            <ac:spMk id="8" creationId="{00000000-0000-0000-0000-000000000000}"/>
          </ac:spMkLst>
        </pc:spChg>
        <pc:spChg chg="mod">
          <ac:chgData name="Henderson, Barron" userId="b23a2ef6-14b2-4237-8416-58d0103a2671" providerId="ADAL" clId="{B6516BF3-5DBE-49F8-9A6A-A226018AEB14}" dt="2018-09-17T18:26:09.571" v="3829" actId="14100"/>
          <ac:spMkLst>
            <pc:docMk/>
            <pc:sldMk cId="820954339" sldId="259"/>
            <ac:spMk id="11" creationId="{00000000-0000-0000-0000-000000000000}"/>
          </ac:spMkLst>
        </pc:spChg>
        <pc:picChg chg="mod">
          <ac:chgData name="Henderson, Barron" userId="b23a2ef6-14b2-4237-8416-58d0103a2671" providerId="ADAL" clId="{B6516BF3-5DBE-49F8-9A6A-A226018AEB14}" dt="2018-09-17T18:26:02.255" v="3828" actId="14100"/>
          <ac:picMkLst>
            <pc:docMk/>
            <pc:sldMk cId="820954339" sldId="259"/>
            <ac:picMk id="7" creationId="{00000000-0000-0000-0000-000000000000}"/>
          </ac:picMkLst>
        </pc:picChg>
      </pc:sldChg>
      <pc:sldChg chg="addSp modSp">
        <pc:chgData name="Henderson, Barron" userId="b23a2ef6-14b2-4237-8416-58d0103a2671" providerId="ADAL" clId="{B6516BF3-5DBE-49F8-9A6A-A226018AEB14}" dt="2018-09-19T16:06:40.408" v="7775" actId="114"/>
        <pc:sldMkLst>
          <pc:docMk/>
          <pc:sldMk cId="341759347" sldId="263"/>
        </pc:sldMkLst>
        <pc:spChg chg="mod">
          <ac:chgData name="Henderson, Barron" userId="b23a2ef6-14b2-4237-8416-58d0103a2671" providerId="ADAL" clId="{B6516BF3-5DBE-49F8-9A6A-A226018AEB14}" dt="2018-09-17T18:34:14.050" v="3957" actId="6549"/>
          <ac:spMkLst>
            <pc:docMk/>
            <pc:sldMk cId="341759347" sldId="263"/>
            <ac:spMk id="2" creationId="{00000000-0000-0000-0000-000000000000}"/>
          </ac:spMkLst>
        </pc:spChg>
        <pc:spChg chg="mod">
          <ac:chgData name="Henderson, Barron" userId="b23a2ef6-14b2-4237-8416-58d0103a2671" providerId="ADAL" clId="{B6516BF3-5DBE-49F8-9A6A-A226018AEB14}" dt="2018-09-19T16:06:36.643" v="7774" actId="114"/>
          <ac:spMkLst>
            <pc:docMk/>
            <pc:sldMk cId="341759347" sldId="263"/>
            <ac:spMk id="3" creationId="{00000000-0000-0000-0000-000000000000}"/>
          </ac:spMkLst>
        </pc:spChg>
        <pc:spChg chg="mod">
          <ac:chgData name="Henderson, Barron" userId="b23a2ef6-14b2-4237-8416-58d0103a2671" providerId="ADAL" clId="{B6516BF3-5DBE-49F8-9A6A-A226018AEB14}" dt="2018-09-19T16:06:40.408" v="7775" actId="114"/>
          <ac:spMkLst>
            <pc:docMk/>
            <pc:sldMk cId="341759347" sldId="263"/>
            <ac:spMk id="7" creationId="{C4578BF5-8D1F-4638-A1FD-B1AC437558E3}"/>
          </ac:spMkLst>
        </pc:spChg>
        <pc:spChg chg="add mod">
          <ac:chgData name="Henderson, Barron" userId="b23a2ef6-14b2-4237-8416-58d0103a2671" providerId="ADAL" clId="{B6516BF3-5DBE-49F8-9A6A-A226018AEB14}" dt="2018-09-19T15:58:35.421" v="7601" actId="14100"/>
          <ac:spMkLst>
            <pc:docMk/>
            <pc:sldMk cId="341759347" sldId="263"/>
            <ac:spMk id="8" creationId="{A1D53B87-87D5-4284-A943-882CE1918980}"/>
          </ac:spMkLst>
        </pc:spChg>
        <pc:spChg chg="add mod">
          <ac:chgData name="Henderson, Barron" userId="b23a2ef6-14b2-4237-8416-58d0103a2671" providerId="ADAL" clId="{B6516BF3-5DBE-49F8-9A6A-A226018AEB14}" dt="2018-09-19T15:58:35.421" v="7601" actId="14100"/>
          <ac:spMkLst>
            <pc:docMk/>
            <pc:sldMk cId="341759347" sldId="263"/>
            <ac:spMk id="9" creationId="{ECC56F42-D11D-4970-A77A-1F815E916926}"/>
          </ac:spMkLst>
        </pc:spChg>
      </pc:sldChg>
      <pc:sldChg chg="modSp ord">
        <pc:chgData name="Henderson, Barron" userId="b23a2ef6-14b2-4237-8416-58d0103a2671" providerId="ADAL" clId="{B6516BF3-5DBE-49F8-9A6A-A226018AEB14}" dt="2018-09-19T15:57:44.264" v="7564" actId="20577"/>
        <pc:sldMkLst>
          <pc:docMk/>
          <pc:sldMk cId="4063193903" sldId="264"/>
        </pc:sldMkLst>
        <pc:spChg chg="mod">
          <ac:chgData name="Henderson, Barron" userId="b23a2ef6-14b2-4237-8416-58d0103a2671" providerId="ADAL" clId="{B6516BF3-5DBE-49F8-9A6A-A226018AEB14}" dt="2018-09-17T18:34:22.089" v="3970" actId="6549"/>
          <ac:spMkLst>
            <pc:docMk/>
            <pc:sldMk cId="4063193903" sldId="264"/>
            <ac:spMk id="2" creationId="{00000000-0000-0000-0000-000000000000}"/>
          </ac:spMkLst>
        </pc:spChg>
        <pc:spChg chg="mod">
          <ac:chgData name="Henderson, Barron" userId="b23a2ef6-14b2-4237-8416-58d0103a2671" providerId="ADAL" clId="{B6516BF3-5DBE-49F8-9A6A-A226018AEB14}" dt="2018-09-19T15:55:40.134" v="7426" actId="14100"/>
          <ac:spMkLst>
            <pc:docMk/>
            <pc:sldMk cId="4063193903" sldId="264"/>
            <ac:spMk id="3" creationId="{00000000-0000-0000-0000-000000000000}"/>
          </ac:spMkLst>
        </pc:spChg>
        <pc:spChg chg="mod">
          <ac:chgData name="Henderson, Barron" userId="b23a2ef6-14b2-4237-8416-58d0103a2671" providerId="ADAL" clId="{B6516BF3-5DBE-49F8-9A6A-A226018AEB14}" dt="2018-09-19T15:57:44.264" v="7564" actId="20577"/>
          <ac:spMkLst>
            <pc:docMk/>
            <pc:sldMk cId="4063193903" sldId="264"/>
            <ac:spMk id="9" creationId="{8F3BAEB7-31BB-4D29-9300-D2EC9B8E094F}"/>
          </ac:spMkLst>
        </pc:spChg>
      </pc:sldChg>
      <pc:sldChg chg="modSp">
        <pc:chgData name="Henderson, Barron" userId="b23a2ef6-14b2-4237-8416-58d0103a2671" providerId="ADAL" clId="{B6516BF3-5DBE-49F8-9A6A-A226018AEB14}" dt="2018-09-19T12:05:23.298" v="7210" actId="20577"/>
        <pc:sldMkLst>
          <pc:docMk/>
          <pc:sldMk cId="728930310" sldId="266"/>
        </pc:sldMkLst>
        <pc:spChg chg="mod">
          <ac:chgData name="Henderson, Barron" userId="b23a2ef6-14b2-4237-8416-58d0103a2671" providerId="ADAL" clId="{B6516BF3-5DBE-49F8-9A6A-A226018AEB14}" dt="2018-09-17T18:38:29.554" v="4040" actId="20577"/>
          <ac:spMkLst>
            <pc:docMk/>
            <pc:sldMk cId="728930310" sldId="266"/>
            <ac:spMk id="5" creationId="{990180B3-D311-4325-9337-C73F322E9CA6}"/>
          </ac:spMkLst>
        </pc:spChg>
        <pc:spChg chg="mod">
          <ac:chgData name="Henderson, Barron" userId="b23a2ef6-14b2-4237-8416-58d0103a2671" providerId="ADAL" clId="{B6516BF3-5DBE-49F8-9A6A-A226018AEB14}" dt="2018-09-19T12:05:23.298" v="7210" actId="20577"/>
          <ac:spMkLst>
            <pc:docMk/>
            <pc:sldMk cId="728930310" sldId="266"/>
            <ac:spMk id="6" creationId="{7FA1D4CD-D5FF-4C74-BCCC-51BAC4A31C5C}"/>
          </ac:spMkLst>
        </pc:spChg>
      </pc:sldChg>
      <pc:sldChg chg="modSp">
        <pc:chgData name="Henderson, Barron" userId="b23a2ef6-14b2-4237-8416-58d0103a2671" providerId="ADAL" clId="{B6516BF3-5DBE-49F8-9A6A-A226018AEB14}" dt="2018-09-19T16:03:59.797" v="7699" actId="27636"/>
        <pc:sldMkLst>
          <pc:docMk/>
          <pc:sldMk cId="2498488895" sldId="270"/>
        </pc:sldMkLst>
        <pc:spChg chg="mod">
          <ac:chgData name="Henderson, Barron" userId="b23a2ef6-14b2-4237-8416-58d0103a2671" providerId="ADAL" clId="{B6516BF3-5DBE-49F8-9A6A-A226018AEB14}" dt="2018-09-19T16:03:59.797" v="7699" actId="27636"/>
          <ac:spMkLst>
            <pc:docMk/>
            <pc:sldMk cId="2498488895" sldId="270"/>
            <ac:spMk id="5" creationId="{F7D9F0DD-2ADC-45A9-9B25-7306744574A2}"/>
          </ac:spMkLst>
        </pc:spChg>
      </pc:sldChg>
      <pc:sldChg chg="addSp delSp modSp add modNotesTx">
        <pc:chgData name="Henderson, Barron" userId="b23a2ef6-14b2-4237-8416-58d0103a2671" providerId="ADAL" clId="{B6516BF3-5DBE-49F8-9A6A-A226018AEB14}" dt="2018-09-19T12:05:45.189" v="7212" actId="20577"/>
        <pc:sldMkLst>
          <pc:docMk/>
          <pc:sldMk cId="149176784" sldId="271"/>
        </pc:sldMkLst>
        <pc:spChg chg="add mod">
          <ac:chgData name="Henderson, Barron" userId="b23a2ef6-14b2-4237-8416-58d0103a2671" providerId="ADAL" clId="{B6516BF3-5DBE-49F8-9A6A-A226018AEB14}" dt="2018-09-19T11:55:06.110" v="6833" actId="13822"/>
          <ac:spMkLst>
            <pc:docMk/>
            <pc:sldMk cId="149176784" sldId="271"/>
            <ac:spMk id="2" creationId="{42D76DF0-F88E-4D05-95B4-F8D3B27B5EF2}"/>
          </ac:spMkLst>
        </pc:spChg>
        <pc:spChg chg="del">
          <ac:chgData name="Henderson, Barron" userId="b23a2ef6-14b2-4237-8416-58d0103a2671" providerId="ADAL" clId="{B6516BF3-5DBE-49F8-9A6A-A226018AEB14}" dt="2018-09-17T13:58:20.648" v="1" actId="20577"/>
          <ac:spMkLst>
            <pc:docMk/>
            <pc:sldMk cId="149176784" sldId="271"/>
            <ac:spMk id="2" creationId="{FF33CF90-EE3E-427B-9507-E4FD454C21CE}"/>
          </ac:spMkLst>
        </pc:spChg>
        <pc:spChg chg="del">
          <ac:chgData name="Henderson, Barron" userId="b23a2ef6-14b2-4237-8416-58d0103a2671" providerId="ADAL" clId="{B6516BF3-5DBE-49F8-9A6A-A226018AEB14}" dt="2018-09-17T13:58:20.648" v="1" actId="20577"/>
          <ac:spMkLst>
            <pc:docMk/>
            <pc:sldMk cId="149176784" sldId="271"/>
            <ac:spMk id="3" creationId="{D65E7D9C-6FF3-4724-BCEB-33C652FD97AD}"/>
          </ac:spMkLst>
        </pc:spChg>
        <pc:spChg chg="add mod">
          <ac:chgData name="Henderson, Barron" userId="b23a2ef6-14b2-4237-8416-58d0103a2671" providerId="ADAL" clId="{B6516BF3-5DBE-49F8-9A6A-A226018AEB14}" dt="2018-09-17T13:58:23.589" v="8" actId="20577"/>
          <ac:spMkLst>
            <pc:docMk/>
            <pc:sldMk cId="149176784" sldId="271"/>
            <ac:spMk id="4" creationId="{B7AAC10D-10D8-45BE-BD7B-4038C716B67C}"/>
          </ac:spMkLst>
        </pc:spChg>
        <pc:spChg chg="add del mod">
          <ac:chgData name="Henderson, Barron" userId="b23a2ef6-14b2-4237-8416-58d0103a2671" providerId="ADAL" clId="{B6516BF3-5DBE-49F8-9A6A-A226018AEB14}" dt="2018-09-17T13:58:26.812" v="9" actId="20577"/>
          <ac:spMkLst>
            <pc:docMk/>
            <pc:sldMk cId="149176784" sldId="271"/>
            <ac:spMk id="5" creationId="{BB3AC632-B839-4D14-B1AD-4F3519C5D6CF}"/>
          </ac:spMkLst>
        </pc:spChg>
        <pc:spChg chg="add mod">
          <ac:chgData name="Henderson, Barron" userId="b23a2ef6-14b2-4237-8416-58d0103a2671" providerId="ADAL" clId="{B6516BF3-5DBE-49F8-9A6A-A226018AEB14}" dt="2018-09-18T19:31:55.657" v="5895" actId="1035"/>
          <ac:spMkLst>
            <pc:docMk/>
            <pc:sldMk cId="149176784" sldId="271"/>
            <ac:spMk id="6" creationId="{35EE15CF-050D-4087-AB9F-46A751696328}"/>
          </ac:spMkLst>
        </pc:spChg>
        <pc:spChg chg="add mod">
          <ac:chgData name="Henderson, Barron" userId="b23a2ef6-14b2-4237-8416-58d0103a2671" providerId="ADAL" clId="{B6516BF3-5DBE-49F8-9A6A-A226018AEB14}" dt="2018-09-19T12:05:45.189" v="7212" actId="20577"/>
          <ac:spMkLst>
            <pc:docMk/>
            <pc:sldMk cId="149176784" sldId="271"/>
            <ac:spMk id="7" creationId="{6BCE42CC-0C1D-480F-9BDA-DE19BA5FE239}"/>
          </ac:spMkLst>
        </pc:spChg>
        <pc:spChg chg="add mod">
          <ac:chgData name="Henderson, Barron" userId="b23a2ef6-14b2-4237-8416-58d0103a2671" providerId="ADAL" clId="{B6516BF3-5DBE-49F8-9A6A-A226018AEB14}" dt="2018-09-18T19:32:38.910" v="5963" actId="6549"/>
          <ac:spMkLst>
            <pc:docMk/>
            <pc:sldMk cId="149176784" sldId="271"/>
            <ac:spMk id="8" creationId="{A0C6AD34-D0A1-40E3-BE89-A35223A12ABE}"/>
          </ac:spMkLst>
        </pc:spChg>
        <pc:spChg chg="add mod">
          <ac:chgData name="Henderson, Barron" userId="b23a2ef6-14b2-4237-8416-58d0103a2671" providerId="ADAL" clId="{B6516BF3-5DBE-49F8-9A6A-A226018AEB14}" dt="2018-09-18T19:31:55.657" v="5895" actId="1035"/>
          <ac:spMkLst>
            <pc:docMk/>
            <pc:sldMk cId="149176784" sldId="271"/>
            <ac:spMk id="9" creationId="{E1C35017-03F5-4154-93B8-84AB1CD2BDA2}"/>
          </ac:spMkLst>
        </pc:spChg>
      </pc:sldChg>
      <pc:sldChg chg="addSp delSp modSp add modNotesTx">
        <pc:chgData name="Henderson, Barron" userId="b23a2ef6-14b2-4237-8416-58d0103a2671" providerId="ADAL" clId="{B6516BF3-5DBE-49F8-9A6A-A226018AEB14}" dt="2018-09-19T16:12:50.828" v="7973" actId="208"/>
        <pc:sldMkLst>
          <pc:docMk/>
          <pc:sldMk cId="1077712153" sldId="273"/>
        </pc:sldMkLst>
        <pc:spChg chg="del">
          <ac:chgData name="Henderson, Barron" userId="b23a2ef6-14b2-4237-8416-58d0103a2671" providerId="ADAL" clId="{B6516BF3-5DBE-49F8-9A6A-A226018AEB14}" dt="2018-09-17T14:26:31.180" v="907" actId="14826"/>
          <ac:spMkLst>
            <pc:docMk/>
            <pc:sldMk cId="1077712153" sldId="273"/>
            <ac:spMk id="2" creationId="{5A0D9C59-2F74-4ECC-BD72-A89852910D54}"/>
          </ac:spMkLst>
        </pc:spChg>
        <pc:spChg chg="del">
          <ac:chgData name="Henderson, Barron" userId="b23a2ef6-14b2-4237-8416-58d0103a2671" providerId="ADAL" clId="{B6516BF3-5DBE-49F8-9A6A-A226018AEB14}" dt="2018-09-17T14:26:31.180" v="907" actId="14826"/>
          <ac:spMkLst>
            <pc:docMk/>
            <pc:sldMk cId="1077712153" sldId="273"/>
            <ac:spMk id="3" creationId="{6872E328-AF4B-4557-B502-0D73AB25FFFE}"/>
          </ac:spMkLst>
        </pc:spChg>
        <pc:spChg chg="add mod">
          <ac:chgData name="Henderson, Barron" userId="b23a2ef6-14b2-4237-8416-58d0103a2671" providerId="ADAL" clId="{B6516BF3-5DBE-49F8-9A6A-A226018AEB14}" dt="2018-09-17T14:51:03.592" v="1180" actId="20577"/>
          <ac:spMkLst>
            <pc:docMk/>
            <pc:sldMk cId="1077712153" sldId="273"/>
            <ac:spMk id="4" creationId="{90237046-2CD9-47DE-AB93-AB694D62D048}"/>
          </ac:spMkLst>
        </pc:spChg>
        <pc:spChg chg="add del mod">
          <ac:chgData name="Henderson, Barron" userId="b23a2ef6-14b2-4237-8416-58d0103a2671" providerId="ADAL" clId="{B6516BF3-5DBE-49F8-9A6A-A226018AEB14}" dt="2018-09-17T14:26:39.783" v="909" actId="14826"/>
          <ac:spMkLst>
            <pc:docMk/>
            <pc:sldMk cId="1077712153" sldId="273"/>
            <ac:spMk id="5" creationId="{4EAE078A-A348-4143-909C-3FDB09024E86}"/>
          </ac:spMkLst>
        </pc:spChg>
        <pc:spChg chg="add mod">
          <ac:chgData name="Henderson, Barron" userId="b23a2ef6-14b2-4237-8416-58d0103a2671" providerId="ADAL" clId="{B6516BF3-5DBE-49F8-9A6A-A226018AEB14}" dt="2018-09-17T14:27:52.183" v="969" actId="1035"/>
          <ac:spMkLst>
            <pc:docMk/>
            <pc:sldMk cId="1077712153" sldId="273"/>
            <ac:spMk id="10" creationId="{2ED346CF-33AB-47D1-A403-450069ED89D5}"/>
          </ac:spMkLst>
        </pc:spChg>
        <pc:spChg chg="add mod">
          <ac:chgData name="Henderson, Barron" userId="b23a2ef6-14b2-4237-8416-58d0103a2671" providerId="ADAL" clId="{B6516BF3-5DBE-49F8-9A6A-A226018AEB14}" dt="2018-09-17T14:28:01.799" v="977" actId="20577"/>
          <ac:spMkLst>
            <pc:docMk/>
            <pc:sldMk cId="1077712153" sldId="273"/>
            <ac:spMk id="11" creationId="{8A07019E-35FC-4564-B458-47AEE2855CC6}"/>
          </ac:spMkLst>
        </pc:spChg>
        <pc:spChg chg="add mod">
          <ac:chgData name="Henderson, Barron" userId="b23a2ef6-14b2-4237-8416-58d0103a2671" providerId="ADAL" clId="{B6516BF3-5DBE-49F8-9A6A-A226018AEB14}" dt="2018-09-17T14:28:19.840" v="985" actId="20577"/>
          <ac:spMkLst>
            <pc:docMk/>
            <pc:sldMk cId="1077712153" sldId="273"/>
            <ac:spMk id="12" creationId="{BDA2E56F-D87A-46D8-B0B0-A55E665E7988}"/>
          </ac:spMkLst>
        </pc:spChg>
        <pc:spChg chg="add mod">
          <ac:chgData name="Henderson, Barron" userId="b23a2ef6-14b2-4237-8416-58d0103a2671" providerId="ADAL" clId="{B6516BF3-5DBE-49F8-9A6A-A226018AEB14}" dt="2018-09-17T14:28:50.993" v="1011" actId="1076"/>
          <ac:spMkLst>
            <pc:docMk/>
            <pc:sldMk cId="1077712153" sldId="273"/>
            <ac:spMk id="14" creationId="{A03F6D28-648D-4E7E-87B7-2E030DFF97B4}"/>
          </ac:spMkLst>
        </pc:spChg>
        <pc:spChg chg="add mod">
          <ac:chgData name="Henderson, Barron" userId="b23a2ef6-14b2-4237-8416-58d0103a2671" providerId="ADAL" clId="{B6516BF3-5DBE-49F8-9A6A-A226018AEB14}" dt="2018-09-17T14:29:19.706" v="1042" actId="1037"/>
          <ac:spMkLst>
            <pc:docMk/>
            <pc:sldMk cId="1077712153" sldId="273"/>
            <ac:spMk id="15" creationId="{EDD3624C-B6EE-4146-880C-DD5C8CAF43D1}"/>
          </ac:spMkLst>
        </pc:spChg>
        <pc:spChg chg="add del">
          <ac:chgData name="Henderson, Barron" userId="b23a2ef6-14b2-4237-8416-58d0103a2671" providerId="ADAL" clId="{B6516BF3-5DBE-49F8-9A6A-A226018AEB14}" dt="2018-09-17T14:28:53.322" v="1014" actId="14826"/>
          <ac:spMkLst>
            <pc:docMk/>
            <pc:sldMk cId="1077712153" sldId="273"/>
            <ac:spMk id="16" creationId="{899EC1D8-A2FD-47FC-A461-0127B055A5CF}"/>
          </ac:spMkLst>
        </pc:spChg>
        <pc:spChg chg="add mod">
          <ac:chgData name="Henderson, Barron" userId="b23a2ef6-14b2-4237-8416-58d0103a2671" providerId="ADAL" clId="{B6516BF3-5DBE-49F8-9A6A-A226018AEB14}" dt="2018-09-17T18:43:47.913" v="4131" actId="20577"/>
          <ac:spMkLst>
            <pc:docMk/>
            <pc:sldMk cId="1077712153" sldId="273"/>
            <ac:spMk id="16" creationId="{B9D45ACE-D73A-493A-A08B-BAD377756636}"/>
          </ac:spMkLst>
        </pc:spChg>
        <pc:spChg chg="add mod">
          <ac:chgData name="Henderson, Barron" userId="b23a2ef6-14b2-4237-8416-58d0103a2671" providerId="ADAL" clId="{B6516BF3-5DBE-49F8-9A6A-A226018AEB14}" dt="2018-09-17T18:43:53.094" v="4132" actId="1076"/>
          <ac:spMkLst>
            <pc:docMk/>
            <pc:sldMk cId="1077712153" sldId="273"/>
            <ac:spMk id="17" creationId="{2170DC31-DF93-4860-86E2-CCC84E82A8F1}"/>
          </ac:spMkLst>
        </pc:spChg>
        <pc:spChg chg="add del mod">
          <ac:chgData name="Henderson, Barron" userId="b23a2ef6-14b2-4237-8416-58d0103a2671" providerId="ADAL" clId="{B6516BF3-5DBE-49F8-9A6A-A226018AEB14}" dt="2018-09-17T14:51:28.909" v="1182" actId="14826"/>
          <ac:spMkLst>
            <pc:docMk/>
            <pc:sldMk cId="1077712153" sldId="273"/>
            <ac:spMk id="18" creationId="{FCF8A032-173E-4C62-B796-6322A0358B17}"/>
          </ac:spMkLst>
        </pc:spChg>
        <pc:spChg chg="add mod">
          <ac:chgData name="Henderson, Barron" userId="b23a2ef6-14b2-4237-8416-58d0103a2671" providerId="ADAL" clId="{B6516BF3-5DBE-49F8-9A6A-A226018AEB14}" dt="2018-09-17T18:43:33.370" v="4123" actId="1076"/>
          <ac:spMkLst>
            <pc:docMk/>
            <pc:sldMk cId="1077712153" sldId="273"/>
            <ac:spMk id="18" creationId="{553CF267-27BE-4BBC-8BCD-D06C16B2EDA7}"/>
          </ac:spMkLst>
        </pc:spChg>
        <pc:spChg chg="add mod">
          <ac:chgData name="Henderson, Barron" userId="b23a2ef6-14b2-4237-8416-58d0103a2671" providerId="ADAL" clId="{B6516BF3-5DBE-49F8-9A6A-A226018AEB14}" dt="2018-09-17T18:43:30.423" v="4122" actId="1076"/>
          <ac:spMkLst>
            <pc:docMk/>
            <pc:sldMk cId="1077712153" sldId="273"/>
            <ac:spMk id="19" creationId="{445FCC0D-18F6-4E52-84A3-363A83946031}"/>
          </ac:spMkLst>
        </pc:spChg>
        <pc:spChg chg="add mod">
          <ac:chgData name="Henderson, Barron" userId="b23a2ef6-14b2-4237-8416-58d0103a2671" providerId="ADAL" clId="{B6516BF3-5DBE-49F8-9A6A-A226018AEB14}" dt="2018-09-17T18:43:56.648" v="4133" actId="1076"/>
          <ac:spMkLst>
            <pc:docMk/>
            <pc:sldMk cId="1077712153" sldId="273"/>
            <ac:spMk id="24" creationId="{2FB8BAA9-DE2E-4F7E-AD97-DB66969EF5FF}"/>
          </ac:spMkLst>
        </pc:spChg>
        <pc:spChg chg="add mod">
          <ac:chgData name="Henderson, Barron" userId="b23a2ef6-14b2-4237-8416-58d0103a2671" providerId="ADAL" clId="{B6516BF3-5DBE-49F8-9A6A-A226018AEB14}" dt="2018-09-17T19:05:38.030" v="5272" actId="14100"/>
          <ac:spMkLst>
            <pc:docMk/>
            <pc:sldMk cId="1077712153" sldId="273"/>
            <ac:spMk id="25" creationId="{E87D6BE4-A1D5-44D5-8939-48406AA99D8E}"/>
          </ac:spMkLst>
        </pc:spChg>
        <pc:picChg chg="add del mod">
          <ac:chgData name="Henderson, Barron" userId="b23a2ef6-14b2-4237-8416-58d0103a2671" providerId="ADAL" clId="{B6516BF3-5DBE-49F8-9A6A-A226018AEB14}" dt="2018-09-17T14:51:27.469" v="1181" actId="478"/>
          <ac:picMkLst>
            <pc:docMk/>
            <pc:sldMk cId="1077712153" sldId="273"/>
            <ac:picMk id="6" creationId="{664D6168-F707-4C68-9B09-3CE00FD9AA8A}"/>
          </ac:picMkLst>
        </pc:picChg>
        <pc:picChg chg="add mod ord">
          <ac:chgData name="Henderson, Barron" userId="b23a2ef6-14b2-4237-8416-58d0103a2671" providerId="ADAL" clId="{B6516BF3-5DBE-49F8-9A6A-A226018AEB14}" dt="2018-09-17T16:24:24.185" v="1406" actId="14826"/>
          <ac:picMkLst>
            <pc:docMk/>
            <pc:sldMk cId="1077712153" sldId="273"/>
            <ac:picMk id="20" creationId="{C25688F0-64CE-4138-8B25-69BEF0C4F722}"/>
          </ac:picMkLst>
        </pc:picChg>
        <pc:cxnChg chg="add mod">
          <ac:chgData name="Henderson, Barron" userId="b23a2ef6-14b2-4237-8416-58d0103a2671" providerId="ADAL" clId="{B6516BF3-5DBE-49F8-9A6A-A226018AEB14}" dt="2018-09-17T14:27:25.341" v="938" actId="1035"/>
          <ac:cxnSpMkLst>
            <pc:docMk/>
            <pc:sldMk cId="1077712153" sldId="273"/>
            <ac:cxnSpMk id="8" creationId="{B436354D-B130-4928-88A6-F94FAE752C19}"/>
          </ac:cxnSpMkLst>
        </pc:cxnChg>
        <pc:cxnChg chg="add mod">
          <ac:chgData name="Henderson, Barron" userId="b23a2ef6-14b2-4237-8416-58d0103a2671" providerId="ADAL" clId="{B6516BF3-5DBE-49F8-9A6A-A226018AEB14}" dt="2018-09-17T14:27:25.341" v="938" actId="1035"/>
          <ac:cxnSpMkLst>
            <pc:docMk/>
            <pc:sldMk cId="1077712153" sldId="273"/>
            <ac:cxnSpMk id="9" creationId="{2AB5A474-62E1-4681-A316-383274C902C2}"/>
          </ac:cxnSpMkLst>
        </pc:cxnChg>
        <pc:cxnChg chg="add mod">
          <ac:chgData name="Henderson, Barron" userId="b23a2ef6-14b2-4237-8416-58d0103a2671" providerId="ADAL" clId="{B6516BF3-5DBE-49F8-9A6A-A226018AEB14}" dt="2018-09-17T14:28:26.261" v="987" actId="1076"/>
          <ac:cxnSpMkLst>
            <pc:docMk/>
            <pc:sldMk cId="1077712153" sldId="273"/>
            <ac:cxnSpMk id="13" creationId="{F33975FE-096F-4159-883A-F83DF28047E5}"/>
          </ac:cxnSpMkLst>
        </pc:cxnChg>
        <pc:cxnChg chg="add mod">
          <ac:chgData name="Henderson, Barron" userId="b23a2ef6-14b2-4237-8416-58d0103a2671" providerId="ADAL" clId="{B6516BF3-5DBE-49F8-9A6A-A226018AEB14}" dt="2018-09-19T16:09:33.270" v="7904" actId="1038"/>
          <ac:cxnSpMkLst>
            <pc:docMk/>
            <pc:sldMk cId="1077712153" sldId="273"/>
            <ac:cxnSpMk id="26" creationId="{11893819-F5FD-477D-901A-0DB0DB0B6154}"/>
          </ac:cxnSpMkLst>
        </pc:cxnChg>
        <pc:cxnChg chg="add mod">
          <ac:chgData name="Henderson, Barron" userId="b23a2ef6-14b2-4237-8416-58d0103a2671" providerId="ADAL" clId="{B6516BF3-5DBE-49F8-9A6A-A226018AEB14}" dt="2018-09-19T16:12:50.828" v="7973" actId="208"/>
          <ac:cxnSpMkLst>
            <pc:docMk/>
            <pc:sldMk cId="1077712153" sldId="273"/>
            <ac:cxnSpMk id="27" creationId="{CC37AA13-05AB-43A8-BE47-D231F7E8E739}"/>
          </ac:cxnSpMkLst>
        </pc:cxnChg>
        <pc:cxnChg chg="add mod">
          <ac:chgData name="Henderson, Barron" userId="b23a2ef6-14b2-4237-8416-58d0103a2671" providerId="ADAL" clId="{B6516BF3-5DBE-49F8-9A6A-A226018AEB14}" dt="2018-09-19T16:12:35.580" v="7971" actId="14100"/>
          <ac:cxnSpMkLst>
            <pc:docMk/>
            <pc:sldMk cId="1077712153" sldId="273"/>
            <ac:cxnSpMk id="28" creationId="{65BC3C23-CCAA-4968-83CA-A11C074F3066}"/>
          </ac:cxnSpMkLst>
        </pc:cxnChg>
      </pc:sldChg>
      <pc:sldChg chg="addSp delSp modSp add modNotesTx">
        <pc:chgData name="Henderson, Barron" userId="b23a2ef6-14b2-4237-8416-58d0103a2671" providerId="ADAL" clId="{B6516BF3-5DBE-49F8-9A6A-A226018AEB14}" dt="2018-09-19T16:12:22.998" v="7968" actId="208"/>
        <pc:sldMkLst>
          <pc:docMk/>
          <pc:sldMk cId="4204268263" sldId="274"/>
        </pc:sldMkLst>
        <pc:spChg chg="del">
          <ac:chgData name="Henderson, Barron" userId="b23a2ef6-14b2-4237-8416-58d0103a2671" providerId="ADAL" clId="{B6516BF3-5DBE-49F8-9A6A-A226018AEB14}" dt="2018-09-17T14:30:01.430" v="1055" actId="14826"/>
          <ac:spMkLst>
            <pc:docMk/>
            <pc:sldMk cId="4204268263" sldId="274"/>
            <ac:spMk id="2" creationId="{C9EBAF59-D4C0-4BBB-A187-3CE823E47714}"/>
          </ac:spMkLst>
        </pc:spChg>
        <pc:spChg chg="add mod">
          <ac:chgData name="Henderson, Barron" userId="b23a2ef6-14b2-4237-8416-58d0103a2671" providerId="ADAL" clId="{B6516BF3-5DBE-49F8-9A6A-A226018AEB14}" dt="2018-09-17T19:07:05.649" v="5381" actId="1035"/>
          <ac:spMkLst>
            <pc:docMk/>
            <pc:sldMk cId="4204268263" sldId="274"/>
            <ac:spMk id="2" creationId="{BD9C8EA5-8E5A-4B76-8439-D0C2366DADF2}"/>
          </ac:spMkLst>
        </pc:spChg>
        <pc:spChg chg="del">
          <ac:chgData name="Henderson, Barron" userId="b23a2ef6-14b2-4237-8416-58d0103a2671" providerId="ADAL" clId="{B6516BF3-5DBE-49F8-9A6A-A226018AEB14}" dt="2018-09-17T14:30:01.430" v="1055" actId="14826"/>
          <ac:spMkLst>
            <pc:docMk/>
            <pc:sldMk cId="4204268263" sldId="274"/>
            <ac:spMk id="3" creationId="{C80529CD-7E66-4299-AA72-98AB6BB18A25}"/>
          </ac:spMkLst>
        </pc:spChg>
        <pc:spChg chg="add mod">
          <ac:chgData name="Henderson, Barron" userId="b23a2ef6-14b2-4237-8416-58d0103a2671" providerId="ADAL" clId="{B6516BF3-5DBE-49F8-9A6A-A226018AEB14}" dt="2018-09-17T14:50:54.743" v="1160" actId="20577"/>
          <ac:spMkLst>
            <pc:docMk/>
            <pc:sldMk cId="4204268263" sldId="274"/>
            <ac:spMk id="4" creationId="{9B5C395E-37EE-4D69-A3EC-D975292F1292}"/>
          </ac:spMkLst>
        </pc:spChg>
        <pc:spChg chg="add del mod">
          <ac:chgData name="Henderson, Barron" userId="b23a2ef6-14b2-4237-8416-58d0103a2671" providerId="ADAL" clId="{B6516BF3-5DBE-49F8-9A6A-A226018AEB14}" dt="2018-09-17T14:34:11.705" v="1056" actId="14826"/>
          <ac:spMkLst>
            <pc:docMk/>
            <pc:sldMk cId="4204268263" sldId="274"/>
            <ac:spMk id="5" creationId="{587D3CD3-5B07-457A-8FB7-AD11A43F242A}"/>
          </ac:spMkLst>
        </pc:spChg>
        <pc:spChg chg="add mod">
          <ac:chgData name="Henderson, Barron" userId="b23a2ef6-14b2-4237-8416-58d0103a2671" providerId="ADAL" clId="{B6516BF3-5DBE-49F8-9A6A-A226018AEB14}" dt="2018-09-17T14:34:27.906" v="1067" actId="1036"/>
          <ac:spMkLst>
            <pc:docMk/>
            <pc:sldMk cId="4204268263" sldId="274"/>
            <ac:spMk id="9" creationId="{79B10A86-2523-4446-AA7B-BF24B4C381E7}"/>
          </ac:spMkLst>
        </pc:spChg>
        <pc:spChg chg="add mod">
          <ac:chgData name="Henderson, Barron" userId="b23a2ef6-14b2-4237-8416-58d0103a2671" providerId="ADAL" clId="{B6516BF3-5DBE-49F8-9A6A-A226018AEB14}" dt="2018-09-17T14:34:27.906" v="1067" actId="1036"/>
          <ac:spMkLst>
            <pc:docMk/>
            <pc:sldMk cId="4204268263" sldId="274"/>
            <ac:spMk id="10" creationId="{76E2E4BF-6F75-4A4E-B570-D03A332D93C9}"/>
          </ac:spMkLst>
        </pc:spChg>
        <pc:spChg chg="add mod">
          <ac:chgData name="Henderson, Barron" userId="b23a2ef6-14b2-4237-8416-58d0103a2671" providerId="ADAL" clId="{B6516BF3-5DBE-49F8-9A6A-A226018AEB14}" dt="2018-09-17T14:52:16.586" v="1215" actId="1038"/>
          <ac:spMkLst>
            <pc:docMk/>
            <pc:sldMk cId="4204268263" sldId="274"/>
            <ac:spMk id="11" creationId="{6423D111-41B4-4D41-8EDC-BC2D28F2C401}"/>
          </ac:spMkLst>
        </pc:spChg>
        <pc:spChg chg="add mod">
          <ac:chgData name="Henderson, Barron" userId="b23a2ef6-14b2-4237-8416-58d0103a2671" providerId="ADAL" clId="{B6516BF3-5DBE-49F8-9A6A-A226018AEB14}" dt="2018-09-17T14:52:31.265" v="1219" actId="20577"/>
          <ac:spMkLst>
            <pc:docMk/>
            <pc:sldMk cId="4204268263" sldId="274"/>
            <ac:spMk id="13" creationId="{8559EF39-B71C-49DB-8168-D2CFD1F33534}"/>
          </ac:spMkLst>
        </pc:spChg>
        <pc:spChg chg="add mod">
          <ac:chgData name="Henderson, Barron" userId="b23a2ef6-14b2-4237-8416-58d0103a2671" providerId="ADAL" clId="{B6516BF3-5DBE-49F8-9A6A-A226018AEB14}" dt="2018-09-17T14:52:35.630" v="1221" actId="20577"/>
          <ac:spMkLst>
            <pc:docMk/>
            <pc:sldMk cId="4204268263" sldId="274"/>
            <ac:spMk id="14" creationId="{2B5ABCEF-D27F-4126-8574-6A1F85C24DEC}"/>
          </ac:spMkLst>
        </pc:spChg>
        <pc:spChg chg="add mod">
          <ac:chgData name="Henderson, Barron" userId="b23a2ef6-14b2-4237-8416-58d0103a2671" providerId="ADAL" clId="{B6516BF3-5DBE-49F8-9A6A-A226018AEB14}" dt="2018-09-19T15:59:34.138" v="7609" actId="20577"/>
          <ac:spMkLst>
            <pc:docMk/>
            <pc:sldMk cId="4204268263" sldId="274"/>
            <ac:spMk id="15" creationId="{7765EB58-E83A-4E5F-A6C1-48B366A95F70}"/>
          </ac:spMkLst>
        </pc:spChg>
        <pc:spChg chg="add del mod">
          <ac:chgData name="Henderson, Barron" userId="b23a2ef6-14b2-4237-8416-58d0103a2671" providerId="ADAL" clId="{B6516BF3-5DBE-49F8-9A6A-A226018AEB14}" dt="2018-09-17T14:51:53.823" v="1186" actId="14826"/>
          <ac:spMkLst>
            <pc:docMk/>
            <pc:sldMk cId="4204268263" sldId="274"/>
            <ac:spMk id="16" creationId="{6EED2388-8829-473D-8B46-23A0FFD7D957}"/>
          </ac:spMkLst>
        </pc:spChg>
        <pc:spChg chg="add mod">
          <ac:chgData name="Henderson, Barron" userId="b23a2ef6-14b2-4237-8416-58d0103a2671" providerId="ADAL" clId="{B6516BF3-5DBE-49F8-9A6A-A226018AEB14}" dt="2018-09-17T18:42:43.165" v="4116" actId="20577"/>
          <ac:spMkLst>
            <pc:docMk/>
            <pc:sldMk cId="4204268263" sldId="274"/>
            <ac:spMk id="16" creationId="{4EE8CBB7-FE1E-4552-B41B-932F21660E46}"/>
          </ac:spMkLst>
        </pc:spChg>
        <pc:spChg chg="add mod">
          <ac:chgData name="Henderson, Barron" userId="b23a2ef6-14b2-4237-8416-58d0103a2671" providerId="ADAL" clId="{B6516BF3-5DBE-49F8-9A6A-A226018AEB14}" dt="2018-09-17T18:42:47.026" v="4118" actId="20577"/>
          <ac:spMkLst>
            <pc:docMk/>
            <pc:sldMk cId="4204268263" sldId="274"/>
            <ac:spMk id="17" creationId="{4B37424C-5960-48BE-81E5-CA38FB424F92}"/>
          </ac:spMkLst>
        </pc:spChg>
        <pc:spChg chg="add mod">
          <ac:chgData name="Henderson, Barron" userId="b23a2ef6-14b2-4237-8416-58d0103a2671" providerId="ADAL" clId="{B6516BF3-5DBE-49F8-9A6A-A226018AEB14}" dt="2018-09-17T18:42:49.299" v="4120" actId="20577"/>
          <ac:spMkLst>
            <pc:docMk/>
            <pc:sldMk cId="4204268263" sldId="274"/>
            <ac:spMk id="22" creationId="{E67AF5D5-00CC-4FAF-B1DF-29B06E1A1A95}"/>
          </ac:spMkLst>
        </pc:spChg>
        <pc:spChg chg="add mod">
          <ac:chgData name="Henderson, Barron" userId="b23a2ef6-14b2-4237-8416-58d0103a2671" providerId="ADAL" clId="{B6516BF3-5DBE-49F8-9A6A-A226018AEB14}" dt="2018-09-17T18:42:37.706" v="4114" actId="20577"/>
          <ac:spMkLst>
            <pc:docMk/>
            <pc:sldMk cId="4204268263" sldId="274"/>
            <ac:spMk id="23" creationId="{670F92A2-E071-40FF-99A0-05B55AC54FB6}"/>
          </ac:spMkLst>
        </pc:spChg>
        <pc:picChg chg="add del mod">
          <ac:chgData name="Henderson, Barron" userId="b23a2ef6-14b2-4237-8416-58d0103a2671" providerId="ADAL" clId="{B6516BF3-5DBE-49F8-9A6A-A226018AEB14}" dt="2018-09-17T14:51:52.265" v="1185" actId="478"/>
          <ac:picMkLst>
            <pc:docMk/>
            <pc:sldMk cId="4204268263" sldId="274"/>
            <ac:picMk id="6" creationId="{A7B320C4-08AF-48CD-8E49-118D7CCA0FE5}"/>
          </ac:picMkLst>
        </pc:picChg>
        <pc:picChg chg="add mod ord">
          <ac:chgData name="Henderson, Barron" userId="b23a2ef6-14b2-4237-8416-58d0103a2671" providerId="ADAL" clId="{B6516BF3-5DBE-49F8-9A6A-A226018AEB14}" dt="2018-09-17T16:23:59.613" v="1405" actId="14826"/>
          <ac:picMkLst>
            <pc:docMk/>
            <pc:sldMk cId="4204268263" sldId="274"/>
            <ac:picMk id="18" creationId="{EA54A798-AE78-4508-8048-CBD3E6A02153}"/>
          </ac:picMkLst>
        </pc:picChg>
        <pc:cxnChg chg="add mod">
          <ac:chgData name="Henderson, Barron" userId="b23a2ef6-14b2-4237-8416-58d0103a2671" providerId="ADAL" clId="{B6516BF3-5DBE-49F8-9A6A-A226018AEB14}" dt="2018-09-19T16:08:46.832" v="7844" actId="1038"/>
          <ac:cxnSpMkLst>
            <pc:docMk/>
            <pc:sldMk cId="4204268263" sldId="274"/>
            <ac:cxnSpMk id="5" creationId="{68882730-3089-4601-B68D-7BAC588DE1A2}"/>
          </ac:cxnSpMkLst>
        </pc:cxnChg>
        <pc:cxnChg chg="add mod">
          <ac:chgData name="Henderson, Barron" userId="b23a2ef6-14b2-4237-8416-58d0103a2671" providerId="ADAL" clId="{B6516BF3-5DBE-49F8-9A6A-A226018AEB14}" dt="2018-09-17T14:34:27.906" v="1067" actId="1036"/>
          <ac:cxnSpMkLst>
            <pc:docMk/>
            <pc:sldMk cId="4204268263" sldId="274"/>
            <ac:cxnSpMk id="7" creationId="{703F499F-3D60-4F03-B668-ECB0AF090869}"/>
          </ac:cxnSpMkLst>
        </pc:cxnChg>
        <pc:cxnChg chg="add mod">
          <ac:chgData name="Henderson, Barron" userId="b23a2ef6-14b2-4237-8416-58d0103a2671" providerId="ADAL" clId="{B6516BF3-5DBE-49F8-9A6A-A226018AEB14}" dt="2018-09-17T14:34:27.906" v="1067" actId="1036"/>
          <ac:cxnSpMkLst>
            <pc:docMk/>
            <pc:sldMk cId="4204268263" sldId="274"/>
            <ac:cxnSpMk id="8" creationId="{9851E89D-7C1E-44E1-AFD9-EA228FFB1256}"/>
          </ac:cxnSpMkLst>
        </pc:cxnChg>
        <pc:cxnChg chg="add mod">
          <ac:chgData name="Henderson, Barron" userId="b23a2ef6-14b2-4237-8416-58d0103a2671" providerId="ADAL" clId="{B6516BF3-5DBE-49F8-9A6A-A226018AEB14}" dt="2018-09-17T14:52:16.586" v="1215" actId="1038"/>
          <ac:cxnSpMkLst>
            <pc:docMk/>
            <pc:sldMk cId="4204268263" sldId="274"/>
            <ac:cxnSpMk id="12" creationId="{6E490AEE-D300-4734-91F0-1DDAF989C0C1}"/>
          </ac:cxnSpMkLst>
        </pc:cxnChg>
        <pc:cxnChg chg="add mod">
          <ac:chgData name="Henderson, Barron" userId="b23a2ef6-14b2-4237-8416-58d0103a2671" providerId="ADAL" clId="{B6516BF3-5DBE-49F8-9A6A-A226018AEB14}" dt="2018-09-19T16:09:17.254" v="7900" actId="1035"/>
          <ac:cxnSpMkLst>
            <pc:docMk/>
            <pc:sldMk cId="4204268263" sldId="274"/>
            <ac:cxnSpMk id="24" creationId="{B62D004E-66F5-4C57-802D-BAE0A11F2EE7}"/>
          </ac:cxnSpMkLst>
        </pc:cxnChg>
        <pc:cxnChg chg="add mod">
          <ac:chgData name="Henderson, Barron" userId="b23a2ef6-14b2-4237-8416-58d0103a2671" providerId="ADAL" clId="{B6516BF3-5DBE-49F8-9A6A-A226018AEB14}" dt="2018-09-19T16:12:22.998" v="7968" actId="208"/>
          <ac:cxnSpMkLst>
            <pc:docMk/>
            <pc:sldMk cId="4204268263" sldId="274"/>
            <ac:cxnSpMk id="25" creationId="{4D8A896A-3676-4E37-A28C-EDF225567BB0}"/>
          </ac:cxnSpMkLst>
        </pc:cxnChg>
      </pc:sldChg>
      <pc:sldChg chg="addSp delSp modSp add ord modNotesTx">
        <pc:chgData name="Henderson, Barron" userId="b23a2ef6-14b2-4237-8416-58d0103a2671" providerId="ADAL" clId="{B6516BF3-5DBE-49F8-9A6A-A226018AEB14}" dt="2018-09-19T16:07:03.487" v="7797" actId="1038"/>
        <pc:sldMkLst>
          <pc:docMk/>
          <pc:sldMk cId="3783649346" sldId="277"/>
        </pc:sldMkLst>
        <pc:spChg chg="add mod">
          <ac:chgData name="Henderson, Barron" userId="b23a2ef6-14b2-4237-8416-58d0103a2671" providerId="ADAL" clId="{B6516BF3-5DBE-49F8-9A6A-A226018AEB14}" dt="2018-09-19T12:04:52.804" v="7177" actId="14100"/>
          <ac:spMkLst>
            <pc:docMk/>
            <pc:sldMk cId="3783649346" sldId="277"/>
            <ac:spMk id="5" creationId="{9102E6A3-D1C7-43E6-915F-05C7B6C9C378}"/>
          </ac:spMkLst>
        </pc:spChg>
        <pc:spChg chg="mod">
          <ac:chgData name="Henderson, Barron" userId="b23a2ef6-14b2-4237-8416-58d0103a2671" providerId="ADAL" clId="{B6516BF3-5DBE-49F8-9A6A-A226018AEB14}" dt="2018-09-19T11:57:58.496" v="6949" actId="20577"/>
          <ac:spMkLst>
            <pc:docMk/>
            <pc:sldMk cId="3783649346" sldId="277"/>
            <ac:spMk id="6" creationId="{A723B9CF-CF3E-4517-AED5-C4E3A8F9B865}"/>
          </ac:spMkLst>
        </pc:spChg>
        <pc:spChg chg="del">
          <ac:chgData name="Henderson, Barron" userId="b23a2ef6-14b2-4237-8416-58d0103a2671" providerId="ADAL" clId="{B6516BF3-5DBE-49F8-9A6A-A226018AEB14}" dt="2018-09-17T17:17:42.448" v="2476" actId="931"/>
          <ac:spMkLst>
            <pc:docMk/>
            <pc:sldMk cId="3783649346" sldId="277"/>
            <ac:spMk id="7" creationId="{EABE5044-2B03-419B-8BF1-E81A8CF8702F}"/>
          </ac:spMkLst>
        </pc:spChg>
        <pc:spChg chg="del">
          <ac:chgData name="Henderson, Barron" userId="b23a2ef6-14b2-4237-8416-58d0103a2671" providerId="ADAL" clId="{B6516BF3-5DBE-49F8-9A6A-A226018AEB14}" dt="2018-09-17T17:24:26.178" v="2480" actId="931"/>
          <ac:spMkLst>
            <pc:docMk/>
            <pc:sldMk cId="3783649346" sldId="277"/>
            <ac:spMk id="8" creationId="{8DDE64C5-116C-42C6-9764-DA3E07B2FD09}"/>
          </ac:spMkLst>
        </pc:spChg>
        <pc:spChg chg="add mod">
          <ac:chgData name="Henderson, Barron" userId="b23a2ef6-14b2-4237-8416-58d0103a2671" providerId="ADAL" clId="{B6516BF3-5DBE-49F8-9A6A-A226018AEB14}" dt="2018-09-19T16:07:03.487" v="7797" actId="1038"/>
          <ac:spMkLst>
            <pc:docMk/>
            <pc:sldMk cId="3783649346" sldId="277"/>
            <ac:spMk id="9" creationId="{FBF7505E-81CC-4227-A51A-652F133AC77D}"/>
          </ac:spMkLst>
        </pc:spChg>
        <pc:spChg chg="add del mod">
          <ac:chgData name="Henderson, Barron" userId="b23a2ef6-14b2-4237-8416-58d0103a2671" providerId="ADAL" clId="{B6516BF3-5DBE-49F8-9A6A-A226018AEB14}" dt="2018-09-17T17:24:15.987" v="2479" actId="931"/>
          <ac:spMkLst>
            <pc:docMk/>
            <pc:sldMk cId="3783649346" sldId="277"/>
            <ac:spMk id="11" creationId="{93F99856-939C-4D62-B131-7271B21413C2}"/>
          </ac:spMkLst>
        </pc:spChg>
        <pc:spChg chg="add mod">
          <ac:chgData name="Henderson, Barron" userId="b23a2ef6-14b2-4237-8416-58d0103a2671" providerId="ADAL" clId="{B6516BF3-5DBE-49F8-9A6A-A226018AEB14}" dt="2018-09-17T18:10:48.158" v="2777" actId="20577"/>
          <ac:spMkLst>
            <pc:docMk/>
            <pc:sldMk cId="3783649346" sldId="277"/>
            <ac:spMk id="16" creationId="{78EF65B4-77A0-4C40-8EEB-0AEB720A872D}"/>
          </ac:spMkLst>
        </pc:spChg>
        <pc:spChg chg="add mod">
          <ac:chgData name="Henderson, Barron" userId="b23a2ef6-14b2-4237-8416-58d0103a2671" providerId="ADAL" clId="{B6516BF3-5DBE-49F8-9A6A-A226018AEB14}" dt="2018-09-18T19:29:57.086" v="5851" actId="20577"/>
          <ac:spMkLst>
            <pc:docMk/>
            <pc:sldMk cId="3783649346" sldId="277"/>
            <ac:spMk id="17" creationId="{B7FFC504-D296-4DC3-82A5-E7C041172F58}"/>
          </ac:spMkLst>
        </pc:spChg>
        <pc:picChg chg="add del mod">
          <ac:chgData name="Henderson, Barron" userId="b23a2ef6-14b2-4237-8416-58d0103a2671" providerId="ADAL" clId="{B6516BF3-5DBE-49F8-9A6A-A226018AEB14}" dt="2018-09-17T17:24:05.667" v="2478" actId="478"/>
          <ac:picMkLst>
            <pc:docMk/>
            <pc:sldMk cId="3783649346" sldId="277"/>
            <ac:picMk id="9" creationId="{47FD34EF-A3E7-4D28-BC6B-A21A2BE941BA}"/>
          </ac:picMkLst>
        </pc:picChg>
        <pc:picChg chg="add mod modCrop">
          <ac:chgData name="Henderson, Barron" userId="b23a2ef6-14b2-4237-8416-58d0103a2671" providerId="ADAL" clId="{B6516BF3-5DBE-49F8-9A6A-A226018AEB14}" dt="2018-09-17T18:15:19.928" v="2914" actId="1036"/>
          <ac:picMkLst>
            <pc:docMk/>
            <pc:sldMk cId="3783649346" sldId="277"/>
            <ac:picMk id="13" creationId="{8BD3C833-8940-40C1-A033-D50328D6E9C5}"/>
          </ac:picMkLst>
        </pc:picChg>
        <pc:picChg chg="add mod modCrop">
          <ac:chgData name="Henderson, Barron" userId="b23a2ef6-14b2-4237-8416-58d0103a2671" providerId="ADAL" clId="{B6516BF3-5DBE-49F8-9A6A-A226018AEB14}" dt="2018-09-17T18:15:19.928" v="2914" actId="1036"/>
          <ac:picMkLst>
            <pc:docMk/>
            <pc:sldMk cId="3783649346" sldId="277"/>
            <ac:picMk id="15" creationId="{73E9AB07-D209-44C0-BBFE-540946688CFF}"/>
          </ac:picMkLst>
        </pc:picChg>
        <pc:cxnChg chg="add mod">
          <ac:chgData name="Henderson, Barron" userId="b23a2ef6-14b2-4237-8416-58d0103a2671" providerId="ADAL" clId="{B6516BF3-5DBE-49F8-9A6A-A226018AEB14}" dt="2018-09-19T12:09:50.201" v="7308" actId="14100"/>
          <ac:cxnSpMkLst>
            <pc:docMk/>
            <pc:sldMk cId="3783649346" sldId="277"/>
            <ac:cxnSpMk id="8" creationId="{9355852A-9FF6-48BA-B468-A648A43952C4}"/>
          </ac:cxnSpMkLst>
        </pc:cxnChg>
      </pc:sldChg>
      <pc:sldChg chg="addSp delSp modSp add ord modNotesTx">
        <pc:chgData name="Henderson, Barron" userId="b23a2ef6-14b2-4237-8416-58d0103a2671" providerId="ADAL" clId="{B6516BF3-5DBE-49F8-9A6A-A226018AEB14}" dt="2018-09-18T20:27:14.651" v="6375" actId="1076"/>
        <pc:sldMkLst>
          <pc:docMk/>
          <pc:sldMk cId="3080228094" sldId="278"/>
        </pc:sldMkLst>
        <pc:spChg chg="mod">
          <ac:chgData name="Henderson, Barron" userId="b23a2ef6-14b2-4237-8416-58d0103a2671" providerId="ADAL" clId="{B6516BF3-5DBE-49F8-9A6A-A226018AEB14}" dt="2018-09-17T16:07:43.537" v="1356" actId="20577"/>
          <ac:spMkLst>
            <pc:docMk/>
            <pc:sldMk cId="3080228094" sldId="278"/>
            <ac:spMk id="2" creationId="{EF1BE2C7-F85F-4722-A75C-F46652DE1752}"/>
          </ac:spMkLst>
        </pc:spChg>
        <pc:spChg chg="add mod">
          <ac:chgData name="Henderson, Barron" userId="b23a2ef6-14b2-4237-8416-58d0103a2671" providerId="ADAL" clId="{B6516BF3-5DBE-49F8-9A6A-A226018AEB14}" dt="2018-09-18T20:27:14.651" v="6375" actId="1076"/>
          <ac:spMkLst>
            <pc:docMk/>
            <pc:sldMk cId="3080228094" sldId="278"/>
            <ac:spMk id="3" creationId="{89BA52AB-F3A6-4EB5-B75C-813EA97A07C0}"/>
          </ac:spMkLst>
        </pc:spChg>
        <pc:spChg chg="del">
          <ac:chgData name="Henderson, Barron" userId="b23a2ef6-14b2-4237-8416-58d0103a2671" providerId="ADAL" clId="{B6516BF3-5DBE-49F8-9A6A-A226018AEB14}" dt="2018-09-17T15:04:55.454" v="1321" actId="2696"/>
          <ac:spMkLst>
            <pc:docMk/>
            <pc:sldMk cId="3080228094" sldId="278"/>
            <ac:spMk id="3" creationId="{BAF1D90D-E184-47AB-B88B-85724586D686}"/>
          </ac:spMkLst>
        </pc:spChg>
        <pc:spChg chg="add del mod">
          <ac:chgData name="Henderson, Barron" userId="b23a2ef6-14b2-4237-8416-58d0103a2671" providerId="ADAL" clId="{B6516BF3-5DBE-49F8-9A6A-A226018AEB14}" dt="2018-09-17T16:06:15.314" v="1340" actId="2696"/>
          <ac:spMkLst>
            <pc:docMk/>
            <pc:sldMk cId="3080228094" sldId="278"/>
            <ac:spMk id="6" creationId="{8D80DD3A-4EAB-4F23-A20D-3BA4AF9FB6AC}"/>
          </ac:spMkLst>
        </pc:spChg>
        <pc:picChg chg="add mod">
          <ac:chgData name="Henderson, Barron" userId="b23a2ef6-14b2-4237-8416-58d0103a2671" providerId="ADAL" clId="{B6516BF3-5DBE-49F8-9A6A-A226018AEB14}" dt="2018-09-18T20:22:17.495" v="6314" actId="14826"/>
          <ac:picMkLst>
            <pc:docMk/>
            <pc:sldMk cId="3080228094" sldId="278"/>
            <ac:picMk id="5" creationId="{69FF4B4A-37FD-4FF1-B632-4EFE8A0C40C1}"/>
          </ac:picMkLst>
        </pc:picChg>
        <pc:picChg chg="add mod">
          <ac:chgData name="Henderson, Barron" userId="b23a2ef6-14b2-4237-8416-58d0103a2671" providerId="ADAL" clId="{B6516BF3-5DBE-49F8-9A6A-A226018AEB14}" dt="2018-09-17T16:09:53.980" v="1371" actId="1076"/>
          <ac:picMkLst>
            <pc:docMk/>
            <pc:sldMk cId="3080228094" sldId="278"/>
            <ac:picMk id="8" creationId="{7A578EDF-19FE-40D6-85C0-0CEC7F1448E4}"/>
          </ac:picMkLst>
        </pc:picChg>
      </pc:sldChg>
      <pc:sldChg chg="addSp modSp add">
        <pc:chgData name="Henderson, Barron" userId="b23a2ef6-14b2-4237-8416-58d0103a2671" providerId="ADAL" clId="{B6516BF3-5DBE-49F8-9A6A-A226018AEB14}" dt="2018-09-18T20:26:59.074" v="6373" actId="6549"/>
        <pc:sldMkLst>
          <pc:docMk/>
          <pc:sldMk cId="1646665542" sldId="280"/>
        </pc:sldMkLst>
        <pc:spChg chg="mod">
          <ac:chgData name="Henderson, Barron" userId="b23a2ef6-14b2-4237-8416-58d0103a2671" providerId="ADAL" clId="{B6516BF3-5DBE-49F8-9A6A-A226018AEB14}" dt="2018-09-17T18:58:08.213" v="5029" actId="20577"/>
          <ac:spMkLst>
            <pc:docMk/>
            <pc:sldMk cId="1646665542" sldId="280"/>
            <ac:spMk id="2" creationId="{EF1BE2C7-F85F-4722-A75C-F46652DE1752}"/>
          </ac:spMkLst>
        </pc:spChg>
        <pc:spChg chg="add mod">
          <ac:chgData name="Henderson, Barron" userId="b23a2ef6-14b2-4237-8416-58d0103a2671" providerId="ADAL" clId="{B6516BF3-5DBE-49F8-9A6A-A226018AEB14}" dt="2018-09-18T20:26:59.074" v="6373" actId="6549"/>
          <ac:spMkLst>
            <pc:docMk/>
            <pc:sldMk cId="1646665542" sldId="280"/>
            <ac:spMk id="8" creationId="{27262965-CB29-4F38-995E-464CC022A115}"/>
          </ac:spMkLst>
        </pc:spChg>
        <pc:picChg chg="mod">
          <ac:chgData name="Henderson, Barron" userId="b23a2ef6-14b2-4237-8416-58d0103a2671" providerId="ADAL" clId="{B6516BF3-5DBE-49F8-9A6A-A226018AEB14}" dt="2018-09-17T16:12:13.663" v="1385" actId="14826"/>
          <ac:picMkLst>
            <pc:docMk/>
            <pc:sldMk cId="1646665542" sldId="280"/>
            <ac:picMk id="7" creationId="{DC434BB9-904F-41BE-9B67-C579C8BFE2E0}"/>
          </ac:picMkLst>
        </pc:picChg>
        <pc:picChg chg="mod">
          <ac:chgData name="Henderson, Barron" userId="b23a2ef6-14b2-4237-8416-58d0103a2671" providerId="ADAL" clId="{B6516BF3-5DBE-49F8-9A6A-A226018AEB14}" dt="2018-09-18T20:22:54.315" v="6318" actId="14826"/>
          <ac:picMkLst>
            <pc:docMk/>
            <pc:sldMk cId="1646665542" sldId="280"/>
            <ac:picMk id="12" creationId="{3A76917C-FAB9-43E3-8B82-14B559C8DB95}"/>
          </ac:picMkLst>
        </pc:picChg>
      </pc:sldChg>
      <pc:sldChg chg="addSp modSp add">
        <pc:chgData name="Henderson, Barron" userId="b23a2ef6-14b2-4237-8416-58d0103a2671" providerId="ADAL" clId="{B6516BF3-5DBE-49F8-9A6A-A226018AEB14}" dt="2018-09-18T20:27:06.130" v="6374" actId="20577"/>
        <pc:sldMkLst>
          <pc:docMk/>
          <pc:sldMk cId="3589538565" sldId="281"/>
        </pc:sldMkLst>
        <pc:spChg chg="mod">
          <ac:chgData name="Henderson, Barron" userId="b23a2ef6-14b2-4237-8416-58d0103a2671" providerId="ADAL" clId="{B6516BF3-5DBE-49F8-9A6A-A226018AEB14}" dt="2018-09-17T18:58:14.334" v="5043" actId="20577"/>
          <ac:spMkLst>
            <pc:docMk/>
            <pc:sldMk cId="3589538565" sldId="281"/>
            <ac:spMk id="2" creationId="{EF1BE2C7-F85F-4722-A75C-F46652DE1752}"/>
          </ac:spMkLst>
        </pc:spChg>
        <pc:spChg chg="add mod">
          <ac:chgData name="Henderson, Barron" userId="b23a2ef6-14b2-4237-8416-58d0103a2671" providerId="ADAL" clId="{B6516BF3-5DBE-49F8-9A6A-A226018AEB14}" dt="2018-09-18T20:27:06.130" v="6374" actId="20577"/>
          <ac:spMkLst>
            <pc:docMk/>
            <pc:sldMk cId="3589538565" sldId="281"/>
            <ac:spMk id="8" creationId="{95D18C9F-65E7-47F6-8A40-7D6C279B8DC2}"/>
          </ac:spMkLst>
        </pc:spChg>
        <pc:picChg chg="mod">
          <ac:chgData name="Henderson, Barron" userId="b23a2ef6-14b2-4237-8416-58d0103a2671" providerId="ADAL" clId="{B6516BF3-5DBE-49F8-9A6A-A226018AEB14}" dt="2018-09-18T20:22:45.077" v="6317" actId="14826"/>
          <ac:picMkLst>
            <pc:docMk/>
            <pc:sldMk cId="3589538565" sldId="281"/>
            <ac:picMk id="12" creationId="{3A76917C-FAB9-43E3-8B82-14B559C8DB95}"/>
          </ac:picMkLst>
        </pc:picChg>
      </pc:sldChg>
      <pc:sldChg chg="modSp add">
        <pc:chgData name="Henderson, Barron" userId="b23a2ef6-14b2-4237-8416-58d0103a2671" providerId="ADAL" clId="{B6516BF3-5DBE-49F8-9A6A-A226018AEB14}" dt="2018-09-19T16:13:28.810" v="7980" actId="20577"/>
        <pc:sldMkLst>
          <pc:docMk/>
          <pc:sldMk cId="160707896" sldId="284"/>
        </pc:sldMkLst>
        <pc:spChg chg="mod">
          <ac:chgData name="Henderson, Barron" userId="b23a2ef6-14b2-4237-8416-58d0103a2671" providerId="ADAL" clId="{B6516BF3-5DBE-49F8-9A6A-A226018AEB14}" dt="2018-09-17T17:08:15.436" v="2261" actId="20577"/>
          <ac:spMkLst>
            <pc:docMk/>
            <pc:sldMk cId="160707896" sldId="284"/>
            <ac:spMk id="2" creationId="{6E0C6A42-D77D-4D12-99CD-8B5405724ED0}"/>
          </ac:spMkLst>
        </pc:spChg>
        <pc:spChg chg="mod">
          <ac:chgData name="Henderson, Barron" userId="b23a2ef6-14b2-4237-8416-58d0103a2671" providerId="ADAL" clId="{B6516BF3-5DBE-49F8-9A6A-A226018AEB14}" dt="2018-09-19T16:13:28.810" v="7980" actId="20577"/>
          <ac:spMkLst>
            <pc:docMk/>
            <pc:sldMk cId="160707896" sldId="284"/>
            <ac:spMk id="3" creationId="{C517F0AE-4E02-4E26-A26D-C833A7FDAD8E}"/>
          </ac:spMkLst>
        </pc:spChg>
      </pc:sldChg>
      <pc:sldChg chg="addSp modSp add modNotesTx">
        <pc:chgData name="Henderson, Barron" userId="b23a2ef6-14b2-4237-8416-58d0103a2671" providerId="ADAL" clId="{B6516BF3-5DBE-49F8-9A6A-A226018AEB14}" dt="2018-09-19T16:08:17.910" v="7838" actId="1036"/>
        <pc:sldMkLst>
          <pc:docMk/>
          <pc:sldMk cId="85281463" sldId="285"/>
        </pc:sldMkLst>
        <pc:spChg chg="add mod">
          <ac:chgData name="Henderson, Barron" userId="b23a2ef6-14b2-4237-8416-58d0103a2671" providerId="ADAL" clId="{B6516BF3-5DBE-49F8-9A6A-A226018AEB14}" dt="2018-09-17T18:11:09.178" v="2805" actId="20577"/>
          <ac:spMkLst>
            <pc:docMk/>
            <pc:sldMk cId="85281463" sldId="285"/>
            <ac:spMk id="5" creationId="{EAD93401-9353-4A64-9355-E1F7ACFEBAD9}"/>
          </ac:spMkLst>
        </pc:spChg>
        <pc:spChg chg="mod">
          <ac:chgData name="Henderson, Barron" userId="b23a2ef6-14b2-4237-8416-58d0103a2671" providerId="ADAL" clId="{B6516BF3-5DBE-49F8-9A6A-A226018AEB14}" dt="2018-09-19T11:58:03.153" v="6950" actId="6549"/>
          <ac:spMkLst>
            <pc:docMk/>
            <pc:sldMk cId="85281463" sldId="285"/>
            <ac:spMk id="6" creationId="{A723B9CF-CF3E-4517-AED5-C4E3A8F9B865}"/>
          </ac:spMkLst>
        </pc:spChg>
        <pc:spChg chg="add mod">
          <ac:chgData name="Henderson, Barron" userId="b23a2ef6-14b2-4237-8416-58d0103a2671" providerId="ADAL" clId="{B6516BF3-5DBE-49F8-9A6A-A226018AEB14}" dt="2018-09-18T19:31:31.017" v="5864" actId="20577"/>
          <ac:spMkLst>
            <pc:docMk/>
            <pc:sldMk cId="85281463" sldId="285"/>
            <ac:spMk id="7" creationId="{03482121-EA10-4F55-8058-FD11423F30AF}"/>
          </ac:spMkLst>
        </pc:spChg>
        <pc:spChg chg="add mod">
          <ac:chgData name="Henderson, Barron" userId="b23a2ef6-14b2-4237-8416-58d0103a2671" providerId="ADAL" clId="{B6516BF3-5DBE-49F8-9A6A-A226018AEB14}" dt="2018-09-19T12:05:08.844" v="7199" actId="1036"/>
          <ac:spMkLst>
            <pc:docMk/>
            <pc:sldMk cId="85281463" sldId="285"/>
            <ac:spMk id="8" creationId="{0C2641DA-1058-4BDC-B6C5-0CE8EC084E39}"/>
          </ac:spMkLst>
        </pc:spChg>
        <pc:spChg chg="add mod">
          <ac:chgData name="Henderson, Barron" userId="b23a2ef6-14b2-4237-8416-58d0103a2671" providerId="ADAL" clId="{B6516BF3-5DBE-49F8-9A6A-A226018AEB14}" dt="2018-09-19T16:07:14.565" v="7828" actId="1037"/>
          <ac:spMkLst>
            <pc:docMk/>
            <pc:sldMk cId="85281463" sldId="285"/>
            <ac:spMk id="12" creationId="{01A226DC-42A3-4A24-A4BE-4133F52A13D3}"/>
          </ac:spMkLst>
        </pc:spChg>
        <pc:picChg chg="mod modCrop">
          <ac:chgData name="Henderson, Barron" userId="b23a2ef6-14b2-4237-8416-58d0103a2671" providerId="ADAL" clId="{B6516BF3-5DBE-49F8-9A6A-A226018AEB14}" dt="2018-09-19T16:07:48.800" v="7832" actId="1038"/>
          <ac:picMkLst>
            <pc:docMk/>
            <pc:sldMk cId="85281463" sldId="285"/>
            <ac:picMk id="13" creationId="{8BD3C833-8940-40C1-A033-D50328D6E9C5}"/>
          </ac:picMkLst>
        </pc:picChg>
        <pc:picChg chg="mod modCrop">
          <ac:chgData name="Henderson, Barron" userId="b23a2ef6-14b2-4237-8416-58d0103a2671" providerId="ADAL" clId="{B6516BF3-5DBE-49F8-9A6A-A226018AEB14}" dt="2018-09-19T16:08:17.910" v="7838" actId="1036"/>
          <ac:picMkLst>
            <pc:docMk/>
            <pc:sldMk cId="85281463" sldId="285"/>
            <ac:picMk id="15" creationId="{73E9AB07-D209-44C0-BBFE-540946688CFF}"/>
          </ac:picMkLst>
        </pc:picChg>
        <pc:cxnChg chg="add">
          <ac:chgData name="Henderson, Barron" userId="b23a2ef6-14b2-4237-8416-58d0103a2671" providerId="ADAL" clId="{B6516BF3-5DBE-49F8-9A6A-A226018AEB14}" dt="2018-09-19T12:10:07.838" v="7309" actId="20577"/>
          <ac:cxnSpMkLst>
            <pc:docMk/>
            <pc:sldMk cId="85281463" sldId="285"/>
            <ac:cxnSpMk id="11" creationId="{D7E721B9-B23B-483C-8658-821DDA08C84F}"/>
          </ac:cxnSpMkLst>
        </pc:cxnChg>
      </pc:sldChg>
      <pc:sldChg chg="addSp delSp modSp add ord modNotesTx">
        <pc:chgData name="Henderson, Barron" userId="b23a2ef6-14b2-4237-8416-58d0103a2671" providerId="ADAL" clId="{B6516BF3-5DBE-49F8-9A6A-A226018AEB14}" dt="2018-09-19T16:54:55.245" v="8227" actId="1035"/>
        <pc:sldMkLst>
          <pc:docMk/>
          <pc:sldMk cId="2697663215" sldId="290"/>
        </pc:sldMkLst>
        <pc:spChg chg="del">
          <ac:chgData name="Henderson, Barron" userId="b23a2ef6-14b2-4237-8416-58d0103a2671" providerId="ADAL" clId="{B6516BF3-5DBE-49F8-9A6A-A226018AEB14}" dt="2018-09-18T14:05:36.225" v="5383" actId="1035"/>
          <ac:spMkLst>
            <pc:docMk/>
            <pc:sldMk cId="2697663215" sldId="290"/>
            <ac:spMk id="2" creationId="{D72564CB-33D1-4E62-B556-57D1C561D2B7}"/>
          </ac:spMkLst>
        </pc:spChg>
        <pc:spChg chg="del">
          <ac:chgData name="Henderson, Barron" userId="b23a2ef6-14b2-4237-8416-58d0103a2671" providerId="ADAL" clId="{B6516BF3-5DBE-49F8-9A6A-A226018AEB14}" dt="2018-09-18T14:05:36.225" v="5383" actId="1035"/>
          <ac:spMkLst>
            <pc:docMk/>
            <pc:sldMk cId="2697663215" sldId="290"/>
            <ac:spMk id="3" creationId="{ED3BCE5C-23E5-4303-827E-B53B9D58DCA4}"/>
          </ac:spMkLst>
        </pc:spChg>
        <pc:spChg chg="ord">
          <ac:chgData name="Henderson, Barron" userId="b23a2ef6-14b2-4237-8416-58d0103a2671" providerId="ADAL" clId="{B6516BF3-5DBE-49F8-9A6A-A226018AEB14}" dt="2018-09-18T15:17:48.502" v="5631" actId="166"/>
          <ac:spMkLst>
            <pc:docMk/>
            <pc:sldMk cId="2697663215" sldId="290"/>
            <ac:spMk id="6" creationId="{F36014E5-7E7B-4265-BBA1-B64030684C46}"/>
          </ac:spMkLst>
        </pc:spChg>
        <pc:spChg chg="add mod">
          <ac:chgData name="Henderson, Barron" userId="b23a2ef6-14b2-4237-8416-58d0103a2671" providerId="ADAL" clId="{B6516BF3-5DBE-49F8-9A6A-A226018AEB14}" dt="2018-09-18T14:56:58.476" v="5611" actId="1076"/>
          <ac:spMkLst>
            <pc:docMk/>
            <pc:sldMk cId="2697663215" sldId="290"/>
            <ac:spMk id="7" creationId="{0E681837-C9CC-4446-AC11-61B6153B26DA}"/>
          </ac:spMkLst>
        </pc:spChg>
        <pc:spChg chg="add mod">
          <ac:chgData name="Henderson, Barron" userId="b23a2ef6-14b2-4237-8416-58d0103a2671" providerId="ADAL" clId="{B6516BF3-5DBE-49F8-9A6A-A226018AEB14}" dt="2018-09-19T16:53:45.192" v="8164" actId="1076"/>
          <ac:spMkLst>
            <pc:docMk/>
            <pc:sldMk cId="2697663215" sldId="290"/>
            <ac:spMk id="8" creationId="{86D29B89-1951-4AB2-A70B-F8E07C8A8FB4}"/>
          </ac:spMkLst>
        </pc:spChg>
        <pc:spChg chg="add del mod">
          <ac:chgData name="Henderson, Barron" userId="b23a2ef6-14b2-4237-8416-58d0103a2671" providerId="ADAL" clId="{B6516BF3-5DBE-49F8-9A6A-A226018AEB14}" dt="2018-09-18T14:57:01.956" v="5612" actId="478"/>
          <ac:spMkLst>
            <pc:docMk/>
            <pc:sldMk cId="2697663215" sldId="290"/>
            <ac:spMk id="10" creationId="{D06AE1A1-A6B7-4856-A53C-894DFE1EBB8B}"/>
          </ac:spMkLst>
        </pc:spChg>
        <pc:spChg chg="add mod">
          <ac:chgData name="Henderson, Barron" userId="b23a2ef6-14b2-4237-8416-58d0103a2671" providerId="ADAL" clId="{B6516BF3-5DBE-49F8-9A6A-A226018AEB14}" dt="2018-09-19T16:54:07.134" v="8181" actId="1037"/>
          <ac:spMkLst>
            <pc:docMk/>
            <pc:sldMk cId="2697663215" sldId="290"/>
            <ac:spMk id="13" creationId="{F5FCBECD-25F0-48D1-AC67-E0B5C2945AF6}"/>
          </ac:spMkLst>
        </pc:spChg>
        <pc:spChg chg="add del mod">
          <ac:chgData name="Henderson, Barron" userId="b23a2ef6-14b2-4237-8416-58d0103a2671" providerId="ADAL" clId="{B6516BF3-5DBE-49F8-9A6A-A226018AEB14}" dt="2018-09-18T14:56:55.418" v="5609" actId="478"/>
          <ac:spMkLst>
            <pc:docMk/>
            <pc:sldMk cId="2697663215" sldId="290"/>
            <ac:spMk id="16" creationId="{BB5DA601-F917-40AD-9A50-EA8F6219E202}"/>
          </ac:spMkLst>
        </pc:spChg>
        <pc:spChg chg="add del mod">
          <ac:chgData name="Henderson, Barron" userId="b23a2ef6-14b2-4237-8416-58d0103a2671" providerId="ADAL" clId="{B6516BF3-5DBE-49F8-9A6A-A226018AEB14}" dt="2018-09-18T14:56:48.428" v="5606" actId="478"/>
          <ac:spMkLst>
            <pc:docMk/>
            <pc:sldMk cId="2697663215" sldId="290"/>
            <ac:spMk id="19" creationId="{4DDA1880-D7EC-4958-828A-887F8C4E0DB9}"/>
          </ac:spMkLst>
        </pc:spChg>
        <pc:spChg chg="add mod">
          <ac:chgData name="Henderson, Barron" userId="b23a2ef6-14b2-4237-8416-58d0103a2671" providerId="ADAL" clId="{B6516BF3-5DBE-49F8-9A6A-A226018AEB14}" dt="2018-09-19T11:46:26.960" v="6585" actId="113"/>
          <ac:spMkLst>
            <pc:docMk/>
            <pc:sldMk cId="2697663215" sldId="290"/>
            <ac:spMk id="27" creationId="{ED581EB3-0D31-46A6-B690-C44F415A13A1}"/>
          </ac:spMkLst>
        </pc:spChg>
        <pc:spChg chg="add mod">
          <ac:chgData name="Henderson, Barron" userId="b23a2ef6-14b2-4237-8416-58d0103a2671" providerId="ADAL" clId="{B6516BF3-5DBE-49F8-9A6A-A226018AEB14}" dt="2018-09-19T16:53:54.665" v="8175" actId="20577"/>
          <ac:spMkLst>
            <pc:docMk/>
            <pc:sldMk cId="2697663215" sldId="290"/>
            <ac:spMk id="28" creationId="{BE17AD82-0493-4FB0-8996-5C1591E06D20}"/>
          </ac:spMkLst>
        </pc:spChg>
        <pc:spChg chg="add mod">
          <ac:chgData name="Henderson, Barron" userId="b23a2ef6-14b2-4237-8416-58d0103a2671" providerId="ADAL" clId="{B6516BF3-5DBE-49F8-9A6A-A226018AEB14}" dt="2018-09-19T16:54:39.439" v="8220" actId="1038"/>
          <ac:spMkLst>
            <pc:docMk/>
            <pc:sldMk cId="2697663215" sldId="290"/>
            <ac:spMk id="29" creationId="{A976D1C8-8F16-420D-B65D-9FC40C643317}"/>
          </ac:spMkLst>
        </pc:spChg>
        <pc:spChg chg="add mod">
          <ac:chgData name="Henderson, Barron" userId="b23a2ef6-14b2-4237-8416-58d0103a2671" providerId="ADAL" clId="{B6516BF3-5DBE-49F8-9A6A-A226018AEB14}" dt="2018-09-19T11:46:38.541" v="6592" actId="20577"/>
          <ac:spMkLst>
            <pc:docMk/>
            <pc:sldMk cId="2697663215" sldId="290"/>
            <ac:spMk id="36" creationId="{6DAC407B-13C5-4970-B744-D281548DCB3F}"/>
          </ac:spMkLst>
        </pc:spChg>
        <pc:spChg chg="add mod">
          <ac:chgData name="Henderson, Barron" userId="b23a2ef6-14b2-4237-8416-58d0103a2671" providerId="ADAL" clId="{B6516BF3-5DBE-49F8-9A6A-A226018AEB14}" dt="2018-09-19T16:16:51.109" v="8084" actId="1037"/>
          <ac:spMkLst>
            <pc:docMk/>
            <pc:sldMk cId="2697663215" sldId="290"/>
            <ac:spMk id="37" creationId="{060E297A-54F0-426A-8A81-374633ED2C62}"/>
          </ac:spMkLst>
        </pc:spChg>
        <pc:spChg chg="add mod">
          <ac:chgData name="Henderson, Barron" userId="b23a2ef6-14b2-4237-8416-58d0103a2671" providerId="ADAL" clId="{B6516BF3-5DBE-49F8-9A6A-A226018AEB14}" dt="2018-09-19T11:47:36.702" v="6610" actId="14100"/>
          <ac:spMkLst>
            <pc:docMk/>
            <pc:sldMk cId="2697663215" sldId="290"/>
            <ac:spMk id="38" creationId="{B563C8E3-2416-45B3-B8C3-4041468B9BC8}"/>
          </ac:spMkLst>
        </pc:spChg>
        <pc:spChg chg="add mod">
          <ac:chgData name="Henderson, Barron" userId="b23a2ef6-14b2-4237-8416-58d0103a2671" providerId="ADAL" clId="{B6516BF3-5DBE-49F8-9A6A-A226018AEB14}" dt="2018-09-19T16:54:44.735" v="8221" actId="1076"/>
          <ac:spMkLst>
            <pc:docMk/>
            <pc:sldMk cId="2697663215" sldId="290"/>
            <ac:spMk id="39" creationId="{E87F9986-4F5F-4A7F-859F-E6522EC51F2F}"/>
          </ac:spMkLst>
        </pc:spChg>
        <pc:picChg chg="add mod">
          <ac:chgData name="Henderson, Barron" userId="b23a2ef6-14b2-4237-8416-58d0103a2671" providerId="ADAL" clId="{B6516BF3-5DBE-49F8-9A6A-A226018AEB14}" dt="2018-09-19T11:42:55.154" v="6551" actId="1076"/>
          <ac:picMkLst>
            <pc:docMk/>
            <pc:sldMk cId="2697663215" sldId="290"/>
            <ac:picMk id="22" creationId="{C95D07DB-68A4-4B1E-8501-9FA134278BFD}"/>
          </ac:picMkLst>
        </pc:picChg>
        <pc:picChg chg="add mod">
          <ac:chgData name="Henderson, Barron" userId="b23a2ef6-14b2-4237-8416-58d0103a2671" providerId="ADAL" clId="{B6516BF3-5DBE-49F8-9A6A-A226018AEB14}" dt="2018-09-19T11:43:14.280" v="6554" actId="14826"/>
          <ac:picMkLst>
            <pc:docMk/>
            <pc:sldMk cId="2697663215" sldId="290"/>
            <ac:picMk id="23" creationId="{7DFB4DD6-A9BA-4076-A601-60081B39AD5D}"/>
          </ac:picMkLst>
        </pc:picChg>
        <pc:picChg chg="add mod ord">
          <ac:chgData name="Henderson, Barron" userId="b23a2ef6-14b2-4237-8416-58d0103a2671" providerId="ADAL" clId="{B6516BF3-5DBE-49F8-9A6A-A226018AEB14}" dt="2018-09-19T16:16:51.109" v="8084" actId="1037"/>
          <ac:picMkLst>
            <pc:docMk/>
            <pc:sldMk cId="2697663215" sldId="290"/>
            <ac:picMk id="1026" creationId="{D1949EE1-A19E-4F1B-B685-715D280794C1}"/>
          </ac:picMkLst>
        </pc:picChg>
        <pc:picChg chg="add mod ord modCrop">
          <ac:chgData name="Henderson, Barron" userId="b23a2ef6-14b2-4237-8416-58d0103a2671" providerId="ADAL" clId="{B6516BF3-5DBE-49F8-9A6A-A226018AEB14}" dt="2018-09-19T16:54:34.513" v="8212" actId="1037"/>
          <ac:picMkLst>
            <pc:docMk/>
            <pc:sldMk cId="2697663215" sldId="290"/>
            <ac:picMk id="1028" creationId="{B668B9F1-011C-4C88-87AC-C244FF23F46B}"/>
          </ac:picMkLst>
        </pc:picChg>
        <pc:picChg chg="add del mod">
          <ac:chgData name="Henderson, Barron" userId="b23a2ef6-14b2-4237-8416-58d0103a2671" providerId="ADAL" clId="{B6516BF3-5DBE-49F8-9A6A-A226018AEB14}" dt="2018-09-18T14:56:51.488" v="5607" actId="478"/>
          <ac:picMkLst>
            <pc:docMk/>
            <pc:sldMk cId="2697663215" sldId="290"/>
            <ac:picMk id="1030" creationId="{B3DF5665-CE78-4BB0-9345-9B4D390837D7}"/>
          </ac:picMkLst>
        </pc:picChg>
        <pc:picChg chg="add mod">
          <ac:chgData name="Henderson, Barron" userId="b23a2ef6-14b2-4237-8416-58d0103a2671" providerId="ADAL" clId="{B6516BF3-5DBE-49F8-9A6A-A226018AEB14}" dt="2018-09-19T11:41:30.461" v="6546" actId="1076"/>
          <ac:picMkLst>
            <pc:docMk/>
            <pc:sldMk cId="2697663215" sldId="290"/>
            <ac:picMk id="1032" creationId="{A970AE63-CD72-4523-BA34-126D058E840D}"/>
          </ac:picMkLst>
        </pc:picChg>
        <pc:cxnChg chg="add del mod">
          <ac:chgData name="Henderson, Barron" userId="b23a2ef6-14b2-4237-8416-58d0103a2671" providerId="ADAL" clId="{B6516BF3-5DBE-49F8-9A6A-A226018AEB14}" dt="2018-09-18T14:57:01.956" v="5612" actId="478"/>
          <ac:cxnSpMkLst>
            <pc:docMk/>
            <pc:sldMk cId="2697663215" sldId="290"/>
            <ac:cxnSpMk id="9" creationId="{5A61F4AC-90EA-4985-B4E1-B5CC4EADEBD4}"/>
          </ac:cxnSpMkLst>
        </pc:cxnChg>
        <pc:cxnChg chg="add del mod">
          <ac:chgData name="Henderson, Barron" userId="b23a2ef6-14b2-4237-8416-58d0103a2671" providerId="ADAL" clId="{B6516BF3-5DBE-49F8-9A6A-A226018AEB14}" dt="2018-09-18T14:57:01.956" v="5612" actId="478"/>
          <ac:cxnSpMkLst>
            <pc:docMk/>
            <pc:sldMk cId="2697663215" sldId="290"/>
            <ac:cxnSpMk id="15" creationId="{F181E3D8-F5F0-4C8A-8ED5-33FA5EDCC0AF}"/>
          </ac:cxnSpMkLst>
        </pc:cxnChg>
        <pc:cxnChg chg="add mod">
          <ac:chgData name="Henderson, Barron" userId="b23a2ef6-14b2-4237-8416-58d0103a2671" providerId="ADAL" clId="{B6516BF3-5DBE-49F8-9A6A-A226018AEB14}" dt="2018-09-19T11:48:23.334" v="6625" actId="208"/>
          <ac:cxnSpMkLst>
            <pc:docMk/>
            <pc:sldMk cId="2697663215" sldId="290"/>
            <ac:cxnSpMk id="17" creationId="{F517F602-BC66-4F89-A652-5386CBB9EE51}"/>
          </ac:cxnSpMkLst>
        </pc:cxnChg>
        <pc:cxnChg chg="add del mod">
          <ac:chgData name="Henderson, Barron" userId="b23a2ef6-14b2-4237-8416-58d0103a2671" providerId="ADAL" clId="{B6516BF3-5DBE-49F8-9A6A-A226018AEB14}" dt="2018-09-18T14:56:48.428" v="5606" actId="478"/>
          <ac:cxnSpMkLst>
            <pc:docMk/>
            <pc:sldMk cId="2697663215" sldId="290"/>
            <ac:cxnSpMk id="18" creationId="{01F6A0C6-5A4A-4B63-AB79-227F807FADF4}"/>
          </ac:cxnSpMkLst>
        </pc:cxnChg>
        <pc:cxnChg chg="add del mod">
          <ac:chgData name="Henderson, Barron" userId="b23a2ef6-14b2-4237-8416-58d0103a2671" providerId="ADAL" clId="{B6516BF3-5DBE-49F8-9A6A-A226018AEB14}" dt="2018-09-19T16:54:48.414" v="8222" actId="478"/>
          <ac:cxnSpMkLst>
            <pc:docMk/>
            <pc:sldMk cId="2697663215" sldId="290"/>
            <ac:cxnSpMk id="21" creationId="{D4E524B9-D60F-4E68-BB5D-20F9498CFD38}"/>
          </ac:cxnSpMkLst>
        </pc:cxnChg>
        <pc:cxnChg chg="add mod">
          <ac:chgData name="Henderson, Barron" userId="b23a2ef6-14b2-4237-8416-58d0103a2671" providerId="ADAL" clId="{B6516BF3-5DBE-49F8-9A6A-A226018AEB14}" dt="2018-09-19T16:52:46.175" v="8140" actId="14100"/>
          <ac:cxnSpMkLst>
            <pc:docMk/>
            <pc:sldMk cId="2697663215" sldId="290"/>
            <ac:cxnSpMk id="24" creationId="{92C4622E-3AF6-4DE2-881A-558BF946D4FA}"/>
          </ac:cxnSpMkLst>
        </pc:cxnChg>
        <pc:cxnChg chg="add mod">
          <ac:chgData name="Henderson, Barron" userId="b23a2ef6-14b2-4237-8416-58d0103a2671" providerId="ADAL" clId="{B6516BF3-5DBE-49F8-9A6A-A226018AEB14}" dt="2018-09-19T11:51:55.203" v="6795" actId="1035"/>
          <ac:cxnSpMkLst>
            <pc:docMk/>
            <pc:sldMk cId="2697663215" sldId="290"/>
            <ac:cxnSpMk id="26" creationId="{E3F308A4-C75D-4F8E-B7F4-AB010E452C7B}"/>
          </ac:cxnSpMkLst>
        </pc:cxnChg>
        <pc:cxnChg chg="add mod">
          <ac:chgData name="Henderson, Barron" userId="b23a2ef6-14b2-4237-8416-58d0103a2671" providerId="ADAL" clId="{B6516BF3-5DBE-49F8-9A6A-A226018AEB14}" dt="2018-09-19T16:54:55.245" v="8227" actId="1035"/>
          <ac:cxnSpMkLst>
            <pc:docMk/>
            <pc:sldMk cId="2697663215" sldId="290"/>
            <ac:cxnSpMk id="30" creationId="{68DFC353-4FB7-48AB-8979-B1227C4B0F5B}"/>
          </ac:cxnSpMkLst>
        </pc:cxnChg>
        <pc:cxnChg chg="add mod">
          <ac:chgData name="Henderson, Barron" userId="b23a2ef6-14b2-4237-8416-58d0103a2671" providerId="ADAL" clId="{B6516BF3-5DBE-49F8-9A6A-A226018AEB14}" dt="2018-09-19T11:48:30.655" v="6626" actId="208"/>
          <ac:cxnSpMkLst>
            <pc:docMk/>
            <pc:sldMk cId="2697663215" sldId="290"/>
            <ac:cxnSpMk id="31" creationId="{DED8F66A-D949-400D-A91F-3A2751FEE871}"/>
          </ac:cxnSpMkLst>
        </pc:cxnChg>
        <pc:cxnChg chg="add mod">
          <ac:chgData name="Henderson, Barron" userId="b23a2ef6-14b2-4237-8416-58d0103a2671" providerId="ADAL" clId="{B6516BF3-5DBE-49F8-9A6A-A226018AEB14}" dt="2018-09-19T11:51:55.203" v="6795" actId="1035"/>
          <ac:cxnSpMkLst>
            <pc:docMk/>
            <pc:sldMk cId="2697663215" sldId="290"/>
            <ac:cxnSpMk id="32" creationId="{BC529393-E4FB-4E73-882B-7520768608AC}"/>
          </ac:cxnSpMkLst>
        </pc:cxnChg>
        <pc:cxnChg chg="add del">
          <ac:chgData name="Henderson, Barron" userId="b23a2ef6-14b2-4237-8416-58d0103a2671" providerId="ADAL" clId="{B6516BF3-5DBE-49F8-9A6A-A226018AEB14}" dt="2018-09-19T11:46:29.327" v="6587" actId="1035"/>
          <ac:cxnSpMkLst>
            <pc:docMk/>
            <pc:sldMk cId="2697663215" sldId="290"/>
            <ac:cxnSpMk id="34" creationId="{75A7304C-3284-49AB-BB8F-7FE36070A995}"/>
          </ac:cxnSpMkLst>
        </pc:cxnChg>
        <pc:cxnChg chg="add del">
          <ac:chgData name="Henderson, Barron" userId="b23a2ef6-14b2-4237-8416-58d0103a2671" providerId="ADAL" clId="{B6516BF3-5DBE-49F8-9A6A-A226018AEB14}" dt="2018-09-19T11:46:29.327" v="6587" actId="1035"/>
          <ac:cxnSpMkLst>
            <pc:docMk/>
            <pc:sldMk cId="2697663215" sldId="290"/>
            <ac:cxnSpMk id="35" creationId="{1A90860B-9238-4DA9-8BE4-8F3019DC579A}"/>
          </ac:cxnSpMkLst>
        </pc:cxnChg>
      </pc:sldChg>
    </pc:docChg>
  </pc:docChgLst>
  <pc:docChgLst>
    <pc:chgData name="Henderson, Barron" userId="b23a2ef6-14b2-4237-8416-58d0103a2671" providerId="ADAL" clId="{7E8DF436-245A-4FDE-A870-61D3119D0BC4}"/>
    <pc:docChg chg="undo custSel addSld delSld modSld sldOrd">
      <pc:chgData name="Henderson, Barron" userId="b23a2ef6-14b2-4237-8416-58d0103a2671" providerId="ADAL" clId="{7E8DF436-245A-4FDE-A870-61D3119D0BC4}" dt="2018-10-25T16:30:36.218" v="2231" actId="20577"/>
      <pc:docMkLst>
        <pc:docMk/>
      </pc:docMkLst>
      <pc:sldChg chg="modSp">
        <pc:chgData name="Henderson, Barron" userId="b23a2ef6-14b2-4237-8416-58d0103a2671" providerId="ADAL" clId="{7E8DF436-245A-4FDE-A870-61D3119D0BC4}" dt="2018-10-25T16:30:36.218" v="2231" actId="20577"/>
        <pc:sldMkLst>
          <pc:docMk/>
          <pc:sldMk cId="804267084" sldId="257"/>
        </pc:sldMkLst>
        <pc:spChg chg="mod">
          <ac:chgData name="Henderson, Barron" userId="b23a2ef6-14b2-4237-8416-58d0103a2671" providerId="ADAL" clId="{7E8DF436-245A-4FDE-A870-61D3119D0BC4}" dt="2018-10-12T17:32:45.784" v="0" actId="27636"/>
          <ac:spMkLst>
            <pc:docMk/>
            <pc:sldMk cId="804267084" sldId="257"/>
            <ac:spMk id="4" creationId="{00000000-0000-0000-0000-000000000000}"/>
          </ac:spMkLst>
        </pc:spChg>
        <pc:spChg chg="mod">
          <ac:chgData name="Henderson, Barron" userId="b23a2ef6-14b2-4237-8416-58d0103a2671" providerId="ADAL" clId="{7E8DF436-245A-4FDE-A870-61D3119D0BC4}" dt="2018-10-25T16:30:36.218" v="2231" actId="20577"/>
          <ac:spMkLst>
            <pc:docMk/>
            <pc:sldMk cId="804267084" sldId="257"/>
            <ac:spMk id="5" creationId="{00000000-0000-0000-0000-000000000000}"/>
          </ac:spMkLst>
        </pc:spChg>
      </pc:sldChg>
      <pc:sldChg chg="addSp modSp modNotesTx">
        <pc:chgData name="Henderson, Barron" userId="b23a2ef6-14b2-4237-8416-58d0103a2671" providerId="ADAL" clId="{7E8DF436-245A-4FDE-A870-61D3119D0BC4}" dt="2018-10-19T12:32:52.621" v="1232" actId="20577"/>
        <pc:sldMkLst>
          <pc:docMk/>
          <pc:sldMk cId="341759347" sldId="263"/>
        </pc:sldMkLst>
        <pc:spChg chg="add mod">
          <ac:chgData name="Henderson, Barron" userId="b23a2ef6-14b2-4237-8416-58d0103a2671" providerId="ADAL" clId="{7E8DF436-245A-4FDE-A870-61D3119D0BC4}" dt="2018-10-19T12:32:52.621" v="1232" actId="20577"/>
          <ac:spMkLst>
            <pc:docMk/>
            <pc:sldMk cId="341759347" sldId="263"/>
            <ac:spMk id="10" creationId="{EB12185F-592D-4641-B8FD-A3B8AA01DBFB}"/>
          </ac:spMkLst>
        </pc:spChg>
      </pc:sldChg>
      <pc:sldChg chg="addSp">
        <pc:chgData name="Henderson, Barron" userId="b23a2ef6-14b2-4237-8416-58d0103a2671" providerId="ADAL" clId="{7E8DF436-245A-4FDE-A870-61D3119D0BC4}" dt="2018-10-19T12:33:05.061" v="1233" actId="2696"/>
        <pc:sldMkLst>
          <pc:docMk/>
          <pc:sldMk cId="4063193903" sldId="264"/>
        </pc:sldMkLst>
        <pc:spChg chg="add">
          <ac:chgData name="Henderson, Barron" userId="b23a2ef6-14b2-4237-8416-58d0103a2671" providerId="ADAL" clId="{7E8DF436-245A-4FDE-A870-61D3119D0BC4}" dt="2018-10-19T12:33:05.061" v="1233" actId="2696"/>
          <ac:spMkLst>
            <pc:docMk/>
            <pc:sldMk cId="4063193903" sldId="264"/>
            <ac:spMk id="8" creationId="{1F394911-3AD1-4923-93AA-60839390E5C4}"/>
          </ac:spMkLst>
        </pc:spChg>
      </pc:sldChg>
      <pc:sldChg chg="modSp">
        <pc:chgData name="Henderson, Barron" userId="b23a2ef6-14b2-4237-8416-58d0103a2671" providerId="ADAL" clId="{7E8DF436-245A-4FDE-A870-61D3119D0BC4}" dt="2018-10-12T20:02:24.935" v="1143" actId="2696"/>
        <pc:sldMkLst>
          <pc:docMk/>
          <pc:sldMk cId="728930310" sldId="266"/>
        </pc:sldMkLst>
        <pc:spChg chg="mod">
          <ac:chgData name="Henderson, Barron" userId="b23a2ef6-14b2-4237-8416-58d0103a2671" providerId="ADAL" clId="{7E8DF436-245A-4FDE-A870-61D3119D0BC4}" dt="2018-10-12T20:02:21.587" v="1140" actId="20577"/>
          <ac:spMkLst>
            <pc:docMk/>
            <pc:sldMk cId="728930310" sldId="266"/>
            <ac:spMk id="5" creationId="{990180B3-D311-4325-9337-C73F322E9CA6}"/>
          </ac:spMkLst>
        </pc:spChg>
        <pc:spChg chg="mod">
          <ac:chgData name="Henderson, Barron" userId="b23a2ef6-14b2-4237-8416-58d0103a2671" providerId="ADAL" clId="{7E8DF436-245A-4FDE-A870-61D3119D0BC4}" dt="2018-10-12T20:02:24.935" v="1143" actId="2696"/>
          <ac:spMkLst>
            <pc:docMk/>
            <pc:sldMk cId="728930310" sldId="266"/>
            <ac:spMk id="6" creationId="{7FA1D4CD-D5FF-4C74-BCCC-51BAC4A31C5C}"/>
          </ac:spMkLst>
        </pc:spChg>
      </pc:sldChg>
      <pc:sldChg chg="addSp modSp modNotesTx">
        <pc:chgData name="Henderson, Barron" userId="b23a2ef6-14b2-4237-8416-58d0103a2671" providerId="ADAL" clId="{7E8DF436-245A-4FDE-A870-61D3119D0BC4}" dt="2018-10-23T01:53:16.059" v="2109" actId="20577"/>
        <pc:sldMkLst>
          <pc:docMk/>
          <pc:sldMk cId="2498488895" sldId="270"/>
        </pc:sldMkLst>
        <pc:spChg chg="add mod">
          <ac:chgData name="Henderson, Barron" userId="b23a2ef6-14b2-4237-8416-58d0103a2671" providerId="ADAL" clId="{7E8DF436-245A-4FDE-A870-61D3119D0BC4}" dt="2018-10-23T01:52:44.940" v="2087" actId="1076"/>
          <ac:spMkLst>
            <pc:docMk/>
            <pc:sldMk cId="2498488895" sldId="270"/>
            <ac:spMk id="2" creationId="{EC67EAE1-6DEC-47C8-9B8D-45A3CF85C16B}"/>
          </ac:spMkLst>
        </pc:spChg>
        <pc:spChg chg="mod">
          <ac:chgData name="Henderson, Barron" userId="b23a2ef6-14b2-4237-8416-58d0103a2671" providerId="ADAL" clId="{7E8DF436-245A-4FDE-A870-61D3119D0BC4}" dt="2018-10-23T01:53:16.059" v="2109" actId="20577"/>
          <ac:spMkLst>
            <pc:docMk/>
            <pc:sldMk cId="2498488895" sldId="270"/>
            <ac:spMk id="5" creationId="{F7D9F0DD-2ADC-45A9-9B25-7306744574A2}"/>
          </ac:spMkLst>
        </pc:spChg>
      </pc:sldChg>
      <pc:sldChg chg="modSp">
        <pc:chgData name="Henderson, Barron" userId="b23a2ef6-14b2-4237-8416-58d0103a2671" providerId="ADAL" clId="{7E8DF436-245A-4FDE-A870-61D3119D0BC4}" dt="2018-10-12T19:00:40.791" v="678" actId="6549"/>
        <pc:sldMkLst>
          <pc:docMk/>
          <pc:sldMk cId="149176784" sldId="271"/>
        </pc:sldMkLst>
        <pc:spChg chg="mod">
          <ac:chgData name="Henderson, Barron" userId="b23a2ef6-14b2-4237-8416-58d0103a2671" providerId="ADAL" clId="{7E8DF436-245A-4FDE-A870-61D3119D0BC4}" dt="2018-10-12T19:00:40.791" v="678" actId="6549"/>
          <ac:spMkLst>
            <pc:docMk/>
            <pc:sldMk cId="149176784" sldId="271"/>
            <ac:spMk id="7" creationId="{6BCE42CC-0C1D-480F-9BDA-DE19BA5FE239}"/>
          </ac:spMkLst>
        </pc:spChg>
      </pc:sldChg>
      <pc:sldChg chg="modSp">
        <pc:chgData name="Henderson, Barron" userId="b23a2ef6-14b2-4237-8416-58d0103a2671" providerId="ADAL" clId="{7E8DF436-245A-4FDE-A870-61D3119D0BC4}" dt="2018-10-12T18:23:56.328" v="373" actId="6549"/>
        <pc:sldMkLst>
          <pc:docMk/>
          <pc:sldMk cId="1077712153" sldId="273"/>
        </pc:sldMkLst>
        <pc:spChg chg="mod">
          <ac:chgData name="Henderson, Barron" userId="b23a2ef6-14b2-4237-8416-58d0103a2671" providerId="ADAL" clId="{7E8DF436-245A-4FDE-A870-61D3119D0BC4}" dt="2018-10-12T18:23:56.328" v="373" actId="6549"/>
          <ac:spMkLst>
            <pc:docMk/>
            <pc:sldMk cId="1077712153" sldId="273"/>
            <ac:spMk id="25" creationId="{E87D6BE4-A1D5-44D5-8939-48406AA99D8E}"/>
          </ac:spMkLst>
        </pc:spChg>
      </pc:sldChg>
      <pc:sldChg chg="modSp">
        <pc:chgData name="Henderson, Barron" userId="b23a2ef6-14b2-4237-8416-58d0103a2671" providerId="ADAL" clId="{7E8DF436-245A-4FDE-A870-61D3119D0BC4}" dt="2018-10-20T02:46:00.931" v="1965" actId="20577"/>
        <pc:sldMkLst>
          <pc:docMk/>
          <pc:sldMk cId="4204268263" sldId="274"/>
        </pc:sldMkLst>
        <pc:spChg chg="mod">
          <ac:chgData name="Henderson, Barron" userId="b23a2ef6-14b2-4237-8416-58d0103a2671" providerId="ADAL" clId="{7E8DF436-245A-4FDE-A870-61D3119D0BC4}" dt="2018-10-20T02:46:00.931" v="1965" actId="20577"/>
          <ac:spMkLst>
            <pc:docMk/>
            <pc:sldMk cId="4204268263" sldId="274"/>
            <ac:spMk id="2" creationId="{BD9C8EA5-8E5A-4B76-8439-D0C2366DADF2}"/>
          </ac:spMkLst>
        </pc:spChg>
      </pc:sldChg>
      <pc:sldChg chg="modSp">
        <pc:chgData name="Henderson, Barron" userId="b23a2ef6-14b2-4237-8416-58d0103a2671" providerId="ADAL" clId="{7E8DF436-245A-4FDE-A870-61D3119D0BC4}" dt="2018-10-20T02:48:18.609" v="1971" actId="20577"/>
        <pc:sldMkLst>
          <pc:docMk/>
          <pc:sldMk cId="3080228094" sldId="278"/>
        </pc:sldMkLst>
        <pc:spChg chg="mod">
          <ac:chgData name="Henderson, Barron" userId="b23a2ef6-14b2-4237-8416-58d0103a2671" providerId="ADAL" clId="{7E8DF436-245A-4FDE-A870-61D3119D0BC4}" dt="2018-10-20T02:48:18.609" v="1971" actId="20577"/>
          <ac:spMkLst>
            <pc:docMk/>
            <pc:sldMk cId="3080228094" sldId="278"/>
            <ac:spMk id="3" creationId="{89BA52AB-F3A6-4EB5-B75C-813EA97A07C0}"/>
          </ac:spMkLst>
        </pc:spChg>
      </pc:sldChg>
      <pc:sldChg chg="ord">
        <pc:chgData name="Henderson, Barron" userId="b23a2ef6-14b2-4237-8416-58d0103a2671" providerId="ADAL" clId="{7E8DF436-245A-4FDE-A870-61D3119D0BC4}" dt="2018-10-12T18:21:57.589" v="351" actId="2696"/>
        <pc:sldMkLst>
          <pc:docMk/>
          <pc:sldMk cId="1646665542" sldId="280"/>
        </pc:sldMkLst>
      </pc:sldChg>
      <pc:sldChg chg="ord">
        <pc:chgData name="Henderson, Barron" userId="b23a2ef6-14b2-4237-8416-58d0103a2671" providerId="ADAL" clId="{7E8DF436-245A-4FDE-A870-61D3119D0BC4}" dt="2018-10-12T18:21:57.589" v="351" actId="2696"/>
        <pc:sldMkLst>
          <pc:docMk/>
          <pc:sldMk cId="3589538565" sldId="281"/>
        </pc:sldMkLst>
      </pc:sldChg>
      <pc:sldChg chg="ord">
        <pc:chgData name="Henderson, Barron" userId="b23a2ef6-14b2-4237-8416-58d0103a2671" providerId="ADAL" clId="{7E8DF436-245A-4FDE-A870-61D3119D0BC4}" dt="2018-10-12T17:34:24.686" v="17" actId="2696"/>
        <pc:sldMkLst>
          <pc:docMk/>
          <pc:sldMk cId="2697663215" sldId="290"/>
        </pc:sldMkLst>
      </pc:sldChg>
      <pc:sldChg chg="addSp delSp modSp add modNotesTx">
        <pc:chgData name="Henderson, Barron" userId="b23a2ef6-14b2-4237-8416-58d0103a2671" providerId="ADAL" clId="{7E8DF436-245A-4FDE-A870-61D3119D0BC4}" dt="2018-10-20T02:45:51.814" v="1957" actId="20577"/>
        <pc:sldMkLst>
          <pc:docMk/>
          <pc:sldMk cId="3850406960" sldId="292"/>
        </pc:sldMkLst>
        <pc:spChg chg="del">
          <ac:chgData name="Henderson, Barron" userId="b23a2ef6-14b2-4237-8416-58d0103a2671" providerId="ADAL" clId="{7E8DF436-245A-4FDE-A870-61D3119D0BC4}" dt="2018-10-12T18:13:49.916" v="35" actId="20577"/>
          <ac:spMkLst>
            <pc:docMk/>
            <pc:sldMk cId="3850406960" sldId="292"/>
            <ac:spMk id="2" creationId="{2DF01CB7-EA4E-4A3B-B15F-44EAF9A5D731}"/>
          </ac:spMkLst>
        </pc:spChg>
        <pc:spChg chg="del">
          <ac:chgData name="Henderson, Barron" userId="b23a2ef6-14b2-4237-8416-58d0103a2671" providerId="ADAL" clId="{7E8DF436-245A-4FDE-A870-61D3119D0BC4}" dt="2018-10-12T18:13:49.916" v="35" actId="20577"/>
          <ac:spMkLst>
            <pc:docMk/>
            <pc:sldMk cId="3850406960" sldId="292"/>
            <ac:spMk id="3" creationId="{5110106D-B0D5-4AB6-AC27-7D2C114C010B}"/>
          </ac:spMkLst>
        </pc:spChg>
        <pc:spChg chg="del">
          <ac:chgData name="Henderson, Barron" userId="b23a2ef6-14b2-4237-8416-58d0103a2671" providerId="ADAL" clId="{7E8DF436-245A-4FDE-A870-61D3119D0BC4}" dt="2018-10-12T18:13:49.916" v="35" actId="20577"/>
          <ac:spMkLst>
            <pc:docMk/>
            <pc:sldMk cId="3850406960" sldId="292"/>
            <ac:spMk id="4" creationId="{F907E29D-DD44-413C-A8BD-40BCE9EA57AA}"/>
          </ac:spMkLst>
        </pc:spChg>
        <pc:spChg chg="del">
          <ac:chgData name="Henderson, Barron" userId="b23a2ef6-14b2-4237-8416-58d0103a2671" providerId="ADAL" clId="{7E8DF436-245A-4FDE-A870-61D3119D0BC4}" dt="2018-10-12T18:13:49.916" v="35" actId="20577"/>
          <ac:spMkLst>
            <pc:docMk/>
            <pc:sldMk cId="3850406960" sldId="292"/>
            <ac:spMk id="5" creationId="{A3A9EF37-9930-43DF-8E4C-92AADF890C53}"/>
          </ac:spMkLst>
        </pc:spChg>
        <pc:spChg chg="del">
          <ac:chgData name="Henderson, Barron" userId="b23a2ef6-14b2-4237-8416-58d0103a2671" providerId="ADAL" clId="{7E8DF436-245A-4FDE-A870-61D3119D0BC4}" dt="2018-10-12T18:13:49.916" v="35" actId="20577"/>
          <ac:spMkLst>
            <pc:docMk/>
            <pc:sldMk cId="3850406960" sldId="292"/>
            <ac:spMk id="6" creationId="{5E2F5882-7B3A-4EAE-AB5C-5236769F9211}"/>
          </ac:spMkLst>
        </pc:spChg>
        <pc:spChg chg="add mod">
          <ac:chgData name="Henderson, Barron" userId="b23a2ef6-14b2-4237-8416-58d0103a2671" providerId="ADAL" clId="{7E8DF436-245A-4FDE-A870-61D3119D0BC4}" dt="2018-10-20T02:11:20.403" v="1235" actId="27636"/>
          <ac:spMkLst>
            <pc:docMk/>
            <pc:sldMk cId="3850406960" sldId="292"/>
            <ac:spMk id="10" creationId="{40D607B6-376F-48EF-920F-25AB1CD55B27}"/>
          </ac:spMkLst>
        </pc:spChg>
        <pc:spChg chg="add del mod ord">
          <ac:chgData name="Henderson, Barron" userId="b23a2ef6-14b2-4237-8416-58d0103a2671" providerId="ADAL" clId="{7E8DF436-245A-4FDE-A870-61D3119D0BC4}" dt="2018-10-20T02:45:51.814" v="1957" actId="20577"/>
          <ac:spMkLst>
            <pc:docMk/>
            <pc:sldMk cId="3850406960" sldId="292"/>
            <ac:spMk id="11" creationId="{B1EC933C-0C25-4528-A7ED-33D3A172FCCE}"/>
          </ac:spMkLst>
        </pc:spChg>
        <pc:spChg chg="add del mod">
          <ac:chgData name="Henderson, Barron" userId="b23a2ef6-14b2-4237-8416-58d0103a2671" providerId="ADAL" clId="{7E8DF436-245A-4FDE-A870-61D3119D0BC4}" dt="2018-10-12T18:13:50.930" v="36" actId="20577"/>
          <ac:spMkLst>
            <pc:docMk/>
            <pc:sldMk cId="3850406960" sldId="292"/>
            <ac:spMk id="12" creationId="{7EAFC74D-9A00-4D32-A74D-9DD3CFE24E83}"/>
          </ac:spMkLst>
        </pc:spChg>
        <pc:spChg chg="add del mod">
          <ac:chgData name="Henderson, Barron" userId="b23a2ef6-14b2-4237-8416-58d0103a2671" providerId="ADAL" clId="{7E8DF436-245A-4FDE-A870-61D3119D0BC4}" dt="2018-10-12T18:27:06.390" v="527" actId="478"/>
          <ac:spMkLst>
            <pc:docMk/>
            <pc:sldMk cId="3850406960" sldId="292"/>
            <ac:spMk id="17" creationId="{262BF885-3DEF-4C3B-BA87-BD49EEE19ADB}"/>
          </ac:spMkLst>
        </pc:spChg>
        <pc:picChg chg="add mod ord">
          <ac:chgData name="Henderson, Barron" userId="b23a2ef6-14b2-4237-8416-58d0103a2671" providerId="ADAL" clId="{7E8DF436-245A-4FDE-A870-61D3119D0BC4}" dt="2018-10-20T02:16:35.792" v="1485" actId="1440"/>
          <ac:picMkLst>
            <pc:docMk/>
            <pc:sldMk cId="3850406960" sldId="292"/>
            <ac:picMk id="3" creationId="{F755C5BB-442C-44E6-80E5-86937E920302}"/>
          </ac:picMkLst>
        </pc:picChg>
        <pc:picChg chg="add mod">
          <ac:chgData name="Henderson, Barron" userId="b23a2ef6-14b2-4237-8416-58d0103a2671" providerId="ADAL" clId="{7E8DF436-245A-4FDE-A870-61D3119D0BC4}" dt="2018-10-20T02:14:54.364" v="1447" actId="1076"/>
          <ac:picMkLst>
            <pc:docMk/>
            <pc:sldMk cId="3850406960" sldId="292"/>
            <ac:picMk id="14" creationId="{73B8F448-3AB9-4B15-80C6-77F34D32B75D}"/>
          </ac:picMkLst>
        </pc:picChg>
        <pc:picChg chg="add del mod">
          <ac:chgData name="Henderson, Barron" userId="b23a2ef6-14b2-4237-8416-58d0103a2671" providerId="ADAL" clId="{7E8DF436-245A-4FDE-A870-61D3119D0BC4}" dt="2018-10-12T18:16:02.786" v="64" actId="20577"/>
          <ac:picMkLst>
            <pc:docMk/>
            <pc:sldMk cId="3850406960" sldId="292"/>
            <ac:picMk id="15" creationId="{BBF866C8-5E81-49BA-8368-2909D9D84E2C}"/>
          </ac:picMkLst>
        </pc:picChg>
        <pc:picChg chg="add mod ord">
          <ac:chgData name="Henderson, Barron" userId="b23a2ef6-14b2-4237-8416-58d0103a2671" providerId="ADAL" clId="{7E8DF436-245A-4FDE-A870-61D3119D0BC4}" dt="2018-10-20T02:44:56.390" v="1949" actId="14100"/>
          <ac:picMkLst>
            <pc:docMk/>
            <pc:sldMk cId="3850406960" sldId="292"/>
            <ac:picMk id="16" creationId="{172BCB95-92A5-4B2B-A15D-AA90438CF234}"/>
          </ac:picMkLst>
        </pc:picChg>
        <pc:picChg chg="add mod ord modCrop">
          <ac:chgData name="Henderson, Barron" userId="b23a2ef6-14b2-4237-8416-58d0103a2671" providerId="ADAL" clId="{7E8DF436-245A-4FDE-A870-61D3119D0BC4}" dt="2018-10-20T02:20:47.630" v="1625" actId="1076"/>
          <ac:picMkLst>
            <pc:docMk/>
            <pc:sldMk cId="3850406960" sldId="292"/>
            <ac:picMk id="19" creationId="{42853AA3-44F3-4CF1-A981-68E2F6ECE14F}"/>
          </ac:picMkLst>
        </pc:picChg>
        <pc:picChg chg="add mod">
          <ac:chgData name="Henderson, Barron" userId="b23a2ef6-14b2-4237-8416-58d0103a2671" providerId="ADAL" clId="{7E8DF436-245A-4FDE-A870-61D3119D0BC4}" dt="2018-10-20T02:16:32.342" v="1484" actId="1076"/>
          <ac:picMkLst>
            <pc:docMk/>
            <pc:sldMk cId="3850406960" sldId="292"/>
            <ac:picMk id="1026" creationId="{5DC7476D-F0D7-4476-8668-51C3787B0D9C}"/>
          </ac:picMkLst>
        </pc:picChg>
      </pc:sldChg>
      <pc:sldChg chg="addSp delSp modSp add">
        <pc:chgData name="Henderson, Barron" userId="b23a2ef6-14b2-4237-8416-58d0103a2671" providerId="ADAL" clId="{7E8DF436-245A-4FDE-A870-61D3119D0BC4}" dt="2018-10-12T19:00:59.294" v="689" actId="20577"/>
        <pc:sldMkLst>
          <pc:docMk/>
          <pc:sldMk cId="291851726" sldId="293"/>
        </pc:sldMkLst>
        <pc:spChg chg="del">
          <ac:chgData name="Henderson, Barron" userId="b23a2ef6-14b2-4237-8416-58d0103a2671" providerId="ADAL" clId="{7E8DF436-245A-4FDE-A870-61D3119D0BC4}" dt="2018-10-12T19:00:55.882" v="681" actId="20577"/>
          <ac:spMkLst>
            <pc:docMk/>
            <pc:sldMk cId="291851726" sldId="293"/>
            <ac:spMk id="2" creationId="{929A6CFE-A19B-4076-9A1E-2771C62E5D7F}"/>
          </ac:spMkLst>
        </pc:spChg>
        <pc:spChg chg="del">
          <ac:chgData name="Henderson, Barron" userId="b23a2ef6-14b2-4237-8416-58d0103a2671" providerId="ADAL" clId="{7E8DF436-245A-4FDE-A870-61D3119D0BC4}" dt="2018-10-12T19:00:55.882" v="681" actId="20577"/>
          <ac:spMkLst>
            <pc:docMk/>
            <pc:sldMk cId="291851726" sldId="293"/>
            <ac:spMk id="3" creationId="{2DDF4910-7918-454D-88B7-A18607D99885}"/>
          </ac:spMkLst>
        </pc:spChg>
        <pc:spChg chg="add mod">
          <ac:chgData name="Henderson, Barron" userId="b23a2ef6-14b2-4237-8416-58d0103a2671" providerId="ADAL" clId="{7E8DF436-245A-4FDE-A870-61D3119D0BC4}" dt="2018-10-12T19:00:59.294" v="689" actId="20577"/>
          <ac:spMkLst>
            <pc:docMk/>
            <pc:sldMk cId="291851726" sldId="293"/>
            <ac:spMk id="7" creationId="{66E6C8E7-84E7-4256-ABCC-CEA997F4AAF7}"/>
          </ac:spMkLst>
        </pc:spChg>
        <pc:spChg chg="add mod">
          <ac:chgData name="Henderson, Barron" userId="b23a2ef6-14b2-4237-8416-58d0103a2671" providerId="ADAL" clId="{7E8DF436-245A-4FDE-A870-61D3119D0BC4}" dt="2018-10-12T19:00:55.882" v="681" actId="20577"/>
          <ac:spMkLst>
            <pc:docMk/>
            <pc:sldMk cId="291851726" sldId="293"/>
            <ac:spMk id="8" creationId="{42C2317A-1151-498B-9DB5-0DE69347B4F0}"/>
          </ac:spMkLst>
        </pc:spChg>
      </pc:sldChg>
      <pc:sldChg chg="addSp delSp modSp add">
        <pc:chgData name="Henderson, Barron" userId="b23a2ef6-14b2-4237-8416-58d0103a2671" providerId="ADAL" clId="{7E8DF436-245A-4FDE-A870-61D3119D0BC4}" dt="2018-10-23T02:57:37.700" v="2211" actId="20577"/>
        <pc:sldMkLst>
          <pc:docMk/>
          <pc:sldMk cId="23323832" sldId="294"/>
        </pc:sldMkLst>
        <pc:spChg chg="mod">
          <ac:chgData name="Henderson, Barron" userId="b23a2ef6-14b2-4237-8416-58d0103a2671" providerId="ADAL" clId="{7E8DF436-245A-4FDE-A870-61D3119D0BC4}" dt="2018-10-20T02:17:50.187" v="1510" actId="20577"/>
          <ac:spMkLst>
            <pc:docMk/>
            <pc:sldMk cId="23323832" sldId="294"/>
            <ac:spMk id="2" creationId="{3839F503-CBE7-4AAE-8A3F-BF0CACB0082E}"/>
          </ac:spMkLst>
        </pc:spChg>
        <pc:spChg chg="del">
          <ac:chgData name="Henderson, Barron" userId="b23a2ef6-14b2-4237-8416-58d0103a2671" providerId="ADAL" clId="{7E8DF436-245A-4FDE-A870-61D3119D0BC4}" dt="2018-10-20T02:18:14.973" v="1511" actId="20577"/>
          <ac:spMkLst>
            <pc:docMk/>
            <pc:sldMk cId="23323832" sldId="294"/>
            <ac:spMk id="3" creationId="{DC2A765A-33BA-4619-9FD7-B92DCEA26B1E}"/>
          </ac:spMkLst>
        </pc:spChg>
        <pc:spChg chg="add del mod">
          <ac:chgData name="Henderson, Barron" userId="b23a2ef6-14b2-4237-8416-58d0103a2671" providerId="ADAL" clId="{7E8DF436-245A-4FDE-A870-61D3119D0BC4}" dt="2018-10-20T02:18:25.586" v="1514" actId="20577"/>
          <ac:spMkLst>
            <pc:docMk/>
            <pc:sldMk cId="23323832" sldId="294"/>
            <ac:spMk id="9" creationId="{232DB248-5FF0-4BC3-BB31-FD527058EC62}"/>
          </ac:spMkLst>
        </pc:spChg>
        <pc:spChg chg="add mod">
          <ac:chgData name="Henderson, Barron" userId="b23a2ef6-14b2-4237-8416-58d0103a2671" providerId="ADAL" clId="{7E8DF436-245A-4FDE-A870-61D3119D0BC4}" dt="2018-10-23T02:57:37.700" v="2211" actId="20577"/>
          <ac:spMkLst>
            <pc:docMk/>
            <pc:sldMk cId="23323832" sldId="294"/>
            <ac:spMk id="12" creationId="{B13AF0DE-009D-4148-9DE2-F17C4E30652E}"/>
          </ac:spMkLst>
        </pc:spChg>
        <pc:picChg chg="add del mod">
          <ac:chgData name="Henderson, Barron" userId="b23a2ef6-14b2-4237-8416-58d0103a2671" providerId="ADAL" clId="{7E8DF436-245A-4FDE-A870-61D3119D0BC4}" dt="2018-10-20T02:18:38.890" v="1521" actId="478"/>
          <ac:picMkLst>
            <pc:docMk/>
            <pc:sldMk cId="23323832" sldId="294"/>
            <ac:picMk id="8" creationId="{207A97AD-BD6A-4EB8-9038-E512C2AABFA5}"/>
          </ac:picMkLst>
        </pc:picChg>
        <pc:picChg chg="add del mod">
          <ac:chgData name="Henderson, Barron" userId="b23a2ef6-14b2-4237-8416-58d0103a2671" providerId="ADAL" clId="{7E8DF436-245A-4FDE-A870-61D3119D0BC4}" dt="2018-10-20T02:25:59.747" v="1627" actId="478"/>
          <ac:picMkLst>
            <pc:docMk/>
            <pc:sldMk cId="23323832" sldId="294"/>
            <ac:picMk id="10" creationId="{205E2373-336F-48A3-B923-DC0761BE0723}"/>
          </ac:picMkLst>
        </pc:picChg>
        <pc:picChg chg="add mod">
          <ac:chgData name="Henderson, Barron" userId="b23a2ef6-14b2-4237-8416-58d0103a2671" providerId="ADAL" clId="{7E8DF436-245A-4FDE-A870-61D3119D0BC4}" dt="2018-10-23T02:54:25.816" v="2111" actId="14826"/>
          <ac:picMkLst>
            <pc:docMk/>
            <pc:sldMk cId="23323832" sldId="294"/>
            <ac:picMk id="14" creationId="{8E6ED24D-33A0-4F8F-841C-1ED87FA1C71D}"/>
          </ac:picMkLst>
        </pc:picChg>
      </pc:sldChg>
      <pc:sldChg chg="modSp add">
        <pc:chgData name="Henderson, Barron" userId="b23a2ef6-14b2-4237-8416-58d0103a2671" providerId="ADAL" clId="{7E8DF436-245A-4FDE-A870-61D3119D0BC4}" dt="2018-10-20T02:34:54.142" v="1939" actId="1076"/>
        <pc:sldMkLst>
          <pc:docMk/>
          <pc:sldMk cId="729896888" sldId="295"/>
        </pc:sldMkLst>
        <pc:spChg chg="mod">
          <ac:chgData name="Henderson, Barron" userId="b23a2ef6-14b2-4237-8416-58d0103a2671" providerId="ADAL" clId="{7E8DF436-245A-4FDE-A870-61D3119D0BC4}" dt="2018-10-20T02:28:18.358" v="1834" actId="20577"/>
          <ac:spMkLst>
            <pc:docMk/>
            <pc:sldMk cId="729896888" sldId="295"/>
            <ac:spMk id="12" creationId="{B13AF0DE-009D-4148-9DE2-F17C4E30652E}"/>
          </ac:spMkLst>
        </pc:spChg>
        <pc:picChg chg="mod">
          <ac:chgData name="Henderson, Barron" userId="b23a2ef6-14b2-4237-8416-58d0103a2671" providerId="ADAL" clId="{7E8DF436-245A-4FDE-A870-61D3119D0BC4}" dt="2018-10-20T02:34:54.142" v="1939" actId="1076"/>
          <ac:picMkLst>
            <pc:docMk/>
            <pc:sldMk cId="729896888" sldId="295"/>
            <ac:picMk id="10" creationId="{205E2373-336F-48A3-B923-DC0761BE07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58A5-AC67-4DA6-899A-B04B14D9229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00FC-A327-4917-98A8-5CB3A3FB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7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Henderson, Dolwick, Jang, Eyth, Vukovich, Mathur, Hogrefe, Pouliot, Possiel, Timin, Appel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4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 are not all rural, but they are frequently used as a proxy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3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5EB5-F8BF-4B30-81E3-3943B8F31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appears to be a near tropopause bias that is strongest in the northern latitudes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8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B0DD-1E3E-49F2-95D0-22E11774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2B5CB-8213-47E7-84F0-62A01534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D82B-E358-43B8-94BA-7F1A955C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20A25-E73F-4B76-8217-24608C7D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8613F-710F-4844-9E55-61F0F47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B3B0-21EB-4F10-B427-0D228E78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0E94-E475-4401-92BF-63562AF9E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90EDA-3737-49B7-B717-B9903685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0CDF8-C4B4-4FDC-A4E8-23EB996E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896D-45A1-4518-A2B3-00C9FB47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88F73-F3F1-4C73-9711-3307376FB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7CEDF-93E1-4FAB-BB48-A9017AB11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1137-CCC2-49DC-A870-20606E1E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DAC7C-E187-444E-84C0-3E7EA02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4566-5226-4EAB-9B10-342685AD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18A0-92FF-41D6-B623-3E22EA88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F6A1-49BE-46AD-8C81-9F722D2AB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95F2-4777-4934-9C2E-8E727D5A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AA6D-AF49-4958-8DB9-54F3502E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FEAF-D01C-47DB-85B6-0B4DF6C8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C3E1-95D0-4FDD-BDF2-4C7AB70E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71708-6BCF-4731-84F3-2EC81561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04E8-FD1E-41CF-ADB5-B8BE26F2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6B8A-DADD-48F5-A7CF-A08BE0A6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5BDDB-58E5-4449-B609-AF7A78B6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E61C-3E9C-4CA5-B57F-606BFCF3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A41A-90C0-40E0-A38C-300A3E343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0964B-20D7-433E-A6E3-C60AB8365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E530A-7232-43E1-87E9-4A2C1264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58103-72D6-4A50-BDE6-73B98BFD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D818D-2EA2-4035-907E-71BCEE2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DC01-8F0F-454C-9105-826CFB55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821C4-95E3-4C9D-9653-81813B16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57F5E-53F8-472F-8EAD-E08245020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949C4-96C5-44D8-B84B-513653EC8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E8875-6EF9-45E3-9EEB-78CE34279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6D2EB-120B-443B-9ABD-D026DFF1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A2964-6DCF-44BD-9EEA-0B31BC8F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73FA0-B9BA-41CA-8F40-E60B960D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A2F9-0161-46E2-B954-B210184A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437DC-0F08-46A4-AB58-0248F89D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48B6E-421A-4D5E-AFEE-6B5D68DC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DB30C-2CAB-4197-93EB-FFDDFE59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ABED1-0E56-4097-B494-17C2E6A9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5BB40-9CCE-4B0E-B9F1-AC5253F2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8C7A-4463-4C7F-9B4D-A69039C2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516D-F781-40E7-AEF8-E5CF0266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4F8A-9F7A-4CD0-854E-AC07E004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E915C-DC49-4BA4-A74B-239792564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100FB-C10B-4A27-8460-C0E2F80B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89EC8-E54C-4115-B82A-E96BD807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A7B67-1037-4F10-B127-7A7C8C1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ADF3-D4F6-4C1F-A726-88035404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C9765-99B7-48E1-A8ED-23CF74A5C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9BB97-595F-4C04-9AFF-22594E361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1B26-038D-4B7B-8C1A-1E5BF69C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76EA4-7AB4-40F5-B61D-ED872EA0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F82B2-5E98-49EE-93B1-88274F77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060BB-441E-42CA-B489-31301343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4375E-4A0C-42FE-A977-86CEB0E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760E-CDAB-49F5-9B58-A93822D5F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8A634-5471-42EC-A3CC-0B2997B22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00E0-04E4-44B7-9152-7F5A2A610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849" y="1122363"/>
            <a:ext cx="10981426" cy="2387600"/>
          </a:xfrm>
        </p:spPr>
        <p:txBody>
          <a:bodyPr>
            <a:normAutofit/>
          </a:bodyPr>
          <a:lstStyle/>
          <a:p>
            <a:r>
              <a:rPr lang="en-US" dirty="0"/>
              <a:t>Hemispheric-CMAQ Application and Evaluation for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54313"/>
          </a:xfrm>
        </p:spPr>
        <p:txBody>
          <a:bodyPr>
            <a:normAutofit fontScale="85000" lnSpcReduction="10000"/>
          </a:bodyPr>
          <a:lstStyle/>
          <a:p>
            <a:pPr>
              <a:buSzPct val="70000"/>
            </a:pPr>
            <a:r>
              <a:rPr lang="en-US" sz="3200" dirty="0"/>
              <a:t>Presented by: Barron H. Henderson</a:t>
            </a:r>
          </a:p>
          <a:p>
            <a:pPr>
              <a:buSzPct val="70000"/>
            </a:pPr>
            <a:endParaRPr lang="en-US" sz="3200" dirty="0"/>
          </a:p>
          <a:p>
            <a:pPr algn="l">
              <a:buSzPct val="70000"/>
            </a:pPr>
            <a:r>
              <a:rPr lang="en-US" sz="3200" dirty="0"/>
              <a:t>OAQPS AQMG: P Dolwick, C Jang, C Misenis, N Possiel, B Timin</a:t>
            </a:r>
          </a:p>
          <a:p>
            <a:pPr algn="l">
              <a:buSzPct val="70000"/>
            </a:pPr>
            <a:r>
              <a:rPr lang="en-US" sz="3200" dirty="0"/>
              <a:t>OAQPS EIAG: A Eyth, J Vukovich</a:t>
            </a:r>
          </a:p>
          <a:p>
            <a:pPr algn="l">
              <a:buSzPct val="70000"/>
            </a:pPr>
            <a:r>
              <a:rPr lang="en-US" sz="3200" dirty="0"/>
              <a:t>ORD: R Mathur, C Hogrefe, G Pouliot, KW Appel</a:t>
            </a:r>
          </a:p>
          <a:p>
            <a:pPr algn="l">
              <a:buSzPct val="70000"/>
            </a:pPr>
            <a:r>
              <a:rPr lang="en-US" sz="3200" dirty="0"/>
              <a:t>General Dynamics IT: </a:t>
            </a:r>
            <a:r>
              <a:rPr lang="en-US" sz="3200"/>
              <a:t>Kathy Brehme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6450-C3E3-4ACB-B74B-9624B59B4E24}" type="slidenum">
              <a:rPr lang="en-US" smtClean="0"/>
              <a:t>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4A072-E2BC-4A76-8897-A6D1AD82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43F7A-3BD7-443F-8F2A-6072A286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</p:spTree>
    <p:extLst>
      <p:ext uri="{BB962C8B-B14F-4D97-AF65-F5344CB8AC3E}">
        <p14:creationId xmlns:p14="http://schemas.microsoft.com/office/powerpoint/2010/main" val="80426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A54A798-AE78-4508-8048-CBD3E6A02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3" y="1490287"/>
            <a:ext cx="7615848" cy="468667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5C395E-37EE-4D69-A3EC-D975292F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</a:t>
            </a:r>
            <a:r>
              <a:rPr lang="en-US" dirty="0" err="1"/>
              <a:t>Sondes</a:t>
            </a:r>
            <a:r>
              <a:rPr lang="en-US" dirty="0"/>
              <a:t>: by Site (all Times)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3F499F-3D60-4F03-B668-ECB0AF090869}"/>
              </a:ext>
            </a:extLst>
          </p:cNvPr>
          <p:cNvCxnSpPr/>
          <p:nvPr/>
        </p:nvCxnSpPr>
        <p:spPr>
          <a:xfrm>
            <a:off x="2250980" y="6205226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51E89D-7C1E-44E1-AFD9-EA228FFB1256}"/>
              </a:ext>
            </a:extLst>
          </p:cNvPr>
          <p:cNvCxnSpPr/>
          <p:nvPr/>
        </p:nvCxnSpPr>
        <p:spPr>
          <a:xfrm>
            <a:off x="4637621" y="6207774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9B10A86-2523-4446-AA7B-BF24B4C381E7}"/>
              </a:ext>
            </a:extLst>
          </p:cNvPr>
          <p:cNvSpPr/>
          <p:nvPr/>
        </p:nvSpPr>
        <p:spPr>
          <a:xfrm>
            <a:off x="2378514" y="6239385"/>
            <a:ext cx="187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Observations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2E4BF-6F75-4A4E-B570-D03A332D93C9}"/>
              </a:ext>
            </a:extLst>
          </p:cNvPr>
          <p:cNvSpPr/>
          <p:nvPr/>
        </p:nvSpPr>
        <p:spPr>
          <a:xfrm>
            <a:off x="4733340" y="6239385"/>
            <a:ext cx="1299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H-CMAQ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3D111-41B4-4D41-8EDC-BC2D28F2C401}"/>
              </a:ext>
            </a:extLst>
          </p:cNvPr>
          <p:cNvSpPr/>
          <p:nvPr/>
        </p:nvSpPr>
        <p:spPr>
          <a:xfrm>
            <a:off x="7589608" y="6244669"/>
            <a:ext cx="855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Ratio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490AEE-D300-4734-91F0-1DDAF989C0C1}"/>
              </a:ext>
            </a:extLst>
          </p:cNvPr>
          <p:cNvCxnSpPr/>
          <p:nvPr/>
        </p:nvCxnSpPr>
        <p:spPr>
          <a:xfrm>
            <a:off x="7149760" y="6224827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9EF39-B71C-49DB-8168-D2CFD1F33534}"/>
              </a:ext>
            </a:extLst>
          </p:cNvPr>
          <p:cNvSpPr/>
          <p:nvPr/>
        </p:nvSpPr>
        <p:spPr>
          <a:xfrm>
            <a:off x="560478" y="5869489"/>
            <a:ext cx="1510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-1 degrees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ABCEF-D27F-4126-8574-6A1F85C24DEC}"/>
              </a:ext>
            </a:extLst>
          </p:cNvPr>
          <p:cNvSpPr/>
          <p:nvPr/>
        </p:nvSpPr>
        <p:spPr>
          <a:xfrm>
            <a:off x="9476841" y="5899395"/>
            <a:ext cx="1571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82 degrees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0F48AC1-6042-4BC5-994A-C608D1D2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BC33664-3932-4E37-B2B3-2DE48EAD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6D76015-7E68-41EA-821E-A02ACD93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10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65EB58-E83A-4E5F-A6C1-48B366A95F70}"/>
              </a:ext>
            </a:extLst>
          </p:cNvPr>
          <p:cNvSpPr/>
          <p:nvPr/>
        </p:nvSpPr>
        <p:spPr>
          <a:xfrm>
            <a:off x="9476840" y="3602792"/>
            <a:ext cx="235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(80, 120) percent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8CBB7-FE1E-4552-B41B-932F21660E46}"/>
              </a:ext>
            </a:extLst>
          </p:cNvPr>
          <p:cNvSpPr/>
          <p:nvPr/>
        </p:nvSpPr>
        <p:spPr>
          <a:xfrm>
            <a:off x="9440211" y="2820601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&lt;3/2 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7424C-5960-48BE-81E5-CA38FB424F92}"/>
              </a:ext>
            </a:extLst>
          </p:cNvPr>
          <p:cNvSpPr/>
          <p:nvPr/>
        </p:nvSpPr>
        <p:spPr>
          <a:xfrm>
            <a:off x="9476840" y="4384983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&gt;2/3 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7AF5D5-00CC-4FAF-B1DF-29B06E1A1A95}"/>
              </a:ext>
            </a:extLst>
          </p:cNvPr>
          <p:cNvSpPr/>
          <p:nvPr/>
        </p:nvSpPr>
        <p:spPr>
          <a:xfrm>
            <a:off x="9476840" y="5102134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&gt;1/2 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0F92A2-E071-40FF-99A0-05B55AC54FB6}"/>
              </a:ext>
            </a:extLst>
          </p:cNvPr>
          <p:cNvSpPr/>
          <p:nvPr/>
        </p:nvSpPr>
        <p:spPr>
          <a:xfrm>
            <a:off x="9440222" y="2069920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&lt;2x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9C8EA5-8E5A-4B76-8439-D0C2366DADF2}"/>
              </a:ext>
            </a:extLst>
          </p:cNvPr>
          <p:cNvSpPr/>
          <p:nvPr/>
        </p:nvSpPr>
        <p:spPr>
          <a:xfrm>
            <a:off x="101055" y="2156277"/>
            <a:ext cx="20156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Sorted by latitude and averaged across launches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 tropopause bias that is strongest in the northern latitudes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882730-3089-4601-B68D-7BAC588DE1A2}"/>
              </a:ext>
            </a:extLst>
          </p:cNvPr>
          <p:cNvCxnSpPr/>
          <p:nvPr/>
        </p:nvCxnSpPr>
        <p:spPr>
          <a:xfrm>
            <a:off x="4486348" y="195661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2D004E-66F5-4C57-802D-BAE0A11F2EE7}"/>
              </a:ext>
            </a:extLst>
          </p:cNvPr>
          <p:cNvCxnSpPr/>
          <p:nvPr/>
        </p:nvCxnSpPr>
        <p:spPr>
          <a:xfrm>
            <a:off x="6585538" y="196153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8A896A-3676-4E37-A28C-EDF225567BB0}"/>
              </a:ext>
            </a:extLst>
          </p:cNvPr>
          <p:cNvCxnSpPr/>
          <p:nvPr/>
        </p:nvCxnSpPr>
        <p:spPr>
          <a:xfrm>
            <a:off x="9092761" y="1961539"/>
            <a:ext cx="0" cy="37460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6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25688F0-64CE-4138-8B25-69BEF0C4F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237046-2CD9-47DE-AB93-AB694D62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</a:t>
            </a:r>
            <a:r>
              <a:rPr lang="en-US" dirty="0" err="1"/>
              <a:t>Sondes</a:t>
            </a:r>
            <a:r>
              <a:rPr lang="en-US" dirty="0"/>
              <a:t>: by Time (all Sites)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36354D-B130-4928-88A6-F94FAE752C19}"/>
              </a:ext>
            </a:extLst>
          </p:cNvPr>
          <p:cNvCxnSpPr/>
          <p:nvPr/>
        </p:nvCxnSpPr>
        <p:spPr>
          <a:xfrm>
            <a:off x="2300140" y="6156066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B5A474-62E1-4681-A316-383274C902C2}"/>
              </a:ext>
            </a:extLst>
          </p:cNvPr>
          <p:cNvCxnSpPr/>
          <p:nvPr/>
        </p:nvCxnSpPr>
        <p:spPr>
          <a:xfrm>
            <a:off x="4686781" y="6158614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ED346CF-33AB-47D1-A403-450069ED89D5}"/>
              </a:ext>
            </a:extLst>
          </p:cNvPr>
          <p:cNvSpPr/>
          <p:nvPr/>
        </p:nvSpPr>
        <p:spPr>
          <a:xfrm>
            <a:off x="2427674" y="6190225"/>
            <a:ext cx="187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Observations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7019E-35FC-4564-B458-47AEE2855CC6}"/>
              </a:ext>
            </a:extLst>
          </p:cNvPr>
          <p:cNvSpPr/>
          <p:nvPr/>
        </p:nvSpPr>
        <p:spPr>
          <a:xfrm>
            <a:off x="4782500" y="6190225"/>
            <a:ext cx="1299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H-CMAQ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A2E56F-D87A-46D8-B0B0-A55E665E7988}"/>
              </a:ext>
            </a:extLst>
          </p:cNvPr>
          <p:cNvSpPr/>
          <p:nvPr/>
        </p:nvSpPr>
        <p:spPr>
          <a:xfrm>
            <a:off x="8120552" y="6195509"/>
            <a:ext cx="855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Ratio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3975FE-096F-4159-883A-F83DF28047E5}"/>
              </a:ext>
            </a:extLst>
          </p:cNvPr>
          <p:cNvCxnSpPr/>
          <p:nvPr/>
        </p:nvCxnSpPr>
        <p:spPr>
          <a:xfrm>
            <a:off x="7680704" y="6175667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03F6D28-648D-4E7E-87B7-2E030DFF97B4}"/>
              </a:ext>
            </a:extLst>
          </p:cNvPr>
          <p:cNvSpPr/>
          <p:nvPr/>
        </p:nvSpPr>
        <p:spPr>
          <a:xfrm>
            <a:off x="609638" y="5820329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Jan 1, 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D3624C-B6EE-4146-880C-DD5C8CAF43D1}"/>
              </a:ext>
            </a:extLst>
          </p:cNvPr>
          <p:cNvSpPr/>
          <p:nvPr/>
        </p:nvSpPr>
        <p:spPr>
          <a:xfrm>
            <a:off x="10007785" y="5850235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Dec 31, 2017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76E1B44-32B7-4F6A-9861-2D292282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C045428-7C3B-49ED-83EF-520FC2D6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604CF3-DC67-4D38-B487-30924D1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11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D45ACE-D73A-493A-A08B-BAD377756636}"/>
              </a:ext>
            </a:extLst>
          </p:cNvPr>
          <p:cNvSpPr/>
          <p:nvPr/>
        </p:nvSpPr>
        <p:spPr>
          <a:xfrm>
            <a:off x="10361221" y="3565866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(80, 120) 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0DC31-DF93-4860-86E2-CCC84E82A8F1}"/>
              </a:ext>
            </a:extLst>
          </p:cNvPr>
          <p:cNvSpPr/>
          <p:nvPr/>
        </p:nvSpPr>
        <p:spPr>
          <a:xfrm>
            <a:off x="10361220" y="2964641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&lt;3/2 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3CF267-27BE-4BBC-8BCD-D06C16B2EDA7}"/>
              </a:ext>
            </a:extLst>
          </p:cNvPr>
          <p:cNvSpPr/>
          <p:nvPr/>
        </p:nvSpPr>
        <p:spPr>
          <a:xfrm>
            <a:off x="10432790" y="4149527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&gt;2/3 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5FCC0D-18F6-4E52-84A3-363A83946031}"/>
              </a:ext>
            </a:extLst>
          </p:cNvPr>
          <p:cNvSpPr/>
          <p:nvPr/>
        </p:nvSpPr>
        <p:spPr>
          <a:xfrm>
            <a:off x="10361221" y="4750752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&gt;1/2 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B8BAA9-DE2E-4F7E-AD97-DB66969EF5FF}"/>
              </a:ext>
            </a:extLst>
          </p:cNvPr>
          <p:cNvSpPr/>
          <p:nvPr/>
        </p:nvSpPr>
        <p:spPr>
          <a:xfrm>
            <a:off x="10307080" y="2323589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&lt;2x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7D6BE4-A1D5-44D5-8939-48406AA99D8E}"/>
              </a:ext>
            </a:extLst>
          </p:cNvPr>
          <p:cNvSpPr/>
          <p:nvPr/>
        </p:nvSpPr>
        <p:spPr>
          <a:xfrm>
            <a:off x="101055" y="2515869"/>
            <a:ext cx="164360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Near tropopause bias is strongest in the spring.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WRF-CMAQ demonstrates increased downward mixing in March/April, but it appears muted compared to the </a:t>
            </a:r>
            <a:r>
              <a:rPr lang="en-US" sz="1100" dirty="0" err="1"/>
              <a:t>sondes</a:t>
            </a:r>
            <a:r>
              <a:rPr lang="en-US" sz="1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The mid troposphere (600-400 </a:t>
            </a:r>
            <a:r>
              <a:rPr lang="en-US" sz="1100" dirty="0" err="1"/>
              <a:t>hPa</a:t>
            </a:r>
            <a:r>
              <a:rPr lang="en-US" sz="1100" dirty="0"/>
              <a:t>) </a:t>
            </a:r>
            <a:r>
              <a:rPr lang="en-US" sz="1100" dirty="0" err="1"/>
              <a:t>sondes</a:t>
            </a:r>
            <a:r>
              <a:rPr lang="en-US" sz="1100" dirty="0"/>
              <a:t> have a maximum in that is not present in CMAQ.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893819-F5FD-477D-901A-0DB0DB0B6154}"/>
              </a:ext>
            </a:extLst>
          </p:cNvPr>
          <p:cNvCxnSpPr/>
          <p:nvPr/>
        </p:nvCxnSpPr>
        <p:spPr>
          <a:xfrm>
            <a:off x="4558011" y="190909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37AA13-05AB-43A8-BE47-D231F7E8E739}"/>
              </a:ext>
            </a:extLst>
          </p:cNvPr>
          <p:cNvCxnSpPr/>
          <p:nvPr/>
        </p:nvCxnSpPr>
        <p:spPr>
          <a:xfrm>
            <a:off x="7001325" y="191401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BC3C23-CCAA-4968-83CA-A11C074F3066}"/>
              </a:ext>
            </a:extLst>
          </p:cNvPr>
          <p:cNvCxnSpPr>
            <a:cxnSpLocks/>
          </p:cNvCxnSpPr>
          <p:nvPr/>
        </p:nvCxnSpPr>
        <p:spPr>
          <a:xfrm>
            <a:off x="9833016" y="2251587"/>
            <a:ext cx="0" cy="30578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F503-CBE7-4AAE-8A3F-BF0CACB0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IAGOS Flights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B70B9-FA83-4AF3-A9E9-F277B30E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60571-99A8-4B93-8389-CAAF2408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232A9-77D9-48E7-8636-A2277140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12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13AF0DE-009D-4148-9DE2-F17C4E30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0" y="1825625"/>
            <a:ext cx="274319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Focusing on east (Japan) for Asian outflow</a:t>
            </a:r>
          </a:p>
          <a:p>
            <a:r>
              <a:rPr lang="en-US" dirty="0"/>
              <a:t>Missing Apr, Jul, and Oct flights</a:t>
            </a:r>
          </a:p>
          <a:p>
            <a:r>
              <a:rPr lang="en-US" dirty="0"/>
              <a:t>Captures a few prominent upper air features</a:t>
            </a:r>
          </a:p>
          <a:p>
            <a:r>
              <a:rPr lang="en-US" dirty="0"/>
              <a:t>Tends to be high biased</a:t>
            </a:r>
          </a:p>
          <a:p>
            <a:r>
              <a:rPr lang="en-US" dirty="0"/>
              <a:t>Over the continent, tends to be higher biased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6ED24D-33A0-4F8F-841C-1ED87FA1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690688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F503-CBE7-4AAE-8A3F-BF0CACB0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IAGOS Flights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B70B9-FA83-4AF3-A9E9-F277B30E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60571-99A8-4B93-8389-CAAF2408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232A9-77D9-48E7-8636-A2277140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05E2373-336F-48A3-B923-DC0761BE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691640"/>
            <a:ext cx="8686800" cy="4343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13AF0DE-009D-4148-9DE2-F17C4E30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0" y="1825625"/>
            <a:ext cx="274319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Focusing on west (Hawaii) for incoming air</a:t>
            </a:r>
          </a:p>
          <a:p>
            <a:r>
              <a:rPr lang="en-US" dirty="0"/>
              <a:t>Missing Mar-Jul, and Oct flights…</a:t>
            </a:r>
          </a:p>
          <a:p>
            <a:r>
              <a:rPr lang="en-US" dirty="0"/>
              <a:t>Captures several key features</a:t>
            </a:r>
          </a:p>
          <a:p>
            <a:r>
              <a:rPr lang="en-US" dirty="0"/>
              <a:t>Mixed performance</a:t>
            </a:r>
          </a:p>
        </p:txBody>
      </p:sp>
    </p:spTree>
    <p:extLst>
      <p:ext uri="{BB962C8B-B14F-4D97-AF65-F5344CB8AC3E}">
        <p14:creationId xmlns:p14="http://schemas.microsoft.com/office/powerpoint/2010/main" val="72989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E2C7-F85F-4722-A75C-F46652DE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Monitors: All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F4B4A-37FD-4FF1-B632-4EFE8A0C40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" y="1297143"/>
            <a:ext cx="4033444" cy="3025083"/>
          </a:xfrm>
        </p:spPr>
      </p:pic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7A578EDF-19FE-40D6-85C0-0CEC7F1448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0875"/>
            <a:ext cx="7620000" cy="4572000"/>
          </a:xfr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6E2EF4-1751-4394-B58F-79487480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D12049-65EA-48E9-96A8-96D72FFD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76EDE0-73D9-4B94-85D1-FB839829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A52AB-F3A6-4EB5-B75C-813EA97A07C0}"/>
              </a:ext>
            </a:extLst>
          </p:cNvPr>
          <p:cNvSpPr/>
          <p:nvPr/>
        </p:nvSpPr>
        <p:spPr>
          <a:xfrm>
            <a:off x="433892" y="4298851"/>
            <a:ext cx="369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CASTNet</a:t>
            </a:r>
            <a:r>
              <a:rPr lang="en-US" dirty="0"/>
              <a:t> monitors are not all rural, but they are frequently used as a proxy. Here we evaluate hourly ozone.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15LST has an r=0.67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at these monitors is within ±7.5 ppb at most monitors.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west-east bias divide</a:t>
            </a:r>
          </a:p>
        </p:txBody>
      </p:sp>
    </p:spTree>
    <p:extLst>
      <p:ext uri="{BB962C8B-B14F-4D97-AF65-F5344CB8AC3E}">
        <p14:creationId xmlns:p14="http://schemas.microsoft.com/office/powerpoint/2010/main" val="308022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681837-C9CC-4446-AC11-61B6153B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Diurnal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4CD14-EECD-4D14-871B-872B411A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F00B-9EF6-46E1-B26F-328E298F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970AE63-CD72-4523-BA34-126D058E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296" y="3771898"/>
            <a:ext cx="4114802" cy="30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14E5-7E7B-4265-BBA1-B6403068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668B9F1-011C-4C88-87AC-C244FF23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2" y="3778047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CBECD-25F0-48D1-AC67-E0B5C2945AF6}"/>
              </a:ext>
            </a:extLst>
          </p:cNvPr>
          <p:cNvSpPr/>
          <p:nvPr/>
        </p:nvSpPr>
        <p:spPr>
          <a:xfrm>
            <a:off x="4302254" y="4131714"/>
            <a:ext cx="3210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Plots show count of monitor-days with bias as a function of hour of day or day of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Hour of day all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0-5LST over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11-17LST over the year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95D07DB-68A4-4B1E-8501-9FA13427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8" y="942428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DFB4DD6-A9BA-4076-A601-60081B39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940164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949EE1-A19E-4F1B-B685-715D2807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505" y="947393"/>
            <a:ext cx="4114801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17F602-BC66-4F89-A652-5386CBB9EE51}"/>
              </a:ext>
            </a:extLst>
          </p:cNvPr>
          <p:cNvCxnSpPr>
            <a:cxnSpLocks/>
          </p:cNvCxnSpPr>
          <p:nvPr/>
        </p:nvCxnSpPr>
        <p:spPr>
          <a:xfrm>
            <a:off x="686552" y="2241755"/>
            <a:ext cx="2894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F308A4-C75D-4F8E-B7F4-AB010E452C7B}"/>
              </a:ext>
            </a:extLst>
          </p:cNvPr>
          <p:cNvCxnSpPr>
            <a:cxnSpLocks/>
          </p:cNvCxnSpPr>
          <p:nvPr/>
        </p:nvCxnSpPr>
        <p:spPr>
          <a:xfrm>
            <a:off x="686552" y="2571136"/>
            <a:ext cx="2894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D8F66A-D949-400D-A91F-3A2751FEE871}"/>
              </a:ext>
            </a:extLst>
          </p:cNvPr>
          <p:cNvCxnSpPr>
            <a:cxnSpLocks/>
          </p:cNvCxnSpPr>
          <p:nvPr/>
        </p:nvCxnSpPr>
        <p:spPr>
          <a:xfrm>
            <a:off x="4191376" y="2241755"/>
            <a:ext cx="2894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529393-E4FB-4E73-882B-7520768608AC}"/>
              </a:ext>
            </a:extLst>
          </p:cNvPr>
          <p:cNvCxnSpPr>
            <a:cxnSpLocks/>
          </p:cNvCxnSpPr>
          <p:nvPr/>
        </p:nvCxnSpPr>
        <p:spPr>
          <a:xfrm>
            <a:off x="4191376" y="2571136"/>
            <a:ext cx="2894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D581EB3-0D31-46A6-B690-C44F415A13A1}"/>
              </a:ext>
            </a:extLst>
          </p:cNvPr>
          <p:cNvSpPr/>
          <p:nvPr/>
        </p:nvSpPr>
        <p:spPr>
          <a:xfrm>
            <a:off x="686552" y="1129554"/>
            <a:ext cx="689964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Obs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AC407B-13C5-4970-B744-D281548DCB3F}"/>
              </a:ext>
            </a:extLst>
          </p:cNvPr>
          <p:cNvSpPr/>
          <p:nvPr/>
        </p:nvSpPr>
        <p:spPr>
          <a:xfrm>
            <a:off x="4229577" y="1129553"/>
            <a:ext cx="689964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0E297A-54F0-426A-8A81-374633ED2C62}"/>
              </a:ext>
            </a:extLst>
          </p:cNvPr>
          <p:cNvSpPr/>
          <p:nvPr/>
        </p:nvSpPr>
        <p:spPr>
          <a:xfrm>
            <a:off x="7764646" y="1136783"/>
            <a:ext cx="689964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63C8E3-2416-45B3-B8C3-4041468B9BC8}"/>
              </a:ext>
            </a:extLst>
          </p:cNvPr>
          <p:cNvSpPr/>
          <p:nvPr/>
        </p:nvSpPr>
        <p:spPr>
          <a:xfrm>
            <a:off x="8177604" y="3981961"/>
            <a:ext cx="1517001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11-17LST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87F9986-4F5F-4A7F-859F-E6522EC51F2F}"/>
              </a:ext>
            </a:extLst>
          </p:cNvPr>
          <p:cNvSpPr/>
          <p:nvPr/>
        </p:nvSpPr>
        <p:spPr>
          <a:xfrm>
            <a:off x="665008" y="3978813"/>
            <a:ext cx="1517001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00-05LST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C4622E-3AF6-4DE2-881A-558BF946D4FA}"/>
              </a:ext>
            </a:extLst>
          </p:cNvPr>
          <p:cNvCxnSpPr>
            <a:cxnSpLocks/>
          </p:cNvCxnSpPr>
          <p:nvPr/>
        </p:nvCxnSpPr>
        <p:spPr>
          <a:xfrm>
            <a:off x="8153400" y="5093111"/>
            <a:ext cx="29275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6D29B89-1951-4AB2-A70B-F8E07C8A8FB4}"/>
              </a:ext>
            </a:extLst>
          </p:cNvPr>
          <p:cNvSpPr/>
          <p:nvPr/>
        </p:nvSpPr>
        <p:spPr>
          <a:xfrm rot="5400000">
            <a:off x="10629237" y="2058850"/>
            <a:ext cx="157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Monitor-Hours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17AD82-0493-4FB0-8996-5C1591E06D20}"/>
              </a:ext>
            </a:extLst>
          </p:cNvPr>
          <p:cNvSpPr/>
          <p:nvPr/>
        </p:nvSpPr>
        <p:spPr>
          <a:xfrm rot="5400000">
            <a:off x="10910096" y="4908445"/>
            <a:ext cx="1466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Monitor-Days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76D1C8-8F16-420D-B65D-9FC40C643317}"/>
              </a:ext>
            </a:extLst>
          </p:cNvPr>
          <p:cNvSpPr/>
          <p:nvPr/>
        </p:nvSpPr>
        <p:spPr>
          <a:xfrm rot="5400000">
            <a:off x="3303881" y="4793362"/>
            <a:ext cx="1466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Monitor-Days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DFC353-4FB7-48AB-8979-B1227C4B0F5B}"/>
              </a:ext>
            </a:extLst>
          </p:cNvPr>
          <p:cNvCxnSpPr>
            <a:cxnSpLocks/>
          </p:cNvCxnSpPr>
          <p:nvPr/>
        </p:nvCxnSpPr>
        <p:spPr>
          <a:xfrm>
            <a:off x="605914" y="5078365"/>
            <a:ext cx="29275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6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87CC5-A016-43A7-95DD-FABBF65C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9F0DD-2ADC-45A9-9B25-730674457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Compares well to </a:t>
            </a:r>
            <a:r>
              <a:rPr lang="en-US" dirty="0" err="1"/>
              <a:t>sondes</a:t>
            </a:r>
            <a:r>
              <a:rPr lang="en-US" dirty="0"/>
              <a:t> in the mid troposphere</a:t>
            </a:r>
          </a:p>
          <a:p>
            <a:pPr lvl="1"/>
            <a:r>
              <a:rPr lang="en-US" dirty="0"/>
              <a:t>appears to have a near tropopause low-bias</a:t>
            </a:r>
          </a:p>
          <a:p>
            <a:pPr lvl="1"/>
            <a:r>
              <a:rPr lang="en-US" dirty="0"/>
              <a:t>low bias northward of 50 degrees Dec-May</a:t>
            </a:r>
          </a:p>
          <a:p>
            <a:pPr lvl="1"/>
            <a:r>
              <a:rPr lang="en-US" dirty="0"/>
              <a:t>performing similarly to GEOS-Chem used for the 2011 platform</a:t>
            </a:r>
          </a:p>
          <a:p>
            <a:r>
              <a:rPr lang="en-US" dirty="0"/>
              <a:t>Routine aircraft measurements show mixed results.</a:t>
            </a:r>
          </a:p>
          <a:p>
            <a:r>
              <a:rPr lang="en-US" dirty="0"/>
              <a:t>Performs best in JJA compared to </a:t>
            </a:r>
            <a:r>
              <a:rPr lang="en-US" dirty="0" err="1"/>
              <a:t>CASTNet</a:t>
            </a:r>
            <a:endParaRPr lang="en-US" dirty="0"/>
          </a:p>
          <a:p>
            <a:pPr lvl="1"/>
            <a:r>
              <a:rPr lang="en-US" dirty="0"/>
              <a:t>Most data is within 10 ppb of observations</a:t>
            </a:r>
          </a:p>
          <a:p>
            <a:pPr lvl="1"/>
            <a:r>
              <a:rPr lang="en-US" dirty="0"/>
              <a:t>Clear West-East bias gradient</a:t>
            </a:r>
          </a:p>
          <a:p>
            <a:r>
              <a:rPr lang="en-US" dirty="0"/>
              <a:t>TOAR evaluation suggests similar results with better performance at rural than urban monitors</a:t>
            </a:r>
          </a:p>
          <a:p>
            <a:r>
              <a:rPr lang="en-US" dirty="0"/>
              <a:t>Compared to current test of GEOS-Chem v11-02* were less biased.</a:t>
            </a:r>
          </a:p>
          <a:p>
            <a:pPr lvl="1"/>
            <a:r>
              <a:rPr lang="en-US" dirty="0"/>
              <a:t>H-CMAQ was low-biased while GC was high-biased compared to </a:t>
            </a:r>
            <a:r>
              <a:rPr lang="en-US" dirty="0" err="1"/>
              <a:t>sondes</a:t>
            </a:r>
            <a:endParaRPr lang="en-US" dirty="0"/>
          </a:p>
          <a:p>
            <a:pPr lvl="1"/>
            <a:r>
              <a:rPr lang="en-US" dirty="0"/>
              <a:t>Testing GC version (v12.0.1), considering meteorology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952F34-7442-4B5C-9CC4-38933771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912E0C-0D0D-4BCD-A6AC-81F080B2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42850D-31E3-4B10-99BF-765CB96C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67EAE1-6DEC-47C8-9B8D-45A3CF85C16B}"/>
              </a:ext>
            </a:extLst>
          </p:cNvPr>
          <p:cNvSpPr/>
          <p:nvPr/>
        </p:nvSpPr>
        <p:spPr>
          <a:xfrm>
            <a:off x="573134" y="6081991"/>
            <a:ext cx="327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*w/FINN fires and 2016 lightning</a:t>
            </a:r>
          </a:p>
        </p:txBody>
      </p:sp>
    </p:spTree>
    <p:extLst>
      <p:ext uri="{BB962C8B-B14F-4D97-AF65-F5344CB8AC3E}">
        <p14:creationId xmlns:p14="http://schemas.microsoft.com/office/powerpoint/2010/main" val="249848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A42-D77D-4D12-99CD-8B540572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F0AE-4E02-4E26-A26D-C833A7FDA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boundary conditions for regional scale modeling.</a:t>
            </a:r>
          </a:p>
          <a:p>
            <a:r>
              <a:rPr lang="en-US" dirty="0"/>
              <a:t>Continue to evaluate, particularly for aerosols.</a:t>
            </a:r>
          </a:p>
          <a:p>
            <a:r>
              <a:rPr lang="en-US" dirty="0"/>
              <a:t>Estimate Ozone contributions from</a:t>
            </a:r>
          </a:p>
          <a:p>
            <a:pPr lvl="1"/>
            <a:r>
              <a:rPr lang="en-US" dirty="0"/>
              <a:t>Natural (global) sources</a:t>
            </a:r>
          </a:p>
          <a:p>
            <a:pPr lvl="1"/>
            <a:r>
              <a:rPr lang="en-US" dirty="0"/>
              <a:t>Anthropogenic</a:t>
            </a:r>
          </a:p>
          <a:p>
            <a:pPr lvl="2"/>
            <a:r>
              <a:rPr lang="en-US" dirty="0"/>
              <a:t>International sources</a:t>
            </a:r>
          </a:p>
          <a:p>
            <a:pPr lvl="2"/>
            <a:r>
              <a:rPr lang="en-US" dirty="0"/>
              <a:t>Domestic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6938-354C-4C80-9E80-C61E7E90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09C6-AFB9-4F6D-9B43-6A03A825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7EF5-8EE7-4417-93E3-D33A0C99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E6C8E7-84E7-4256-ABCC-CEA997F4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C2317A-1151-498B-9DB5-0DE69347B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E6D87-7845-4AC8-AE28-7A58DCC4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69E99-3566-4C94-9391-9711CE28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C007F-338F-4737-87FF-4C7ABE47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E2C7-F85F-4722-A75C-F46652DE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Monitors: Spring</a:t>
            </a:r>
          </a:p>
        </p:txBody>
      </p:sp>
      <p:pic>
        <p:nvPicPr>
          <p:cNvPr id="7" name="Content Placeholder 6" descr="A close up of a map&#10;&#10;Description generated with high confidence">
            <a:extLst>
              <a:ext uri="{FF2B5EF4-FFF2-40B4-BE49-F238E27FC236}">
                <a16:creationId xmlns:a16="http://schemas.microsoft.com/office/drawing/2014/main" id="{DC434BB9-904F-41BE-9B67-C579C8BFE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0875"/>
            <a:ext cx="7620000" cy="45720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76917C-FAB9-43E3-8B82-14B559C8D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" y="1301110"/>
            <a:ext cx="3986980" cy="299023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906FF-A35F-4DD8-9A52-BF574E84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45B3B-3D6E-423C-9507-A3175F1A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E0DCD-377D-42E8-85FC-01EF20F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18C9F-65E7-47F6-8A40-7D6C279B8DC2}"/>
              </a:ext>
            </a:extLst>
          </p:cNvPr>
          <p:cNvSpPr/>
          <p:nvPr/>
        </p:nvSpPr>
        <p:spPr>
          <a:xfrm>
            <a:off x="444909" y="4462024"/>
            <a:ext cx="3693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Spring (MAM) has a low-bias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15LST r=0.63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monitors within ±7.5 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west-east gradient is less strong than for the whole year</a:t>
            </a:r>
          </a:p>
        </p:txBody>
      </p:sp>
    </p:spTree>
    <p:extLst>
      <p:ext uri="{BB962C8B-B14F-4D97-AF65-F5344CB8AC3E}">
        <p14:creationId xmlns:p14="http://schemas.microsoft.com/office/powerpoint/2010/main" val="358953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C10D-10D8-45BE-BD7B-4038C716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E15CF-050D-4087-AB9F-46A75169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1564"/>
            <a:ext cx="5157787" cy="82391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CE42CC-0C1D-480F-9BDA-DE19BA5F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5476"/>
            <a:ext cx="5157787" cy="3684588"/>
          </a:xfrm>
        </p:spPr>
        <p:txBody>
          <a:bodyPr/>
          <a:lstStyle/>
          <a:p>
            <a:r>
              <a:rPr lang="en-US" dirty="0"/>
              <a:t>Global model versions and options</a:t>
            </a:r>
          </a:p>
          <a:p>
            <a:r>
              <a:rPr lang="en-US" dirty="0"/>
              <a:t>Emissions</a:t>
            </a:r>
          </a:p>
          <a:p>
            <a:pPr lvl="1"/>
            <a:r>
              <a:rPr lang="en-US" dirty="0"/>
              <a:t>Natural</a:t>
            </a:r>
          </a:p>
          <a:p>
            <a:pPr lvl="1"/>
            <a:r>
              <a:rPr lang="en-US" dirty="0"/>
              <a:t>Anthropogenic</a:t>
            </a:r>
          </a:p>
          <a:p>
            <a:pPr lvl="1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C6AD34-D0A1-40E3-BE89-A35223A12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1564"/>
            <a:ext cx="5183188" cy="823912"/>
          </a:xfrm>
        </p:spPr>
        <p:txBody>
          <a:bodyPr/>
          <a:lstStyle/>
          <a:p>
            <a:r>
              <a:rPr lang="en-US" dirty="0"/>
              <a:t>CMAQ  Results and Evaluation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35017-03F5-4154-93B8-84AB1CD2B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5476"/>
            <a:ext cx="5183188" cy="3684588"/>
          </a:xfrm>
        </p:spPr>
        <p:txBody>
          <a:bodyPr/>
          <a:lstStyle/>
          <a:p>
            <a:r>
              <a:rPr lang="en-US" dirty="0"/>
              <a:t>Seasonal Average Ozone</a:t>
            </a:r>
          </a:p>
          <a:p>
            <a:r>
              <a:rPr lang="en-US" dirty="0" err="1"/>
              <a:t>Sonde</a:t>
            </a:r>
            <a:r>
              <a:rPr lang="en-US" dirty="0"/>
              <a:t> Evaluation</a:t>
            </a:r>
          </a:p>
          <a:p>
            <a:r>
              <a:rPr lang="en-US" dirty="0" err="1"/>
              <a:t>CASTNet</a:t>
            </a:r>
            <a:r>
              <a:rPr lang="en-US" dirty="0"/>
              <a:t> Evaluation</a:t>
            </a:r>
          </a:p>
          <a:p>
            <a:r>
              <a:rPr lang="en-US" dirty="0"/>
              <a:t>Tropospheric Ozone Assessment Report Databases</a:t>
            </a:r>
          </a:p>
          <a:p>
            <a:r>
              <a:rPr lang="en-US" dirty="0"/>
              <a:t>Satellite Qualitative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00A29F4-E9E3-42AC-83F1-9FDC9F6C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A4DD35-0EC5-4B10-8C33-B38AE972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431EF6-A23C-4EB0-92E5-D18062A1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D76DF0-F88E-4D05-95B4-F8D3B27B5EF2}"/>
              </a:ext>
            </a:extLst>
          </p:cNvPr>
          <p:cNvSpPr/>
          <p:nvPr/>
        </p:nvSpPr>
        <p:spPr>
          <a:xfrm>
            <a:off x="5105400" y="4962525"/>
            <a:ext cx="6096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/>
              <a:t>I won’t show results from GEOS-Chem results, but I will occasionally reference the performance from GEOS-Chem in the 2011 EPA modeling platform and preliminary 2016 GEOS-Chem.</a:t>
            </a:r>
          </a:p>
        </p:txBody>
      </p:sp>
    </p:spTree>
    <p:extLst>
      <p:ext uri="{BB962C8B-B14F-4D97-AF65-F5344CB8AC3E}">
        <p14:creationId xmlns:p14="http://schemas.microsoft.com/office/powerpoint/2010/main" val="14917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E2C7-F85F-4722-A75C-F46652DE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Monitors: Summer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34BB9-904F-41BE-9B67-C579C8BFE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0875"/>
            <a:ext cx="7619999" cy="45720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76917C-FAB9-43E3-8B82-14B559C8D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" y="1301110"/>
            <a:ext cx="3986980" cy="299023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BAF2F-7790-419A-B159-2C0810F7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CD51B-C129-4DFE-A36B-17F19F53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B9D54-E4D2-46A8-B8A5-EB546D8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62965-CB29-4F38-995E-464CC022A115}"/>
              </a:ext>
            </a:extLst>
          </p:cNvPr>
          <p:cNvSpPr/>
          <p:nvPr/>
        </p:nvSpPr>
        <p:spPr>
          <a:xfrm>
            <a:off x="444909" y="4462024"/>
            <a:ext cx="3693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(JJA)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15LST has an r=0.66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monitors within ±7.5 ppb.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west-east bias gradient is most strongly present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164666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4701"/>
            <a:ext cx="4502092" cy="3973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914400"/>
          </a:xfrm>
        </p:spPr>
        <p:txBody>
          <a:bodyPr/>
          <a:lstStyle/>
          <a:p>
            <a:r>
              <a:rPr lang="en-US" dirty="0"/>
              <a:t>Hemispheric CMAQ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691" y="2676025"/>
            <a:ext cx="4032309" cy="705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9525"/>
            <a:ext cx="5181600" cy="198515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v5.2.1 (IPV, dust, halogens)</a:t>
            </a:r>
          </a:p>
          <a:p>
            <a:r>
              <a:rPr lang="en-US" dirty="0"/>
              <a:t>8 month </a:t>
            </a:r>
            <a:r>
              <a:rPr lang="en-US" dirty="0" err="1"/>
              <a:t>spinup</a:t>
            </a:r>
            <a:r>
              <a:rPr lang="en-US" dirty="0"/>
              <a:t> period</a:t>
            </a:r>
          </a:p>
          <a:p>
            <a:r>
              <a:rPr lang="en-US" dirty="0"/>
              <a:t>Polar stereographic (~1x1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r>
              <a:rPr lang="en-US" dirty="0"/>
              <a:t>44 Layers up to 50mb</a:t>
            </a:r>
          </a:p>
          <a:p>
            <a:r>
              <a:rPr lang="en-US" dirty="0"/>
              <a:t>Weather Research and Forecasting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79525"/>
            <a:ext cx="5181600" cy="26150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Version 12.0.1</a:t>
            </a:r>
          </a:p>
          <a:p>
            <a:r>
              <a:rPr lang="en-US" dirty="0"/>
              <a:t>1-year </a:t>
            </a:r>
            <a:r>
              <a:rPr lang="en-US" dirty="0" err="1"/>
              <a:t>spinup</a:t>
            </a:r>
            <a:r>
              <a:rPr lang="en-US" dirty="0"/>
              <a:t> period</a:t>
            </a:r>
          </a:p>
          <a:p>
            <a:r>
              <a:rPr lang="en-US" dirty="0"/>
              <a:t>2x2.5 degree w/ half polar cells</a:t>
            </a:r>
          </a:p>
          <a:p>
            <a:r>
              <a:rPr lang="en-US" dirty="0"/>
              <a:t>72 vertical layers up to 0.01mb</a:t>
            </a:r>
          </a:p>
          <a:p>
            <a:pPr lvl="1"/>
            <a:r>
              <a:rPr lang="en-US" dirty="0"/>
              <a:t>~38 up to 50mb</a:t>
            </a:r>
          </a:p>
          <a:p>
            <a:r>
              <a:rPr lang="en-US" dirty="0"/>
              <a:t>Goddard Earth Observing System (v5) “forward product”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6450-C3E3-4ACB-B74B-9624B59B4E24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691" y="6176963"/>
            <a:ext cx="4191001" cy="529670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Layer 25 (~ 600 </a:t>
            </a:r>
            <a:r>
              <a:rPr lang="en-US" sz="2000" dirty="0" err="1"/>
              <a:t>mb</a:t>
            </a:r>
            <a:r>
              <a:rPr lang="en-US" sz="2000" dirty="0"/>
              <a:t>) </a:t>
            </a:r>
          </a:p>
          <a:p>
            <a:pPr algn="ctr"/>
            <a:r>
              <a:rPr lang="en-US" sz="2000" dirty="0"/>
              <a:t>Hourly O3 : 3/26 – 4/04/11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554" y="4106417"/>
            <a:ext cx="5494579" cy="2615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0040879" y="4807853"/>
            <a:ext cx="3582959" cy="4966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172200" y="379567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GEOS-Chem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FC7E-F8BF-4E7A-8EDC-C44320F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348636A-C7DE-4281-B5B4-53095D2D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</p:spTree>
    <p:extLst>
      <p:ext uri="{BB962C8B-B14F-4D97-AF65-F5344CB8AC3E}">
        <p14:creationId xmlns:p14="http://schemas.microsoft.com/office/powerpoint/2010/main" val="82095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Biogenics (plants and soils):</a:t>
            </a:r>
          </a:p>
          <a:p>
            <a:pPr lvl="1"/>
            <a:r>
              <a:rPr lang="en-US" b="1" dirty="0"/>
              <a:t>BOTH: </a:t>
            </a:r>
            <a:r>
              <a:rPr lang="en-US" dirty="0"/>
              <a:t>Model of Emissions of Gases and Aerosols from Nature (MEGAN) v2.1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 North America Biogenic Emission Inventory System (BEIS)</a:t>
            </a:r>
          </a:p>
          <a:p>
            <a:r>
              <a:rPr lang="en-US" dirty="0"/>
              <a:t>Wild and Prescribed Fires: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: 2011: GFED or 2-16: FINN v1.6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: FINN v1.5 and over US 2016 platform</a:t>
            </a:r>
          </a:p>
          <a:p>
            <a:r>
              <a:rPr lang="en-US" dirty="0"/>
              <a:t>Lightning: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 with Lee Murray updates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 GEIA climatological averages by latitude &amp; season</a:t>
            </a: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3BAEB7-31BB-4D29-9300-D2EC9B8E0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2581" y="1825625"/>
            <a:ext cx="447121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Inline Dust: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: DEAD w/ current parameters</a:t>
            </a:r>
          </a:p>
          <a:p>
            <a:pPr lvl="1"/>
            <a:r>
              <a:rPr lang="en-US" b="1" dirty="0"/>
              <a:t>HCMAQ</a:t>
            </a:r>
            <a:r>
              <a:rPr lang="en-US" dirty="0"/>
              <a:t>: Inline CMAQ algorithm</a:t>
            </a:r>
          </a:p>
          <a:p>
            <a:r>
              <a:rPr lang="en-US" dirty="0"/>
              <a:t>Sea Salt: similar in-line schemes</a:t>
            </a:r>
          </a:p>
          <a:p>
            <a:r>
              <a:rPr lang="en-US" dirty="0"/>
              <a:t>Dimethyl Sulfide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 in-line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 not in present run</a:t>
            </a:r>
          </a:p>
          <a:p>
            <a:pPr lvl="1"/>
            <a:r>
              <a:rPr lang="en-US" dirty="0"/>
              <a:t>Relevant for aerosols and haze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2511-3B37-47FC-8931-5CEA2FEA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A6EE0-AF60-44C1-B54B-97552974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A73E4-1E15-46C3-A0D8-9F9C7869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94911-3AD1-4923-93AA-60839390E5C4}"/>
              </a:ext>
            </a:extLst>
          </p:cNvPr>
          <p:cNvSpPr/>
          <p:nvPr/>
        </p:nvSpPr>
        <p:spPr>
          <a:xfrm>
            <a:off x="5946930" y="5987018"/>
            <a:ext cx="572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in Vukovich et al. Wednesday at 3:30pm in Grumman</a:t>
            </a:r>
          </a:p>
        </p:txBody>
      </p:sp>
    </p:spTree>
    <p:extLst>
      <p:ext uri="{BB962C8B-B14F-4D97-AF65-F5344CB8AC3E}">
        <p14:creationId xmlns:p14="http://schemas.microsoft.com/office/powerpoint/2010/main" val="406319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Anthropogenic Emissions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D53B87-87D5-4284-A943-882CE1918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8040"/>
            <a:ext cx="5157787" cy="579335"/>
          </a:xfrm>
        </p:spPr>
        <p:txBody>
          <a:bodyPr/>
          <a:lstStyle/>
          <a:p>
            <a:r>
              <a:rPr lang="en-US" dirty="0"/>
              <a:t>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857375"/>
            <a:ext cx="5157787" cy="4332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EDGAR-HTAP base year 2010</a:t>
            </a:r>
            <a:endParaRPr lang="en-US" baseline="30000" dirty="0"/>
          </a:p>
          <a:p>
            <a:pPr lvl="1"/>
            <a:r>
              <a:rPr lang="en-US" b="1" i="1" dirty="0"/>
              <a:t>BOTH interpolated to 2014 by CEDS sector/country scalars</a:t>
            </a:r>
          </a:p>
          <a:p>
            <a:pPr lvl="1"/>
            <a:r>
              <a:rPr lang="en-US" dirty="0"/>
              <a:t>GEOS-Chem uses RETRO VOC</a:t>
            </a:r>
          </a:p>
          <a:p>
            <a:pPr lvl="1"/>
            <a:r>
              <a:rPr lang="en-US" dirty="0"/>
              <a:t>HCMAQ uses Pouliot sector-based speciation</a:t>
            </a:r>
          </a:p>
          <a:p>
            <a:r>
              <a:rPr lang="en-US" b="1" i="1" dirty="0"/>
              <a:t>Shipping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HCMAQ: EDGAR-HTAP and 2016fe platform within Continental US modeling domain</a:t>
            </a:r>
          </a:p>
          <a:p>
            <a:pPr lvl="1"/>
            <a:r>
              <a:rPr lang="en-US" dirty="0"/>
              <a:t>GEOS-Chem: ARCTAS SO2, ICOADS CO, and over Europe from EMEP</a:t>
            </a:r>
            <a:endParaRPr lang="en-US" baseline="30000" dirty="0"/>
          </a:p>
          <a:p>
            <a:r>
              <a:rPr lang="en-US" dirty="0"/>
              <a:t>Aircraft:</a:t>
            </a:r>
          </a:p>
          <a:p>
            <a:pPr lvl="1"/>
            <a:r>
              <a:rPr lang="en-US" dirty="0"/>
              <a:t>HCMAQ: EDGAR-HTAP</a:t>
            </a:r>
          </a:p>
          <a:p>
            <a:pPr lvl="1"/>
            <a:r>
              <a:rPr lang="en-US" dirty="0"/>
              <a:t>GEOS-Chem: AEIC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C56F42-D11D-4970-A77A-1F815E916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040"/>
            <a:ext cx="5183188" cy="579335"/>
          </a:xfrm>
        </p:spPr>
        <p:txBody>
          <a:bodyPr/>
          <a:lstStyle/>
          <a:p>
            <a:r>
              <a:rPr lang="en-US" dirty="0"/>
              <a:t>Regional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578BF5-8D1F-4638-A1FD-B1AC43755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US: 2016fe Platform</a:t>
            </a:r>
          </a:p>
          <a:p>
            <a:r>
              <a:rPr lang="en-US" dirty="0"/>
              <a:t>Canada: EC 2013 interpolated</a:t>
            </a:r>
          </a:p>
          <a:p>
            <a:r>
              <a:rPr lang="en-US" dirty="0"/>
              <a:t>Mexico</a:t>
            </a:r>
          </a:p>
          <a:p>
            <a:pPr lvl="1"/>
            <a:r>
              <a:rPr lang="en-US" dirty="0"/>
              <a:t>Mobile 2016 MOVES</a:t>
            </a:r>
          </a:p>
          <a:p>
            <a:pPr lvl="1"/>
            <a:r>
              <a:rPr lang="en-US" dirty="0"/>
              <a:t>Other scaled from 2008</a:t>
            </a:r>
          </a:p>
          <a:p>
            <a:r>
              <a:rPr lang="en-US" dirty="0"/>
              <a:t>Asia (non-China): MIXv1</a:t>
            </a:r>
          </a:p>
          <a:p>
            <a:r>
              <a:rPr lang="en-US" b="1" i="1" dirty="0"/>
              <a:t>China: Tsinghua University (THU) </a:t>
            </a:r>
          </a:p>
          <a:p>
            <a:pPr lvl="1"/>
            <a:r>
              <a:rPr lang="en-US" dirty="0"/>
              <a:t>Lower sulfate than CEDS</a:t>
            </a:r>
          </a:p>
          <a:p>
            <a:pPr lvl="1"/>
            <a:r>
              <a:rPr lang="en-US" dirty="0"/>
              <a:t>Lower NOx than CEDS</a:t>
            </a:r>
          </a:p>
          <a:p>
            <a:pPr lvl="1"/>
            <a:r>
              <a:rPr lang="en-US" dirty="0"/>
              <a:t>Similar trends in power sector</a:t>
            </a:r>
          </a:p>
          <a:p>
            <a:pPr lvl="1"/>
            <a:r>
              <a:rPr lang="en-US" dirty="0"/>
              <a:t>Differences in metals where THU applies government required controls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5230-555A-4F78-885F-04F1C5EB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22F3-0AA7-44A4-BFFC-473EA191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2FC6-532A-4D7D-A663-0DFB99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2185F-592D-4641-B8FD-A3B8AA01DBFB}"/>
              </a:ext>
            </a:extLst>
          </p:cNvPr>
          <p:cNvSpPr/>
          <p:nvPr/>
        </p:nvSpPr>
        <p:spPr>
          <a:xfrm>
            <a:off x="5946930" y="5987018"/>
            <a:ext cx="572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in Vukovich et al. Wednesday at 3:30pm in Grumman</a:t>
            </a:r>
          </a:p>
        </p:txBody>
      </p:sp>
    </p:spTree>
    <p:extLst>
      <p:ext uri="{BB962C8B-B14F-4D97-AF65-F5344CB8AC3E}">
        <p14:creationId xmlns:p14="http://schemas.microsoft.com/office/powerpoint/2010/main" val="34175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0180B3-D311-4325-9337-C73F322E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A1D4CD-D5FF-4C74-BCCC-51BAC4A3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CMAQ-Only</a:t>
            </a:r>
          </a:p>
          <a:p>
            <a:r>
              <a:rPr lang="en-US" dirty="0"/>
              <a:t>Seasonal Averages for Ozone</a:t>
            </a:r>
          </a:p>
          <a:p>
            <a:r>
              <a:rPr lang="en-US" dirty="0" err="1"/>
              <a:t>Sonde</a:t>
            </a:r>
            <a:r>
              <a:rPr lang="en-US" dirty="0"/>
              <a:t> and </a:t>
            </a:r>
            <a:r>
              <a:rPr lang="en-US" dirty="0" err="1"/>
              <a:t>CASTNet</a:t>
            </a:r>
            <a:r>
              <a:rPr lang="en-US" dirty="0"/>
              <a:t> Evaluation</a:t>
            </a:r>
          </a:p>
          <a:p>
            <a:r>
              <a:rPr lang="en-US" dirty="0"/>
              <a:t>TOAR Qualitative Evaluation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EE6B6-E420-4C65-BC6D-4D4BE11E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15798-28F2-41A8-AD20-7D442D24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396C9-6345-4B23-83E2-0FDC0C65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23B9CF-CF3E-4517-AED5-C4E3A8F9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Surface and about 5km Spring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EF65B4-77A0-4C40-8EEB-0AEB720A8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pic>
        <p:nvPicPr>
          <p:cNvPr id="13" name="Content Placeholder 12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8BD3C833-8940-40C1-A033-D50328D6E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9530" r="10630" b="8769"/>
          <a:stretch/>
        </p:blipFill>
        <p:spPr>
          <a:xfrm>
            <a:off x="843351" y="2402335"/>
            <a:ext cx="4572000" cy="383103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FFC504-D296-4DC3-82A5-E7C041172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0.5 sigma or ~500hPa or 5km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3E9AB07-D209-44C0-BBFE-540946688C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9530" r="10630" b="8769"/>
          <a:stretch/>
        </p:blipFill>
        <p:spPr>
          <a:xfrm>
            <a:off x="6188466" y="2402335"/>
            <a:ext cx="4572000" cy="383103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6D30-64DC-40DA-9939-9720AA34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19147-9AAE-40C6-B7D7-BB3415D1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C769-B244-4CF1-B582-D3C5786F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2E6A3-D1C7-43E6-915F-05C7B6C9C378}"/>
              </a:ext>
            </a:extLst>
          </p:cNvPr>
          <p:cNvSpPr/>
          <p:nvPr/>
        </p:nvSpPr>
        <p:spPr>
          <a:xfrm>
            <a:off x="843350" y="1479005"/>
            <a:ext cx="976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Northern Hemisphere Spring (March April May, MAM) concentrations are relatively low with clear transport in the mid-troposphere seen most strongly in the southern latitudes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55852A-9FF6-48BA-B468-A648A43952C4}"/>
              </a:ext>
            </a:extLst>
          </p:cNvPr>
          <p:cNvCxnSpPr>
            <a:cxnSpLocks/>
          </p:cNvCxnSpPr>
          <p:nvPr/>
        </p:nvCxnSpPr>
        <p:spPr>
          <a:xfrm flipV="1">
            <a:off x="658761" y="3571138"/>
            <a:ext cx="1484671" cy="37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BF7505E-81CC-4227-A51A-652F133AC77D}"/>
              </a:ext>
            </a:extLst>
          </p:cNvPr>
          <p:cNvSpPr/>
          <p:nvPr/>
        </p:nvSpPr>
        <p:spPr>
          <a:xfrm>
            <a:off x="235971" y="3136490"/>
            <a:ext cx="838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Beijing</a:t>
            </a:r>
          </a:p>
        </p:txBody>
      </p:sp>
    </p:spTree>
    <p:extLst>
      <p:ext uri="{BB962C8B-B14F-4D97-AF65-F5344CB8AC3E}">
        <p14:creationId xmlns:p14="http://schemas.microsoft.com/office/powerpoint/2010/main" val="378364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23B9CF-CF3E-4517-AED5-C4E3A8F9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Surface and about 5km Summer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93401-9353-4A64-9355-E1F7ACFEB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BD3C833-8940-40C1-A033-D50328D6E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10367" r="10630" b="8211"/>
          <a:stretch/>
        </p:blipFill>
        <p:spPr>
          <a:xfrm>
            <a:off x="846749" y="2434116"/>
            <a:ext cx="4572000" cy="381795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482121-EA10-4F55-8058-FD11423F3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0.5 sigma or ~500 </a:t>
            </a:r>
            <a:r>
              <a:rPr lang="en-US" dirty="0" err="1"/>
              <a:t>hPa</a:t>
            </a:r>
            <a:r>
              <a:rPr lang="en-US" dirty="0"/>
              <a:t> or ~5km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3E9AB07-D209-44C0-BBFE-540946688C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10367" r="10630" b="8211"/>
          <a:stretch/>
        </p:blipFill>
        <p:spPr>
          <a:xfrm>
            <a:off x="6182032" y="2434116"/>
            <a:ext cx="4572000" cy="381795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6D30-64DC-40DA-9939-9720AA34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19147-9AAE-40C6-B7D7-BB3415D1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C769-B244-4CF1-B582-D3C5786F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641DA-1058-4BDC-B6C5-0CE8EC084E39}"/>
              </a:ext>
            </a:extLst>
          </p:cNvPr>
          <p:cNvSpPr/>
          <p:nvPr/>
        </p:nvSpPr>
        <p:spPr>
          <a:xfrm>
            <a:off x="836611" y="1456592"/>
            <a:ext cx="919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Northern Hemisphere Summer (June-July-August, JJA) concentrations are higher both at the surface and aloft., but the transport patterns are less clearly defined than spring.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E721B9-B23B-483C-8658-821DDA08C84F}"/>
              </a:ext>
            </a:extLst>
          </p:cNvPr>
          <p:cNvCxnSpPr>
            <a:cxnSpLocks/>
          </p:cNvCxnSpPr>
          <p:nvPr/>
        </p:nvCxnSpPr>
        <p:spPr>
          <a:xfrm flipV="1">
            <a:off x="658761" y="3571138"/>
            <a:ext cx="1484671" cy="37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226DC-42A3-4A24-A4BE-4133F52A13D3}"/>
              </a:ext>
            </a:extLst>
          </p:cNvPr>
          <p:cNvSpPr/>
          <p:nvPr/>
        </p:nvSpPr>
        <p:spPr>
          <a:xfrm>
            <a:off x="226141" y="3136490"/>
            <a:ext cx="838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Beijing</a:t>
            </a:r>
          </a:p>
        </p:txBody>
      </p:sp>
    </p:spTree>
    <p:extLst>
      <p:ext uri="{BB962C8B-B14F-4D97-AF65-F5344CB8AC3E}">
        <p14:creationId xmlns:p14="http://schemas.microsoft.com/office/powerpoint/2010/main" val="8528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755C5BB-442C-44E6-80E5-86937E920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858814"/>
            <a:ext cx="5221551" cy="391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0D607B6-376F-48EF-920F-25AB1CD5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103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Networks</a:t>
            </a:r>
          </a:p>
        </p:txBody>
      </p:sp>
      <p:pic>
        <p:nvPicPr>
          <p:cNvPr id="14" name="Content Placeholder 13" descr="A close up of a map&#10;&#10;Description generated with high confidence">
            <a:extLst>
              <a:ext uri="{FF2B5EF4-FFF2-40B4-BE49-F238E27FC236}">
                <a16:creationId xmlns:a16="http://schemas.microsoft.com/office/drawing/2014/main" id="{73B8F448-3AB9-4B15-80C6-77F34D32B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37" y="66367"/>
            <a:ext cx="5043950" cy="3362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CDDEF-8E4A-4317-89B0-42EBFB09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2018-10-23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73982-4300-48E4-8694-F6B6EC54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01B41-F19E-4148-9222-90930FCB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9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2BCB95-92A5-4B2B-A15D-AA90438CF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359" y="2638306"/>
            <a:ext cx="2825191" cy="71826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EC933C-0C25-4528-A7ED-33D3A172F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304" y="1106191"/>
            <a:ext cx="5952075" cy="560587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WOUDC</a:t>
            </a:r>
          </a:p>
          <a:p>
            <a:pPr lvl="1"/>
            <a:r>
              <a:rPr lang="en-US" dirty="0"/>
              <a:t>In domain sites: 29; launches: 1315</a:t>
            </a:r>
          </a:p>
          <a:p>
            <a:pPr lvl="1"/>
            <a:r>
              <a:rPr lang="en-US" dirty="0"/>
              <a:t>Many in NA and W EU</a:t>
            </a:r>
          </a:p>
          <a:p>
            <a:pPr lvl="1"/>
            <a:r>
              <a:rPr lang="en-US" dirty="0"/>
              <a:t>Averaging samples w/in CMAQ sigma levels</a:t>
            </a:r>
          </a:p>
          <a:p>
            <a:r>
              <a:rPr lang="en-US" dirty="0" err="1"/>
              <a:t>CASTNet</a:t>
            </a:r>
            <a:endParaRPr lang="en-US" dirty="0"/>
          </a:p>
          <a:p>
            <a:pPr lvl="1"/>
            <a:r>
              <a:rPr lang="en-US" dirty="0"/>
              <a:t>Large scale simulations will not capture small-scale gradients</a:t>
            </a:r>
          </a:p>
          <a:p>
            <a:pPr lvl="1"/>
            <a:r>
              <a:rPr lang="en-US" dirty="0"/>
              <a:t>Not all </a:t>
            </a:r>
            <a:r>
              <a:rPr lang="en-US" dirty="0" err="1"/>
              <a:t>CASTNet</a:t>
            </a:r>
            <a:r>
              <a:rPr lang="en-US" dirty="0"/>
              <a:t> sites are rural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In-service Aircraft for Global Observing System (IAGOS)</a:t>
            </a:r>
          </a:p>
          <a:p>
            <a:pPr lvl="1"/>
            <a:r>
              <a:rPr lang="en-US" dirty="0"/>
              <a:t>333 grid cells covered</a:t>
            </a:r>
          </a:p>
          <a:p>
            <a:pPr lvl="1"/>
            <a:r>
              <a:rPr lang="en-US" dirty="0"/>
              <a:t>3156 ascents or descents</a:t>
            </a:r>
          </a:p>
        </p:txBody>
      </p:sp>
      <p:pic>
        <p:nvPicPr>
          <p:cNvPr id="19" name="Picture 1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2853AA3-44F3-4CF1-A981-68E2F6ECE1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8713" r="8736" b="24453"/>
          <a:stretch/>
        </p:blipFill>
        <p:spPr>
          <a:xfrm>
            <a:off x="4885594" y="3356576"/>
            <a:ext cx="3267806" cy="1745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5DC7476D-F0D7-4476-8668-51C3787B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37" y="6157860"/>
            <a:ext cx="1842161" cy="5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0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8669</TotalTime>
  <Words>1222</Words>
  <Application>Microsoft Office PowerPoint</Application>
  <PresentationFormat>Widescreen</PresentationFormat>
  <Paragraphs>276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Hemispheric-CMAQ Application and Evaluation for 2016</vt:lpstr>
      <vt:lpstr>Outline</vt:lpstr>
      <vt:lpstr>Hemispheric CMAQ</vt:lpstr>
      <vt:lpstr>Natural Emissions</vt:lpstr>
      <vt:lpstr>Anthropogenic Emissions</vt:lpstr>
      <vt:lpstr>Results and Evaluation</vt:lpstr>
      <vt:lpstr>Ozone Surface and about 5km Spring</vt:lpstr>
      <vt:lpstr>Ozone Surface and about 5km Summer</vt:lpstr>
      <vt:lpstr>Evaluation Networks</vt:lpstr>
      <vt:lpstr>WOUDC Sondes: by Site (all Times)</vt:lpstr>
      <vt:lpstr>WOUDC Sondes: by Time (all Sites)</vt:lpstr>
      <vt:lpstr>IAGOS Flights</vt:lpstr>
      <vt:lpstr>IAGOS Flights</vt:lpstr>
      <vt:lpstr>CASTNet Monitors: All Year</vt:lpstr>
      <vt:lpstr>CASTNet Diurnal Performance</vt:lpstr>
      <vt:lpstr>Summary</vt:lpstr>
      <vt:lpstr>Next Steps</vt:lpstr>
      <vt:lpstr>Appendix</vt:lpstr>
      <vt:lpstr>CASTNet Monitors: Spring</vt:lpstr>
      <vt:lpstr>CASTNet Monitors: Summer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Global/Hemispheric Simulations</dc:title>
  <dc:creator>Henderson, Barron</dc:creator>
  <cp:lastModifiedBy>Henderson, Barron</cp:lastModifiedBy>
  <cp:revision>40</cp:revision>
  <dcterms:created xsi:type="dcterms:W3CDTF">2018-09-17T13:54:34Z</dcterms:created>
  <dcterms:modified xsi:type="dcterms:W3CDTF">2018-10-25T16:30:36Z</dcterms:modified>
</cp:coreProperties>
</file>