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DD784-3482-4E47-BE23-323327404B3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6C633-45E8-430B-8A61-64BFCAC7B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9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2ACA6-346B-489E-AE8B-4792AA4ECA5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9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2ACA6-346B-489E-AE8B-4792AA4ECA5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96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2ACA6-346B-489E-AE8B-4792AA4ECA5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96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2ACA6-346B-489E-AE8B-4792AA4ECA5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9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4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0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9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1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1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0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8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9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8A6D7-38C2-4189-BEA2-7C137E192776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7F0C-4DA9-4900-98EE-AA4228B2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6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Helping Parks Understand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Future Air Quality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4533" y="2516078"/>
            <a:ext cx="5410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Provide </a:t>
            </a: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leadership, expertise, and scientific support such that the natural resources of the National Park System are </a:t>
            </a:r>
            <a:r>
              <a:rPr lang="en-US" sz="2800" i="1" dirty="0" smtClean="0">
                <a:solidFill>
                  <a:srgbClr val="000000"/>
                </a:solidFill>
                <a:latin typeface="Arial Black" pitchFamily="34" charset="0"/>
              </a:rPr>
              <a:t>unimpaired for future generations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5E3E-E649-4517-8B89-7AFCD2964AB3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9" descr="C:\Users\KDGonzalez\AppData\Local\Temp\Temp1_ah_black_gif[1].zip\ah_large_blac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710" y="137073"/>
            <a:ext cx="1008689" cy="131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E:\rafting_oct_2016\filter\DSCN499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82" y="2044700"/>
            <a:ext cx="3038818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7118" y="1107995"/>
            <a:ext cx="5028877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Mike </a:t>
            </a:r>
            <a:r>
              <a:rPr lang="en-US" sz="2400" b="1" i="1" dirty="0" err="1" smtClean="0">
                <a:solidFill>
                  <a:schemeClr val="bg1"/>
                </a:solidFill>
              </a:rPr>
              <a:t>Barna</a:t>
            </a:r>
            <a:r>
              <a:rPr lang="en-US" sz="2400" b="1" i="1" dirty="0" smtClean="0">
                <a:solidFill>
                  <a:schemeClr val="bg1"/>
                </a:solidFill>
              </a:rPr>
              <a:t>, NPS-ARD, Fort Collins, CO</a:t>
            </a:r>
            <a:endParaRPr lang="en-U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Issues of </a:t>
            </a: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Interest</a:t>
            </a:r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5E3E-E649-4517-8B89-7AFCD2964AB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9" descr="C:\Users\KDGonzalez\AppData\Local\Temp\Temp1_ah_black_gif[1].zip\ah_large_blac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710" y="137073"/>
            <a:ext cx="1008689" cy="131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9169" y="1721613"/>
            <a:ext cx="868566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Ecosystem Health</a:t>
            </a:r>
            <a:endParaRPr lang="en-US" sz="2800" dirty="0">
              <a:solidFill>
                <a:srgbClr val="000000"/>
              </a:solidFill>
              <a:latin typeface="Arial Black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W126 ozone</a:t>
            </a:r>
            <a:endParaRPr lang="en-US" sz="2800" dirty="0">
              <a:solidFill>
                <a:srgbClr val="000000"/>
              </a:solidFill>
              <a:latin typeface="Arial Black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Arial Black" pitchFamily="34" charset="0"/>
              </a:rPr>
              <a:t>Nitrogen </a:t>
            </a: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deposition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Mercury and air toxics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Effects of future climate change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Visitor Experience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Haze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Unhealthy ozone levels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2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6927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Addressing </a:t>
            </a:r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Uncertainty in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Future Air Quality Simulations</a:t>
            </a:r>
          </a:p>
          <a:p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82663"/>
            <a:ext cx="8991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Do air quality models give similar dynamic response to perturbation of inputs?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E.g. </a:t>
            </a: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monte </a:t>
            </a:r>
            <a:r>
              <a:rPr lang="en-US" sz="2800" dirty="0" err="1" smtClean="0">
                <a:solidFill>
                  <a:srgbClr val="000000"/>
                </a:solidFill>
                <a:latin typeface="Arial Black" pitchFamily="34" charset="0"/>
              </a:rPr>
              <a:t>carlo</a:t>
            </a: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evaluation of emissions, temperature, water vapor, cloud cover, boundary conditions</a:t>
            </a:r>
            <a:endParaRPr lang="en-US" sz="2400" dirty="0" smtClean="0">
              <a:latin typeface="Arial Black" panose="020B0A040201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5E3E-E649-4517-8B89-7AFCD2964AB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9" descr="C:\Users\KDGonzalez\AppData\Local\Temp\Temp1_ah_black_gif[1].zip\ah_large_blac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710" y="137073"/>
            <a:ext cx="1008689" cy="131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79" t="50000" r="13229" b="25000"/>
          <a:stretch/>
        </p:blipFill>
        <p:spPr bwMode="auto">
          <a:xfrm>
            <a:off x="158087" y="4183320"/>
            <a:ext cx="8723734" cy="2141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6477000"/>
            <a:ext cx="2169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Wild et al., ACP,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Addressing Uncertainty in </a:t>
            </a:r>
          </a:p>
          <a:p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Future Air Quality Simulations</a:t>
            </a:r>
          </a:p>
          <a:p>
            <a:endParaRPr lang="en-US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82663"/>
            <a:ext cx="89916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Downscaling of climate models (dynamic, statistical)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More </a:t>
            </a: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difficult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Ecosystem change and resulting plant </a:t>
            </a: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communities -&gt; multi-decadal runs</a:t>
            </a:r>
            <a:endParaRPr lang="en-US" sz="28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Synoptic weather patterns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Precipitation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5E3E-E649-4517-8B89-7AFCD2964AB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9" descr="C:\Users\KDGonzalez\AppData\Local\Temp\Temp1_ah_black_gif[1].zip\ah_large_blac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710" y="137073"/>
            <a:ext cx="1008689" cy="131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1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147</Words>
  <Application>Microsoft Office PowerPoint</Application>
  <PresentationFormat>On-screen Show (4:3)</PresentationFormat>
  <Paragraphs>34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National Park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Barna</dc:creator>
  <cp:lastModifiedBy>Michael Barna</cp:lastModifiedBy>
  <cp:revision>5</cp:revision>
  <dcterms:created xsi:type="dcterms:W3CDTF">2016-10-21T18:49:42Z</dcterms:created>
  <dcterms:modified xsi:type="dcterms:W3CDTF">2016-10-26T12:04:32Z</dcterms:modified>
</cp:coreProperties>
</file>