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customXml/itemProps357.xml" ContentType="application/vnd.openxmlformats-officedocument.customXmlProperties+xml"/>
  <Override PartName="/customXml/itemProps358.xml" ContentType="application/vnd.openxmlformats-officedocument.customXmlProperties+xml"/>
  <Override PartName="/customXml/itemProps359.xml" ContentType="application/vnd.openxmlformats-officedocument.customXmlProperties+xml"/>
  <Override PartName="/customXml/itemProps360.xml" ContentType="application/vnd.openxmlformats-officedocument.customXmlProperties+xml"/>
  <Override PartName="/customXml/itemProps361.xml" ContentType="application/vnd.openxmlformats-officedocument.customXmlProperties+xml"/>
  <Override PartName="/customXml/itemProps362.xml" ContentType="application/vnd.openxmlformats-officedocument.customXmlProperties+xml"/>
  <Override PartName="/customXml/itemProps363.xml" ContentType="application/vnd.openxmlformats-officedocument.customXmlProperties+xml"/>
  <Override PartName="/customXml/itemProps364.xml" ContentType="application/vnd.openxmlformats-officedocument.customXmlProperties+xml"/>
  <Override PartName="/customXml/itemProps365.xml" ContentType="application/vnd.openxmlformats-officedocument.customXmlProperties+xml"/>
  <Override PartName="/customXml/itemProps366.xml" ContentType="application/vnd.openxmlformats-officedocument.customXmlProperties+xml"/>
  <Override PartName="/customXml/itemProps367.xml" ContentType="application/vnd.openxmlformats-officedocument.customXmlProperties+xml"/>
  <Override PartName="/customXml/itemProps368.xml" ContentType="application/vnd.openxmlformats-officedocument.customXmlProperties+xml"/>
  <Override PartName="/customXml/itemProps369.xml" ContentType="application/vnd.openxmlformats-officedocument.customXmlProperties+xml"/>
  <Override PartName="/customXml/itemProps370.xml" ContentType="application/vnd.openxmlformats-officedocument.customXmlProperties+xml"/>
  <Override PartName="/customXml/itemProps371.xml" ContentType="application/vnd.openxmlformats-officedocument.customXmlProperties+xml"/>
  <Override PartName="/customXml/itemProps372.xml" ContentType="application/vnd.openxmlformats-officedocument.customXmlProperties+xml"/>
  <Override PartName="/customXml/itemProps373.xml" ContentType="application/vnd.openxmlformats-officedocument.customXmlProperties+xml"/>
  <Override PartName="/customXml/itemProps374.xml" ContentType="application/vnd.openxmlformats-officedocument.customXmlProperties+xml"/>
  <Override PartName="/customXml/itemProps375.xml" ContentType="application/vnd.openxmlformats-officedocument.customXmlProperties+xml"/>
  <Override PartName="/customXml/itemProps376.xml" ContentType="application/vnd.openxmlformats-officedocument.customXmlProperties+xml"/>
  <Override PartName="/customXml/itemProps377.xml" ContentType="application/vnd.openxmlformats-officedocument.customXmlProperties+xml"/>
  <Override PartName="/customXml/itemProps378.xml" ContentType="application/vnd.openxmlformats-officedocument.customXmlProperties+xml"/>
  <Override PartName="/customXml/itemProps379.xml" ContentType="application/vnd.openxmlformats-officedocument.customXmlProperties+xml"/>
  <Override PartName="/customXml/itemProps380.xml" ContentType="application/vnd.openxmlformats-officedocument.customXmlProperties+xml"/>
  <Override PartName="/customXml/itemProps381.xml" ContentType="application/vnd.openxmlformats-officedocument.customXmlProperties+xml"/>
  <Override PartName="/customXml/itemProps382.xml" ContentType="application/vnd.openxmlformats-officedocument.customXmlProperties+xml"/>
  <Override PartName="/customXml/itemProps383.xml" ContentType="application/vnd.openxmlformats-officedocument.customXmlProperties+xml"/>
  <Override PartName="/customXml/itemProps384.xml" ContentType="application/vnd.openxmlformats-officedocument.customXmlProperties+xml"/>
  <Override PartName="/customXml/itemProps385.xml" ContentType="application/vnd.openxmlformats-officedocument.customXmlProperties+xml"/>
  <Override PartName="/customXml/itemProps386.xml" ContentType="application/vnd.openxmlformats-officedocument.customXmlProperties+xml"/>
  <Override PartName="/customXml/itemProps387.xml" ContentType="application/vnd.openxmlformats-officedocument.customXmlProperties+xml"/>
  <Override PartName="/customXml/itemProps388.xml" ContentType="application/vnd.openxmlformats-officedocument.customXmlProperties+xml"/>
  <Override PartName="/customXml/itemProps389.xml" ContentType="application/vnd.openxmlformats-officedocument.customXmlProperties+xml"/>
  <Override PartName="/customXml/itemProps390.xml" ContentType="application/vnd.openxmlformats-officedocument.customXmlProperties+xml"/>
  <Override PartName="/customXml/itemProps391.xml" ContentType="application/vnd.openxmlformats-officedocument.customXmlProperties+xml"/>
  <Override PartName="/customXml/itemProps392.xml" ContentType="application/vnd.openxmlformats-officedocument.customXmlProperties+xml"/>
  <Override PartName="/customXml/itemProps393.xml" ContentType="application/vnd.openxmlformats-officedocument.customXmlProperties+xml"/>
  <Override PartName="/customXml/itemProps394.xml" ContentType="application/vnd.openxmlformats-officedocument.customXmlProperties+xml"/>
  <Override PartName="/customXml/itemProps395.xml" ContentType="application/vnd.openxmlformats-officedocument.customXmlProperties+xml"/>
  <Override PartName="/customXml/itemProps396.xml" ContentType="application/vnd.openxmlformats-officedocument.customXmlProperties+xml"/>
  <Override PartName="/customXml/itemProps397.xml" ContentType="application/vnd.openxmlformats-officedocument.customXmlProperties+xml"/>
  <Override PartName="/customXml/itemProps398.xml" ContentType="application/vnd.openxmlformats-officedocument.customXmlProperties+xml"/>
  <Override PartName="/customXml/itemProps399.xml" ContentType="application/vnd.openxmlformats-officedocument.customXmlProperties+xml"/>
  <Override PartName="/customXml/itemProps400.xml" ContentType="application/vnd.openxmlformats-officedocument.customXmlProperties+xml"/>
  <Override PartName="/customXml/itemProps401.xml" ContentType="application/vnd.openxmlformats-officedocument.customXmlProperties+xml"/>
  <Override PartName="/customXml/itemProps402.xml" ContentType="application/vnd.openxmlformats-officedocument.customXmlProperties+xml"/>
  <Override PartName="/customXml/itemProps403.xml" ContentType="application/vnd.openxmlformats-officedocument.customXmlProperties+xml"/>
  <Override PartName="/customXml/itemProps404.xml" ContentType="application/vnd.openxmlformats-officedocument.customXmlProperties+xml"/>
  <Override PartName="/customXml/itemProps405.xml" ContentType="application/vnd.openxmlformats-officedocument.customXmlProperties+xml"/>
  <Override PartName="/customXml/itemProps406.xml" ContentType="application/vnd.openxmlformats-officedocument.customXmlProperties+xml"/>
  <Override PartName="/customXml/itemProps407.xml" ContentType="application/vnd.openxmlformats-officedocument.customXmlProperties+xml"/>
  <Override PartName="/customXml/itemProps408.xml" ContentType="application/vnd.openxmlformats-officedocument.customXmlProperties+xml"/>
  <Override PartName="/customXml/itemProps409.xml" ContentType="application/vnd.openxmlformats-officedocument.customXmlProperties+xml"/>
  <Override PartName="/customXml/itemProps410.xml" ContentType="application/vnd.openxmlformats-officedocument.customXmlProperties+xml"/>
  <Override PartName="/customXml/itemProps411.xml" ContentType="application/vnd.openxmlformats-officedocument.customXmlProperties+xml"/>
  <Override PartName="/customXml/itemProps412.xml" ContentType="application/vnd.openxmlformats-officedocument.customXmlProperties+xml"/>
  <Override PartName="/customXml/itemProps413.xml" ContentType="application/vnd.openxmlformats-officedocument.customXmlProperties+xml"/>
  <Override PartName="/customXml/itemProps414.xml" ContentType="application/vnd.openxmlformats-officedocument.customXmlProperties+xml"/>
  <Override PartName="/customXml/itemProps415.xml" ContentType="application/vnd.openxmlformats-officedocument.customXmlProperties+xml"/>
  <Override PartName="/customXml/itemProps416.xml" ContentType="application/vnd.openxmlformats-officedocument.customXmlProperties+xml"/>
  <Override PartName="/customXml/itemProps417.xml" ContentType="application/vnd.openxmlformats-officedocument.customXmlProperties+xml"/>
  <Override PartName="/customXml/itemProps418.xml" ContentType="application/vnd.openxmlformats-officedocument.customXmlProperties+xml"/>
  <Override PartName="/customXml/itemProps419.xml" ContentType="application/vnd.openxmlformats-officedocument.customXmlProperties+xml"/>
  <Override PartName="/customXml/itemProps420.xml" ContentType="application/vnd.openxmlformats-officedocument.customXmlProperties+xml"/>
  <Override PartName="/customXml/itemProps421.xml" ContentType="application/vnd.openxmlformats-officedocument.customXmlProperties+xml"/>
  <Override PartName="/customXml/itemProps422.xml" ContentType="application/vnd.openxmlformats-officedocument.customXmlProperties+xml"/>
  <Override PartName="/customXml/itemProps423.xml" ContentType="application/vnd.openxmlformats-officedocument.customXmlProperties+xml"/>
  <Override PartName="/customXml/itemProps424.xml" ContentType="application/vnd.openxmlformats-officedocument.customXmlProperties+xml"/>
  <Override PartName="/customXml/itemProps425.xml" ContentType="application/vnd.openxmlformats-officedocument.customXmlProperties+xml"/>
  <Override PartName="/customXml/itemProps426.xml" ContentType="application/vnd.openxmlformats-officedocument.customXmlProperties+xml"/>
  <Override PartName="/customXml/itemProps427.xml" ContentType="application/vnd.openxmlformats-officedocument.customXmlProperties+xml"/>
  <Override PartName="/customXml/itemProps428.xml" ContentType="application/vnd.openxmlformats-officedocument.customXmlProperties+xml"/>
  <Override PartName="/customXml/itemProps429.xml" ContentType="application/vnd.openxmlformats-officedocument.customXmlProperties+xml"/>
  <Override PartName="/customXml/itemProps430.xml" ContentType="application/vnd.openxmlformats-officedocument.customXmlProperties+xml"/>
  <Override PartName="/customXml/itemProps431.xml" ContentType="application/vnd.openxmlformats-officedocument.customXmlProperties+xml"/>
  <Override PartName="/customXml/itemProps432.xml" ContentType="application/vnd.openxmlformats-officedocument.customXmlProperties+xml"/>
  <Override PartName="/customXml/itemProps433.xml" ContentType="application/vnd.openxmlformats-officedocument.customXmlProperties+xml"/>
  <Override PartName="/customXml/itemProps434.xml" ContentType="application/vnd.openxmlformats-officedocument.customXmlProperties+xml"/>
  <Override PartName="/customXml/itemProps435.xml" ContentType="application/vnd.openxmlformats-officedocument.customXmlProperties+xml"/>
  <Override PartName="/customXml/itemProps436.xml" ContentType="application/vnd.openxmlformats-officedocument.customXmlProperties+xml"/>
  <Override PartName="/customXml/itemProps437.xml" ContentType="application/vnd.openxmlformats-officedocument.customXmlProperties+xml"/>
  <Override PartName="/customXml/itemProps438.xml" ContentType="application/vnd.openxmlformats-officedocument.customXmlProperties+xml"/>
  <Override PartName="/customXml/itemProps439.xml" ContentType="application/vnd.openxmlformats-officedocument.customXmlProperties+xml"/>
  <Override PartName="/customXml/itemProps440.xml" ContentType="application/vnd.openxmlformats-officedocument.customXmlProperties+xml"/>
  <Override PartName="/customXml/itemProps441.xml" ContentType="application/vnd.openxmlformats-officedocument.customXmlProperties+xml"/>
  <Override PartName="/customXml/itemProps442.xml" ContentType="application/vnd.openxmlformats-officedocument.customXmlProperties+xml"/>
  <Override PartName="/customXml/itemProps443.xml" ContentType="application/vnd.openxmlformats-officedocument.customXmlProperties+xml"/>
  <Override PartName="/customXml/itemProps444.xml" ContentType="application/vnd.openxmlformats-officedocument.customXmlProperties+xml"/>
  <Override PartName="/customXml/itemProps445.xml" ContentType="application/vnd.openxmlformats-officedocument.customXmlProperties+xml"/>
  <Override PartName="/customXml/itemProps446.xml" ContentType="application/vnd.openxmlformats-officedocument.customXmlProperties+xml"/>
  <Override PartName="/customXml/itemProps447.xml" ContentType="application/vnd.openxmlformats-officedocument.customXmlProperties+xml"/>
  <Override PartName="/customXml/itemProps448.xml" ContentType="application/vnd.openxmlformats-officedocument.customXmlProperties+xml"/>
  <Override PartName="/customXml/itemProps449.xml" ContentType="application/vnd.openxmlformats-officedocument.customXmlProperties+xml"/>
  <Override PartName="/customXml/itemProps450.xml" ContentType="application/vnd.openxmlformats-officedocument.customXmlProperties+xml"/>
  <Override PartName="/customXml/itemProps451.xml" ContentType="application/vnd.openxmlformats-officedocument.customXmlProperties+xml"/>
  <Override PartName="/customXml/itemProps452.xml" ContentType="application/vnd.openxmlformats-officedocument.customXmlProperties+xml"/>
  <Override PartName="/customXml/itemProps453.xml" ContentType="application/vnd.openxmlformats-officedocument.customXmlProperties+xml"/>
  <Override PartName="/customXml/itemProps454.xml" ContentType="application/vnd.openxmlformats-officedocument.customXmlProperties+xml"/>
  <Override PartName="/customXml/itemProps455.xml" ContentType="application/vnd.openxmlformats-officedocument.customXmlProperties+xml"/>
  <Override PartName="/customXml/itemProps456.xml" ContentType="application/vnd.openxmlformats-officedocument.customXmlProperties+xml"/>
  <Override PartName="/customXml/itemProps457.xml" ContentType="application/vnd.openxmlformats-officedocument.customXmlProperties+xml"/>
  <Override PartName="/customXml/itemProps458.xml" ContentType="application/vnd.openxmlformats-officedocument.customXmlProperties+xml"/>
  <Override PartName="/customXml/itemProps459.xml" ContentType="application/vnd.openxmlformats-officedocument.customXmlProperties+xml"/>
  <Override PartName="/customXml/itemProps460.xml" ContentType="application/vnd.openxmlformats-officedocument.customXmlProperties+xml"/>
  <Override PartName="/customXml/itemProps461.xml" ContentType="application/vnd.openxmlformats-officedocument.customXmlProperties+xml"/>
  <Override PartName="/customXml/itemProps462.xml" ContentType="application/vnd.openxmlformats-officedocument.customXmlProperties+xml"/>
  <Override PartName="/customXml/itemProps463.xml" ContentType="application/vnd.openxmlformats-officedocument.customXmlProperties+xml"/>
  <Override PartName="/customXml/itemProps464.xml" ContentType="application/vnd.openxmlformats-officedocument.customXmlProperties+xml"/>
  <Override PartName="/customXml/itemProps465.xml" ContentType="application/vnd.openxmlformats-officedocument.customXmlProperties+xml"/>
  <Override PartName="/customXml/itemProps466.xml" ContentType="application/vnd.openxmlformats-officedocument.customXmlProperties+xml"/>
  <Override PartName="/customXml/itemProps467.xml" ContentType="application/vnd.openxmlformats-officedocument.customXmlProperties+xml"/>
  <Override PartName="/customXml/itemProps468.xml" ContentType="application/vnd.openxmlformats-officedocument.customXmlProperties+xml"/>
  <Override PartName="/customXml/itemProps469.xml" ContentType="application/vnd.openxmlformats-officedocument.customXmlProperties+xml"/>
  <Override PartName="/customXml/itemProps470.xml" ContentType="application/vnd.openxmlformats-officedocument.customXmlProperties+xml"/>
  <Override PartName="/customXml/itemProps471.xml" ContentType="application/vnd.openxmlformats-officedocument.customXmlProperties+xml"/>
  <Override PartName="/customXml/itemProps472.xml" ContentType="application/vnd.openxmlformats-officedocument.customXmlProperties+xml"/>
  <Override PartName="/customXml/itemProps473.xml" ContentType="application/vnd.openxmlformats-officedocument.customXmlProperties+xml"/>
  <Override PartName="/customXml/itemProps474.xml" ContentType="application/vnd.openxmlformats-officedocument.customXmlProperties+xml"/>
  <Override PartName="/customXml/itemProps475.xml" ContentType="application/vnd.openxmlformats-officedocument.customXmlProperties+xml"/>
  <Override PartName="/customXml/itemProps476.xml" ContentType="application/vnd.openxmlformats-officedocument.customXmlProperties+xml"/>
  <Override PartName="/customXml/itemProps477.xml" ContentType="application/vnd.openxmlformats-officedocument.customXmlProperties+xml"/>
  <Override PartName="/customXml/itemProps478.xml" ContentType="application/vnd.openxmlformats-officedocument.customXmlProperties+xml"/>
  <Override PartName="/customXml/itemProps479.xml" ContentType="application/vnd.openxmlformats-officedocument.customXmlProperties+xml"/>
  <Override PartName="/customXml/itemProps480.xml" ContentType="application/vnd.openxmlformats-officedocument.customXmlProperties+xml"/>
  <Override PartName="/customXml/itemProps481.xml" ContentType="application/vnd.openxmlformats-officedocument.customXmlProperties+xml"/>
  <Override PartName="/customXml/itemProps482.xml" ContentType="application/vnd.openxmlformats-officedocument.customXmlProperties+xml"/>
  <Override PartName="/customXml/itemProps483.xml" ContentType="application/vnd.openxmlformats-officedocument.customXmlProperties+xml"/>
  <Override PartName="/customXml/itemProps484.xml" ContentType="application/vnd.openxmlformats-officedocument.customXmlProperties+xml"/>
  <Override PartName="/customXml/itemProps485.xml" ContentType="application/vnd.openxmlformats-officedocument.customXmlProperties+xml"/>
  <Override PartName="/customXml/itemProps486.xml" ContentType="application/vnd.openxmlformats-officedocument.customXmlProperties+xml"/>
  <Override PartName="/customXml/itemProps487.xml" ContentType="application/vnd.openxmlformats-officedocument.customXmlProperties+xml"/>
  <Override PartName="/customXml/itemProps488.xml" ContentType="application/vnd.openxmlformats-officedocument.customXmlProperties+xml"/>
  <Override PartName="/customXml/itemProps489.xml" ContentType="application/vnd.openxmlformats-officedocument.customXmlProperties+xml"/>
  <Override PartName="/customXml/itemProps490.xml" ContentType="application/vnd.openxmlformats-officedocument.customXmlProperties+xml"/>
  <Override PartName="/customXml/itemProps491.xml" ContentType="application/vnd.openxmlformats-officedocument.customXmlProperties+xml"/>
  <Override PartName="/customXml/itemProps492.xml" ContentType="application/vnd.openxmlformats-officedocument.customXmlProperties+xml"/>
  <Override PartName="/customXml/itemProps493.xml" ContentType="application/vnd.openxmlformats-officedocument.customXmlProperties+xml"/>
  <Override PartName="/customXml/itemProps494.xml" ContentType="application/vnd.openxmlformats-officedocument.customXmlProperties+xml"/>
  <Override PartName="/customXml/itemProps495.xml" ContentType="application/vnd.openxmlformats-officedocument.customXmlProperties+xml"/>
  <Override PartName="/customXml/itemProps496.xml" ContentType="application/vnd.openxmlformats-officedocument.customXmlProperties+xml"/>
  <Override PartName="/customXml/itemProps497.xml" ContentType="application/vnd.openxmlformats-officedocument.customXmlProperties+xml"/>
  <Override PartName="/customXml/itemProps498.xml" ContentType="application/vnd.openxmlformats-officedocument.customXmlProperties+xml"/>
  <Override PartName="/customXml/itemProps499.xml" ContentType="application/vnd.openxmlformats-officedocument.customXmlProperties+xml"/>
  <Override PartName="/customXml/itemProps500.xml" ContentType="application/vnd.openxmlformats-officedocument.customXmlProperties+xml"/>
  <Override PartName="/customXml/itemProps501.xml" ContentType="application/vnd.openxmlformats-officedocument.customXmlProperties+xml"/>
  <Override PartName="/customXml/itemProps502.xml" ContentType="application/vnd.openxmlformats-officedocument.customXmlProperties+xml"/>
  <Override PartName="/customXml/itemProps503.xml" ContentType="application/vnd.openxmlformats-officedocument.customXmlProperties+xml"/>
  <Override PartName="/customXml/itemProps504.xml" ContentType="application/vnd.openxmlformats-officedocument.customXmlProperties+xml"/>
  <Override PartName="/customXml/itemProps505.xml" ContentType="application/vnd.openxmlformats-officedocument.customXmlProperties+xml"/>
  <Override PartName="/customXml/itemProps506.xml" ContentType="application/vnd.openxmlformats-officedocument.customXmlProperties+xml"/>
  <Override PartName="/customXml/itemProps507.xml" ContentType="application/vnd.openxmlformats-officedocument.customXmlProperties+xml"/>
  <Override PartName="/customXml/itemProps508.xml" ContentType="application/vnd.openxmlformats-officedocument.customXmlProperties+xml"/>
  <Override PartName="/customXml/itemProps509.xml" ContentType="application/vnd.openxmlformats-officedocument.customXmlProperties+xml"/>
  <Override PartName="/customXml/itemProps510.xml" ContentType="application/vnd.openxmlformats-officedocument.customXmlProperties+xml"/>
  <Override PartName="/customXml/itemProps511.xml" ContentType="application/vnd.openxmlformats-officedocument.customXmlProperties+xml"/>
  <Override PartName="/customXml/itemProps512.xml" ContentType="application/vnd.openxmlformats-officedocument.customXmlProperties+xml"/>
  <Override PartName="/customXml/itemProps513.xml" ContentType="application/vnd.openxmlformats-officedocument.customXmlProperties+xml"/>
  <Override PartName="/customXml/itemProps514.xml" ContentType="application/vnd.openxmlformats-officedocument.customXmlProperties+xml"/>
  <Override PartName="/customXml/itemProps515.xml" ContentType="application/vnd.openxmlformats-officedocument.customXmlProperties+xml"/>
  <Override PartName="/customXml/itemProps516.xml" ContentType="application/vnd.openxmlformats-officedocument.customXmlProperties+xml"/>
  <Override PartName="/customXml/itemProps517.xml" ContentType="application/vnd.openxmlformats-officedocument.customXmlProperties+xml"/>
  <Override PartName="/customXml/itemProps518.xml" ContentType="application/vnd.openxmlformats-officedocument.customXmlProperties+xml"/>
  <Override PartName="/customXml/itemProps519.xml" ContentType="application/vnd.openxmlformats-officedocument.customXmlProperties+xml"/>
  <Override PartName="/customXml/itemProps520.xml" ContentType="application/vnd.openxmlformats-officedocument.customXmlProperties+xml"/>
  <Override PartName="/customXml/itemProps521.xml" ContentType="application/vnd.openxmlformats-officedocument.customXmlProperties+xml"/>
  <Override PartName="/customXml/itemProps522.xml" ContentType="application/vnd.openxmlformats-officedocument.customXmlProperties+xml"/>
  <Override PartName="/customXml/itemProps523.xml" ContentType="application/vnd.openxmlformats-officedocument.customXmlProperties+xml"/>
  <Override PartName="/customXml/itemProps524.xml" ContentType="application/vnd.openxmlformats-officedocument.customXmlProperties+xml"/>
  <Override PartName="/customXml/itemProps525.xml" ContentType="application/vnd.openxmlformats-officedocument.customXmlProperties+xml"/>
  <Override PartName="/customXml/itemProps526.xml" ContentType="application/vnd.openxmlformats-officedocument.customXmlProperties+xml"/>
  <Override PartName="/customXml/itemProps527.xml" ContentType="application/vnd.openxmlformats-officedocument.customXmlProperties+xml"/>
  <Override PartName="/customXml/itemProps528.xml" ContentType="application/vnd.openxmlformats-officedocument.customXmlProperties+xml"/>
  <Override PartName="/customXml/itemProps529.xml" ContentType="application/vnd.openxmlformats-officedocument.customXmlProperties+xml"/>
  <Override PartName="/customXml/itemProps530.xml" ContentType="application/vnd.openxmlformats-officedocument.customXmlProperties+xml"/>
  <Override PartName="/customXml/itemProps531.xml" ContentType="application/vnd.openxmlformats-officedocument.customXmlProperties+xml"/>
  <Override PartName="/customXml/itemProps532.xml" ContentType="application/vnd.openxmlformats-officedocument.customXmlProperties+xml"/>
  <Override PartName="/customXml/itemProps533.xml" ContentType="application/vnd.openxmlformats-officedocument.customXmlProperties+xml"/>
  <Override PartName="/customXml/itemProps534.xml" ContentType="application/vnd.openxmlformats-officedocument.customXmlProperties+xml"/>
  <Override PartName="/customXml/itemProps535.xml" ContentType="application/vnd.openxmlformats-officedocument.customXmlProperties+xml"/>
  <Override PartName="/customXml/itemProps536.xml" ContentType="application/vnd.openxmlformats-officedocument.customXmlProperties+xml"/>
  <Override PartName="/customXml/itemProps537.xml" ContentType="application/vnd.openxmlformats-officedocument.customXmlProperties+xml"/>
  <Override PartName="/customXml/itemProps538.xml" ContentType="application/vnd.openxmlformats-officedocument.customXmlProperties+xml"/>
  <Override PartName="/customXml/itemProps539.xml" ContentType="application/vnd.openxmlformats-officedocument.customXmlProperties+xml"/>
  <Override PartName="/customXml/itemProps540.xml" ContentType="application/vnd.openxmlformats-officedocument.customXmlProperties+xml"/>
  <Override PartName="/customXml/itemProps541.xml" ContentType="application/vnd.openxmlformats-officedocument.customXmlProperties+xml"/>
  <Override PartName="/customXml/itemProps542.xml" ContentType="application/vnd.openxmlformats-officedocument.customXmlProperties+xml"/>
  <Override PartName="/customXml/itemProps543.xml" ContentType="application/vnd.openxmlformats-officedocument.customXmlProperties+xml"/>
  <Override PartName="/customXml/itemProps544.xml" ContentType="application/vnd.openxmlformats-officedocument.customXmlProperties+xml"/>
  <Override PartName="/customXml/itemProps545.xml" ContentType="application/vnd.openxmlformats-officedocument.customXmlProperties+xml"/>
  <Override PartName="/customXml/itemProps546.xml" ContentType="application/vnd.openxmlformats-officedocument.customXmlProperties+xml"/>
  <Override PartName="/customXml/itemProps547.xml" ContentType="application/vnd.openxmlformats-officedocument.customXmlProperties+xml"/>
  <Override PartName="/customXml/itemProps548.xml" ContentType="application/vnd.openxmlformats-officedocument.customXmlProperties+xml"/>
  <Override PartName="/customXml/itemProps549.xml" ContentType="application/vnd.openxmlformats-officedocument.customXmlProperties+xml"/>
  <Override PartName="/customXml/itemProps550.xml" ContentType="application/vnd.openxmlformats-officedocument.customXmlProperties+xml"/>
  <Override PartName="/customXml/itemProps551.xml" ContentType="application/vnd.openxmlformats-officedocument.customXmlProperties+xml"/>
  <Override PartName="/customXml/itemProps552.xml" ContentType="application/vnd.openxmlformats-officedocument.customXmlProperties+xml"/>
  <Override PartName="/customXml/itemProps553.xml" ContentType="application/vnd.openxmlformats-officedocument.customXmlProperties+xml"/>
  <Override PartName="/customXml/itemProps554.xml" ContentType="application/vnd.openxmlformats-officedocument.customXmlProperties+xml"/>
  <Override PartName="/customXml/itemProps555.xml" ContentType="application/vnd.openxmlformats-officedocument.customXmlProperties+xml"/>
  <Override PartName="/customXml/itemProps556.xml" ContentType="application/vnd.openxmlformats-officedocument.customXmlProperties+xml"/>
  <Override PartName="/customXml/itemProps557.xml" ContentType="application/vnd.openxmlformats-officedocument.customXmlProperties+xml"/>
  <Override PartName="/customXml/itemProps558.xml" ContentType="application/vnd.openxmlformats-officedocument.customXmlProperties+xml"/>
  <Override PartName="/customXml/itemProps559.xml" ContentType="application/vnd.openxmlformats-officedocument.customXmlProperties+xml"/>
  <Override PartName="/customXml/itemProps560.xml" ContentType="application/vnd.openxmlformats-officedocument.customXmlProperties+xml"/>
  <Override PartName="/customXml/itemProps561.xml" ContentType="application/vnd.openxmlformats-officedocument.customXmlProperties+xml"/>
  <Override PartName="/customXml/itemProps562.xml" ContentType="application/vnd.openxmlformats-officedocument.customXmlProperties+xml"/>
  <Override PartName="/customXml/itemProps563.xml" ContentType="application/vnd.openxmlformats-officedocument.customXmlProperties+xml"/>
  <Override PartName="/customXml/itemProps564.xml" ContentType="application/vnd.openxmlformats-officedocument.customXmlProperties+xml"/>
  <Override PartName="/customXml/itemProps565.xml" ContentType="application/vnd.openxmlformats-officedocument.customXmlProperties+xml"/>
  <Override PartName="/customXml/itemProps566.xml" ContentType="application/vnd.openxmlformats-officedocument.customXmlProperties+xml"/>
  <Override PartName="/customXml/itemProps567.xml" ContentType="application/vnd.openxmlformats-officedocument.customXmlProperties+xml"/>
  <Override PartName="/customXml/itemProps568.xml" ContentType="application/vnd.openxmlformats-officedocument.customXmlProperties+xml"/>
  <Override PartName="/customXml/itemProps569.xml" ContentType="application/vnd.openxmlformats-officedocument.customXmlProperties+xml"/>
  <Override PartName="/customXml/itemProps570.xml" ContentType="application/vnd.openxmlformats-officedocument.customXmlProperties+xml"/>
  <Override PartName="/customXml/itemProps571.xml" ContentType="application/vnd.openxmlformats-officedocument.customXmlProperties+xml"/>
  <Override PartName="/customXml/itemProps572.xml" ContentType="application/vnd.openxmlformats-officedocument.customXmlProperties+xml"/>
  <Override PartName="/customXml/itemProps573.xml" ContentType="application/vnd.openxmlformats-officedocument.customXmlProperties+xml"/>
  <Override PartName="/customXml/itemProps574.xml" ContentType="application/vnd.openxmlformats-officedocument.customXmlProperties+xml"/>
  <Override PartName="/customXml/itemProps575.xml" ContentType="application/vnd.openxmlformats-officedocument.customXmlProperties+xml"/>
  <Override PartName="/customXml/itemProps576.xml" ContentType="application/vnd.openxmlformats-officedocument.customXmlProperties+xml"/>
  <Override PartName="/customXml/itemProps577.xml" ContentType="application/vnd.openxmlformats-officedocument.customXmlProperties+xml"/>
  <Override PartName="/customXml/itemProps578.xml" ContentType="application/vnd.openxmlformats-officedocument.customXmlProperties+xml"/>
  <Override PartName="/customXml/itemProps579.xml" ContentType="application/vnd.openxmlformats-officedocument.customXmlProperties+xml"/>
  <Override PartName="/customXml/itemProps580.xml" ContentType="application/vnd.openxmlformats-officedocument.customXmlProperties+xml"/>
  <Override PartName="/customXml/itemProps581.xml" ContentType="application/vnd.openxmlformats-officedocument.customXmlProperties+xml"/>
  <Override PartName="/customXml/itemProps582.xml" ContentType="application/vnd.openxmlformats-officedocument.customXmlProperties+xml"/>
  <Override PartName="/customXml/itemProps583.xml" ContentType="application/vnd.openxmlformats-officedocument.customXmlProperties+xml"/>
  <Override PartName="/customXml/itemProps584.xml" ContentType="application/vnd.openxmlformats-officedocument.customXmlProperties+xml"/>
  <Override PartName="/customXml/itemProps585.xml" ContentType="application/vnd.openxmlformats-officedocument.customXmlProperties+xml"/>
  <Override PartName="/customXml/itemProps586.xml" ContentType="application/vnd.openxmlformats-officedocument.customXmlProperties+xml"/>
  <Override PartName="/customXml/itemProps587.xml" ContentType="application/vnd.openxmlformats-officedocument.customXmlProperties+xml"/>
  <Override PartName="/customXml/itemProps588.xml" ContentType="application/vnd.openxmlformats-officedocument.customXmlProperties+xml"/>
  <Override PartName="/customXml/itemProps589.xml" ContentType="application/vnd.openxmlformats-officedocument.customXmlProperties+xml"/>
  <Override PartName="/customXml/itemProps590.xml" ContentType="application/vnd.openxmlformats-officedocument.customXmlProperties+xml"/>
  <Override PartName="/customXml/itemProps591.xml" ContentType="application/vnd.openxmlformats-officedocument.customXmlProperties+xml"/>
  <Override PartName="/customXml/itemProps592.xml" ContentType="application/vnd.openxmlformats-officedocument.customXmlProperties+xml"/>
  <Override PartName="/customXml/itemProps593.xml" ContentType="application/vnd.openxmlformats-officedocument.customXmlProperties+xml"/>
  <Override PartName="/customXml/itemProps594.xml" ContentType="application/vnd.openxmlformats-officedocument.customXmlProperties+xml"/>
  <Override PartName="/customXml/itemProps595.xml" ContentType="application/vnd.openxmlformats-officedocument.customXmlProperties+xml"/>
  <Override PartName="/customXml/itemProps596.xml" ContentType="application/vnd.openxmlformats-officedocument.customXmlProperties+xml"/>
  <Override PartName="/customXml/itemProps597.xml" ContentType="application/vnd.openxmlformats-officedocument.customXmlProperties+xml"/>
  <Override PartName="/customXml/itemProps598.xml" ContentType="application/vnd.openxmlformats-officedocument.customXmlProperties+xml"/>
  <Override PartName="/customXml/itemProps599.xml" ContentType="application/vnd.openxmlformats-officedocument.customXmlProperties+xml"/>
  <Override PartName="/customXml/itemProps600.xml" ContentType="application/vnd.openxmlformats-officedocument.customXmlProperties+xml"/>
  <Override PartName="/customXml/itemProps601.xml" ContentType="application/vnd.openxmlformats-officedocument.customXmlProperties+xml"/>
  <Override PartName="/customXml/itemProps602.xml" ContentType="application/vnd.openxmlformats-officedocument.customXmlProperties+xml"/>
  <Override PartName="/customXml/itemProps603.xml" ContentType="application/vnd.openxmlformats-officedocument.customXmlProperties+xml"/>
  <Override PartName="/customXml/itemProps604.xml" ContentType="application/vnd.openxmlformats-officedocument.customXmlProperties+xml"/>
  <Override PartName="/customXml/itemProps605.xml" ContentType="application/vnd.openxmlformats-officedocument.customXmlProperties+xml"/>
  <Override PartName="/customXml/itemProps606.xml" ContentType="application/vnd.openxmlformats-officedocument.customXmlProperties+xml"/>
  <Override PartName="/customXml/itemProps607.xml" ContentType="application/vnd.openxmlformats-officedocument.customXmlProperties+xml"/>
  <Override PartName="/customXml/itemProps608.xml" ContentType="application/vnd.openxmlformats-officedocument.customXmlProperties+xml"/>
  <Override PartName="/customXml/itemProps609.xml" ContentType="application/vnd.openxmlformats-officedocument.customXmlProperties+xml"/>
  <Override PartName="/customXml/itemProps610.xml" ContentType="application/vnd.openxmlformats-officedocument.customXmlProperties+xml"/>
  <Override PartName="/customXml/itemProps611.xml" ContentType="application/vnd.openxmlformats-officedocument.customXmlProperties+xml"/>
  <Override PartName="/customXml/itemProps612.xml" ContentType="application/vnd.openxmlformats-officedocument.customXmlProperties+xml"/>
  <Override PartName="/customXml/itemProps613.xml" ContentType="application/vnd.openxmlformats-officedocument.customXmlProperties+xml"/>
  <Override PartName="/customXml/itemProps614.xml" ContentType="application/vnd.openxmlformats-officedocument.customXmlProperties+xml"/>
  <Override PartName="/customXml/itemProps615.xml" ContentType="application/vnd.openxmlformats-officedocument.customXmlProperties+xml"/>
  <Override PartName="/customXml/itemProps616.xml" ContentType="application/vnd.openxmlformats-officedocument.customXmlProperties+xml"/>
  <Override PartName="/customXml/itemProps617.xml" ContentType="application/vnd.openxmlformats-officedocument.customXmlProperties+xml"/>
  <Override PartName="/customXml/itemProps618.xml" ContentType="application/vnd.openxmlformats-officedocument.customXmlProperties+xml"/>
  <Override PartName="/customXml/itemProps619.xml" ContentType="application/vnd.openxmlformats-officedocument.customXmlProperties+xml"/>
  <Override PartName="/customXml/itemProps620.xml" ContentType="application/vnd.openxmlformats-officedocument.customXmlProperties+xml"/>
  <Override PartName="/customXml/itemProps621.xml" ContentType="application/vnd.openxmlformats-officedocument.customXmlProperties+xml"/>
  <Override PartName="/customXml/itemProps622.xml" ContentType="application/vnd.openxmlformats-officedocument.customXmlProperties+xml"/>
  <Override PartName="/customXml/itemProps623.xml" ContentType="application/vnd.openxmlformats-officedocument.customXmlProperties+xml"/>
  <Override PartName="/customXml/itemProps624.xml" ContentType="application/vnd.openxmlformats-officedocument.customXmlProperties+xml"/>
  <Override PartName="/customXml/itemProps625.xml" ContentType="application/vnd.openxmlformats-officedocument.customXmlProperties+xml"/>
  <Override PartName="/customXml/itemProps626.xml" ContentType="application/vnd.openxmlformats-officedocument.customXmlProperties+xml"/>
  <Override PartName="/customXml/itemProps627.xml" ContentType="application/vnd.openxmlformats-officedocument.customXmlProperties+xml"/>
  <Override PartName="/customXml/itemProps628.xml" ContentType="application/vnd.openxmlformats-officedocument.customXmlProperties+xml"/>
  <Override PartName="/customXml/itemProps629.xml" ContentType="application/vnd.openxmlformats-officedocument.customXmlProperties+xml"/>
  <Override PartName="/customXml/itemProps630.xml" ContentType="application/vnd.openxmlformats-officedocument.customXmlProperties+xml"/>
  <Override PartName="/customXml/itemProps631.xml" ContentType="application/vnd.openxmlformats-officedocument.customXmlProperties+xml"/>
  <Override PartName="/customXml/itemProps632.xml" ContentType="application/vnd.openxmlformats-officedocument.customXmlProperties+xml"/>
  <Override PartName="/customXml/itemProps633.xml" ContentType="application/vnd.openxmlformats-officedocument.customXmlProperties+xml"/>
  <Override PartName="/customXml/itemProps634.xml" ContentType="application/vnd.openxmlformats-officedocument.customXmlProperties+xml"/>
  <Override PartName="/customXml/itemProps635.xml" ContentType="application/vnd.openxmlformats-officedocument.customXmlProperties+xml"/>
  <Override PartName="/customXml/itemProps636.xml" ContentType="application/vnd.openxmlformats-officedocument.customXmlProperties+xml"/>
  <Override PartName="/customXml/itemProps637.xml" ContentType="application/vnd.openxmlformats-officedocument.customXmlProperties+xml"/>
  <Override PartName="/customXml/itemProps638.xml" ContentType="application/vnd.openxmlformats-officedocument.customXmlProperties+xml"/>
  <Override PartName="/customXml/itemProps639.xml" ContentType="application/vnd.openxmlformats-officedocument.customXmlProperties+xml"/>
  <Override PartName="/customXml/itemProps640.xml" ContentType="application/vnd.openxmlformats-officedocument.customXmlProperties+xml"/>
  <Override PartName="/customXml/itemProps641.xml" ContentType="application/vnd.openxmlformats-officedocument.customXmlProperties+xml"/>
  <Override PartName="/customXml/itemProps642.xml" ContentType="application/vnd.openxmlformats-officedocument.customXmlProperties+xml"/>
  <Override PartName="/customXml/itemProps643.xml" ContentType="application/vnd.openxmlformats-officedocument.customXmlProperties+xml"/>
  <Override PartName="/customXml/itemProps644.xml" ContentType="application/vnd.openxmlformats-officedocument.customXmlProperties+xml"/>
  <Override PartName="/customXml/itemProps645.xml" ContentType="application/vnd.openxmlformats-officedocument.customXmlProperties+xml"/>
  <Override PartName="/customXml/itemProps646.xml" ContentType="application/vnd.openxmlformats-officedocument.customXmlProperties+xml"/>
  <Override PartName="/customXml/itemProps647.xml" ContentType="application/vnd.openxmlformats-officedocument.customXmlProperties+xml"/>
  <Override PartName="/customXml/itemProps648.xml" ContentType="application/vnd.openxmlformats-officedocument.customXmlProperties+xml"/>
  <Override PartName="/customXml/itemProps649.xml" ContentType="application/vnd.openxmlformats-officedocument.customXmlProperties+xml"/>
  <Override PartName="/customXml/itemProps650.xml" ContentType="application/vnd.openxmlformats-officedocument.customXmlProperties+xml"/>
  <Override PartName="/customXml/itemProps651.xml" ContentType="application/vnd.openxmlformats-officedocument.customXmlProperties+xml"/>
  <Override PartName="/customXml/itemProps652.xml" ContentType="application/vnd.openxmlformats-officedocument.customXmlProperties+xml"/>
  <Override PartName="/customXml/itemProps653.xml" ContentType="application/vnd.openxmlformats-officedocument.customXmlProperties+xml"/>
  <Override PartName="/customXml/itemProps654.xml" ContentType="application/vnd.openxmlformats-officedocument.customXmlProperties+xml"/>
  <Override PartName="/customXml/itemProps655.xml" ContentType="application/vnd.openxmlformats-officedocument.customXmlProperties+xml"/>
  <Override PartName="/customXml/itemProps656.xml" ContentType="application/vnd.openxmlformats-officedocument.customXmlProperties+xml"/>
  <Override PartName="/customXml/itemProps657.xml" ContentType="application/vnd.openxmlformats-officedocument.customXmlProperties+xml"/>
  <Override PartName="/customXml/itemProps658.xml" ContentType="application/vnd.openxmlformats-officedocument.customXmlProperties+xml"/>
  <Override PartName="/customXml/itemProps659.xml" ContentType="application/vnd.openxmlformats-officedocument.customXmlProperties+xml"/>
  <Override PartName="/customXml/itemProps660.xml" ContentType="application/vnd.openxmlformats-officedocument.customXmlProperties+xml"/>
  <Override PartName="/customXml/itemProps661.xml" ContentType="application/vnd.openxmlformats-officedocument.customXmlProperties+xml"/>
  <Override PartName="/customXml/itemProps662.xml" ContentType="application/vnd.openxmlformats-officedocument.customXmlProperties+xml"/>
  <Override PartName="/customXml/itemProps663.xml" ContentType="application/vnd.openxmlformats-officedocument.customXmlProperties+xml"/>
  <Override PartName="/customXml/itemProps664.xml" ContentType="application/vnd.openxmlformats-officedocument.customXmlProperties+xml"/>
  <Override PartName="/customXml/itemProps665.xml" ContentType="application/vnd.openxmlformats-officedocument.customXmlProperties+xml"/>
  <Override PartName="/customXml/itemProps666.xml" ContentType="application/vnd.openxmlformats-officedocument.customXmlProperties+xml"/>
  <Override PartName="/customXml/itemProps667.xml" ContentType="application/vnd.openxmlformats-officedocument.customXmlProperties+xml"/>
  <Override PartName="/customXml/itemProps668.xml" ContentType="application/vnd.openxmlformats-officedocument.customXmlProperties+xml"/>
  <Override PartName="/customXml/itemProps669.xml" ContentType="application/vnd.openxmlformats-officedocument.customXmlProperties+xml"/>
  <Override PartName="/customXml/itemProps67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71"/>
  </p:sldMasterIdLst>
  <p:notesMasterIdLst>
    <p:notesMasterId r:id="rId686"/>
  </p:notesMasterIdLst>
  <p:handoutMasterIdLst>
    <p:handoutMasterId r:id="rId687"/>
  </p:handoutMasterIdLst>
  <p:sldIdLst>
    <p:sldId id="363" r:id="rId672"/>
    <p:sldId id="407" r:id="rId673"/>
    <p:sldId id="426" r:id="rId674"/>
    <p:sldId id="427" r:id="rId675"/>
    <p:sldId id="413" r:id="rId676"/>
    <p:sldId id="428" r:id="rId677"/>
    <p:sldId id="442" r:id="rId678"/>
    <p:sldId id="425" r:id="rId679"/>
    <p:sldId id="445" r:id="rId680"/>
    <p:sldId id="417" r:id="rId681"/>
    <p:sldId id="433" r:id="rId682"/>
    <p:sldId id="443" r:id="rId683"/>
    <p:sldId id="397" r:id="rId684"/>
    <p:sldId id="444" r:id="rId68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6FFFF"/>
    <a:srgbClr val="FF3399"/>
    <a:srgbClr val="FF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110" d="100"/>
          <a:sy n="110" d="100"/>
        </p:scale>
        <p:origin x="12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671" Type="http://schemas.openxmlformats.org/officeDocument/2006/relationships/slideMaster" Target="slideMasters/slideMaster1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324" Type="http://schemas.openxmlformats.org/officeDocument/2006/relationships/customXml" Target="../customXml/item324.xml"/><Relationship Id="rId366" Type="http://schemas.openxmlformats.org/officeDocument/2006/relationships/customXml" Target="../customXml/item366.xml"/><Relationship Id="rId531" Type="http://schemas.openxmlformats.org/officeDocument/2006/relationships/customXml" Target="../customXml/item531.xml"/><Relationship Id="rId573" Type="http://schemas.openxmlformats.org/officeDocument/2006/relationships/customXml" Target="../customXml/item573.xml"/><Relationship Id="rId629" Type="http://schemas.openxmlformats.org/officeDocument/2006/relationships/customXml" Target="../customXml/item629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433" Type="http://schemas.openxmlformats.org/officeDocument/2006/relationships/customXml" Target="../customXml/item433.xml"/><Relationship Id="rId268" Type="http://schemas.openxmlformats.org/officeDocument/2006/relationships/customXml" Target="../customXml/item268.xml"/><Relationship Id="rId475" Type="http://schemas.openxmlformats.org/officeDocument/2006/relationships/customXml" Target="../customXml/item475.xml"/><Relationship Id="rId640" Type="http://schemas.openxmlformats.org/officeDocument/2006/relationships/customXml" Target="../customXml/item640.xml"/><Relationship Id="rId682" Type="http://schemas.openxmlformats.org/officeDocument/2006/relationships/slide" Target="slides/slide11.xml"/><Relationship Id="rId32" Type="http://schemas.openxmlformats.org/officeDocument/2006/relationships/customXml" Target="../customXml/item32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335" Type="http://schemas.openxmlformats.org/officeDocument/2006/relationships/customXml" Target="../customXml/item335.xml"/><Relationship Id="rId377" Type="http://schemas.openxmlformats.org/officeDocument/2006/relationships/customXml" Target="../customXml/item377.xml"/><Relationship Id="rId500" Type="http://schemas.openxmlformats.org/officeDocument/2006/relationships/customXml" Target="../customXml/item500.xml"/><Relationship Id="rId542" Type="http://schemas.openxmlformats.org/officeDocument/2006/relationships/customXml" Target="../customXml/item542.xml"/><Relationship Id="rId584" Type="http://schemas.openxmlformats.org/officeDocument/2006/relationships/customXml" Target="../customXml/item584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402" Type="http://schemas.openxmlformats.org/officeDocument/2006/relationships/customXml" Target="../customXml/item402.xml"/><Relationship Id="rId279" Type="http://schemas.openxmlformats.org/officeDocument/2006/relationships/customXml" Target="../customXml/item279.xml"/><Relationship Id="rId444" Type="http://schemas.openxmlformats.org/officeDocument/2006/relationships/customXml" Target="../customXml/item444.xml"/><Relationship Id="rId486" Type="http://schemas.openxmlformats.org/officeDocument/2006/relationships/customXml" Target="../customXml/item486.xml"/><Relationship Id="rId651" Type="http://schemas.openxmlformats.org/officeDocument/2006/relationships/customXml" Target="../customXml/item651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46" Type="http://schemas.openxmlformats.org/officeDocument/2006/relationships/customXml" Target="../customXml/item346.xml"/><Relationship Id="rId388" Type="http://schemas.openxmlformats.org/officeDocument/2006/relationships/customXml" Target="../customXml/item388.xml"/><Relationship Id="rId511" Type="http://schemas.openxmlformats.org/officeDocument/2006/relationships/customXml" Target="../customXml/item511.xml"/><Relationship Id="rId553" Type="http://schemas.openxmlformats.org/officeDocument/2006/relationships/customXml" Target="../customXml/item553.xml"/><Relationship Id="rId609" Type="http://schemas.openxmlformats.org/officeDocument/2006/relationships/customXml" Target="../customXml/item60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413" Type="http://schemas.openxmlformats.org/officeDocument/2006/relationships/customXml" Target="../customXml/item413.xml"/><Relationship Id="rId595" Type="http://schemas.openxmlformats.org/officeDocument/2006/relationships/customXml" Target="../customXml/item595.xml"/><Relationship Id="rId248" Type="http://schemas.openxmlformats.org/officeDocument/2006/relationships/customXml" Target="../customXml/item248.xml"/><Relationship Id="rId455" Type="http://schemas.openxmlformats.org/officeDocument/2006/relationships/customXml" Target="../customXml/item455.xml"/><Relationship Id="rId497" Type="http://schemas.openxmlformats.org/officeDocument/2006/relationships/customXml" Target="../customXml/item497.xml"/><Relationship Id="rId620" Type="http://schemas.openxmlformats.org/officeDocument/2006/relationships/customXml" Target="../customXml/item620.xml"/><Relationship Id="rId662" Type="http://schemas.openxmlformats.org/officeDocument/2006/relationships/customXml" Target="../customXml/item662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315" Type="http://schemas.openxmlformats.org/officeDocument/2006/relationships/customXml" Target="../customXml/item315.xml"/><Relationship Id="rId357" Type="http://schemas.openxmlformats.org/officeDocument/2006/relationships/customXml" Target="../customXml/item357.xml"/><Relationship Id="rId522" Type="http://schemas.openxmlformats.org/officeDocument/2006/relationships/customXml" Target="../customXml/item522.xml"/><Relationship Id="rId54" Type="http://schemas.openxmlformats.org/officeDocument/2006/relationships/customXml" Target="../customXml/item54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217" Type="http://schemas.openxmlformats.org/officeDocument/2006/relationships/customXml" Target="../customXml/item217.xml"/><Relationship Id="rId399" Type="http://schemas.openxmlformats.org/officeDocument/2006/relationships/customXml" Target="../customXml/item399.xml"/><Relationship Id="rId564" Type="http://schemas.openxmlformats.org/officeDocument/2006/relationships/customXml" Target="../customXml/item564.xml"/><Relationship Id="rId259" Type="http://schemas.openxmlformats.org/officeDocument/2006/relationships/customXml" Target="../customXml/item259.xml"/><Relationship Id="rId424" Type="http://schemas.openxmlformats.org/officeDocument/2006/relationships/customXml" Target="../customXml/item424.xml"/><Relationship Id="rId466" Type="http://schemas.openxmlformats.org/officeDocument/2006/relationships/customXml" Target="../customXml/item466.xml"/><Relationship Id="rId631" Type="http://schemas.openxmlformats.org/officeDocument/2006/relationships/customXml" Target="../customXml/item631.xml"/><Relationship Id="rId673" Type="http://schemas.openxmlformats.org/officeDocument/2006/relationships/slide" Target="slides/slide2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326" Type="http://schemas.openxmlformats.org/officeDocument/2006/relationships/customXml" Target="../customXml/item326.xml"/><Relationship Id="rId533" Type="http://schemas.openxmlformats.org/officeDocument/2006/relationships/customXml" Target="../customXml/item533.xml"/><Relationship Id="rId65" Type="http://schemas.openxmlformats.org/officeDocument/2006/relationships/customXml" Target="../customXml/item65.xml"/><Relationship Id="rId130" Type="http://schemas.openxmlformats.org/officeDocument/2006/relationships/customXml" Target="../customXml/item130.xml"/><Relationship Id="rId368" Type="http://schemas.openxmlformats.org/officeDocument/2006/relationships/customXml" Target="../customXml/item368.xml"/><Relationship Id="rId575" Type="http://schemas.openxmlformats.org/officeDocument/2006/relationships/customXml" Target="../customXml/item575.xml"/><Relationship Id="rId172" Type="http://schemas.openxmlformats.org/officeDocument/2006/relationships/customXml" Target="../customXml/item172.xml"/><Relationship Id="rId228" Type="http://schemas.openxmlformats.org/officeDocument/2006/relationships/customXml" Target="../customXml/item228.xml"/><Relationship Id="rId435" Type="http://schemas.openxmlformats.org/officeDocument/2006/relationships/customXml" Target="../customXml/item435.xml"/><Relationship Id="rId477" Type="http://schemas.openxmlformats.org/officeDocument/2006/relationships/customXml" Target="../customXml/item477.xml"/><Relationship Id="rId600" Type="http://schemas.openxmlformats.org/officeDocument/2006/relationships/customXml" Target="../customXml/item600.xml"/><Relationship Id="rId642" Type="http://schemas.openxmlformats.org/officeDocument/2006/relationships/customXml" Target="../customXml/item642.xml"/><Relationship Id="rId684" Type="http://schemas.openxmlformats.org/officeDocument/2006/relationships/slide" Target="slides/slide13.xml"/><Relationship Id="rId281" Type="http://schemas.openxmlformats.org/officeDocument/2006/relationships/customXml" Target="../customXml/item281.xml"/><Relationship Id="rId337" Type="http://schemas.openxmlformats.org/officeDocument/2006/relationships/customXml" Target="../customXml/item337.xml"/><Relationship Id="rId502" Type="http://schemas.openxmlformats.org/officeDocument/2006/relationships/customXml" Target="../customXml/item502.xml"/><Relationship Id="rId34" Type="http://schemas.openxmlformats.org/officeDocument/2006/relationships/customXml" Target="../customXml/item34.xml"/><Relationship Id="rId76" Type="http://schemas.openxmlformats.org/officeDocument/2006/relationships/customXml" Target="../customXml/item76.xml"/><Relationship Id="rId141" Type="http://schemas.openxmlformats.org/officeDocument/2006/relationships/customXml" Target="../customXml/item141.xml"/><Relationship Id="rId379" Type="http://schemas.openxmlformats.org/officeDocument/2006/relationships/customXml" Target="../customXml/item379.xml"/><Relationship Id="rId544" Type="http://schemas.openxmlformats.org/officeDocument/2006/relationships/customXml" Target="../customXml/item544.xml"/><Relationship Id="rId586" Type="http://schemas.openxmlformats.org/officeDocument/2006/relationships/customXml" Target="../customXml/item586.xml"/><Relationship Id="rId7" Type="http://schemas.openxmlformats.org/officeDocument/2006/relationships/customXml" Target="../customXml/item7.xml"/><Relationship Id="rId183" Type="http://schemas.openxmlformats.org/officeDocument/2006/relationships/customXml" Target="../customXml/item183.xml"/><Relationship Id="rId239" Type="http://schemas.openxmlformats.org/officeDocument/2006/relationships/customXml" Target="../customXml/item239.xml"/><Relationship Id="rId390" Type="http://schemas.openxmlformats.org/officeDocument/2006/relationships/customXml" Target="../customXml/item390.xml"/><Relationship Id="rId404" Type="http://schemas.openxmlformats.org/officeDocument/2006/relationships/customXml" Target="../customXml/item404.xml"/><Relationship Id="rId446" Type="http://schemas.openxmlformats.org/officeDocument/2006/relationships/customXml" Target="../customXml/item446.xml"/><Relationship Id="rId611" Type="http://schemas.openxmlformats.org/officeDocument/2006/relationships/customXml" Target="../customXml/item611.xml"/><Relationship Id="rId653" Type="http://schemas.openxmlformats.org/officeDocument/2006/relationships/customXml" Target="../customXml/item653.xml"/><Relationship Id="rId250" Type="http://schemas.openxmlformats.org/officeDocument/2006/relationships/customXml" Target="../customXml/item250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488" Type="http://schemas.openxmlformats.org/officeDocument/2006/relationships/customXml" Target="../customXml/item488.xml"/><Relationship Id="rId45" Type="http://schemas.openxmlformats.org/officeDocument/2006/relationships/customXml" Target="../customXml/item45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348" Type="http://schemas.openxmlformats.org/officeDocument/2006/relationships/customXml" Target="../customXml/item348.xml"/><Relationship Id="rId513" Type="http://schemas.openxmlformats.org/officeDocument/2006/relationships/customXml" Target="../customXml/item513.xml"/><Relationship Id="rId555" Type="http://schemas.openxmlformats.org/officeDocument/2006/relationships/customXml" Target="../customXml/item555.xml"/><Relationship Id="rId597" Type="http://schemas.openxmlformats.org/officeDocument/2006/relationships/customXml" Target="../customXml/item597.xml"/><Relationship Id="rId152" Type="http://schemas.openxmlformats.org/officeDocument/2006/relationships/customXml" Target="../customXml/item152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415" Type="http://schemas.openxmlformats.org/officeDocument/2006/relationships/customXml" Target="../customXml/item415.xml"/><Relationship Id="rId457" Type="http://schemas.openxmlformats.org/officeDocument/2006/relationships/customXml" Target="../customXml/item457.xml"/><Relationship Id="rId622" Type="http://schemas.openxmlformats.org/officeDocument/2006/relationships/customXml" Target="../customXml/item622.xml"/><Relationship Id="rId261" Type="http://schemas.openxmlformats.org/officeDocument/2006/relationships/customXml" Target="../customXml/item261.xml"/><Relationship Id="rId499" Type="http://schemas.openxmlformats.org/officeDocument/2006/relationships/customXml" Target="../customXml/item499.xml"/><Relationship Id="rId664" Type="http://schemas.openxmlformats.org/officeDocument/2006/relationships/customXml" Target="../customXml/item664.xml"/><Relationship Id="rId14" Type="http://schemas.openxmlformats.org/officeDocument/2006/relationships/customXml" Target="../customXml/item14.xml"/><Relationship Id="rId56" Type="http://schemas.openxmlformats.org/officeDocument/2006/relationships/customXml" Target="../customXml/item56.xml"/><Relationship Id="rId317" Type="http://schemas.openxmlformats.org/officeDocument/2006/relationships/customXml" Target="../customXml/item317.xml"/><Relationship Id="rId359" Type="http://schemas.openxmlformats.org/officeDocument/2006/relationships/customXml" Target="../customXml/item359.xml"/><Relationship Id="rId524" Type="http://schemas.openxmlformats.org/officeDocument/2006/relationships/customXml" Target="../customXml/item524.xml"/><Relationship Id="rId566" Type="http://schemas.openxmlformats.org/officeDocument/2006/relationships/customXml" Target="../customXml/item566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63" Type="http://schemas.openxmlformats.org/officeDocument/2006/relationships/customXml" Target="../customXml/item163.xml"/><Relationship Id="rId219" Type="http://schemas.openxmlformats.org/officeDocument/2006/relationships/customXml" Target="../customXml/item219.xml"/><Relationship Id="rId370" Type="http://schemas.openxmlformats.org/officeDocument/2006/relationships/customXml" Target="../customXml/item370.xml"/><Relationship Id="rId426" Type="http://schemas.openxmlformats.org/officeDocument/2006/relationships/customXml" Target="../customXml/item426.xml"/><Relationship Id="rId633" Type="http://schemas.openxmlformats.org/officeDocument/2006/relationships/customXml" Target="../customXml/item633.xml"/><Relationship Id="rId230" Type="http://schemas.openxmlformats.org/officeDocument/2006/relationships/customXml" Target="../customXml/item230.xml"/><Relationship Id="rId468" Type="http://schemas.openxmlformats.org/officeDocument/2006/relationships/customXml" Target="../customXml/item468.xml"/><Relationship Id="rId675" Type="http://schemas.openxmlformats.org/officeDocument/2006/relationships/slide" Target="slides/slide4.xml"/><Relationship Id="rId25" Type="http://schemas.openxmlformats.org/officeDocument/2006/relationships/customXml" Target="../customXml/item25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328" Type="http://schemas.openxmlformats.org/officeDocument/2006/relationships/customXml" Target="../customXml/item328.xml"/><Relationship Id="rId535" Type="http://schemas.openxmlformats.org/officeDocument/2006/relationships/customXml" Target="../customXml/item535.xml"/><Relationship Id="rId577" Type="http://schemas.openxmlformats.org/officeDocument/2006/relationships/customXml" Target="../customXml/item577.xml"/><Relationship Id="rId132" Type="http://schemas.openxmlformats.org/officeDocument/2006/relationships/customXml" Target="../customXml/item132.xml"/><Relationship Id="rId174" Type="http://schemas.openxmlformats.org/officeDocument/2006/relationships/customXml" Target="../customXml/item174.xml"/><Relationship Id="rId381" Type="http://schemas.openxmlformats.org/officeDocument/2006/relationships/customXml" Target="../customXml/item381.xml"/><Relationship Id="rId602" Type="http://schemas.openxmlformats.org/officeDocument/2006/relationships/customXml" Target="../customXml/item602.xml"/><Relationship Id="rId241" Type="http://schemas.openxmlformats.org/officeDocument/2006/relationships/customXml" Target="../customXml/item241.xml"/><Relationship Id="rId437" Type="http://schemas.openxmlformats.org/officeDocument/2006/relationships/customXml" Target="../customXml/item437.xml"/><Relationship Id="rId479" Type="http://schemas.openxmlformats.org/officeDocument/2006/relationships/customXml" Target="../customXml/item479.xml"/><Relationship Id="rId644" Type="http://schemas.openxmlformats.org/officeDocument/2006/relationships/customXml" Target="../customXml/item644.xml"/><Relationship Id="rId686" Type="http://schemas.openxmlformats.org/officeDocument/2006/relationships/notesMaster" Target="notesMasters/notesMaster1.xml"/><Relationship Id="rId36" Type="http://schemas.openxmlformats.org/officeDocument/2006/relationships/customXml" Target="../customXml/item36.xml"/><Relationship Id="rId283" Type="http://schemas.openxmlformats.org/officeDocument/2006/relationships/customXml" Target="../customXml/item283.xml"/><Relationship Id="rId339" Type="http://schemas.openxmlformats.org/officeDocument/2006/relationships/customXml" Target="../customXml/item339.xml"/><Relationship Id="rId490" Type="http://schemas.openxmlformats.org/officeDocument/2006/relationships/customXml" Target="../customXml/item490.xml"/><Relationship Id="rId504" Type="http://schemas.openxmlformats.org/officeDocument/2006/relationships/customXml" Target="../customXml/item504.xml"/><Relationship Id="rId546" Type="http://schemas.openxmlformats.org/officeDocument/2006/relationships/customXml" Target="../customXml/item546.xml"/><Relationship Id="rId78" Type="http://schemas.openxmlformats.org/officeDocument/2006/relationships/customXml" Target="../customXml/item78.xml"/><Relationship Id="rId101" Type="http://schemas.openxmlformats.org/officeDocument/2006/relationships/customXml" Target="../customXml/item101.xml"/><Relationship Id="rId143" Type="http://schemas.openxmlformats.org/officeDocument/2006/relationships/customXml" Target="../customXml/item143.xml"/><Relationship Id="rId185" Type="http://schemas.openxmlformats.org/officeDocument/2006/relationships/customXml" Target="../customXml/item185.xml"/><Relationship Id="rId350" Type="http://schemas.openxmlformats.org/officeDocument/2006/relationships/customXml" Target="../customXml/item350.xml"/><Relationship Id="rId406" Type="http://schemas.openxmlformats.org/officeDocument/2006/relationships/customXml" Target="../customXml/item406.xml"/><Relationship Id="rId588" Type="http://schemas.openxmlformats.org/officeDocument/2006/relationships/customXml" Target="../customXml/item588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392" Type="http://schemas.openxmlformats.org/officeDocument/2006/relationships/customXml" Target="../customXml/item392.xml"/><Relationship Id="rId448" Type="http://schemas.openxmlformats.org/officeDocument/2006/relationships/customXml" Target="../customXml/item448.xml"/><Relationship Id="rId613" Type="http://schemas.openxmlformats.org/officeDocument/2006/relationships/customXml" Target="../customXml/item613.xml"/><Relationship Id="rId655" Type="http://schemas.openxmlformats.org/officeDocument/2006/relationships/customXml" Target="../customXml/item655.xml"/><Relationship Id="rId252" Type="http://schemas.openxmlformats.org/officeDocument/2006/relationships/customXml" Target="../customXml/item252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515" Type="http://schemas.openxmlformats.org/officeDocument/2006/relationships/customXml" Target="../customXml/item515.xml"/><Relationship Id="rId47" Type="http://schemas.openxmlformats.org/officeDocument/2006/relationships/customXml" Target="../customXml/item47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54" Type="http://schemas.openxmlformats.org/officeDocument/2006/relationships/customXml" Target="../customXml/item154.xml"/><Relationship Id="rId361" Type="http://schemas.openxmlformats.org/officeDocument/2006/relationships/customXml" Target="../customXml/item361.xml"/><Relationship Id="rId557" Type="http://schemas.openxmlformats.org/officeDocument/2006/relationships/customXml" Target="../customXml/item557.xml"/><Relationship Id="rId599" Type="http://schemas.openxmlformats.org/officeDocument/2006/relationships/customXml" Target="../customXml/item599.xml"/><Relationship Id="rId196" Type="http://schemas.openxmlformats.org/officeDocument/2006/relationships/customXml" Target="../customXml/item196.xml"/><Relationship Id="rId417" Type="http://schemas.openxmlformats.org/officeDocument/2006/relationships/customXml" Target="../customXml/item417.xml"/><Relationship Id="rId459" Type="http://schemas.openxmlformats.org/officeDocument/2006/relationships/customXml" Target="../customXml/item459.xml"/><Relationship Id="rId624" Type="http://schemas.openxmlformats.org/officeDocument/2006/relationships/customXml" Target="../customXml/item624.xml"/><Relationship Id="rId666" Type="http://schemas.openxmlformats.org/officeDocument/2006/relationships/customXml" Target="../customXml/item666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63" Type="http://schemas.openxmlformats.org/officeDocument/2006/relationships/customXml" Target="../customXml/item263.xml"/><Relationship Id="rId319" Type="http://schemas.openxmlformats.org/officeDocument/2006/relationships/customXml" Target="../customXml/item319.xml"/><Relationship Id="rId470" Type="http://schemas.openxmlformats.org/officeDocument/2006/relationships/customXml" Target="../customXml/item470.xml"/><Relationship Id="rId526" Type="http://schemas.openxmlformats.org/officeDocument/2006/relationships/customXml" Target="../customXml/item526.xml"/><Relationship Id="rId58" Type="http://schemas.openxmlformats.org/officeDocument/2006/relationships/customXml" Target="../customXml/item58.xml"/><Relationship Id="rId123" Type="http://schemas.openxmlformats.org/officeDocument/2006/relationships/customXml" Target="../customXml/item123.xml"/><Relationship Id="rId330" Type="http://schemas.openxmlformats.org/officeDocument/2006/relationships/customXml" Target="../customXml/item330.xml"/><Relationship Id="rId568" Type="http://schemas.openxmlformats.org/officeDocument/2006/relationships/customXml" Target="../customXml/item568.xml"/><Relationship Id="rId165" Type="http://schemas.openxmlformats.org/officeDocument/2006/relationships/customXml" Target="../customXml/item165.xml"/><Relationship Id="rId372" Type="http://schemas.openxmlformats.org/officeDocument/2006/relationships/customXml" Target="../customXml/item372.xml"/><Relationship Id="rId428" Type="http://schemas.openxmlformats.org/officeDocument/2006/relationships/customXml" Target="../customXml/item428.xml"/><Relationship Id="rId635" Type="http://schemas.openxmlformats.org/officeDocument/2006/relationships/customXml" Target="../customXml/item635.xml"/><Relationship Id="rId677" Type="http://schemas.openxmlformats.org/officeDocument/2006/relationships/slide" Target="slides/slide6.xml"/><Relationship Id="rId232" Type="http://schemas.openxmlformats.org/officeDocument/2006/relationships/customXml" Target="../customXml/item232.xml"/><Relationship Id="rId274" Type="http://schemas.openxmlformats.org/officeDocument/2006/relationships/customXml" Target="../customXml/item274.xml"/><Relationship Id="rId481" Type="http://schemas.openxmlformats.org/officeDocument/2006/relationships/customXml" Target="../customXml/item481.xml"/><Relationship Id="rId27" Type="http://schemas.openxmlformats.org/officeDocument/2006/relationships/customXml" Target="../customXml/item27.xml"/><Relationship Id="rId69" Type="http://schemas.openxmlformats.org/officeDocument/2006/relationships/customXml" Target="../customXml/item69.xml"/><Relationship Id="rId134" Type="http://schemas.openxmlformats.org/officeDocument/2006/relationships/customXml" Target="../customXml/item134.xml"/><Relationship Id="rId537" Type="http://schemas.openxmlformats.org/officeDocument/2006/relationships/customXml" Target="../customXml/item537.xml"/><Relationship Id="rId579" Type="http://schemas.openxmlformats.org/officeDocument/2006/relationships/customXml" Target="../customXml/item579.xml"/><Relationship Id="rId80" Type="http://schemas.openxmlformats.org/officeDocument/2006/relationships/customXml" Target="../customXml/item80.xml"/><Relationship Id="rId176" Type="http://schemas.openxmlformats.org/officeDocument/2006/relationships/customXml" Target="../customXml/item176.xml"/><Relationship Id="rId341" Type="http://schemas.openxmlformats.org/officeDocument/2006/relationships/customXml" Target="../customXml/item341.xml"/><Relationship Id="rId383" Type="http://schemas.openxmlformats.org/officeDocument/2006/relationships/customXml" Target="../customXml/item383.xml"/><Relationship Id="rId439" Type="http://schemas.openxmlformats.org/officeDocument/2006/relationships/customXml" Target="../customXml/item439.xml"/><Relationship Id="rId590" Type="http://schemas.openxmlformats.org/officeDocument/2006/relationships/customXml" Target="../customXml/item590.xml"/><Relationship Id="rId604" Type="http://schemas.openxmlformats.org/officeDocument/2006/relationships/customXml" Target="../customXml/item604.xml"/><Relationship Id="rId646" Type="http://schemas.openxmlformats.org/officeDocument/2006/relationships/customXml" Target="../customXml/item646.xml"/><Relationship Id="rId201" Type="http://schemas.openxmlformats.org/officeDocument/2006/relationships/customXml" Target="../customXml/item201.xml"/><Relationship Id="rId243" Type="http://schemas.openxmlformats.org/officeDocument/2006/relationships/customXml" Target="../customXml/item243.xml"/><Relationship Id="rId285" Type="http://schemas.openxmlformats.org/officeDocument/2006/relationships/customXml" Target="../customXml/item285.xml"/><Relationship Id="rId450" Type="http://schemas.openxmlformats.org/officeDocument/2006/relationships/customXml" Target="../customXml/item450.xml"/><Relationship Id="rId506" Type="http://schemas.openxmlformats.org/officeDocument/2006/relationships/customXml" Target="../customXml/item506.xml"/><Relationship Id="rId688" Type="http://schemas.openxmlformats.org/officeDocument/2006/relationships/presProps" Target="presProps.xml"/><Relationship Id="rId38" Type="http://schemas.openxmlformats.org/officeDocument/2006/relationships/customXml" Target="../customXml/item38.xml"/><Relationship Id="rId103" Type="http://schemas.openxmlformats.org/officeDocument/2006/relationships/customXml" Target="../customXml/item103.xml"/><Relationship Id="rId310" Type="http://schemas.openxmlformats.org/officeDocument/2006/relationships/customXml" Target="../customXml/item310.xml"/><Relationship Id="rId492" Type="http://schemas.openxmlformats.org/officeDocument/2006/relationships/customXml" Target="../customXml/item492.xml"/><Relationship Id="rId548" Type="http://schemas.openxmlformats.org/officeDocument/2006/relationships/customXml" Target="../customXml/item548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87" Type="http://schemas.openxmlformats.org/officeDocument/2006/relationships/customXml" Target="../customXml/item187.xml"/><Relationship Id="rId352" Type="http://schemas.openxmlformats.org/officeDocument/2006/relationships/customXml" Target="../customXml/item352.xml"/><Relationship Id="rId394" Type="http://schemas.openxmlformats.org/officeDocument/2006/relationships/customXml" Target="../customXml/item394.xml"/><Relationship Id="rId408" Type="http://schemas.openxmlformats.org/officeDocument/2006/relationships/customXml" Target="../customXml/item408.xml"/><Relationship Id="rId615" Type="http://schemas.openxmlformats.org/officeDocument/2006/relationships/customXml" Target="../customXml/item615.xml"/><Relationship Id="rId212" Type="http://schemas.openxmlformats.org/officeDocument/2006/relationships/customXml" Target="../customXml/item212.xml"/><Relationship Id="rId254" Type="http://schemas.openxmlformats.org/officeDocument/2006/relationships/customXml" Target="../customXml/item254.xml"/><Relationship Id="rId657" Type="http://schemas.openxmlformats.org/officeDocument/2006/relationships/customXml" Target="../customXml/item657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96" Type="http://schemas.openxmlformats.org/officeDocument/2006/relationships/customXml" Target="../customXml/item296.xml"/><Relationship Id="rId461" Type="http://schemas.openxmlformats.org/officeDocument/2006/relationships/customXml" Target="../customXml/item461.xml"/><Relationship Id="rId517" Type="http://schemas.openxmlformats.org/officeDocument/2006/relationships/customXml" Target="../customXml/item517.xml"/><Relationship Id="rId559" Type="http://schemas.openxmlformats.org/officeDocument/2006/relationships/customXml" Target="../customXml/item559.xml"/><Relationship Id="rId60" Type="http://schemas.openxmlformats.org/officeDocument/2006/relationships/customXml" Target="../customXml/item60.xml"/><Relationship Id="rId156" Type="http://schemas.openxmlformats.org/officeDocument/2006/relationships/customXml" Target="../customXml/item156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63" Type="http://schemas.openxmlformats.org/officeDocument/2006/relationships/customXml" Target="../customXml/item363.xml"/><Relationship Id="rId419" Type="http://schemas.openxmlformats.org/officeDocument/2006/relationships/customXml" Target="../customXml/item419.xml"/><Relationship Id="rId570" Type="http://schemas.openxmlformats.org/officeDocument/2006/relationships/customXml" Target="../customXml/item570.xml"/><Relationship Id="rId626" Type="http://schemas.openxmlformats.org/officeDocument/2006/relationships/customXml" Target="../customXml/item626.xml"/><Relationship Id="rId223" Type="http://schemas.openxmlformats.org/officeDocument/2006/relationships/customXml" Target="../customXml/item223.xml"/><Relationship Id="rId430" Type="http://schemas.openxmlformats.org/officeDocument/2006/relationships/customXml" Target="../customXml/item430.xml"/><Relationship Id="rId668" Type="http://schemas.openxmlformats.org/officeDocument/2006/relationships/customXml" Target="../customXml/item668.xml"/><Relationship Id="rId18" Type="http://schemas.openxmlformats.org/officeDocument/2006/relationships/customXml" Target="../customXml/item18.xml"/><Relationship Id="rId265" Type="http://schemas.openxmlformats.org/officeDocument/2006/relationships/customXml" Target="../customXml/item265.xml"/><Relationship Id="rId472" Type="http://schemas.openxmlformats.org/officeDocument/2006/relationships/customXml" Target="../customXml/item472.xml"/><Relationship Id="rId528" Type="http://schemas.openxmlformats.org/officeDocument/2006/relationships/customXml" Target="../customXml/item528.xml"/><Relationship Id="rId125" Type="http://schemas.openxmlformats.org/officeDocument/2006/relationships/customXml" Target="../customXml/item125.xml"/><Relationship Id="rId167" Type="http://schemas.openxmlformats.org/officeDocument/2006/relationships/customXml" Target="../customXml/item167.xml"/><Relationship Id="rId332" Type="http://schemas.openxmlformats.org/officeDocument/2006/relationships/customXml" Target="../customXml/item332.xml"/><Relationship Id="rId374" Type="http://schemas.openxmlformats.org/officeDocument/2006/relationships/customXml" Target="../customXml/item374.xml"/><Relationship Id="rId581" Type="http://schemas.openxmlformats.org/officeDocument/2006/relationships/customXml" Target="../customXml/item581.xml"/><Relationship Id="rId71" Type="http://schemas.openxmlformats.org/officeDocument/2006/relationships/customXml" Target="../customXml/item71.xml"/><Relationship Id="rId234" Type="http://schemas.openxmlformats.org/officeDocument/2006/relationships/customXml" Target="../customXml/item234.xml"/><Relationship Id="rId637" Type="http://schemas.openxmlformats.org/officeDocument/2006/relationships/customXml" Target="../customXml/item637.xml"/><Relationship Id="rId679" Type="http://schemas.openxmlformats.org/officeDocument/2006/relationships/slide" Target="slides/slide8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76" Type="http://schemas.openxmlformats.org/officeDocument/2006/relationships/customXml" Target="../customXml/item276.xml"/><Relationship Id="rId441" Type="http://schemas.openxmlformats.org/officeDocument/2006/relationships/customXml" Target="../customXml/item441.xml"/><Relationship Id="rId483" Type="http://schemas.openxmlformats.org/officeDocument/2006/relationships/customXml" Target="../customXml/item483.xml"/><Relationship Id="rId539" Type="http://schemas.openxmlformats.org/officeDocument/2006/relationships/customXml" Target="../customXml/item539.xml"/><Relationship Id="rId690" Type="http://schemas.openxmlformats.org/officeDocument/2006/relationships/theme" Target="theme/theme1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customXml" Target="../customXml/item322.xml"/><Relationship Id="rId343" Type="http://schemas.openxmlformats.org/officeDocument/2006/relationships/customXml" Target="../customXml/item343.xml"/><Relationship Id="rId364" Type="http://schemas.openxmlformats.org/officeDocument/2006/relationships/customXml" Target="../customXml/item364.xml"/><Relationship Id="rId550" Type="http://schemas.openxmlformats.org/officeDocument/2006/relationships/customXml" Target="../customXml/item550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385" Type="http://schemas.openxmlformats.org/officeDocument/2006/relationships/customXml" Target="../customXml/item385.xml"/><Relationship Id="rId571" Type="http://schemas.openxmlformats.org/officeDocument/2006/relationships/customXml" Target="../customXml/item571.xml"/><Relationship Id="rId592" Type="http://schemas.openxmlformats.org/officeDocument/2006/relationships/customXml" Target="../customXml/item592.xml"/><Relationship Id="rId606" Type="http://schemas.openxmlformats.org/officeDocument/2006/relationships/customXml" Target="../customXml/item606.xml"/><Relationship Id="rId627" Type="http://schemas.openxmlformats.org/officeDocument/2006/relationships/customXml" Target="../customXml/item627.xml"/><Relationship Id="rId648" Type="http://schemas.openxmlformats.org/officeDocument/2006/relationships/customXml" Target="../customXml/item648.xml"/><Relationship Id="rId669" Type="http://schemas.openxmlformats.org/officeDocument/2006/relationships/customXml" Target="../customXml/item669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410" Type="http://schemas.openxmlformats.org/officeDocument/2006/relationships/customXml" Target="../customXml/item410.xml"/><Relationship Id="rId431" Type="http://schemas.openxmlformats.org/officeDocument/2006/relationships/customXml" Target="../customXml/item431.xml"/><Relationship Id="rId452" Type="http://schemas.openxmlformats.org/officeDocument/2006/relationships/customXml" Target="../customXml/item452.xml"/><Relationship Id="rId473" Type="http://schemas.openxmlformats.org/officeDocument/2006/relationships/customXml" Target="../customXml/item473.xml"/><Relationship Id="rId494" Type="http://schemas.openxmlformats.org/officeDocument/2006/relationships/customXml" Target="../customXml/item494.xml"/><Relationship Id="rId508" Type="http://schemas.openxmlformats.org/officeDocument/2006/relationships/customXml" Target="../customXml/item508.xml"/><Relationship Id="rId529" Type="http://schemas.openxmlformats.org/officeDocument/2006/relationships/customXml" Target="../customXml/item529.xml"/><Relationship Id="rId680" Type="http://schemas.openxmlformats.org/officeDocument/2006/relationships/slide" Target="slides/slide9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customXml" Target="../customXml/item312.xml"/><Relationship Id="rId333" Type="http://schemas.openxmlformats.org/officeDocument/2006/relationships/customXml" Target="../customXml/item333.xml"/><Relationship Id="rId354" Type="http://schemas.openxmlformats.org/officeDocument/2006/relationships/customXml" Target="../customXml/item354.xml"/><Relationship Id="rId540" Type="http://schemas.openxmlformats.org/officeDocument/2006/relationships/customXml" Target="../customXml/item540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75" Type="http://schemas.openxmlformats.org/officeDocument/2006/relationships/customXml" Target="../customXml/item375.xml"/><Relationship Id="rId396" Type="http://schemas.openxmlformats.org/officeDocument/2006/relationships/customXml" Target="../customXml/item396.xml"/><Relationship Id="rId561" Type="http://schemas.openxmlformats.org/officeDocument/2006/relationships/customXml" Target="../customXml/item561.xml"/><Relationship Id="rId582" Type="http://schemas.openxmlformats.org/officeDocument/2006/relationships/customXml" Target="../customXml/item582.xml"/><Relationship Id="rId617" Type="http://schemas.openxmlformats.org/officeDocument/2006/relationships/customXml" Target="../customXml/item617.xml"/><Relationship Id="rId638" Type="http://schemas.openxmlformats.org/officeDocument/2006/relationships/customXml" Target="../customXml/item638.xml"/><Relationship Id="rId659" Type="http://schemas.openxmlformats.org/officeDocument/2006/relationships/customXml" Target="../customXml/item65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400" Type="http://schemas.openxmlformats.org/officeDocument/2006/relationships/customXml" Target="../customXml/item400.xml"/><Relationship Id="rId421" Type="http://schemas.openxmlformats.org/officeDocument/2006/relationships/customXml" Target="../customXml/item421.xml"/><Relationship Id="rId442" Type="http://schemas.openxmlformats.org/officeDocument/2006/relationships/customXml" Target="../customXml/item442.xml"/><Relationship Id="rId463" Type="http://schemas.openxmlformats.org/officeDocument/2006/relationships/customXml" Target="../customXml/item463.xml"/><Relationship Id="rId484" Type="http://schemas.openxmlformats.org/officeDocument/2006/relationships/customXml" Target="../customXml/item484.xml"/><Relationship Id="rId519" Type="http://schemas.openxmlformats.org/officeDocument/2006/relationships/customXml" Target="../customXml/item519.xml"/><Relationship Id="rId670" Type="http://schemas.openxmlformats.org/officeDocument/2006/relationships/customXml" Target="../customXml/item670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customXml" Target="../customXml/item302.xml"/><Relationship Id="rId323" Type="http://schemas.openxmlformats.org/officeDocument/2006/relationships/customXml" Target="../customXml/item323.xml"/><Relationship Id="rId344" Type="http://schemas.openxmlformats.org/officeDocument/2006/relationships/customXml" Target="../customXml/item344.xml"/><Relationship Id="rId530" Type="http://schemas.openxmlformats.org/officeDocument/2006/relationships/customXml" Target="../customXml/item530.xml"/><Relationship Id="rId691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65" Type="http://schemas.openxmlformats.org/officeDocument/2006/relationships/customXml" Target="../customXml/item365.xml"/><Relationship Id="rId386" Type="http://schemas.openxmlformats.org/officeDocument/2006/relationships/customXml" Target="../customXml/item386.xml"/><Relationship Id="rId551" Type="http://schemas.openxmlformats.org/officeDocument/2006/relationships/customXml" Target="../customXml/item551.xml"/><Relationship Id="rId572" Type="http://schemas.openxmlformats.org/officeDocument/2006/relationships/customXml" Target="../customXml/item572.xml"/><Relationship Id="rId593" Type="http://schemas.openxmlformats.org/officeDocument/2006/relationships/customXml" Target="../customXml/item593.xml"/><Relationship Id="rId607" Type="http://schemas.openxmlformats.org/officeDocument/2006/relationships/customXml" Target="../customXml/item607.xml"/><Relationship Id="rId628" Type="http://schemas.openxmlformats.org/officeDocument/2006/relationships/customXml" Target="../customXml/item628.xml"/><Relationship Id="rId649" Type="http://schemas.openxmlformats.org/officeDocument/2006/relationships/customXml" Target="../customXml/item64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411" Type="http://schemas.openxmlformats.org/officeDocument/2006/relationships/customXml" Target="../customXml/item411.xml"/><Relationship Id="rId432" Type="http://schemas.openxmlformats.org/officeDocument/2006/relationships/customXml" Target="../customXml/item432.xml"/><Relationship Id="rId453" Type="http://schemas.openxmlformats.org/officeDocument/2006/relationships/customXml" Target="../customXml/item453.xml"/><Relationship Id="rId474" Type="http://schemas.openxmlformats.org/officeDocument/2006/relationships/customXml" Target="../customXml/item474.xml"/><Relationship Id="rId509" Type="http://schemas.openxmlformats.org/officeDocument/2006/relationships/customXml" Target="../customXml/item509.xml"/><Relationship Id="rId660" Type="http://schemas.openxmlformats.org/officeDocument/2006/relationships/customXml" Target="../customXml/item660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313" Type="http://schemas.openxmlformats.org/officeDocument/2006/relationships/customXml" Target="../customXml/item313.xml"/><Relationship Id="rId495" Type="http://schemas.openxmlformats.org/officeDocument/2006/relationships/customXml" Target="../customXml/item495.xml"/><Relationship Id="rId681" Type="http://schemas.openxmlformats.org/officeDocument/2006/relationships/slide" Target="slides/slide10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334" Type="http://schemas.openxmlformats.org/officeDocument/2006/relationships/customXml" Target="../customXml/item334.xml"/><Relationship Id="rId355" Type="http://schemas.openxmlformats.org/officeDocument/2006/relationships/customXml" Target="../customXml/item355.xml"/><Relationship Id="rId376" Type="http://schemas.openxmlformats.org/officeDocument/2006/relationships/customXml" Target="../customXml/item376.xml"/><Relationship Id="rId397" Type="http://schemas.openxmlformats.org/officeDocument/2006/relationships/customXml" Target="../customXml/item397.xml"/><Relationship Id="rId520" Type="http://schemas.openxmlformats.org/officeDocument/2006/relationships/customXml" Target="../customXml/item520.xml"/><Relationship Id="rId541" Type="http://schemas.openxmlformats.org/officeDocument/2006/relationships/customXml" Target="../customXml/item541.xml"/><Relationship Id="rId562" Type="http://schemas.openxmlformats.org/officeDocument/2006/relationships/customXml" Target="../customXml/item562.xml"/><Relationship Id="rId583" Type="http://schemas.openxmlformats.org/officeDocument/2006/relationships/customXml" Target="../customXml/item583.xml"/><Relationship Id="rId618" Type="http://schemas.openxmlformats.org/officeDocument/2006/relationships/customXml" Target="../customXml/item618.xml"/><Relationship Id="rId639" Type="http://schemas.openxmlformats.org/officeDocument/2006/relationships/customXml" Target="../customXml/item639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401" Type="http://schemas.openxmlformats.org/officeDocument/2006/relationships/customXml" Target="../customXml/item401.xml"/><Relationship Id="rId422" Type="http://schemas.openxmlformats.org/officeDocument/2006/relationships/customXml" Target="../customXml/item422.xml"/><Relationship Id="rId443" Type="http://schemas.openxmlformats.org/officeDocument/2006/relationships/customXml" Target="../customXml/item443.xml"/><Relationship Id="rId464" Type="http://schemas.openxmlformats.org/officeDocument/2006/relationships/customXml" Target="../customXml/item464.xml"/><Relationship Id="rId650" Type="http://schemas.openxmlformats.org/officeDocument/2006/relationships/customXml" Target="../customXml/item650.xml"/><Relationship Id="rId303" Type="http://schemas.openxmlformats.org/officeDocument/2006/relationships/customXml" Target="../customXml/item303.xml"/><Relationship Id="rId485" Type="http://schemas.openxmlformats.org/officeDocument/2006/relationships/customXml" Target="../customXml/item485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345" Type="http://schemas.openxmlformats.org/officeDocument/2006/relationships/customXml" Target="../customXml/item345.xml"/><Relationship Id="rId387" Type="http://schemas.openxmlformats.org/officeDocument/2006/relationships/customXml" Target="../customXml/item387.xml"/><Relationship Id="rId510" Type="http://schemas.openxmlformats.org/officeDocument/2006/relationships/customXml" Target="../customXml/item510.xml"/><Relationship Id="rId552" Type="http://schemas.openxmlformats.org/officeDocument/2006/relationships/customXml" Target="../customXml/item552.xml"/><Relationship Id="rId594" Type="http://schemas.openxmlformats.org/officeDocument/2006/relationships/customXml" Target="../customXml/item594.xml"/><Relationship Id="rId608" Type="http://schemas.openxmlformats.org/officeDocument/2006/relationships/customXml" Target="../customXml/item608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412" Type="http://schemas.openxmlformats.org/officeDocument/2006/relationships/customXml" Target="../customXml/item412.xml"/><Relationship Id="rId107" Type="http://schemas.openxmlformats.org/officeDocument/2006/relationships/customXml" Target="../customXml/item107.xml"/><Relationship Id="rId289" Type="http://schemas.openxmlformats.org/officeDocument/2006/relationships/customXml" Target="../customXml/item289.xml"/><Relationship Id="rId454" Type="http://schemas.openxmlformats.org/officeDocument/2006/relationships/customXml" Target="../customXml/item454.xml"/><Relationship Id="rId496" Type="http://schemas.openxmlformats.org/officeDocument/2006/relationships/customXml" Target="../customXml/item496.xml"/><Relationship Id="rId661" Type="http://schemas.openxmlformats.org/officeDocument/2006/relationships/customXml" Target="../customXml/item661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56" Type="http://schemas.openxmlformats.org/officeDocument/2006/relationships/customXml" Target="../customXml/item356.xml"/><Relationship Id="rId398" Type="http://schemas.openxmlformats.org/officeDocument/2006/relationships/customXml" Target="../customXml/item398.xml"/><Relationship Id="rId521" Type="http://schemas.openxmlformats.org/officeDocument/2006/relationships/customXml" Target="../customXml/item521.xml"/><Relationship Id="rId563" Type="http://schemas.openxmlformats.org/officeDocument/2006/relationships/customXml" Target="../customXml/item563.xml"/><Relationship Id="rId619" Type="http://schemas.openxmlformats.org/officeDocument/2006/relationships/customXml" Target="../customXml/item619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423" Type="http://schemas.openxmlformats.org/officeDocument/2006/relationships/customXml" Target="../customXml/item423.xml"/><Relationship Id="rId258" Type="http://schemas.openxmlformats.org/officeDocument/2006/relationships/customXml" Target="../customXml/item258.xml"/><Relationship Id="rId465" Type="http://schemas.openxmlformats.org/officeDocument/2006/relationships/customXml" Target="../customXml/item465.xml"/><Relationship Id="rId630" Type="http://schemas.openxmlformats.org/officeDocument/2006/relationships/customXml" Target="../customXml/item630.xml"/><Relationship Id="rId672" Type="http://schemas.openxmlformats.org/officeDocument/2006/relationships/slide" Target="slides/slide1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325" Type="http://schemas.openxmlformats.org/officeDocument/2006/relationships/customXml" Target="../customXml/item325.xml"/><Relationship Id="rId367" Type="http://schemas.openxmlformats.org/officeDocument/2006/relationships/customXml" Target="../customXml/item367.xml"/><Relationship Id="rId532" Type="http://schemas.openxmlformats.org/officeDocument/2006/relationships/customXml" Target="../customXml/item532.xml"/><Relationship Id="rId574" Type="http://schemas.openxmlformats.org/officeDocument/2006/relationships/customXml" Target="../customXml/item574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434" Type="http://schemas.openxmlformats.org/officeDocument/2006/relationships/customXml" Target="../customXml/item434.xml"/><Relationship Id="rId476" Type="http://schemas.openxmlformats.org/officeDocument/2006/relationships/customXml" Target="../customXml/item476.xml"/><Relationship Id="rId641" Type="http://schemas.openxmlformats.org/officeDocument/2006/relationships/customXml" Target="../customXml/item641.xml"/><Relationship Id="rId683" Type="http://schemas.openxmlformats.org/officeDocument/2006/relationships/slide" Target="slides/slide12.xml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36" Type="http://schemas.openxmlformats.org/officeDocument/2006/relationships/customXml" Target="../customXml/item336.xml"/><Relationship Id="rId501" Type="http://schemas.openxmlformats.org/officeDocument/2006/relationships/customXml" Target="../customXml/item501.xml"/><Relationship Id="rId543" Type="http://schemas.openxmlformats.org/officeDocument/2006/relationships/customXml" Target="../customXml/item543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378" Type="http://schemas.openxmlformats.org/officeDocument/2006/relationships/customXml" Target="../customXml/item378.xml"/><Relationship Id="rId403" Type="http://schemas.openxmlformats.org/officeDocument/2006/relationships/customXml" Target="../customXml/item403.xml"/><Relationship Id="rId585" Type="http://schemas.openxmlformats.org/officeDocument/2006/relationships/customXml" Target="../customXml/item585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445" Type="http://schemas.openxmlformats.org/officeDocument/2006/relationships/customXml" Target="../customXml/item445.xml"/><Relationship Id="rId487" Type="http://schemas.openxmlformats.org/officeDocument/2006/relationships/customXml" Target="../customXml/item487.xml"/><Relationship Id="rId610" Type="http://schemas.openxmlformats.org/officeDocument/2006/relationships/customXml" Target="../customXml/item610.xml"/><Relationship Id="rId652" Type="http://schemas.openxmlformats.org/officeDocument/2006/relationships/customXml" Target="../customXml/item652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47" Type="http://schemas.openxmlformats.org/officeDocument/2006/relationships/customXml" Target="../customXml/item347.xml"/><Relationship Id="rId512" Type="http://schemas.openxmlformats.org/officeDocument/2006/relationships/customXml" Target="../customXml/item512.xml"/><Relationship Id="rId44" Type="http://schemas.openxmlformats.org/officeDocument/2006/relationships/customXml" Target="../customXml/item44.xml"/><Relationship Id="rId86" Type="http://schemas.openxmlformats.org/officeDocument/2006/relationships/customXml" Target="../customXml/item86.xml"/><Relationship Id="rId151" Type="http://schemas.openxmlformats.org/officeDocument/2006/relationships/customXml" Target="../customXml/item151.xml"/><Relationship Id="rId389" Type="http://schemas.openxmlformats.org/officeDocument/2006/relationships/customXml" Target="../customXml/item389.xml"/><Relationship Id="rId554" Type="http://schemas.openxmlformats.org/officeDocument/2006/relationships/customXml" Target="../customXml/item554.xml"/><Relationship Id="rId596" Type="http://schemas.openxmlformats.org/officeDocument/2006/relationships/customXml" Target="../customXml/item596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49" Type="http://schemas.openxmlformats.org/officeDocument/2006/relationships/customXml" Target="../customXml/item249.xml"/><Relationship Id="rId414" Type="http://schemas.openxmlformats.org/officeDocument/2006/relationships/customXml" Target="../customXml/item414.xml"/><Relationship Id="rId456" Type="http://schemas.openxmlformats.org/officeDocument/2006/relationships/customXml" Target="../customXml/item456.xml"/><Relationship Id="rId498" Type="http://schemas.openxmlformats.org/officeDocument/2006/relationships/customXml" Target="../customXml/item498.xml"/><Relationship Id="rId621" Type="http://schemas.openxmlformats.org/officeDocument/2006/relationships/customXml" Target="../customXml/item621.xml"/><Relationship Id="rId663" Type="http://schemas.openxmlformats.org/officeDocument/2006/relationships/customXml" Target="../customXml/item663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316" Type="http://schemas.openxmlformats.org/officeDocument/2006/relationships/customXml" Target="../customXml/item316.xml"/><Relationship Id="rId523" Type="http://schemas.openxmlformats.org/officeDocument/2006/relationships/customXml" Target="../customXml/item523.xml"/><Relationship Id="rId55" Type="http://schemas.openxmlformats.org/officeDocument/2006/relationships/customXml" Target="../customXml/item55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358" Type="http://schemas.openxmlformats.org/officeDocument/2006/relationships/customXml" Target="../customXml/item358.xml"/><Relationship Id="rId565" Type="http://schemas.openxmlformats.org/officeDocument/2006/relationships/customXml" Target="../customXml/item565.xml"/><Relationship Id="rId162" Type="http://schemas.openxmlformats.org/officeDocument/2006/relationships/customXml" Target="../customXml/item162.xml"/><Relationship Id="rId218" Type="http://schemas.openxmlformats.org/officeDocument/2006/relationships/customXml" Target="../customXml/item218.xml"/><Relationship Id="rId425" Type="http://schemas.openxmlformats.org/officeDocument/2006/relationships/customXml" Target="../customXml/item425.xml"/><Relationship Id="rId467" Type="http://schemas.openxmlformats.org/officeDocument/2006/relationships/customXml" Target="../customXml/item467.xml"/><Relationship Id="rId632" Type="http://schemas.openxmlformats.org/officeDocument/2006/relationships/customXml" Target="../customXml/item632.xml"/><Relationship Id="rId271" Type="http://schemas.openxmlformats.org/officeDocument/2006/relationships/customXml" Target="../customXml/item271.xml"/><Relationship Id="rId674" Type="http://schemas.openxmlformats.org/officeDocument/2006/relationships/slide" Target="slides/slide3.xml"/><Relationship Id="rId24" Type="http://schemas.openxmlformats.org/officeDocument/2006/relationships/customXml" Target="../customXml/item24.xml"/><Relationship Id="rId66" Type="http://schemas.openxmlformats.org/officeDocument/2006/relationships/customXml" Target="../customXml/item66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69" Type="http://schemas.openxmlformats.org/officeDocument/2006/relationships/customXml" Target="../customXml/item369.xml"/><Relationship Id="rId534" Type="http://schemas.openxmlformats.org/officeDocument/2006/relationships/customXml" Target="../customXml/item534.xml"/><Relationship Id="rId576" Type="http://schemas.openxmlformats.org/officeDocument/2006/relationships/customXml" Target="../customXml/item576.xml"/><Relationship Id="rId173" Type="http://schemas.openxmlformats.org/officeDocument/2006/relationships/customXml" Target="../customXml/item173.xml"/><Relationship Id="rId229" Type="http://schemas.openxmlformats.org/officeDocument/2006/relationships/customXml" Target="../customXml/item229.xml"/><Relationship Id="rId380" Type="http://schemas.openxmlformats.org/officeDocument/2006/relationships/customXml" Target="../customXml/item380.xml"/><Relationship Id="rId436" Type="http://schemas.openxmlformats.org/officeDocument/2006/relationships/customXml" Target="../customXml/item436.xml"/><Relationship Id="rId601" Type="http://schemas.openxmlformats.org/officeDocument/2006/relationships/customXml" Target="../customXml/item601.xml"/><Relationship Id="rId643" Type="http://schemas.openxmlformats.org/officeDocument/2006/relationships/customXml" Target="../customXml/item643.xml"/><Relationship Id="rId240" Type="http://schemas.openxmlformats.org/officeDocument/2006/relationships/customXml" Target="../customXml/item240.xml"/><Relationship Id="rId478" Type="http://schemas.openxmlformats.org/officeDocument/2006/relationships/customXml" Target="../customXml/item478.xml"/><Relationship Id="rId685" Type="http://schemas.openxmlformats.org/officeDocument/2006/relationships/slide" Target="slides/slide14.xml"/><Relationship Id="rId35" Type="http://schemas.openxmlformats.org/officeDocument/2006/relationships/customXml" Target="../customXml/item35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38" Type="http://schemas.openxmlformats.org/officeDocument/2006/relationships/customXml" Target="../customXml/item338.xml"/><Relationship Id="rId503" Type="http://schemas.openxmlformats.org/officeDocument/2006/relationships/customXml" Target="../customXml/item503.xml"/><Relationship Id="rId545" Type="http://schemas.openxmlformats.org/officeDocument/2006/relationships/customXml" Target="../customXml/item545.xml"/><Relationship Id="rId587" Type="http://schemas.openxmlformats.org/officeDocument/2006/relationships/customXml" Target="../customXml/item587.xml"/><Relationship Id="rId8" Type="http://schemas.openxmlformats.org/officeDocument/2006/relationships/customXml" Target="../customXml/item8.xml"/><Relationship Id="rId142" Type="http://schemas.openxmlformats.org/officeDocument/2006/relationships/customXml" Target="../customXml/item142.xml"/><Relationship Id="rId184" Type="http://schemas.openxmlformats.org/officeDocument/2006/relationships/customXml" Target="../customXml/item184.xml"/><Relationship Id="rId391" Type="http://schemas.openxmlformats.org/officeDocument/2006/relationships/customXml" Target="../customXml/item391.xml"/><Relationship Id="rId405" Type="http://schemas.openxmlformats.org/officeDocument/2006/relationships/customXml" Target="../customXml/item405.xml"/><Relationship Id="rId447" Type="http://schemas.openxmlformats.org/officeDocument/2006/relationships/customXml" Target="../customXml/item447.xml"/><Relationship Id="rId612" Type="http://schemas.openxmlformats.org/officeDocument/2006/relationships/customXml" Target="../customXml/item612.xml"/><Relationship Id="rId251" Type="http://schemas.openxmlformats.org/officeDocument/2006/relationships/customXml" Target="../customXml/item251.xml"/><Relationship Id="rId489" Type="http://schemas.openxmlformats.org/officeDocument/2006/relationships/customXml" Target="../customXml/item489.xml"/><Relationship Id="rId654" Type="http://schemas.openxmlformats.org/officeDocument/2006/relationships/customXml" Target="../customXml/item654.xml"/><Relationship Id="rId46" Type="http://schemas.openxmlformats.org/officeDocument/2006/relationships/customXml" Target="../customXml/item46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49" Type="http://schemas.openxmlformats.org/officeDocument/2006/relationships/customXml" Target="../customXml/item349.xml"/><Relationship Id="rId514" Type="http://schemas.openxmlformats.org/officeDocument/2006/relationships/customXml" Target="../customXml/item514.xml"/><Relationship Id="rId556" Type="http://schemas.openxmlformats.org/officeDocument/2006/relationships/customXml" Target="../customXml/item556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53" Type="http://schemas.openxmlformats.org/officeDocument/2006/relationships/customXml" Target="../customXml/item153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customXml" Target="../customXml/item360.xml"/><Relationship Id="rId416" Type="http://schemas.openxmlformats.org/officeDocument/2006/relationships/customXml" Target="../customXml/item416.xml"/><Relationship Id="rId598" Type="http://schemas.openxmlformats.org/officeDocument/2006/relationships/customXml" Target="../customXml/item598.xml"/><Relationship Id="rId220" Type="http://schemas.openxmlformats.org/officeDocument/2006/relationships/customXml" Target="../customXml/item220.xml"/><Relationship Id="rId458" Type="http://schemas.openxmlformats.org/officeDocument/2006/relationships/customXml" Target="../customXml/item458.xml"/><Relationship Id="rId623" Type="http://schemas.openxmlformats.org/officeDocument/2006/relationships/customXml" Target="../customXml/item623.xml"/><Relationship Id="rId665" Type="http://schemas.openxmlformats.org/officeDocument/2006/relationships/customXml" Target="../customXml/item665.xml"/><Relationship Id="rId15" Type="http://schemas.openxmlformats.org/officeDocument/2006/relationships/customXml" Target="../customXml/item15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318" Type="http://schemas.openxmlformats.org/officeDocument/2006/relationships/customXml" Target="../customXml/item318.xml"/><Relationship Id="rId525" Type="http://schemas.openxmlformats.org/officeDocument/2006/relationships/customXml" Target="../customXml/item525.xml"/><Relationship Id="rId567" Type="http://schemas.openxmlformats.org/officeDocument/2006/relationships/customXml" Target="../customXml/item567.xml"/><Relationship Id="rId99" Type="http://schemas.openxmlformats.org/officeDocument/2006/relationships/customXml" Target="../customXml/item99.xml"/><Relationship Id="rId122" Type="http://schemas.openxmlformats.org/officeDocument/2006/relationships/customXml" Target="../customXml/item122.xml"/><Relationship Id="rId164" Type="http://schemas.openxmlformats.org/officeDocument/2006/relationships/customXml" Target="../customXml/item164.xml"/><Relationship Id="rId371" Type="http://schemas.openxmlformats.org/officeDocument/2006/relationships/customXml" Target="../customXml/item371.xml"/><Relationship Id="rId427" Type="http://schemas.openxmlformats.org/officeDocument/2006/relationships/customXml" Target="../customXml/item427.xml"/><Relationship Id="rId469" Type="http://schemas.openxmlformats.org/officeDocument/2006/relationships/customXml" Target="../customXml/item469.xml"/><Relationship Id="rId634" Type="http://schemas.openxmlformats.org/officeDocument/2006/relationships/customXml" Target="../customXml/item634.xml"/><Relationship Id="rId676" Type="http://schemas.openxmlformats.org/officeDocument/2006/relationships/slide" Target="slides/slide5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73" Type="http://schemas.openxmlformats.org/officeDocument/2006/relationships/customXml" Target="../customXml/item273.xml"/><Relationship Id="rId329" Type="http://schemas.openxmlformats.org/officeDocument/2006/relationships/customXml" Target="../customXml/item329.xml"/><Relationship Id="rId480" Type="http://schemas.openxmlformats.org/officeDocument/2006/relationships/customXml" Target="../customXml/item480.xml"/><Relationship Id="rId536" Type="http://schemas.openxmlformats.org/officeDocument/2006/relationships/customXml" Target="../customXml/item536.xml"/><Relationship Id="rId68" Type="http://schemas.openxmlformats.org/officeDocument/2006/relationships/customXml" Target="../customXml/item68.xml"/><Relationship Id="rId133" Type="http://schemas.openxmlformats.org/officeDocument/2006/relationships/customXml" Target="../customXml/item133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578" Type="http://schemas.openxmlformats.org/officeDocument/2006/relationships/customXml" Target="../customXml/item578.xml"/><Relationship Id="rId200" Type="http://schemas.openxmlformats.org/officeDocument/2006/relationships/customXml" Target="../customXml/item200.xml"/><Relationship Id="rId382" Type="http://schemas.openxmlformats.org/officeDocument/2006/relationships/customXml" Target="../customXml/item382.xml"/><Relationship Id="rId438" Type="http://schemas.openxmlformats.org/officeDocument/2006/relationships/customXml" Target="../customXml/item438.xml"/><Relationship Id="rId603" Type="http://schemas.openxmlformats.org/officeDocument/2006/relationships/customXml" Target="../customXml/item603.xml"/><Relationship Id="rId645" Type="http://schemas.openxmlformats.org/officeDocument/2006/relationships/customXml" Target="../customXml/item645.xml"/><Relationship Id="rId687" Type="http://schemas.openxmlformats.org/officeDocument/2006/relationships/handoutMaster" Target="handoutMasters/handoutMaster1.xml"/><Relationship Id="rId242" Type="http://schemas.openxmlformats.org/officeDocument/2006/relationships/customXml" Target="../customXml/item242.xml"/><Relationship Id="rId284" Type="http://schemas.openxmlformats.org/officeDocument/2006/relationships/customXml" Target="../customXml/item284.xml"/><Relationship Id="rId491" Type="http://schemas.openxmlformats.org/officeDocument/2006/relationships/customXml" Target="../customXml/item491.xml"/><Relationship Id="rId505" Type="http://schemas.openxmlformats.org/officeDocument/2006/relationships/customXml" Target="../customXml/item505.xml"/><Relationship Id="rId37" Type="http://schemas.openxmlformats.org/officeDocument/2006/relationships/customXml" Target="../customXml/item37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44" Type="http://schemas.openxmlformats.org/officeDocument/2006/relationships/customXml" Target="../customXml/item144.xml"/><Relationship Id="rId547" Type="http://schemas.openxmlformats.org/officeDocument/2006/relationships/customXml" Target="../customXml/item547.xml"/><Relationship Id="rId589" Type="http://schemas.openxmlformats.org/officeDocument/2006/relationships/customXml" Target="../customXml/item589.xml"/><Relationship Id="rId90" Type="http://schemas.openxmlformats.org/officeDocument/2006/relationships/customXml" Target="../customXml/item90.xml"/><Relationship Id="rId186" Type="http://schemas.openxmlformats.org/officeDocument/2006/relationships/customXml" Target="../customXml/item186.xml"/><Relationship Id="rId351" Type="http://schemas.openxmlformats.org/officeDocument/2006/relationships/customXml" Target="../customXml/item351.xml"/><Relationship Id="rId393" Type="http://schemas.openxmlformats.org/officeDocument/2006/relationships/customXml" Target="../customXml/item393.xml"/><Relationship Id="rId407" Type="http://schemas.openxmlformats.org/officeDocument/2006/relationships/customXml" Target="../customXml/item407.xml"/><Relationship Id="rId449" Type="http://schemas.openxmlformats.org/officeDocument/2006/relationships/customXml" Target="../customXml/item449.xml"/><Relationship Id="rId614" Type="http://schemas.openxmlformats.org/officeDocument/2006/relationships/customXml" Target="../customXml/item614.xml"/><Relationship Id="rId656" Type="http://schemas.openxmlformats.org/officeDocument/2006/relationships/customXml" Target="../customXml/item656.xml"/><Relationship Id="rId211" Type="http://schemas.openxmlformats.org/officeDocument/2006/relationships/customXml" Target="../customXml/item211.xml"/><Relationship Id="rId253" Type="http://schemas.openxmlformats.org/officeDocument/2006/relationships/customXml" Target="../customXml/item253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460" Type="http://schemas.openxmlformats.org/officeDocument/2006/relationships/customXml" Target="../customXml/item460.xml"/><Relationship Id="rId516" Type="http://schemas.openxmlformats.org/officeDocument/2006/relationships/customXml" Target="../customXml/item516.xml"/><Relationship Id="rId48" Type="http://schemas.openxmlformats.org/officeDocument/2006/relationships/customXml" Target="../customXml/item48.xml"/><Relationship Id="rId113" Type="http://schemas.openxmlformats.org/officeDocument/2006/relationships/customXml" Target="../customXml/item113.xml"/><Relationship Id="rId320" Type="http://schemas.openxmlformats.org/officeDocument/2006/relationships/customXml" Target="../customXml/item320.xml"/><Relationship Id="rId558" Type="http://schemas.openxmlformats.org/officeDocument/2006/relationships/customXml" Target="../customXml/item558.xml"/><Relationship Id="rId155" Type="http://schemas.openxmlformats.org/officeDocument/2006/relationships/customXml" Target="../customXml/item155.xml"/><Relationship Id="rId197" Type="http://schemas.openxmlformats.org/officeDocument/2006/relationships/customXml" Target="../customXml/item197.xml"/><Relationship Id="rId362" Type="http://schemas.openxmlformats.org/officeDocument/2006/relationships/customXml" Target="../customXml/item362.xml"/><Relationship Id="rId418" Type="http://schemas.openxmlformats.org/officeDocument/2006/relationships/customXml" Target="../customXml/item418.xml"/><Relationship Id="rId625" Type="http://schemas.openxmlformats.org/officeDocument/2006/relationships/customXml" Target="../customXml/item625.xml"/><Relationship Id="rId222" Type="http://schemas.openxmlformats.org/officeDocument/2006/relationships/customXml" Target="../customXml/item222.xml"/><Relationship Id="rId264" Type="http://schemas.openxmlformats.org/officeDocument/2006/relationships/customXml" Target="../customXml/item264.xml"/><Relationship Id="rId471" Type="http://schemas.openxmlformats.org/officeDocument/2006/relationships/customXml" Target="../customXml/item471.xml"/><Relationship Id="rId667" Type="http://schemas.openxmlformats.org/officeDocument/2006/relationships/customXml" Target="../customXml/item667.xml"/><Relationship Id="rId17" Type="http://schemas.openxmlformats.org/officeDocument/2006/relationships/customXml" Target="../customXml/item17.xml"/><Relationship Id="rId59" Type="http://schemas.openxmlformats.org/officeDocument/2006/relationships/customXml" Target="../customXml/item59.xml"/><Relationship Id="rId124" Type="http://schemas.openxmlformats.org/officeDocument/2006/relationships/customXml" Target="../customXml/item124.xml"/><Relationship Id="rId527" Type="http://schemas.openxmlformats.org/officeDocument/2006/relationships/customXml" Target="../customXml/item527.xml"/><Relationship Id="rId569" Type="http://schemas.openxmlformats.org/officeDocument/2006/relationships/customXml" Target="../customXml/item569.xml"/><Relationship Id="rId70" Type="http://schemas.openxmlformats.org/officeDocument/2006/relationships/customXml" Target="../customXml/item70.xml"/><Relationship Id="rId166" Type="http://schemas.openxmlformats.org/officeDocument/2006/relationships/customXml" Target="../customXml/item166.xml"/><Relationship Id="rId331" Type="http://schemas.openxmlformats.org/officeDocument/2006/relationships/customXml" Target="../customXml/item331.xml"/><Relationship Id="rId373" Type="http://schemas.openxmlformats.org/officeDocument/2006/relationships/customXml" Target="../customXml/item373.xml"/><Relationship Id="rId429" Type="http://schemas.openxmlformats.org/officeDocument/2006/relationships/customXml" Target="../customXml/item429.xml"/><Relationship Id="rId580" Type="http://schemas.openxmlformats.org/officeDocument/2006/relationships/customXml" Target="../customXml/item580.xml"/><Relationship Id="rId636" Type="http://schemas.openxmlformats.org/officeDocument/2006/relationships/customXml" Target="../customXml/item636.xml"/><Relationship Id="rId1" Type="http://schemas.openxmlformats.org/officeDocument/2006/relationships/customXml" Target="../customXml/item1.xml"/><Relationship Id="rId233" Type="http://schemas.openxmlformats.org/officeDocument/2006/relationships/customXml" Target="../customXml/item233.xml"/><Relationship Id="rId440" Type="http://schemas.openxmlformats.org/officeDocument/2006/relationships/customXml" Target="../customXml/item440.xml"/><Relationship Id="rId678" Type="http://schemas.openxmlformats.org/officeDocument/2006/relationships/slide" Target="slides/slide7.xml"/><Relationship Id="rId28" Type="http://schemas.openxmlformats.org/officeDocument/2006/relationships/customXml" Target="../customXml/item28.xml"/><Relationship Id="rId275" Type="http://schemas.openxmlformats.org/officeDocument/2006/relationships/customXml" Target="../customXml/item275.xml"/><Relationship Id="rId300" Type="http://schemas.openxmlformats.org/officeDocument/2006/relationships/customXml" Target="../customXml/item300.xml"/><Relationship Id="rId482" Type="http://schemas.openxmlformats.org/officeDocument/2006/relationships/customXml" Target="../customXml/item482.xml"/><Relationship Id="rId538" Type="http://schemas.openxmlformats.org/officeDocument/2006/relationships/customXml" Target="../customXml/item538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77" Type="http://schemas.openxmlformats.org/officeDocument/2006/relationships/customXml" Target="../customXml/item177.xml"/><Relationship Id="rId342" Type="http://schemas.openxmlformats.org/officeDocument/2006/relationships/customXml" Target="../customXml/item342.xml"/><Relationship Id="rId384" Type="http://schemas.openxmlformats.org/officeDocument/2006/relationships/customXml" Target="../customXml/item384.xml"/><Relationship Id="rId591" Type="http://schemas.openxmlformats.org/officeDocument/2006/relationships/customXml" Target="../customXml/item591.xml"/><Relationship Id="rId605" Type="http://schemas.openxmlformats.org/officeDocument/2006/relationships/customXml" Target="../customXml/item605.xml"/><Relationship Id="rId202" Type="http://schemas.openxmlformats.org/officeDocument/2006/relationships/customXml" Target="../customXml/item202.xml"/><Relationship Id="rId244" Type="http://schemas.openxmlformats.org/officeDocument/2006/relationships/customXml" Target="../customXml/item244.xml"/><Relationship Id="rId647" Type="http://schemas.openxmlformats.org/officeDocument/2006/relationships/customXml" Target="../customXml/item647.xml"/><Relationship Id="rId689" Type="http://schemas.openxmlformats.org/officeDocument/2006/relationships/viewProps" Target="viewProps.xml"/><Relationship Id="rId39" Type="http://schemas.openxmlformats.org/officeDocument/2006/relationships/customXml" Target="../customXml/item39.xml"/><Relationship Id="rId286" Type="http://schemas.openxmlformats.org/officeDocument/2006/relationships/customXml" Target="../customXml/item286.xml"/><Relationship Id="rId451" Type="http://schemas.openxmlformats.org/officeDocument/2006/relationships/customXml" Target="../customXml/item451.xml"/><Relationship Id="rId493" Type="http://schemas.openxmlformats.org/officeDocument/2006/relationships/customXml" Target="../customXml/item493.xml"/><Relationship Id="rId507" Type="http://schemas.openxmlformats.org/officeDocument/2006/relationships/customXml" Target="../customXml/item507.xml"/><Relationship Id="rId549" Type="http://schemas.openxmlformats.org/officeDocument/2006/relationships/customXml" Target="../customXml/item54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46" Type="http://schemas.openxmlformats.org/officeDocument/2006/relationships/customXml" Target="../customXml/item146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53" Type="http://schemas.openxmlformats.org/officeDocument/2006/relationships/customXml" Target="../customXml/item353.xml"/><Relationship Id="rId395" Type="http://schemas.openxmlformats.org/officeDocument/2006/relationships/customXml" Target="../customXml/item395.xml"/><Relationship Id="rId409" Type="http://schemas.openxmlformats.org/officeDocument/2006/relationships/customXml" Target="../customXml/item409.xml"/><Relationship Id="rId560" Type="http://schemas.openxmlformats.org/officeDocument/2006/relationships/customXml" Target="../customXml/item560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420" Type="http://schemas.openxmlformats.org/officeDocument/2006/relationships/customXml" Target="../customXml/item420.xml"/><Relationship Id="rId616" Type="http://schemas.openxmlformats.org/officeDocument/2006/relationships/customXml" Target="../customXml/item616.xml"/><Relationship Id="rId658" Type="http://schemas.openxmlformats.org/officeDocument/2006/relationships/customXml" Target="../customXml/item658.xml"/><Relationship Id="rId255" Type="http://schemas.openxmlformats.org/officeDocument/2006/relationships/customXml" Target="../customXml/item255.xml"/><Relationship Id="rId297" Type="http://schemas.openxmlformats.org/officeDocument/2006/relationships/customXml" Target="../customXml/item297.xml"/><Relationship Id="rId462" Type="http://schemas.openxmlformats.org/officeDocument/2006/relationships/customXml" Target="../customXml/item462.xml"/><Relationship Id="rId518" Type="http://schemas.openxmlformats.org/officeDocument/2006/relationships/customXml" Target="../customXml/item5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41650" cy="46672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9" y="4"/>
            <a:ext cx="3041650" cy="46672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5E22F9F7-92E9-4EB7-B7D2-0FEF1E0F040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9204"/>
            <a:ext cx="3041650" cy="46672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9" y="8839204"/>
            <a:ext cx="3041650" cy="46672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3ADA3DC3-5D89-4BD4-9564-98E75115F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8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67" tIns="46634" rIns="93267" bIns="466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67" tIns="46634" rIns="93267" bIns="46634" rtlCol="0"/>
          <a:lstStyle>
            <a:lvl1pPr algn="r">
              <a:defRPr sz="1200"/>
            </a:lvl1pPr>
          </a:lstStyle>
          <a:p>
            <a:fld id="{D11F10BC-7503-479F-97CF-3503717F27A7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7" tIns="46634" rIns="93267" bIns="466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67" tIns="46634" rIns="93267" bIns="466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67" tIns="46634" rIns="93267" bIns="466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67" tIns="46634" rIns="93267" bIns="46634" rtlCol="0" anchor="b"/>
          <a:lstStyle>
            <a:lvl1pPr algn="r">
              <a:defRPr sz="1200"/>
            </a:lvl1pPr>
          </a:lstStyle>
          <a:p>
            <a:fld id="{32F68BC6-617B-4E65-BBFB-A9201B0E4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D7B6-FB3A-442C-AED4-B5683EA0CA96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416-8083-4977-B527-03438F7FBB4A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FCF0-8E39-4680-97B5-F23D1BDBF80D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58B8-17C3-467E-A90E-CD69FFEAADD1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6BC4-7824-4A03-9599-B3EFBB68DFA1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A036-7806-4B66-8183-934132F4596D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8B4C-34DC-4FE2-AFF1-9EB6CB3A3440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D39A-933D-485F-84E4-C435B4AB640E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6469-6D8A-407C-B583-E9159001127D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4DD2-3940-4010-AEBC-9A70EC0C64CD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FA3C-98E9-4E3D-BF83-3A20E8B53E8E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CE544-C9AA-48A8-8B89-C8F132BF4AE7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893F-1BA9-498B-947F-C9218D156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81D5-6D04-4093-AB96-870F8F554F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4067" y="1828800"/>
            <a:ext cx="7332133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Predicting PM</a:t>
            </a:r>
            <a:r>
              <a:rPr lang="en-US" sz="3200" baseline="-250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2.5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Concentrations that Result from Compliance with National Ambient Air Quality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Standards (NAAQS)</a:t>
            </a:r>
            <a:endParaRPr kumimoji="0" lang="en-US" sz="3200" u="none" strike="noStrike" kern="1200" cap="none" spc="0" normalizeH="0" baseline="-25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4067" y="4724400"/>
            <a:ext cx="8475785" cy="14795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James T. Kelly, Adam Reff, and Brett Gantt</a:t>
            </a:r>
          </a:p>
          <a:p>
            <a:pPr lvl="0"/>
            <a:r>
              <a:rPr lang="en-US" sz="1400" i="1" noProof="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Office of Air Quality Planning and Standards</a:t>
            </a:r>
          </a:p>
          <a:p>
            <a:pPr lvl="0"/>
            <a:r>
              <a:rPr kumimoji="0" lang="en-US" sz="1400" i="1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U.S. Environmental Protection Agency</a:t>
            </a:r>
          </a:p>
          <a:p>
            <a:pPr lvl="0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15</a:t>
            </a:r>
            <a:r>
              <a:rPr lang="en-US" sz="1400" i="1" baseline="30000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th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 Annual Community Modeling and Analysis System (CMAS) Conference, Chapel Hill, NC, Oct. 24-26, 2016</a:t>
            </a:r>
            <a:endParaRPr kumimoji="0" lang="en-US" sz="1400" i="1" u="none" strike="noStrike" kern="1200" cap="none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52149"/>
            <a:ext cx="6256867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chemeClr val="tx2"/>
                </a:solidFill>
              </a:rPr>
              <a:t>Spatial Patterns of Adjustment: Detroit 10/35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1120238"/>
            <a:ext cx="366439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(a) Proportional adjustment yields a </a:t>
            </a:r>
            <a:r>
              <a:rPr lang="en-US" sz="1600" dirty="0" err="1" smtClean="0"/>
              <a:t>pDV</a:t>
            </a:r>
            <a:r>
              <a:rPr lang="en-US" sz="1600" dirty="0" smtClean="0"/>
              <a:t> reduction of 11% at all sites in the Detroit area to just meet a 10/35 (annual/24-hour) NAAQS scenario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(b) Direct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emission adjustment reduces </a:t>
            </a:r>
            <a:r>
              <a:rPr lang="en-US" sz="1600" dirty="0" err="1" smtClean="0"/>
              <a:t>pDVs</a:t>
            </a:r>
            <a:r>
              <a:rPr lang="en-US" sz="1600" dirty="0" smtClean="0"/>
              <a:t> by 8 to 11%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(c) NOx and SO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emission adjustment reduces </a:t>
            </a:r>
            <a:r>
              <a:rPr lang="en-US" sz="1600" dirty="0" err="1" smtClean="0"/>
              <a:t>pDVs</a:t>
            </a:r>
            <a:r>
              <a:rPr lang="en-US" sz="1600" dirty="0" smtClean="0"/>
              <a:t> </a:t>
            </a:r>
            <a:r>
              <a:rPr lang="en-US" sz="1600" dirty="0"/>
              <a:t>by </a:t>
            </a:r>
            <a:r>
              <a:rPr lang="en-US" sz="1600" dirty="0" smtClean="0"/>
              <a:t>11 </a:t>
            </a:r>
            <a:r>
              <a:rPr lang="en-US" sz="1600" dirty="0"/>
              <a:t>to </a:t>
            </a:r>
            <a:r>
              <a:rPr lang="en-US" sz="1600" dirty="0" smtClean="0"/>
              <a:t>16%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(d) Combined direct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and NOx and SO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emission adjustment reduces </a:t>
            </a:r>
            <a:r>
              <a:rPr lang="en-US" sz="1600" dirty="0" err="1" smtClean="0"/>
              <a:t>pDVs</a:t>
            </a:r>
            <a:r>
              <a:rPr lang="en-US" sz="1600" dirty="0" smtClean="0"/>
              <a:t> by 11 to 12%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Overall, monitors in the urban core are more responsive to direct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emission reductions, and outlying monitors are more responsive to NOx and SO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reductions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945076"/>
            <a:ext cx="3352800" cy="3503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 Reduction in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pDV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Attain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5399" y="1277371"/>
            <a:ext cx="4812399" cy="4040050"/>
            <a:chOff x="235399" y="1277371"/>
            <a:chExt cx="4812399" cy="40400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8" r="1480" b="15556"/>
            <a:stretch/>
          </p:blipFill>
          <p:spPr>
            <a:xfrm>
              <a:off x="235399" y="1277371"/>
              <a:ext cx="4812399" cy="40400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58732" y="1277371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(a)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9333" y="1277371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(b)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732" y="312848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(c)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9333" y="3128119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(d)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25880" y="2148840"/>
              <a:ext cx="381000" cy="1261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700" b="1" dirty="0" smtClean="0"/>
                <a:t>Dearborn</a:t>
              </a:r>
              <a:endParaRPr lang="en-US" sz="7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5880" y="3986784"/>
              <a:ext cx="381000" cy="1261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700" b="1" dirty="0" smtClean="0"/>
                <a:t>Dearborn</a:t>
              </a:r>
              <a:endParaRPr lang="en-US" sz="7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2800" y="3986784"/>
              <a:ext cx="381000" cy="1261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700" b="1" dirty="0" smtClean="0"/>
                <a:t>Dearborn</a:t>
              </a:r>
              <a:endParaRPr lang="en-US" sz="7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52800" y="2148665"/>
              <a:ext cx="381000" cy="126188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700" b="1" dirty="0" smtClean="0"/>
                <a:t>Dearborn</a:t>
              </a:r>
              <a:endParaRPr lang="en-US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8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7"/>
          <a:stretch/>
        </p:blipFill>
        <p:spPr>
          <a:xfrm>
            <a:off x="2209800" y="1447800"/>
            <a:ext cx="5283201" cy="2819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95133" y="228600"/>
            <a:ext cx="5257800" cy="9299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noProof="0" dirty="0" smtClean="0">
                <a:solidFill>
                  <a:schemeClr val="accent1">
                    <a:lumMod val="50000"/>
                  </a:schemeClr>
                </a:solidFill>
              </a:rPr>
              <a:t>Incremental Concentrations:</a:t>
            </a:r>
          </a:p>
          <a:p>
            <a:pPr lvl="0" algn="ctr">
              <a:spcBef>
                <a:spcPct val="0"/>
              </a:spcBef>
            </a:pP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Detroit, 10/35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08087"/>
            <a:ext cx="76200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Above is a comparison of the incremental PM</a:t>
            </a:r>
            <a:r>
              <a:rPr lang="en-US" sz="1700" baseline="-25000" dirty="0" smtClean="0"/>
              <a:t>2.5</a:t>
            </a:r>
            <a:r>
              <a:rPr lang="en-US" sz="1700" dirty="0" smtClean="0"/>
              <a:t> </a:t>
            </a:r>
            <a:r>
              <a:rPr lang="en-US" sz="1700" dirty="0"/>
              <a:t>concentrations </a:t>
            </a:r>
            <a:r>
              <a:rPr lang="en-US" sz="1700" dirty="0" smtClean="0"/>
              <a:t>(i.e., adjusted – ambient</a:t>
            </a:r>
            <a:r>
              <a:rPr lang="en-US" sz="1700" dirty="0"/>
              <a:t>) associated with just meeting standards in the 10/35 Detroit case </a:t>
            </a:r>
            <a:r>
              <a:rPr lang="en-US" sz="1700" dirty="0" smtClean="0"/>
              <a:t>for </a:t>
            </a:r>
            <a:r>
              <a:rPr lang="en-US" sz="1700" dirty="0"/>
              <a:t>all days in 2010-2012 </a:t>
            </a:r>
            <a:r>
              <a:rPr lang="en-US" sz="1700" dirty="0" smtClean="0"/>
              <a:t>for </a:t>
            </a:r>
            <a:r>
              <a:rPr lang="en-US" sz="1700" dirty="0"/>
              <a:t>the proportional and CMAQ-based adjustment </a:t>
            </a:r>
            <a:r>
              <a:rPr lang="en-US" sz="1700" dirty="0" smtClean="0"/>
              <a:t>approaches (increments are based on composite concentrations)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Direct PM</a:t>
            </a:r>
            <a:r>
              <a:rPr lang="en-US" sz="1700" baseline="-25000" dirty="0" smtClean="0"/>
              <a:t>2.5</a:t>
            </a:r>
            <a:r>
              <a:rPr lang="en-US" sz="1700" dirty="0" smtClean="0"/>
              <a:t> adjustments lead to the smallest increments because sources of direct PM</a:t>
            </a:r>
            <a:r>
              <a:rPr lang="en-US" sz="1700" baseline="-25000" dirty="0" smtClean="0"/>
              <a:t>2.5</a:t>
            </a:r>
            <a:r>
              <a:rPr lang="en-US" sz="1700" dirty="0" smtClean="0"/>
              <a:t> are close to the controlling </a:t>
            </a:r>
            <a:r>
              <a:rPr lang="en-US" sz="1700" dirty="0" smtClean="0"/>
              <a:t>monitor, </a:t>
            </a:r>
            <a:r>
              <a:rPr lang="en-US" sz="1700" dirty="0" smtClean="0"/>
              <a:t>and </a:t>
            </a:r>
            <a:r>
              <a:rPr lang="en-US" sz="1700" dirty="0" smtClean="0"/>
              <a:t>so this </a:t>
            </a:r>
            <a:r>
              <a:rPr lang="en-US" sz="1700" dirty="0" smtClean="0"/>
              <a:t>approach efficiently reduces exceedances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NOxSO2 adjustments lead to the largest increments</a:t>
            </a:r>
          </a:p>
        </p:txBody>
      </p:sp>
    </p:spTree>
    <p:extLst>
      <p:ext uri="{BB962C8B-B14F-4D97-AF65-F5344CB8AC3E}">
        <p14:creationId xmlns:p14="http://schemas.microsoft.com/office/powerpoint/2010/main" val="7410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52149"/>
            <a:ext cx="6256867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2"/>
                </a:solidFill>
              </a:rPr>
              <a:t>Fresno Case Study, 12/35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3000" y="783327"/>
            <a:ext cx="1981200" cy="3503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Pseudo-Design Values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4440" y="779884"/>
            <a:ext cx="3200400" cy="3503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 Reduction in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pDV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Attain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399" y="4708848"/>
            <a:ext cx="7620001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24-hour </a:t>
            </a:r>
            <a:r>
              <a:rPr lang="en-US" sz="1600" dirty="0" err="1" smtClean="0"/>
              <a:t>pDVs</a:t>
            </a:r>
            <a:r>
              <a:rPr lang="en-US" sz="1600" dirty="0" smtClean="0"/>
              <a:t> at the three urban Fresno sites are greater than 50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g 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; </a:t>
            </a:r>
            <a:r>
              <a:rPr lang="en-US" sz="1600" dirty="0" err="1" smtClean="0"/>
              <a:t>pDV</a:t>
            </a:r>
            <a:r>
              <a:rPr lang="en-US" sz="1600" dirty="0" smtClean="0"/>
              <a:t> at Tranquility is 27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g 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(left)</a:t>
            </a:r>
            <a:endParaRPr lang="en-US" sz="1600" baseline="300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Proportional adjustment </a:t>
            </a:r>
            <a:r>
              <a:rPr lang="en-US" sz="1600" dirty="0" smtClean="0"/>
              <a:t>reduces</a:t>
            </a:r>
            <a:r>
              <a:rPr lang="en-US" sz="1600" dirty="0" smtClean="0"/>
              <a:t> </a:t>
            </a:r>
            <a:r>
              <a:rPr lang="en-US" sz="1600" dirty="0" err="1" smtClean="0"/>
              <a:t>pDVs</a:t>
            </a:r>
            <a:r>
              <a:rPr lang="en-US" sz="1600" dirty="0" smtClean="0"/>
              <a:t> by </a:t>
            </a:r>
            <a:r>
              <a:rPr lang="en-US" sz="1600" dirty="0" smtClean="0"/>
              <a:t>37% at all </a:t>
            </a:r>
            <a:r>
              <a:rPr lang="en-US" sz="1600" dirty="0"/>
              <a:t>sites to just meet </a:t>
            </a:r>
            <a:r>
              <a:rPr lang="en-US" sz="1600" dirty="0" smtClean="0"/>
              <a:t>the 12/35 NAAQS (a, right)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Direct </a:t>
            </a:r>
            <a:r>
              <a:rPr lang="en-US" sz="1600" dirty="0"/>
              <a:t>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adjustment reduces </a:t>
            </a:r>
            <a:r>
              <a:rPr lang="en-US" sz="1600" dirty="0" err="1" smtClean="0"/>
              <a:t>pDVs</a:t>
            </a:r>
            <a:r>
              <a:rPr lang="en-US" sz="1600" dirty="0" smtClean="0"/>
              <a:t> by 24 to 40% (b, right)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Combined NOx, SO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and direct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adjustment reduces </a:t>
            </a:r>
            <a:r>
              <a:rPr lang="en-US" sz="1600" dirty="0" err="1" smtClean="0"/>
              <a:t>pDVs</a:t>
            </a:r>
            <a:r>
              <a:rPr lang="en-US" sz="1600" dirty="0" smtClean="0"/>
              <a:t> by 37 to 52% (d, right)</a:t>
            </a:r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b="9240"/>
          <a:stretch/>
        </p:blipFill>
        <p:spPr>
          <a:xfrm>
            <a:off x="30590" y="1156279"/>
            <a:ext cx="4079639" cy="26517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7" b="20001"/>
          <a:stretch/>
        </p:blipFill>
        <p:spPr>
          <a:xfrm>
            <a:off x="4145280" y="1105648"/>
            <a:ext cx="4998720" cy="3604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43133"/>
            <a:ext cx="937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Tranquility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13149" y="1097181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(a)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13149" y="2737971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(c)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727614" y="110480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(b)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727614" y="2737971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66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81D5-6D04-4093-AB96-870F8F554F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381000"/>
            <a:ext cx="6858000" cy="9299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noProof="0" dirty="0" smtClean="0">
                <a:solidFill>
                  <a:schemeClr val="accent1">
                    <a:lumMod val="50000"/>
                  </a:schemeClr>
                </a:solidFill>
              </a:rPr>
              <a:t>Summary</a:t>
            </a: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1344775"/>
            <a:ext cx="8305800" cy="5418320"/>
          </a:xfrm>
          <a:prstGeom prst="rect">
            <a:avLst/>
          </a:prstGeom>
        </p:spPr>
        <p:txBody>
          <a:bodyPr/>
          <a:lstStyle/>
          <a:p>
            <a:pPr marL="288925" indent="-288925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A PM</a:t>
            </a:r>
            <a:r>
              <a:rPr lang="en-US" baseline="-25000" dirty="0" smtClean="0"/>
              <a:t>2.5</a:t>
            </a:r>
            <a:r>
              <a:rPr lang="en-US" dirty="0" smtClean="0"/>
              <a:t> adjustment approach based on photochemical grid modeling has been developed </a:t>
            </a:r>
            <a:r>
              <a:rPr lang="en-US" dirty="0" smtClean="0"/>
              <a:t>and could potentially be used to</a:t>
            </a:r>
            <a:r>
              <a:rPr lang="en-US" dirty="0" smtClean="0"/>
              <a:t> </a:t>
            </a:r>
            <a:r>
              <a:rPr lang="en-US" dirty="0" smtClean="0"/>
              <a:t>inform </a:t>
            </a:r>
            <a:r>
              <a:rPr lang="en-US" dirty="0" smtClean="0"/>
              <a:t>epidemiology-based </a:t>
            </a:r>
            <a:r>
              <a:rPr lang="en-US" dirty="0" smtClean="0"/>
              <a:t>risk </a:t>
            </a:r>
            <a:r>
              <a:rPr lang="en-US" dirty="0" smtClean="0"/>
              <a:t>assessments (although no decisions have been made about possible future assessments)</a:t>
            </a:r>
            <a:endParaRPr lang="en-US" dirty="0" smtClean="0"/>
          </a:p>
          <a:p>
            <a:pPr marL="288925" indent="-288925">
              <a:spcBef>
                <a:spcPts val="11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The method incorporates sensitivity modeling with CMAQ and leverages tools routinely applied in AQ analyses (i.e., SMAT-CE is used to develop adjustment factors, and </a:t>
            </a:r>
            <a:r>
              <a:rPr lang="en-US" dirty="0" err="1" smtClean="0"/>
              <a:t>downscaler</a:t>
            </a:r>
            <a:r>
              <a:rPr lang="en-US" dirty="0" smtClean="0"/>
              <a:t> is used to impute missing data)</a:t>
            </a:r>
          </a:p>
          <a:p>
            <a:pPr marL="288925" indent="-288925">
              <a:spcBef>
                <a:spcPts val="11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Results indicate that </a:t>
            </a:r>
            <a:r>
              <a:rPr lang="en-US" dirty="0" smtClean="0"/>
              <a:t>the </a:t>
            </a:r>
            <a:r>
              <a:rPr lang="en-US" dirty="0" smtClean="0"/>
              <a:t>urban core is more responsive to direct PM</a:t>
            </a:r>
            <a:r>
              <a:rPr lang="en-US" baseline="-25000" dirty="0" smtClean="0"/>
              <a:t>2.5</a:t>
            </a:r>
            <a:r>
              <a:rPr lang="en-US" dirty="0" smtClean="0"/>
              <a:t> emission reductions and outlying sites are more responsive to NOx and SO</a:t>
            </a:r>
            <a:r>
              <a:rPr lang="en-US" baseline="-25000" dirty="0" smtClean="0"/>
              <a:t>2</a:t>
            </a:r>
            <a:r>
              <a:rPr lang="en-US" dirty="0" smtClean="0"/>
              <a:t> reductions</a:t>
            </a:r>
          </a:p>
          <a:p>
            <a:pPr marL="288925" indent="-288925">
              <a:spcBef>
                <a:spcPts val="11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These patterns are consistent with </a:t>
            </a:r>
            <a:r>
              <a:rPr lang="en-US" dirty="0"/>
              <a:t>a</a:t>
            </a:r>
            <a:r>
              <a:rPr lang="en-US" dirty="0" smtClean="0"/>
              <a:t> conceptual model of an urban PM</a:t>
            </a:r>
            <a:r>
              <a:rPr lang="en-US" baseline="-25000" dirty="0" smtClean="0"/>
              <a:t>2.5</a:t>
            </a:r>
            <a:r>
              <a:rPr lang="en-US" dirty="0" smtClean="0"/>
              <a:t> increment due to primary PM</a:t>
            </a:r>
            <a:r>
              <a:rPr lang="en-US" baseline="-25000" dirty="0" smtClean="0"/>
              <a:t>2.5</a:t>
            </a:r>
            <a:r>
              <a:rPr lang="en-US" dirty="0" smtClean="0"/>
              <a:t> emissions relative to regional background levels of PM</a:t>
            </a:r>
            <a:r>
              <a:rPr lang="en-US" baseline="-25000" dirty="0" smtClean="0"/>
              <a:t>2.5</a:t>
            </a:r>
            <a:endParaRPr lang="en-US" dirty="0" smtClean="0"/>
          </a:p>
          <a:p>
            <a:pPr marL="288925" indent="-288925">
              <a:spcBef>
                <a:spcPts val="11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 smtClean="0"/>
              <a:t>Although results from the PGM-based approach are similar in some cases to those of the proportional method, the new approach</a:t>
            </a:r>
          </a:p>
          <a:p>
            <a:pPr marL="800100" lvl="1" indent="-342900">
              <a:spcBef>
                <a:spcPts val="4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dirty="0"/>
              <a:t>P</a:t>
            </a:r>
            <a:r>
              <a:rPr lang="en-US" sz="1600" dirty="0" smtClean="0"/>
              <a:t>rovides enhanced credibility and avoids use of PRB </a:t>
            </a:r>
          </a:p>
          <a:p>
            <a:pPr marL="800100" lvl="1" indent="-342900">
              <a:spcBef>
                <a:spcPts val="4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dirty="0"/>
              <a:t>E</a:t>
            </a:r>
            <a:r>
              <a:rPr lang="en-US" sz="1600" dirty="0" smtClean="0"/>
              <a:t>nables adjustments to be applied over broader areas </a:t>
            </a:r>
          </a:p>
          <a:p>
            <a:pPr marL="800100" lvl="1" indent="-342900">
              <a:spcBef>
                <a:spcPts val="400"/>
              </a:spcBef>
              <a:buClr>
                <a:schemeClr val="tx2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sz="1600" dirty="0"/>
              <a:t>E</a:t>
            </a:r>
            <a:r>
              <a:rPr lang="en-US" sz="1600" dirty="0" smtClean="0"/>
              <a:t>nables the sensitivity to different adjustment </a:t>
            </a:r>
            <a:r>
              <a:rPr lang="en-US" sz="1600" dirty="0"/>
              <a:t>scenarios </a:t>
            </a:r>
            <a:r>
              <a:rPr lang="en-US" sz="1600" dirty="0" smtClean="0"/>
              <a:t>(i.e., combinations </a:t>
            </a:r>
            <a:r>
              <a:rPr lang="en-US" sz="1600" dirty="0"/>
              <a:t>of primary and secondary </a:t>
            </a:r>
            <a:r>
              <a:rPr lang="en-US" sz="1600" dirty="0" smtClean="0"/>
              <a:t>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reduction) to be examined</a:t>
            </a:r>
          </a:p>
        </p:txBody>
      </p:sp>
    </p:spTree>
    <p:extLst>
      <p:ext uri="{BB962C8B-B14F-4D97-AF65-F5344CB8AC3E}">
        <p14:creationId xmlns:p14="http://schemas.microsoft.com/office/powerpoint/2010/main" val="27235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81D5-6D04-4093-AB96-870F8F554F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492839"/>
            <a:ext cx="6858000" cy="9299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Acknowledgments and Disclaimer</a:t>
            </a:r>
            <a:endParaRPr kumimoji="0" lang="en-US" sz="3000" b="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1676401"/>
            <a:ext cx="7924800" cy="2362200"/>
          </a:xfrm>
          <a:prstGeom prst="rect">
            <a:avLst/>
          </a:prstGeom>
        </p:spPr>
        <p:txBody>
          <a:bodyPr/>
          <a:lstStyle/>
          <a:p>
            <a:pPr marL="288925" indent="-288925">
              <a:spcBef>
                <a:spcPts val="18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i="1" dirty="0" smtClean="0"/>
              <a:t>Acknowledgments</a:t>
            </a:r>
            <a:r>
              <a:rPr lang="en-US" sz="2000" dirty="0" smtClean="0"/>
              <a:t>: The </a:t>
            </a:r>
            <a:r>
              <a:rPr lang="en-US" sz="2000" dirty="0"/>
              <a:t>authors recognize the contributions of the OAQPS </a:t>
            </a:r>
            <a:r>
              <a:rPr lang="en-US" sz="2000" dirty="0" smtClean="0"/>
              <a:t>Model </a:t>
            </a:r>
            <a:r>
              <a:rPr lang="en-US" sz="2000" dirty="0"/>
              <a:t>Platform Development Team, Norm Possiel, Allan Beidler, James Beidler, Chris Allen, and Lara Reynolds.  </a:t>
            </a:r>
          </a:p>
          <a:p>
            <a:pPr marL="288925" indent="-288925">
              <a:spcBef>
                <a:spcPts val="18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i="1" dirty="0" smtClean="0"/>
              <a:t>Disclaimer</a:t>
            </a:r>
            <a:r>
              <a:rPr lang="en-US" sz="2000" dirty="0" smtClean="0"/>
              <a:t>: Although </a:t>
            </a:r>
            <a:r>
              <a:rPr lang="en-US" sz="2000" dirty="0"/>
              <a:t>this work was reviewed by EPA and approved for </a:t>
            </a:r>
            <a:r>
              <a:rPr lang="en-US" sz="2000" dirty="0" smtClean="0"/>
              <a:t>presentation, </a:t>
            </a:r>
            <a:r>
              <a:rPr lang="en-US" sz="2000" dirty="0"/>
              <a:t>it may not necessarily reflect official Agency policy.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73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81D5-6D04-4093-AB96-870F8F554F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0800" y="457200"/>
            <a:ext cx="5791200" cy="9299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</a:rPr>
              <a:t>Background</a:t>
            </a:r>
            <a:endParaRPr kumimoji="0" lang="en-US" sz="3800" b="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1404041"/>
            <a:ext cx="8686800" cy="5220230"/>
          </a:xfrm>
          <a:prstGeom prst="rect">
            <a:avLst/>
          </a:prstGeom>
        </p:spPr>
        <p:txBody>
          <a:bodyPr/>
          <a:lstStyle/>
          <a:p>
            <a:pPr marL="288925" indent="-288925">
              <a:spcBef>
                <a:spcPts val="18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200" dirty="0" smtClean="0"/>
              <a:t>Epidemiology-based human health risk assessments </a:t>
            </a:r>
            <a:r>
              <a:rPr lang="en-US" sz="2200" dirty="0" smtClean="0"/>
              <a:t>have been</a:t>
            </a:r>
            <a:r>
              <a:rPr lang="en-US" sz="2200" dirty="0" smtClean="0"/>
              <a:t> </a:t>
            </a:r>
            <a:r>
              <a:rPr lang="en-US" sz="2200" dirty="0" smtClean="0"/>
              <a:t>conducted during periodic reviews of the PM NAAQS </a:t>
            </a:r>
          </a:p>
          <a:p>
            <a:pPr marL="288925" indent="-288925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200" dirty="0"/>
              <a:t>R</a:t>
            </a:r>
            <a:r>
              <a:rPr lang="en-US" sz="2200" dirty="0" smtClean="0"/>
              <a:t>isk </a:t>
            </a:r>
            <a:r>
              <a:rPr lang="en-US" sz="2200" dirty="0" smtClean="0"/>
              <a:t>has been</a:t>
            </a:r>
            <a:r>
              <a:rPr lang="en-US" sz="2200" dirty="0" smtClean="0"/>
              <a:t> </a:t>
            </a:r>
            <a:r>
              <a:rPr lang="en-US" sz="2200" dirty="0" smtClean="0"/>
              <a:t>assessed for </a:t>
            </a:r>
            <a:r>
              <a:rPr lang="en-US" sz="2200" dirty="0"/>
              <a:t>different </a:t>
            </a:r>
            <a:r>
              <a:rPr lang="en-US" sz="2200" dirty="0" smtClean="0"/>
              <a:t>air quality conditions using information on ambient PM</a:t>
            </a:r>
            <a:r>
              <a:rPr lang="en-US" sz="2200" baseline="-25000" dirty="0" smtClean="0"/>
              <a:t>2.5</a:t>
            </a:r>
            <a:r>
              <a:rPr lang="en-US" sz="2200" dirty="0" smtClean="0"/>
              <a:t> concentrations and concentrations that correspond to just meeting existing and alternative NAAQS </a:t>
            </a:r>
          </a:p>
          <a:p>
            <a:pPr marL="576263" lvl="1" indent="-288925">
              <a:spcBef>
                <a:spcPts val="6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dirty="0" smtClean="0"/>
              <a:t>Ambient concentrations have been characterized </a:t>
            </a:r>
            <a:r>
              <a:rPr lang="en-US" dirty="0" smtClean="0"/>
              <a:t>directly </a:t>
            </a:r>
            <a:r>
              <a:rPr lang="en-US" dirty="0" smtClean="0"/>
              <a:t>from </a:t>
            </a:r>
            <a:r>
              <a:rPr lang="en-US" dirty="0" smtClean="0"/>
              <a:t>measurements</a:t>
            </a:r>
          </a:p>
          <a:p>
            <a:pPr marL="576263" lvl="1" indent="-288925">
              <a:spcBef>
                <a:spcPts val="6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dirty="0" smtClean="0"/>
              <a:t>Concentrations for scenarios where the NAAQS is “just met” </a:t>
            </a:r>
            <a:r>
              <a:rPr lang="en-US" dirty="0" smtClean="0"/>
              <a:t>have been</a:t>
            </a:r>
            <a:r>
              <a:rPr lang="en-US" dirty="0" smtClean="0"/>
              <a:t> </a:t>
            </a:r>
            <a:r>
              <a:rPr lang="en-US" dirty="0" smtClean="0"/>
              <a:t>characterized by adjusting ambient concentrations to lower levels (i.e., applying “rollback”)</a:t>
            </a:r>
          </a:p>
          <a:p>
            <a:pPr marL="288925" indent="-288925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200" dirty="0"/>
              <a:t>S</a:t>
            </a:r>
            <a:r>
              <a:rPr lang="en-US" sz="2200" dirty="0" smtClean="0"/>
              <a:t>tatistical adjustment methods have been used </a:t>
            </a:r>
            <a:r>
              <a:rPr lang="en-US" sz="2200" dirty="0" smtClean="0"/>
              <a:t>previously to </a:t>
            </a:r>
            <a:r>
              <a:rPr lang="en-US" sz="2200" dirty="0" smtClean="0"/>
              <a:t>rollback ambient PM</a:t>
            </a:r>
            <a:r>
              <a:rPr lang="en-US" sz="2200" baseline="-25000" dirty="0" smtClean="0"/>
              <a:t>2.5</a:t>
            </a:r>
            <a:r>
              <a:rPr lang="en-US" sz="2200" dirty="0" smtClean="0"/>
              <a:t> concentrations in urban-area case </a:t>
            </a:r>
            <a:r>
              <a:rPr lang="en-US" sz="2200" dirty="0" smtClean="0"/>
              <a:t>studies</a:t>
            </a:r>
            <a:endParaRPr lang="en-US" sz="2200" dirty="0" smtClean="0"/>
          </a:p>
          <a:p>
            <a:pPr marL="576263" lvl="1" indent="-288925">
              <a:spcBef>
                <a:spcPts val="6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dirty="0" smtClean="0"/>
              <a:t>A prescribed spatial pattern of PM</a:t>
            </a:r>
            <a:r>
              <a:rPr lang="en-US" baseline="-25000" dirty="0" smtClean="0"/>
              <a:t>2.5</a:t>
            </a:r>
            <a:r>
              <a:rPr lang="en-US" dirty="0" smtClean="0"/>
              <a:t> reduction is </a:t>
            </a:r>
            <a:r>
              <a:rPr lang="en-US" dirty="0" smtClean="0"/>
              <a:t>applied in an area (e.g., in the proportional method, a fixed percentage of reduction is applied to PM</a:t>
            </a:r>
            <a:r>
              <a:rPr lang="en-US" baseline="-25000" dirty="0" smtClean="0"/>
              <a:t>2.5</a:t>
            </a:r>
            <a:r>
              <a:rPr lang="en-US" dirty="0" smtClean="0"/>
              <a:t> at all monitors in an area such that the NAAQS is just met). </a:t>
            </a:r>
            <a:endParaRPr lang="en-US" dirty="0" smtClean="0"/>
          </a:p>
          <a:p>
            <a:pPr marL="576263" lvl="1" indent="-288925">
              <a:spcBef>
                <a:spcPts val="6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dirty="0" smtClean="0"/>
              <a:t>Policy relevant background (PRB) </a:t>
            </a:r>
            <a:r>
              <a:rPr lang="en-US" dirty="0" smtClean="0"/>
              <a:t>has been</a:t>
            </a:r>
            <a:r>
              <a:rPr lang="en-US" dirty="0" smtClean="0"/>
              <a:t> used </a:t>
            </a:r>
            <a:r>
              <a:rPr lang="en-US" dirty="0" smtClean="0"/>
              <a:t>to set a floor for </a:t>
            </a:r>
            <a:r>
              <a:rPr lang="en-US" dirty="0" smtClean="0"/>
              <a:t>adjustments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45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81D5-6D04-4093-AB96-870F8F554F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4133" y="381000"/>
            <a:ext cx="6146800" cy="9299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Motivation for Developing a PM Adjustment Approach Based on Photochemical Modeling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510770"/>
            <a:ext cx="8119533" cy="5028142"/>
          </a:xfrm>
          <a:prstGeom prst="rect">
            <a:avLst/>
          </a:prstGeom>
        </p:spPr>
        <p:txBody>
          <a:bodyPr/>
          <a:lstStyle/>
          <a:p>
            <a:pPr marL="288925" indent="-230188">
              <a:spcBef>
                <a:spcPts val="12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/>
              <a:t>Statistical adjustment approaches apply conceptually reasonable spatial patterns of PM </a:t>
            </a:r>
            <a:r>
              <a:rPr lang="en-US" sz="2000" dirty="0" smtClean="0"/>
              <a:t>reduction, but they </a:t>
            </a:r>
            <a:r>
              <a:rPr lang="en-US" sz="2000" dirty="0" smtClean="0"/>
              <a:t>do not directly represent the processes known to determine the spatial patterns (i.e., emissions, transport, chemistry, and deposition)</a:t>
            </a:r>
          </a:p>
          <a:p>
            <a:pPr marL="288925" indent="-230188">
              <a:spcBef>
                <a:spcPts val="18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/>
              <a:t>Photochemical grid models (PGMs) directly simulate air quality processes and could </a:t>
            </a:r>
            <a:r>
              <a:rPr lang="en-US" sz="2000" dirty="0"/>
              <a:t>potentially </a:t>
            </a:r>
            <a:r>
              <a:rPr lang="en-US" sz="2000" dirty="0" smtClean="0"/>
              <a:t>be used to improve the scientific basis for PM adjustments for risk assessments</a:t>
            </a:r>
          </a:p>
          <a:p>
            <a:pPr marL="288925" indent="-230188">
              <a:spcBef>
                <a:spcPts val="18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the last ozone NAAQS </a:t>
            </a:r>
            <a:r>
              <a:rPr lang="en-US" sz="2000" dirty="0" smtClean="0"/>
              <a:t>review, </a:t>
            </a:r>
            <a:r>
              <a:rPr lang="en-US" sz="2000" dirty="0" smtClean="0"/>
              <a:t>a PGM-based approach was used for air </a:t>
            </a:r>
            <a:r>
              <a:rPr lang="en-US" sz="2000" dirty="0" smtClean="0"/>
              <a:t>quality </a:t>
            </a:r>
            <a:r>
              <a:rPr lang="en-US" sz="2000" dirty="0" smtClean="0"/>
              <a:t>adjustments; </a:t>
            </a:r>
            <a:r>
              <a:rPr lang="en-US" sz="2000" dirty="0"/>
              <a:t>h</a:t>
            </a:r>
            <a:r>
              <a:rPr lang="en-US" sz="2000" dirty="0" smtClean="0"/>
              <a:t>owever</a:t>
            </a:r>
            <a:r>
              <a:rPr lang="en-US" sz="2000" dirty="0" smtClean="0"/>
              <a:t>, </a:t>
            </a:r>
            <a:r>
              <a:rPr lang="en-US" sz="2000" dirty="0" smtClean="0"/>
              <a:t>the method is </a:t>
            </a:r>
            <a:r>
              <a:rPr lang="en-US" sz="2000" dirty="0" smtClean="0"/>
              <a:t>not directly applicable to PM due to inherent differences between ozone and PM and their respective </a:t>
            </a:r>
            <a:r>
              <a:rPr lang="en-US" sz="2000" dirty="0" smtClean="0"/>
              <a:t>NAAQS</a:t>
            </a:r>
          </a:p>
          <a:p>
            <a:pPr marL="287338" indent="-230188">
              <a:spcBef>
                <a:spcPts val="18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 smtClean="0"/>
              <a:t>Here,</a:t>
            </a:r>
            <a:r>
              <a:rPr lang="en-US" sz="2000" dirty="0" smtClean="0"/>
              <a:t> a PGM-based method is demonstrated for adjusting PM</a:t>
            </a:r>
            <a:r>
              <a:rPr lang="en-US" sz="2000" baseline="-25000" dirty="0" smtClean="0"/>
              <a:t>2.5 </a:t>
            </a:r>
            <a:r>
              <a:rPr lang="en-US" sz="2000" dirty="0" smtClean="0"/>
              <a:t>concentrations to just meet</a:t>
            </a:r>
            <a:r>
              <a:rPr lang="en-US" sz="2000" dirty="0" smtClean="0"/>
              <a:t> </a:t>
            </a:r>
            <a:r>
              <a:rPr lang="en-US" sz="2000" dirty="0" smtClean="0"/>
              <a:t>NAAQS </a:t>
            </a:r>
            <a:r>
              <a:rPr lang="en-US" sz="2000" dirty="0" smtClean="0"/>
              <a:t>in a given</a:t>
            </a:r>
            <a:r>
              <a:rPr lang="en-US" sz="2000" dirty="0" smtClean="0"/>
              <a:t> area and compared with the proportional rollback method</a:t>
            </a:r>
            <a:endParaRPr lang="en-US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3784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3580041" y="4200713"/>
            <a:ext cx="0" cy="371286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03696" y="2468005"/>
            <a:ext cx="0" cy="24003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9881D5-6D04-4093-AB96-870F8F554F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435580"/>
            <a:ext cx="5791200" cy="9299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800" noProof="0" dirty="0" smtClean="0">
                <a:solidFill>
                  <a:schemeClr val="accent1">
                    <a:lumMod val="50000"/>
                  </a:schemeClr>
                </a:solidFill>
              </a:rPr>
              <a:t>Method Overview</a:t>
            </a:r>
            <a:endParaRPr kumimoji="0" lang="en-US" sz="3800" b="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6066" y="1374577"/>
            <a:ext cx="6976619" cy="5198913"/>
            <a:chOff x="-807768" y="-355808"/>
            <a:chExt cx="8643121" cy="5100958"/>
          </a:xfrm>
        </p:grpSpPr>
        <p:sp>
          <p:nvSpPr>
            <p:cNvPr id="8" name="TextBox 8"/>
            <p:cNvSpPr txBox="1"/>
            <p:nvPr/>
          </p:nvSpPr>
          <p:spPr>
            <a:xfrm>
              <a:off x="3538523" y="-355808"/>
              <a:ext cx="4296830" cy="11197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CMAQ: PM Component </a:t>
              </a:r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ensitivity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marR="0" lvl="0" indent="-1714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Modeled </a:t>
              </a:r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changes in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PM</a:t>
              </a:r>
              <a:r>
                <a:rPr lang="en-US" sz="1400" kern="1200" baseline="-25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lang="en-US" sz="14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components based on simulations with reductions in direct PM</a:t>
              </a:r>
              <a:r>
                <a:rPr lang="en-US" sz="1400" kern="1200" baseline="-25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and NOx and SO</a:t>
              </a:r>
              <a:r>
                <a:rPr lang="en-US" sz="1400" kern="1200" baseline="-25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emissions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6"/>
            <p:cNvSpPr txBox="1"/>
            <p:nvPr/>
          </p:nvSpPr>
          <p:spPr>
            <a:xfrm>
              <a:off x="1006848" y="2776808"/>
              <a:ext cx="5097701" cy="19683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Adjustment </a:t>
              </a:r>
              <a:r>
                <a:rPr lang="en-US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Code: Perform Rollback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marR="0" lvl="0" indent="-17145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Adjust PM</a:t>
              </a:r>
              <a:r>
                <a:rPr lang="en-US" sz="1400" kern="1200" baseline="-25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time series at individual monitors such that a combination of annual and 24-hr NAAQS are just met in the area</a:t>
              </a:r>
            </a:p>
            <a:p>
              <a:pPr marL="171450" marR="0" lvl="0" indent="-17145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djustment cases selected from 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direct PM</a:t>
              </a:r>
              <a:r>
                <a:rPr lang="en-US" sz="1400" kern="1200" baseline="-25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NOx and SO</a:t>
              </a:r>
              <a:r>
                <a:rPr lang="en-US" sz="1400" kern="1200" baseline="-25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or a combination </a:t>
              </a:r>
            </a:p>
            <a:p>
              <a:pPr marL="171450" marR="0" lvl="0" indent="-17145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omposite monitor </a:t>
              </a:r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concentrations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calculated using equal-weight averaging of </a:t>
              </a:r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individual 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monitors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006727" y="2419600"/>
              <a:ext cx="0" cy="364290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7"/>
            <p:cNvSpPr txBox="1"/>
            <p:nvPr/>
          </p:nvSpPr>
          <p:spPr>
            <a:xfrm>
              <a:off x="3465804" y="947975"/>
              <a:ext cx="4369549" cy="1604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SMAT-CE: </a:t>
              </a:r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djustment Factors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marR="0" lvl="0" indent="-17145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PM</a:t>
              </a:r>
              <a:r>
                <a:rPr lang="en-US" sz="1400" kern="1200" baseline="-25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adjustment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factors 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based on</a:t>
              </a:r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CMAQ results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in combination with speciated and total PM</a:t>
              </a:r>
              <a:r>
                <a:rPr lang="en-US" sz="1400" kern="1200" baseline="-250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observations</a:t>
              </a:r>
            </a:p>
            <a:p>
              <a:pPr marL="171450" marR="0" lvl="0" indent="-17145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Consistent with EPA modeling guidance and approaches for projecting DVs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807768" y="1183471"/>
              <a:ext cx="3717435" cy="136968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kern="1200" dirty="0" err="1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Downscaler</a:t>
              </a:r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Fill Missing </a:t>
              </a:r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ata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marR="0" lvl="0" indent="-17145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Time series of ambient PM</a:t>
              </a:r>
              <a:r>
                <a:rPr lang="en-US" sz="1400" kern="1200" baseline="-25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lang="en-US" sz="14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with </a:t>
              </a:r>
              <a:r>
                <a:rPr lang="en-US" sz="1400" kern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 missing 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</a:p>
            <a:p>
              <a:pPr marL="171450" marR="0" lvl="0" indent="-171450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Used as alternative to interpolation approaches of last review</a:t>
              </a:r>
              <a:r>
                <a:rPr lang="en-US" sz="1400" kern="1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8"/>
          <p:cNvSpPr txBox="1"/>
          <p:nvPr/>
        </p:nvSpPr>
        <p:spPr>
          <a:xfrm>
            <a:off x="1142999" y="1829387"/>
            <a:ext cx="2438401" cy="69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AQS</a:t>
            </a:r>
            <a:r>
              <a:rPr lang="en-US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PM</a:t>
            </a:r>
            <a:r>
              <a:rPr lang="en-US" kern="1200" baseline="-25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en-US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1400" baseline="-25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monitors in US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2362200" y="2520522"/>
            <a:ext cx="0" cy="427543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1000" y="4988268"/>
            <a:ext cx="3048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405799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1000" y="5813948"/>
            <a:ext cx="3048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68864" y="4963313"/>
            <a:ext cx="1885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Get ambient data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68866" y="5304386"/>
            <a:ext cx="188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Get model-based adjustment factors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68864" y="5789748"/>
            <a:ext cx="1885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Perform rollback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36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600200"/>
            <a:ext cx="8001000" cy="507908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CMAQ modeling was conducted for a reference emission case and two emission sensitivity cases</a:t>
            </a:r>
          </a:p>
          <a:p>
            <a:pPr marL="800100" lvl="1" indent="-342900">
              <a:spcBef>
                <a:spcPts val="4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dirty="0" smtClean="0"/>
              <a:t>2011 reference simulation for national 12-km domain with NEI11v2</a:t>
            </a:r>
          </a:p>
          <a:p>
            <a:pPr marL="800100" lvl="1" indent="-342900">
              <a:spcBef>
                <a:spcPts val="4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dirty="0" smtClean="0"/>
              <a:t>Simulation with 50% reductions </a:t>
            </a:r>
            <a:r>
              <a:rPr lang="en-US" dirty="0"/>
              <a:t>of </a:t>
            </a:r>
            <a:r>
              <a:rPr lang="en-US" dirty="0" smtClean="0"/>
              <a:t>2011 U.S. anthropogenic direct PM</a:t>
            </a:r>
            <a:r>
              <a:rPr lang="en-US" baseline="-25000" dirty="0" smtClean="0"/>
              <a:t>2.5</a:t>
            </a:r>
          </a:p>
          <a:p>
            <a:pPr marL="800100" lvl="1" indent="-342900">
              <a:spcBef>
                <a:spcPts val="4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dirty="0" smtClean="0"/>
              <a:t>Simulations with 25%, 50%, and 75% reductions of 2011 U.S. anthropogenic NOx and SO</a:t>
            </a:r>
            <a:r>
              <a:rPr lang="en-US" baseline="-25000" dirty="0" smtClean="0"/>
              <a:t>2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it-IT" sz="2200" dirty="0" smtClean="0"/>
              <a:t>SMAT-CE was run to calculate the relative response factors (RRFs) used to adjust PM</a:t>
            </a:r>
            <a:r>
              <a:rPr lang="it-IT" sz="2200" baseline="-25000" dirty="0" smtClean="0"/>
              <a:t>2.5</a:t>
            </a:r>
            <a:r>
              <a:rPr lang="it-IT" sz="2200" dirty="0"/>
              <a:t> </a:t>
            </a:r>
            <a:r>
              <a:rPr lang="it-IT" sz="2200" dirty="0" smtClean="0"/>
              <a:t>concentrations</a:t>
            </a:r>
            <a:endParaRPr lang="it-IT" dirty="0" smtClean="0"/>
          </a:p>
          <a:p>
            <a:pPr marL="800100" lvl="1" indent="-342900">
              <a:spcBef>
                <a:spcPts val="4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it-IT" dirty="0" smtClean="0"/>
              <a:t>RRFs </a:t>
            </a:r>
            <a:r>
              <a:rPr lang="it-IT" dirty="0" smtClean="0"/>
              <a:t>were calculated for the 24-hour and annual standards at each monitor for the </a:t>
            </a:r>
            <a:r>
              <a:rPr lang="it-IT" dirty="0" smtClean="0"/>
              <a:t>combinations </a:t>
            </a:r>
            <a:r>
              <a:rPr lang="it-IT" dirty="0" smtClean="0"/>
              <a:t>of </a:t>
            </a:r>
            <a:r>
              <a:rPr lang="it-IT" dirty="0" smtClean="0"/>
              <a:t>reference and sensitivity simulations</a:t>
            </a:r>
          </a:p>
          <a:p>
            <a:pPr marL="800100" lvl="1" indent="-342900">
              <a:spcBef>
                <a:spcPts val="4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it-IT" dirty="0"/>
              <a:t>PM</a:t>
            </a:r>
            <a:r>
              <a:rPr lang="it-IT" baseline="-25000" dirty="0"/>
              <a:t>2.5</a:t>
            </a:r>
            <a:r>
              <a:rPr lang="it-IT" dirty="0"/>
              <a:t> RRFs were calculated </a:t>
            </a:r>
            <a:r>
              <a:rPr lang="it-IT" dirty="0" smtClean="0"/>
              <a:t>as the weighted average of the speciated RRFs  with weights based on the estimated species concentrations at the monitor</a:t>
            </a:r>
            <a:endParaRPr lang="it-IT" dirty="0" smtClean="0"/>
          </a:p>
          <a:p>
            <a:pPr marL="800100" lvl="1" indent="-342900">
              <a:spcBef>
                <a:spcPts val="4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it-IT" dirty="0" smtClean="0"/>
              <a:t>To apply the RRFs to rollback PM</a:t>
            </a:r>
            <a:r>
              <a:rPr lang="it-IT" baseline="-25000" dirty="0" smtClean="0"/>
              <a:t>2.5</a:t>
            </a:r>
            <a:r>
              <a:rPr lang="it-IT" dirty="0" smtClean="0"/>
              <a:t>, RRFs were linearly scaled from the modeled emission reduction percentage to the emission reduction percentage needed to just meet the standard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304800"/>
            <a:ext cx="5791200" cy="9299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noProof="0" dirty="0" smtClean="0">
                <a:solidFill>
                  <a:schemeClr val="accent1">
                    <a:lumMod val="50000"/>
                  </a:schemeClr>
                </a:solidFill>
              </a:rPr>
              <a:t>Calculating Adjustment Factors:</a:t>
            </a:r>
          </a:p>
          <a:p>
            <a:pPr lvl="0" algn="ctr">
              <a:spcBef>
                <a:spcPct val="0"/>
              </a:spcBef>
            </a:pPr>
            <a:r>
              <a:rPr lang="en-US" sz="2800" noProof="0" dirty="0" smtClean="0">
                <a:solidFill>
                  <a:schemeClr val="accent1">
                    <a:lumMod val="50000"/>
                  </a:schemeClr>
                </a:solidFill>
              </a:rPr>
              <a:t>CMAQ and SMAT-CE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76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473200"/>
            <a:ext cx="7924800" cy="5273675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PM</a:t>
            </a:r>
            <a:r>
              <a:rPr lang="en-US" sz="2200" baseline="-25000" dirty="0" smtClean="0"/>
              <a:t>2.5</a:t>
            </a:r>
            <a:r>
              <a:rPr lang="en-US" sz="2200" dirty="0" smtClean="0"/>
              <a:t> data at monitors in the U.S. for 2010-2012 were acquired from AQS (i.e., data are centered on 2011 modeling period) </a:t>
            </a:r>
          </a:p>
          <a:p>
            <a:pPr marL="342900" lvl="1" indent="-34290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Daily data are not available at some monitors due to 1-in-3 and 1-in-6 day sampling and some missed measurements</a:t>
            </a:r>
          </a:p>
          <a:p>
            <a:pPr marL="342900" lvl="1" indent="-34290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Complete </a:t>
            </a:r>
            <a:r>
              <a:rPr lang="en-US" sz="2200" dirty="0"/>
              <a:t>time series at individual monitors in an </a:t>
            </a:r>
            <a:r>
              <a:rPr lang="en-US" sz="2200" dirty="0" smtClean="0"/>
              <a:t>area </a:t>
            </a:r>
            <a:r>
              <a:rPr lang="en-US" sz="2200" dirty="0"/>
              <a:t>facilitate equal-weight averaging of daily concentrations to yield the composite monitor concentrations used in </a:t>
            </a:r>
            <a:r>
              <a:rPr lang="en-US" sz="2200" dirty="0" smtClean="0"/>
              <a:t>previous risk assessments</a:t>
            </a:r>
            <a:endParaRPr lang="en-US" sz="2200" dirty="0" smtClean="0"/>
          </a:p>
          <a:p>
            <a:pPr marL="342900" lvl="1" indent="-34290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Therefore missing data were imputed using predictions of the </a:t>
            </a:r>
            <a:r>
              <a:rPr lang="en-US" sz="2200" dirty="0" err="1"/>
              <a:t>D</a:t>
            </a:r>
            <a:r>
              <a:rPr lang="en-US" sz="2200" dirty="0" err="1" smtClean="0"/>
              <a:t>ownscaler</a:t>
            </a:r>
            <a:r>
              <a:rPr lang="en-US" sz="2200" dirty="0" smtClean="0"/>
              <a:t> </a:t>
            </a:r>
            <a:r>
              <a:rPr lang="en-US" sz="2200" dirty="0" smtClean="0"/>
              <a:t>model on days and locations without data </a:t>
            </a:r>
          </a:p>
          <a:p>
            <a:pPr marL="800100" lvl="2" indent="-342900">
              <a:spcBef>
                <a:spcPts val="6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dirty="0" err="1" smtClean="0"/>
              <a:t>Downscaler</a:t>
            </a:r>
            <a:r>
              <a:rPr lang="en-US" dirty="0" smtClean="0"/>
              <a:t> </a:t>
            </a:r>
            <a:r>
              <a:rPr lang="en-US" dirty="0" smtClean="0"/>
              <a:t>is a statistical model that is routinely used to make predictions of pollutant concentrations by combining information from </a:t>
            </a:r>
            <a:r>
              <a:rPr lang="en-US" dirty="0" smtClean="0"/>
              <a:t>CMAQ modeling and </a:t>
            </a:r>
            <a:r>
              <a:rPr lang="en-US" dirty="0" smtClean="0"/>
              <a:t>ambient measurements 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5600" y="304800"/>
            <a:ext cx="5791200" cy="9299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Characterizing</a:t>
            </a:r>
            <a:r>
              <a:rPr lang="en-US" sz="2800" noProof="0" dirty="0" smtClean="0">
                <a:solidFill>
                  <a:schemeClr val="accent1">
                    <a:lumMod val="50000"/>
                  </a:schemeClr>
                </a:solidFill>
              </a:rPr>
              <a:t> Ambient Conditions: AQS and </a:t>
            </a:r>
            <a:r>
              <a:rPr lang="en-US" sz="2800" noProof="0" dirty="0" err="1" smtClean="0">
                <a:solidFill>
                  <a:schemeClr val="accent1">
                    <a:lumMod val="50000"/>
                  </a:schemeClr>
                </a:solidFill>
              </a:rPr>
              <a:t>Downscaler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42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43200" y="388215"/>
            <a:ext cx="6282532" cy="9299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noProof="0" dirty="0" smtClean="0">
                <a:solidFill>
                  <a:schemeClr val="accent1">
                    <a:lumMod val="50000"/>
                  </a:schemeClr>
                </a:solidFill>
              </a:rPr>
              <a:t>Cross-Validating </a:t>
            </a:r>
            <a:r>
              <a:rPr lang="en-US" sz="3600" noProof="0" dirty="0" err="1" smtClean="0">
                <a:solidFill>
                  <a:schemeClr val="accent1">
                    <a:lumMod val="50000"/>
                  </a:schemeClr>
                </a:solidFill>
              </a:rPr>
              <a:t>Downscaler</a:t>
            </a: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32" y="4263394"/>
            <a:ext cx="88138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Above, </a:t>
            </a:r>
            <a:r>
              <a:rPr lang="en-US" sz="1900" dirty="0" err="1" smtClean="0"/>
              <a:t>D</a:t>
            </a:r>
            <a:r>
              <a:rPr lang="en-US" sz="1900" dirty="0" err="1" smtClean="0"/>
              <a:t>ownscaler</a:t>
            </a:r>
            <a:r>
              <a:rPr lang="en-US" sz="1900" dirty="0" smtClean="0"/>
              <a:t> </a:t>
            </a:r>
            <a:r>
              <a:rPr lang="en-US" sz="1900" dirty="0" smtClean="0"/>
              <a:t>predictions at individual sites are compared with observations on days where these observations were withheld from </a:t>
            </a:r>
            <a:r>
              <a:rPr lang="en-US" sz="1900" dirty="0" err="1" smtClean="0"/>
              <a:t>Downscaler</a:t>
            </a:r>
            <a:r>
              <a:rPr lang="en-US" sz="1900" dirty="0" smtClean="0"/>
              <a:t> </a:t>
            </a:r>
            <a:r>
              <a:rPr lang="en-US" sz="1900" dirty="0" smtClean="0"/>
              <a:t>calculations in series of simulations where each monitor in the area was sequentially withheld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Overall, there is very good agreement between </a:t>
            </a:r>
            <a:r>
              <a:rPr lang="en-US" sz="1900" dirty="0" err="1" smtClean="0"/>
              <a:t>Downscaler</a:t>
            </a:r>
            <a:r>
              <a:rPr lang="en-US" sz="1900" dirty="0" smtClean="0"/>
              <a:t> </a:t>
            </a:r>
            <a:r>
              <a:rPr lang="en-US" sz="1900" dirty="0" smtClean="0"/>
              <a:t>predictions and measurements in the Detroit (Wayne County) and Fresno (Fresno County) areas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Agreement for the Fresno area improves when the Tranquility site is excluded; Tranquility is isolated from the urban sites to the east and mountain sites to the west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"/>
          <a:stretch/>
        </p:blipFill>
        <p:spPr>
          <a:xfrm>
            <a:off x="330200" y="1444951"/>
            <a:ext cx="6729046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1806" b="9259"/>
          <a:stretch/>
        </p:blipFill>
        <p:spPr>
          <a:xfrm>
            <a:off x="7239000" y="1810711"/>
            <a:ext cx="167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4268" y="457200"/>
            <a:ext cx="6282532" cy="9299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Case Studies</a:t>
            </a:r>
            <a:endParaRPr kumimoji="0" lang="en-US" sz="3600" b="0" i="0" u="none" strike="noStrike" kern="1200" cap="none" spc="0" normalizeH="0" baseline="3000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76400"/>
            <a:ext cx="7848600" cy="3581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The CMAQ-based adjustment method was applied for urban </a:t>
            </a:r>
            <a:r>
              <a:rPr lang="en-US" sz="2200" dirty="0" smtClean="0"/>
              <a:t>study areas </a:t>
            </a:r>
            <a:r>
              <a:rPr lang="en-US" sz="2200" dirty="0" smtClean="0"/>
              <a:t>and daily/annual standard combinations considered</a:t>
            </a:r>
            <a:r>
              <a:rPr lang="en-US" sz="2200" dirty="0" smtClean="0"/>
              <a:t> </a:t>
            </a:r>
            <a:r>
              <a:rPr lang="en-US" sz="2200" dirty="0" smtClean="0"/>
              <a:t>in the last PM NAAQS review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K</a:t>
            </a:r>
            <a:r>
              <a:rPr lang="en-US" sz="2200" dirty="0" smtClean="0"/>
              <a:t>ey features observed from the case studies are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dirty="0" smtClean="0"/>
              <a:t>Monitors in the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rban core tend to be </a:t>
            </a:r>
            <a:r>
              <a:rPr lang="en-US" dirty="0"/>
              <a:t>more responsive to direct PM</a:t>
            </a:r>
            <a:r>
              <a:rPr lang="en-US" baseline="-25000" dirty="0"/>
              <a:t>2.5</a:t>
            </a:r>
            <a:r>
              <a:rPr lang="en-US" dirty="0"/>
              <a:t> </a:t>
            </a:r>
            <a:r>
              <a:rPr lang="en-US" dirty="0" smtClean="0"/>
              <a:t>emission reductions, and </a:t>
            </a:r>
            <a:r>
              <a:rPr lang="en-US" dirty="0"/>
              <a:t>outlying </a:t>
            </a:r>
            <a:r>
              <a:rPr lang="en-US" dirty="0" smtClean="0"/>
              <a:t>monitors</a:t>
            </a:r>
            <a:r>
              <a:rPr lang="en-US" dirty="0" smtClean="0"/>
              <a:t> </a:t>
            </a:r>
            <a:r>
              <a:rPr lang="en-US" dirty="0" smtClean="0"/>
              <a:t>tend to be</a:t>
            </a:r>
            <a:r>
              <a:rPr lang="en-US" dirty="0" smtClean="0"/>
              <a:t> </a:t>
            </a:r>
            <a:r>
              <a:rPr lang="en-US" dirty="0"/>
              <a:t>more responsive to NOx and </a:t>
            </a:r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emission reductions</a:t>
            </a:r>
            <a:endParaRPr lang="en-US" dirty="0"/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dirty="0" smtClean="0"/>
              <a:t>Areas including complex terrain require careful consideration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The Detroit (Wayne County, MI) and Fresno (Fresno County, CA) areas were selected to illustrate these features below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21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893F-1BA9-498B-947F-C9218D1569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76600" y="458063"/>
            <a:ext cx="48768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chemeClr val="tx2"/>
                </a:solidFill>
              </a:rPr>
              <a:t>Detroit Case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1754805"/>
            <a:ext cx="4038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Annual 2010-2012 PM</a:t>
            </a:r>
            <a:r>
              <a:rPr lang="en-US" baseline="-25000" dirty="0" smtClean="0"/>
              <a:t>2.5</a:t>
            </a:r>
            <a:r>
              <a:rPr lang="en-US" dirty="0" smtClean="0"/>
              <a:t> </a:t>
            </a:r>
            <a:r>
              <a:rPr lang="en-US" dirty="0" err="1" smtClean="0"/>
              <a:t>pDVs</a:t>
            </a:r>
            <a:r>
              <a:rPr lang="en-US" dirty="0" smtClean="0"/>
              <a:t> in Detroit range from 10.2 to 11.2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g m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highest </a:t>
            </a:r>
            <a:r>
              <a:rPr lang="en-US" dirty="0" err="1" smtClean="0"/>
              <a:t>pDV</a:t>
            </a:r>
            <a:r>
              <a:rPr lang="en-US" dirty="0" smtClean="0"/>
              <a:t> occurs at the Dearborn site in the industrial core near a variety of PM</a:t>
            </a:r>
            <a:r>
              <a:rPr lang="en-US" baseline="-25000" dirty="0" smtClean="0"/>
              <a:t>2.5</a:t>
            </a:r>
            <a:r>
              <a:rPr lang="en-US" dirty="0" smtClean="0"/>
              <a:t> emission sources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37068" y="1404481"/>
            <a:ext cx="2286000" cy="3503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Pseudo-Design Values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pDVs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)*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009"/>
          <a:stretch/>
        </p:blipFill>
        <p:spPr>
          <a:xfrm>
            <a:off x="533400" y="1721331"/>
            <a:ext cx="4038600" cy="3192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" y="5090748"/>
            <a:ext cx="391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/>
            <a:r>
              <a:rPr lang="en-US" sz="1400" dirty="0" smtClean="0"/>
              <a:t>*The DVs presented here are </a:t>
            </a:r>
            <a:r>
              <a:rPr lang="en-US" sz="1400" dirty="0"/>
              <a:t>unofficial because they are based on time series where missing data were </a:t>
            </a:r>
            <a:r>
              <a:rPr lang="en-US" sz="1400" dirty="0" smtClean="0"/>
              <a:t>filled; they are referred to as ‘</a:t>
            </a:r>
            <a:r>
              <a:rPr lang="en-US" sz="1400" dirty="0" err="1" smtClean="0"/>
              <a:t>pDVs</a:t>
            </a:r>
            <a:r>
              <a:rPr lang="en-US" sz="1400" dirty="0" smtClean="0"/>
              <a:t>’ to distinguish them from official DVs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002536" y="2944368"/>
            <a:ext cx="533400" cy="17235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000" b="1" dirty="0" smtClean="0"/>
              <a:t>Dearborn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958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7.xml"/></Relationships>
</file>

<file path=customXml/_rels/item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8.xml"/></Relationships>
</file>

<file path=customXml/_rels/item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9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0.xml"/></Relationships>
</file>

<file path=customXml/_rels/item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1.xml"/></Relationships>
</file>

<file path=customXml/_rels/item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2.xml"/></Relationships>
</file>

<file path=customXml/_rels/item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3.xml"/></Relationships>
</file>

<file path=customXml/_rels/item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4.xml"/></Relationships>
</file>

<file path=customXml/_rels/item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5.xml"/></Relationships>
</file>

<file path=customXml/_rels/item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6.xml"/></Relationships>
</file>

<file path=customXml/_rels/item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7.xml"/></Relationships>
</file>

<file path=customXml/_rels/item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8.xml"/></Relationships>
</file>

<file path=customXml/_rels/item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9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0.xml"/></Relationships>
</file>

<file path=customXml/_rels/item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1.xml"/></Relationships>
</file>

<file path=customXml/_rels/item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2.xml"/></Relationships>
</file>

<file path=customXml/_rels/item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3.xml"/></Relationships>
</file>

<file path=customXml/_rels/item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4.xml"/></Relationships>
</file>

<file path=customXml/_rels/item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5.xml"/></Relationships>
</file>

<file path=customXml/_rels/item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6.xml"/></Relationships>
</file>

<file path=customXml/_rels/item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7.xml"/></Relationships>
</file>

<file path=customXml/_rels/item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8.xml"/></Relationships>
</file>

<file path=customXml/_rels/item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9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0.xml"/></Relationships>
</file>

<file path=customXml/_rels/item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1.xml"/></Relationships>
</file>

<file path=customXml/_rels/item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2.xml"/></Relationships>
</file>

<file path=customXml/_rels/item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3.xml"/></Relationships>
</file>

<file path=customXml/_rels/item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4.xml"/></Relationships>
</file>

<file path=customXml/_rels/item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5.xml"/></Relationships>
</file>

<file path=customXml/_rels/item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6.xml"/></Relationships>
</file>

<file path=customXml/_rels/item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7.xml"/></Relationships>
</file>

<file path=customXml/_rels/item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8.xml"/></Relationships>
</file>

<file path=customXml/_rels/item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0.xml"/></Relationships>
</file>

<file path=customXml/_rels/item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1.xml"/></Relationships>
</file>

<file path=customXml/_rels/item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2.xml"/></Relationships>
</file>

<file path=customXml/_rels/item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3.xml"/></Relationships>
</file>

<file path=customXml/_rels/item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4.xml"/></Relationships>
</file>

<file path=customXml/_rels/item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5.xml"/></Relationships>
</file>

<file path=customXml/_rels/item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6.xml"/></Relationships>
</file>

<file path=customXml/_rels/item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7.xml"/></Relationships>
</file>

<file path=customXml/_rels/item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8.xml"/></Relationships>
</file>

<file path=customXml/_rels/item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0.xml"/></Relationships>
</file>

<file path=customXml/_rels/item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1.xml"/></Relationships>
</file>

<file path=customXml/_rels/item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2.xml"/></Relationships>
</file>

<file path=customXml/_rels/item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3.xml"/></Relationships>
</file>

<file path=customXml/_rels/item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4.xml"/></Relationships>
</file>

<file path=customXml/_rels/item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5.xml"/></Relationships>
</file>

<file path=customXml/_rels/item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6.xml"/></Relationships>
</file>

<file path=customXml/_rels/item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7.xml"/></Relationships>
</file>

<file path=customXml/_rels/item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8.xml"/></Relationships>
</file>

<file path=customXml/_rels/item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9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0.xml"/></Relationships>
</file>

<file path=customXml/_rels/item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1.xml"/></Relationships>
</file>

<file path=customXml/_rels/item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2.xml"/></Relationships>
</file>

<file path=customXml/_rels/item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3.xml"/></Relationships>
</file>

<file path=customXml/_rels/item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4.xml"/></Relationships>
</file>

<file path=customXml/_rels/item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5.xml"/></Relationships>
</file>

<file path=customXml/_rels/item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6.xml"/></Relationships>
</file>

<file path=customXml/_rels/item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7.xml"/></Relationships>
</file>

<file path=customXml/_rels/item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8.xml"/></Relationships>
</file>

<file path=customXml/_rels/item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9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0.xml"/></Relationships>
</file>

<file path=customXml/_rels/item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1.xml"/></Relationships>
</file>

<file path=customXml/_rels/item4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2.xml"/></Relationships>
</file>

<file path=customXml/_rels/item4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3.xml"/></Relationships>
</file>

<file path=customXml/_rels/item4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4.xml"/></Relationships>
</file>

<file path=customXml/_rels/item4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5.xml"/></Relationships>
</file>

<file path=customXml/_rels/item4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6.xml"/></Relationships>
</file>

<file path=customXml/_rels/item4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7.xml"/></Relationships>
</file>

<file path=customXml/_rels/item4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8.xml"/></Relationships>
</file>

<file path=customXml/_rels/item4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9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0.xml"/></Relationships>
</file>

<file path=customXml/_rels/item4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1.xml"/></Relationships>
</file>

<file path=customXml/_rels/item4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2.xml"/></Relationships>
</file>

<file path=customXml/_rels/item4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3.xml"/></Relationships>
</file>

<file path=customXml/_rels/item4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4.xml"/></Relationships>
</file>

<file path=customXml/_rels/item4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5.xml"/></Relationships>
</file>

<file path=customXml/_rels/item4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6.xml"/></Relationships>
</file>

<file path=customXml/_rels/item4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7.xml"/></Relationships>
</file>

<file path=customXml/_rels/item4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8.xml"/></Relationships>
</file>

<file path=customXml/_rels/item4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9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0.xml"/></Relationships>
</file>

<file path=customXml/_rels/item4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1.xml"/></Relationships>
</file>

<file path=customXml/_rels/item4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2.xml"/></Relationships>
</file>

<file path=customXml/_rels/item4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3.xml"/></Relationships>
</file>

<file path=customXml/_rels/item4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4.xml"/></Relationships>
</file>

<file path=customXml/_rels/item4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5.xml"/></Relationships>
</file>

<file path=customXml/_rels/item4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6.xml"/></Relationships>
</file>

<file path=customXml/_rels/item4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7.xml"/></Relationships>
</file>

<file path=customXml/_rels/item4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8.xml"/></Relationships>
</file>

<file path=customXml/_rels/item4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9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0.xml"/></Relationships>
</file>

<file path=customXml/_rels/item4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1.xml"/></Relationships>
</file>

<file path=customXml/_rels/item4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2.xml"/></Relationships>
</file>

<file path=customXml/_rels/item4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3.xml"/></Relationships>
</file>

<file path=customXml/_rels/item4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4.xml"/></Relationships>
</file>

<file path=customXml/_rels/item4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5.xml"/></Relationships>
</file>

<file path=customXml/_rels/item4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6.xml"/></Relationships>
</file>

<file path=customXml/_rels/item4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7.xml"/></Relationships>
</file>

<file path=customXml/_rels/item4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8.xml"/></Relationships>
</file>

<file path=customXml/_rels/item4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9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0.xml"/></Relationships>
</file>

<file path=customXml/_rels/item4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1.xml"/></Relationships>
</file>

<file path=customXml/_rels/item4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2.xml"/></Relationships>
</file>

<file path=customXml/_rels/item4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3.xml"/></Relationships>
</file>

<file path=customXml/_rels/item4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4.xml"/></Relationships>
</file>

<file path=customXml/_rels/item4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5.xml"/></Relationships>
</file>

<file path=customXml/_rels/item4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6.xml"/></Relationships>
</file>

<file path=customXml/_rels/item4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7.xml"/></Relationships>
</file>

<file path=customXml/_rels/item4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8.xml"/></Relationships>
</file>

<file path=customXml/_rels/item4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9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0.xml"/></Relationships>
</file>

<file path=customXml/_rels/item4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1.xml"/></Relationships>
</file>

<file path=customXml/_rels/item4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2.xml"/></Relationships>
</file>

<file path=customXml/_rels/item4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3.xml"/></Relationships>
</file>

<file path=customXml/_rels/item4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4.xml"/></Relationships>
</file>

<file path=customXml/_rels/item4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5.xml"/></Relationships>
</file>

<file path=customXml/_rels/item4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6.xml"/></Relationships>
</file>

<file path=customXml/_rels/item4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7.xml"/></Relationships>
</file>

<file path=customXml/_rels/item4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8.xml"/></Relationships>
</file>

<file path=customXml/_rels/item4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9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0.xml"/></Relationships>
</file>

<file path=customXml/_rels/item4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1.xml"/></Relationships>
</file>

<file path=customXml/_rels/item4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2.xml"/></Relationships>
</file>

<file path=customXml/_rels/item4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3.xml"/></Relationships>
</file>

<file path=customXml/_rels/item4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4.xml"/></Relationships>
</file>

<file path=customXml/_rels/item4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5.xml"/></Relationships>
</file>

<file path=customXml/_rels/item4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6.xml"/></Relationships>
</file>

<file path=customXml/_rels/item4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7.xml"/></Relationships>
</file>

<file path=customXml/_rels/item4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8.xml"/></Relationships>
</file>

<file path=customXml/_rels/item4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9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4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0.xml"/></Relationships>
</file>

<file path=customXml/_rels/item4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1.xml"/></Relationships>
</file>

<file path=customXml/_rels/item4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2.xml"/></Relationships>
</file>

<file path=customXml/_rels/item4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3.xml"/></Relationships>
</file>

<file path=customXml/_rels/item4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4.xml"/></Relationships>
</file>

<file path=customXml/_rels/item4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5.xml"/></Relationships>
</file>

<file path=customXml/_rels/item4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6.xml"/></Relationships>
</file>

<file path=customXml/_rels/item4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7.xml"/></Relationships>
</file>

<file path=customXml/_rels/item4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8.xml"/></Relationships>
</file>

<file path=customXml/_rels/item4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0.xml"/></Relationships>
</file>

<file path=customXml/_rels/item5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1.xml"/></Relationships>
</file>

<file path=customXml/_rels/item5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2.xml"/></Relationships>
</file>

<file path=customXml/_rels/item5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3.xml"/></Relationships>
</file>

<file path=customXml/_rels/item5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4.xml"/></Relationships>
</file>

<file path=customXml/_rels/item5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5.xml"/></Relationships>
</file>

<file path=customXml/_rels/item5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6.xml"/></Relationships>
</file>

<file path=customXml/_rels/item5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7.xml"/></Relationships>
</file>

<file path=customXml/_rels/item5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8.xml"/></Relationships>
</file>

<file path=customXml/_rels/item5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9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0.xml"/></Relationships>
</file>

<file path=customXml/_rels/item5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1.xml"/></Relationships>
</file>

<file path=customXml/_rels/item5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2.xml"/></Relationships>
</file>

<file path=customXml/_rels/item5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3.xml"/></Relationships>
</file>

<file path=customXml/_rels/item5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4.xml"/></Relationships>
</file>

<file path=customXml/_rels/item5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5.xml"/></Relationships>
</file>

<file path=customXml/_rels/item5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6.xml"/></Relationships>
</file>

<file path=customXml/_rels/item5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7.xml"/></Relationships>
</file>

<file path=customXml/_rels/item5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8.xml"/></Relationships>
</file>

<file path=customXml/_rels/item5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9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0.xml"/></Relationships>
</file>

<file path=customXml/_rels/item5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1.xml"/></Relationships>
</file>

<file path=customXml/_rels/item5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2.xml"/></Relationships>
</file>

<file path=customXml/_rels/item5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3.xml"/></Relationships>
</file>

<file path=customXml/_rels/item5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4.xml"/></Relationships>
</file>

<file path=customXml/_rels/item5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5.xml"/></Relationships>
</file>

<file path=customXml/_rels/item5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6.xml"/></Relationships>
</file>

<file path=customXml/_rels/item5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7.xml"/></Relationships>
</file>

<file path=customXml/_rels/item5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8.xml"/></Relationships>
</file>

<file path=customXml/_rels/item5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9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0.xml"/></Relationships>
</file>

<file path=customXml/_rels/item5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1.xml"/></Relationships>
</file>

<file path=customXml/_rels/item5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2.xml"/></Relationships>
</file>

<file path=customXml/_rels/item5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3.xml"/></Relationships>
</file>

<file path=customXml/_rels/item5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4.xml"/></Relationships>
</file>

<file path=customXml/_rels/item5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5.xml"/></Relationships>
</file>

<file path=customXml/_rels/item5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6.xml"/></Relationships>
</file>

<file path=customXml/_rels/item5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7.xml"/></Relationships>
</file>

<file path=customXml/_rels/item5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8.xml"/></Relationships>
</file>

<file path=customXml/_rels/item5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9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0.xml"/></Relationships>
</file>

<file path=customXml/_rels/item5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1.xml"/></Relationships>
</file>

<file path=customXml/_rels/item5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2.xml"/></Relationships>
</file>

<file path=customXml/_rels/item5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3.xml"/></Relationships>
</file>

<file path=customXml/_rels/item5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4.xml"/></Relationships>
</file>

<file path=customXml/_rels/item5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5.xml"/></Relationships>
</file>

<file path=customXml/_rels/item5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6.xml"/></Relationships>
</file>

<file path=customXml/_rels/item5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7.xml"/></Relationships>
</file>

<file path=customXml/_rels/item5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8.xml"/></Relationships>
</file>

<file path=customXml/_rels/item5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9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0.xml"/></Relationships>
</file>

<file path=customXml/_rels/item5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1.xml"/></Relationships>
</file>

<file path=customXml/_rels/item5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2.xml"/></Relationships>
</file>

<file path=customXml/_rels/item5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3.xml"/></Relationships>
</file>

<file path=customXml/_rels/item5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4.xml"/></Relationships>
</file>

<file path=customXml/_rels/item5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5.xml"/></Relationships>
</file>

<file path=customXml/_rels/item5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6.xml"/></Relationships>
</file>

<file path=customXml/_rels/item5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7.xml"/></Relationships>
</file>

<file path=customXml/_rels/item5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8.xml"/></Relationships>
</file>

<file path=customXml/_rels/item5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9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0.xml"/></Relationships>
</file>

<file path=customXml/_rels/item5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1.xml"/></Relationships>
</file>

<file path=customXml/_rels/item5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2.xml"/></Relationships>
</file>

<file path=customXml/_rels/item5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3.xml"/></Relationships>
</file>

<file path=customXml/_rels/item5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4.xml"/></Relationships>
</file>

<file path=customXml/_rels/item5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5.xml"/></Relationships>
</file>

<file path=customXml/_rels/item5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6.xml"/></Relationships>
</file>

<file path=customXml/_rels/item5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7.xml"/></Relationships>
</file>

<file path=customXml/_rels/item5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8.xml"/></Relationships>
</file>

<file path=customXml/_rels/item5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9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0.xml"/></Relationships>
</file>

<file path=customXml/_rels/item5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1.xml"/></Relationships>
</file>

<file path=customXml/_rels/item5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2.xml"/></Relationships>
</file>

<file path=customXml/_rels/item5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3.xml"/></Relationships>
</file>

<file path=customXml/_rels/item5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4.xml"/></Relationships>
</file>

<file path=customXml/_rels/item5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5.xml"/></Relationships>
</file>

<file path=customXml/_rels/item5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6.xml"/></Relationships>
</file>

<file path=customXml/_rels/item5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7.xml"/></Relationships>
</file>

<file path=customXml/_rels/item5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8.xml"/></Relationships>
</file>

<file path=customXml/_rels/item5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9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0.xml"/></Relationships>
</file>

<file path=customXml/_rels/item5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1.xml"/></Relationships>
</file>

<file path=customXml/_rels/item5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2.xml"/></Relationships>
</file>

<file path=customXml/_rels/item5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3.xml"/></Relationships>
</file>

<file path=customXml/_rels/item5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4.xml"/></Relationships>
</file>

<file path=customXml/_rels/item5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5.xml"/></Relationships>
</file>

<file path=customXml/_rels/item5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6.xml"/></Relationships>
</file>

<file path=customXml/_rels/item5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7.xml"/></Relationships>
</file>

<file path=customXml/_rels/item5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8.xml"/></Relationships>
</file>

<file path=customXml/_rels/item5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9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5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0.xml"/></Relationships>
</file>

<file path=customXml/_rels/item5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1.xml"/></Relationships>
</file>

<file path=customXml/_rels/item5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2.xml"/></Relationships>
</file>

<file path=customXml/_rels/item5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3.xml"/></Relationships>
</file>

<file path=customXml/_rels/item5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4.xml"/></Relationships>
</file>

<file path=customXml/_rels/item5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5.xml"/></Relationships>
</file>

<file path=customXml/_rels/item5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6.xml"/></Relationships>
</file>

<file path=customXml/_rels/item5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7.xml"/></Relationships>
</file>

<file path=customXml/_rels/item5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8.xml"/></Relationships>
</file>

<file path=customXml/_rels/item5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0.xml"/></Relationships>
</file>

<file path=customXml/_rels/item6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1.xml"/></Relationships>
</file>

<file path=customXml/_rels/item6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2.xml"/></Relationships>
</file>

<file path=customXml/_rels/item6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3.xml"/></Relationships>
</file>

<file path=customXml/_rels/item6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4.xml"/></Relationships>
</file>

<file path=customXml/_rels/item6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5.xml"/></Relationships>
</file>

<file path=customXml/_rels/item6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6.xml"/></Relationships>
</file>

<file path=customXml/_rels/item6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7.xml"/></Relationships>
</file>

<file path=customXml/_rels/item6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8.xml"/></Relationships>
</file>

<file path=customXml/_rels/item6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9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0.xml"/></Relationships>
</file>

<file path=customXml/_rels/item6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1.xml"/></Relationships>
</file>

<file path=customXml/_rels/item6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2.xml"/></Relationships>
</file>

<file path=customXml/_rels/item6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3.xml"/></Relationships>
</file>

<file path=customXml/_rels/item6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4.xml"/></Relationships>
</file>

<file path=customXml/_rels/item6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5.xml"/></Relationships>
</file>

<file path=customXml/_rels/item6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6.xml"/></Relationships>
</file>

<file path=customXml/_rels/item6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7.xml"/></Relationships>
</file>

<file path=customXml/_rels/item6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8.xml"/></Relationships>
</file>

<file path=customXml/_rels/item6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9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0.xml"/></Relationships>
</file>

<file path=customXml/_rels/item6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1.xml"/></Relationships>
</file>

<file path=customXml/_rels/item6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2.xml"/></Relationships>
</file>

<file path=customXml/_rels/item6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3.xml"/></Relationships>
</file>

<file path=customXml/_rels/item6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4.xml"/></Relationships>
</file>

<file path=customXml/_rels/item6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5.xml"/></Relationships>
</file>

<file path=customXml/_rels/item6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6.xml"/></Relationships>
</file>

<file path=customXml/_rels/item6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7.xml"/></Relationships>
</file>

<file path=customXml/_rels/item6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8.xml"/></Relationships>
</file>

<file path=customXml/_rels/item6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9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0.xml"/></Relationships>
</file>

<file path=customXml/_rels/item6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1.xml"/></Relationships>
</file>

<file path=customXml/_rels/item6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2.xml"/></Relationships>
</file>

<file path=customXml/_rels/item6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3.xml"/></Relationships>
</file>

<file path=customXml/_rels/item6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4.xml"/></Relationships>
</file>

<file path=customXml/_rels/item6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5.xml"/></Relationships>
</file>

<file path=customXml/_rels/item6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6.xml"/></Relationships>
</file>

<file path=customXml/_rels/item6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7.xml"/></Relationships>
</file>

<file path=customXml/_rels/item6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8.xml"/></Relationships>
</file>

<file path=customXml/_rels/item6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9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0.xml"/></Relationships>
</file>

<file path=customXml/_rels/item6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1.xml"/></Relationships>
</file>

<file path=customXml/_rels/item6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2.xml"/></Relationships>
</file>

<file path=customXml/_rels/item6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3.xml"/></Relationships>
</file>

<file path=customXml/_rels/item6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4.xml"/></Relationships>
</file>

<file path=customXml/_rels/item6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5.xml"/></Relationships>
</file>

<file path=customXml/_rels/item6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6.xml"/></Relationships>
</file>

<file path=customXml/_rels/item6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7.xml"/></Relationships>
</file>

<file path=customXml/_rels/item6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8.xml"/></Relationships>
</file>

<file path=customXml/_rels/item6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9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0.xml"/></Relationships>
</file>

<file path=customXml/_rels/item6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1.xml"/></Relationships>
</file>

<file path=customXml/_rels/item6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2.xml"/></Relationships>
</file>

<file path=customXml/_rels/item6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3.xml"/></Relationships>
</file>

<file path=customXml/_rels/item6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4.xml"/></Relationships>
</file>

<file path=customXml/_rels/item6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5.xml"/></Relationships>
</file>

<file path=customXml/_rels/item6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6.xml"/></Relationships>
</file>

<file path=customXml/_rels/item6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7.xml"/></Relationships>
</file>

<file path=customXml/_rels/item6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8.xml"/></Relationships>
</file>

<file path=customXml/_rels/item6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9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0.xml"/></Relationships>
</file>

<file path=customXml/_rels/item6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1.xml"/></Relationships>
</file>

<file path=customXml/_rels/item6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2.xml"/></Relationships>
</file>

<file path=customXml/_rels/item6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3.xml"/></Relationships>
</file>

<file path=customXml/_rels/item6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4.xml"/></Relationships>
</file>

<file path=customXml/_rels/item6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5.xml"/></Relationships>
</file>

<file path=customXml/_rels/item6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6.xml"/></Relationships>
</file>

<file path=customXml/_rels/item6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7.xml"/></Relationships>
</file>

<file path=customXml/_rels/item6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8.xml"/></Relationships>
</file>

<file path=customXml/_rels/item6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9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0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EsriMapsInfo xmlns="ESRI.ArcGIS.Mapping.OfficeIntegration.PowerPointInfo">
  <Version>Version1</Version>
  <RequiresSignIn>False</RequiresSignIn>
</EsriMapsInfo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01.xml><?xml version="1.0" encoding="utf-8"?>
<EsriMapsInfo xmlns="ESRI.ArcGIS.Mapping.OfficeIntegration.PowerPointInfo">
  <Version>Version1</Version>
  <RequiresSignIn>False</RequiresSignIn>
</EsriMapsInfo>
</file>

<file path=customXml/item302.xml><?xml version="1.0" encoding="utf-8"?>
<EsriMapsInfo xmlns="ESRI.ArcGIS.Mapping.OfficeIntegration.PowerPointInfo">
  <Version>Version1</Version>
  <RequiresSignIn>False</RequiresSignIn>
</EsriMapsInfo>
</file>

<file path=customXml/item303.xml><?xml version="1.0" encoding="utf-8"?>
<EsriMapsInfo xmlns="ESRI.ArcGIS.Mapping.OfficeIntegration.PowerPointInfo">
  <Version>Version1</Version>
  <RequiresSignIn>False</RequiresSignIn>
</EsriMapsInfo>
</file>

<file path=customXml/item304.xml><?xml version="1.0" encoding="utf-8"?>
<EsriMapsInfo xmlns="ESRI.ArcGIS.Mapping.OfficeIntegration.PowerPointInfo">
  <Version>Version1</Version>
  <RequiresSignIn>False</RequiresSignIn>
</EsriMapsInfo>
</file>

<file path=customXml/item305.xml><?xml version="1.0" encoding="utf-8"?>
<EsriMapsInfo xmlns="ESRI.ArcGIS.Mapping.OfficeIntegration.PowerPointInfo">
  <Version>Version1</Version>
  <RequiresSignIn>False</RequiresSignIn>
</EsriMapsInfo>
</file>

<file path=customXml/item306.xml><?xml version="1.0" encoding="utf-8"?>
<EsriMapsInfo xmlns="ESRI.ArcGIS.Mapping.OfficeIntegration.PowerPointInfo">
  <Version>Version1</Version>
  <RequiresSignIn>False</RequiresSignIn>
</EsriMapsInfo>
</file>

<file path=customXml/item307.xml><?xml version="1.0" encoding="utf-8"?>
<EsriMapsInfo xmlns="ESRI.ArcGIS.Mapping.OfficeIntegration.PowerPointInfo">
  <Version>Version1</Version>
  <RequiresSignIn>False</RequiresSignIn>
</EsriMapsInfo>
</file>

<file path=customXml/item308.xml><?xml version="1.0" encoding="utf-8"?>
<EsriMapsInfo xmlns="ESRI.ArcGIS.Mapping.OfficeIntegration.PowerPointInfo">
  <Version>Version1</Version>
  <RequiresSignIn>False</RequiresSignIn>
</EsriMapsInfo>
</file>

<file path=customXml/item309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10.xml><?xml version="1.0" encoding="utf-8"?>
<EsriMapsInfo xmlns="ESRI.ArcGIS.Mapping.OfficeIntegration.PowerPointInfo">
  <Version>Version1</Version>
  <RequiresSignIn>False</RequiresSignIn>
</EsriMapsInfo>
</file>

<file path=customXml/item311.xml><?xml version="1.0" encoding="utf-8"?>
<EsriMapsInfo xmlns="ESRI.ArcGIS.Mapping.OfficeIntegration.PowerPointInfo">
  <Version>Version1</Version>
  <RequiresSignIn>False</RequiresSignIn>
</EsriMapsInfo>
</file>

<file path=customXml/item312.xml><?xml version="1.0" encoding="utf-8"?>
<EsriMapsInfo xmlns="ESRI.ArcGIS.Mapping.OfficeIntegration.PowerPointInfo">
  <Version>Version1</Version>
  <RequiresSignIn>False</RequiresSignIn>
</EsriMapsInfo>
</file>

<file path=customXml/item313.xml><?xml version="1.0" encoding="utf-8"?>
<EsriMapsInfo xmlns="ESRI.ArcGIS.Mapping.OfficeIntegration.PowerPointInfo">
  <Version>Version1</Version>
  <RequiresSignIn>False</RequiresSignIn>
</EsriMapsInfo>
</file>

<file path=customXml/item314.xml><?xml version="1.0" encoding="utf-8"?>
<EsriMapsInfo xmlns="ESRI.ArcGIS.Mapping.OfficeIntegration.PowerPointInfo">
  <Version>Version1</Version>
  <RequiresSignIn>False</RequiresSignIn>
</EsriMapsInfo>
</file>

<file path=customXml/item315.xml><?xml version="1.0" encoding="utf-8"?>
<EsriMapsInfo xmlns="ESRI.ArcGIS.Mapping.OfficeIntegration.PowerPointInfo">
  <Version>Version1</Version>
  <RequiresSignIn>False</RequiresSignIn>
</EsriMapsInfo>
</file>

<file path=customXml/item316.xml><?xml version="1.0" encoding="utf-8"?>
<EsriMapsInfo xmlns="ESRI.ArcGIS.Mapping.OfficeIntegration.PowerPointInfo">
  <Version>Version1</Version>
  <RequiresSignIn>False</RequiresSignIn>
</EsriMapsInfo>
</file>

<file path=customXml/item317.xml><?xml version="1.0" encoding="utf-8"?>
<EsriMapsInfo xmlns="ESRI.ArcGIS.Mapping.OfficeIntegration.PowerPointInfo">
  <Version>Version1</Version>
  <RequiresSignIn>False</RequiresSignIn>
</EsriMapsInfo>
</file>

<file path=customXml/item318.xml><?xml version="1.0" encoding="utf-8"?>
<EsriMapsInfo xmlns="ESRI.ArcGIS.Mapping.OfficeIntegration.PowerPointInfo">
  <Version>Version1</Version>
  <RequiresSignIn>False</RequiresSignIn>
</EsriMapsInfo>
</file>

<file path=customXml/item319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20.xml><?xml version="1.0" encoding="utf-8"?>
<EsriMapsInfo xmlns="ESRI.ArcGIS.Mapping.OfficeIntegration.PowerPointInfo">
  <Version>Version1</Version>
  <RequiresSignIn>False</RequiresSignIn>
</EsriMapsInfo>
</file>

<file path=customXml/item321.xml><?xml version="1.0" encoding="utf-8"?>
<EsriMapsInfo xmlns="ESRI.ArcGIS.Mapping.OfficeIntegration.PowerPointInfo">
  <Version>Version1</Version>
  <RequiresSignIn>False</RequiresSignIn>
</EsriMapsInfo>
</file>

<file path=customXml/item322.xml><?xml version="1.0" encoding="utf-8"?>
<EsriMapsInfo xmlns="ESRI.ArcGIS.Mapping.OfficeIntegration.PowerPointInfo">
  <Version>Version1</Version>
  <RequiresSignIn>False</RequiresSignIn>
</EsriMapsInfo>
</file>

<file path=customXml/item323.xml><?xml version="1.0" encoding="utf-8"?>
<EsriMapsInfo xmlns="ESRI.ArcGIS.Mapping.OfficeIntegration.PowerPointInfo">
  <Version>Version1</Version>
  <RequiresSignIn>False</RequiresSignIn>
</EsriMapsInfo>
</file>

<file path=customXml/item324.xml><?xml version="1.0" encoding="utf-8"?>
<EsriMapsInfo xmlns="ESRI.ArcGIS.Mapping.OfficeIntegration.PowerPointInfo">
  <Version>Version1</Version>
  <RequiresSignIn>False</RequiresSignIn>
</EsriMapsInfo>
</file>

<file path=customXml/item325.xml><?xml version="1.0" encoding="utf-8"?>
<EsriMapsInfo xmlns="ESRI.ArcGIS.Mapping.OfficeIntegration.PowerPointInfo">
  <Version>Version1</Version>
  <RequiresSignIn>False</RequiresSignIn>
</EsriMapsInfo>
</file>

<file path=customXml/item326.xml><?xml version="1.0" encoding="utf-8"?>
<EsriMapsInfo xmlns="ESRI.ArcGIS.Mapping.OfficeIntegration.PowerPointInfo">
  <Version>Version1</Version>
  <RequiresSignIn>False</RequiresSignIn>
</EsriMapsInfo>
</file>

<file path=customXml/item327.xml><?xml version="1.0" encoding="utf-8"?>
<EsriMapsInfo xmlns="ESRI.ArcGIS.Mapping.OfficeIntegration.PowerPointInfo">
  <Version>Version1</Version>
  <RequiresSignIn>False</RequiresSignIn>
</EsriMapsInfo>
</file>

<file path=customXml/item328.xml><?xml version="1.0" encoding="utf-8"?>
<EsriMapsInfo xmlns="ESRI.ArcGIS.Mapping.OfficeIntegration.PowerPointInfo">
  <Version>Version1</Version>
  <RequiresSignIn>False</RequiresSignIn>
</EsriMapsInfo>
</file>

<file path=customXml/item329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30.xml><?xml version="1.0" encoding="utf-8"?>
<EsriMapsInfo xmlns="ESRI.ArcGIS.Mapping.OfficeIntegration.PowerPointInfo">
  <Version>Version1</Version>
  <RequiresSignIn>False</RequiresSignIn>
</EsriMapsInfo>
</file>

<file path=customXml/item331.xml><?xml version="1.0" encoding="utf-8"?>
<EsriMapsInfo xmlns="ESRI.ArcGIS.Mapping.OfficeIntegration.PowerPointInfo">
  <Version>Version1</Version>
  <RequiresSignIn>False</RequiresSignIn>
</EsriMapsInfo>
</file>

<file path=customXml/item332.xml><?xml version="1.0" encoding="utf-8"?>
<EsriMapsInfo xmlns="ESRI.ArcGIS.Mapping.OfficeIntegration.PowerPointInfo">
  <Version>Version1</Version>
  <RequiresSignIn>False</RequiresSignIn>
</EsriMapsInfo>
</file>

<file path=customXml/item333.xml><?xml version="1.0" encoding="utf-8"?>
<EsriMapsInfo xmlns="ESRI.ArcGIS.Mapping.OfficeIntegration.PowerPointInfo">
  <Version>Version1</Version>
  <RequiresSignIn>False</RequiresSignIn>
</EsriMapsInfo>
</file>

<file path=customXml/item334.xml><?xml version="1.0" encoding="utf-8"?>
<EsriMapsInfo xmlns="ESRI.ArcGIS.Mapping.OfficeIntegration.PowerPointInfo">
  <Version>Version1</Version>
  <RequiresSignIn>False</RequiresSignIn>
</EsriMapsInfo>
</file>

<file path=customXml/item335.xml><?xml version="1.0" encoding="utf-8"?>
<EsriMapsInfo xmlns="ESRI.ArcGIS.Mapping.OfficeIntegration.PowerPointInfo">
  <Version>Version1</Version>
  <RequiresSignIn>False</RequiresSignIn>
</EsriMapsInfo>
</file>

<file path=customXml/item336.xml><?xml version="1.0" encoding="utf-8"?>
<EsriMapsInfo xmlns="ESRI.ArcGIS.Mapping.OfficeIntegration.PowerPointInfo">
  <Version>Version1</Version>
  <RequiresSignIn>False</RequiresSignIn>
</EsriMapsInfo>
</file>

<file path=customXml/item337.xml><?xml version="1.0" encoding="utf-8"?>
<EsriMapsInfo xmlns="ESRI.ArcGIS.Mapping.OfficeIntegration.PowerPointInfo">
  <Version>Version1</Version>
  <RequiresSignIn>False</RequiresSignIn>
</EsriMapsInfo>
</file>

<file path=customXml/item338.xml><?xml version="1.0" encoding="utf-8"?>
<EsriMapsInfo xmlns="ESRI.ArcGIS.Mapping.OfficeIntegration.PowerPointInfo">
  <Version>Version1</Version>
  <RequiresSignIn>False</RequiresSignIn>
</EsriMapsInfo>
</file>

<file path=customXml/item339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40.xml><?xml version="1.0" encoding="utf-8"?>
<EsriMapsInfo xmlns="ESRI.ArcGIS.Mapping.OfficeIntegration.PowerPointInfo">
  <Version>Version1</Version>
  <RequiresSignIn>False</RequiresSignIn>
</EsriMapsInfo>
</file>

<file path=customXml/item341.xml><?xml version="1.0" encoding="utf-8"?>
<EsriMapsInfo xmlns="ESRI.ArcGIS.Mapping.OfficeIntegration.PowerPointInfo">
  <Version>Version1</Version>
  <RequiresSignIn>False</RequiresSignIn>
</EsriMapsInfo>
</file>

<file path=customXml/item342.xml><?xml version="1.0" encoding="utf-8"?>
<EsriMapsInfo xmlns="ESRI.ArcGIS.Mapping.OfficeIntegration.PowerPointInfo">
  <Version>Version1</Version>
  <RequiresSignIn>False</RequiresSignIn>
</EsriMapsInfo>
</file>

<file path=customXml/item343.xml><?xml version="1.0" encoding="utf-8"?>
<EsriMapsInfo xmlns="ESRI.ArcGIS.Mapping.OfficeIntegration.PowerPointInfo">
  <Version>Version1</Version>
  <RequiresSignIn>False</RequiresSignIn>
</EsriMapsInfo>
</file>

<file path=customXml/item344.xml><?xml version="1.0" encoding="utf-8"?>
<EsriMapsInfo xmlns="ESRI.ArcGIS.Mapping.OfficeIntegration.PowerPointInfo">
  <Version>Version1</Version>
  <RequiresSignIn>False</RequiresSignIn>
</EsriMapsInfo>
</file>

<file path=customXml/item345.xml><?xml version="1.0" encoding="utf-8"?>
<EsriMapsInfo xmlns="ESRI.ArcGIS.Mapping.OfficeIntegration.PowerPointInfo">
  <Version>Version1</Version>
  <RequiresSignIn>False</RequiresSignIn>
</EsriMapsInfo>
</file>

<file path=customXml/item346.xml><?xml version="1.0" encoding="utf-8"?>
<EsriMapsInfo xmlns="ESRI.ArcGIS.Mapping.OfficeIntegration.PowerPointInfo">
  <Version>Version1</Version>
  <RequiresSignIn>False</RequiresSignIn>
</EsriMapsInfo>
</file>

<file path=customXml/item347.xml><?xml version="1.0" encoding="utf-8"?>
<EsriMapsInfo xmlns="ESRI.ArcGIS.Mapping.OfficeIntegration.PowerPointInfo">
  <Version>Version1</Version>
  <RequiresSignIn>False</RequiresSignIn>
</EsriMapsInfo>
</file>

<file path=customXml/item348.xml><?xml version="1.0" encoding="utf-8"?>
<EsriMapsInfo xmlns="ESRI.ArcGIS.Mapping.OfficeIntegration.PowerPointInfo">
  <Version>Version1</Version>
  <RequiresSignIn>False</RequiresSignIn>
</EsriMapsInfo>
</file>

<file path=customXml/item349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50.xml><?xml version="1.0" encoding="utf-8"?>
<EsriMapsInfo xmlns="ESRI.ArcGIS.Mapping.OfficeIntegration.PowerPointInfo">
  <Version>Version1</Version>
  <RequiresSignIn>False</RequiresSignIn>
</EsriMapsInfo>
</file>

<file path=customXml/item351.xml><?xml version="1.0" encoding="utf-8"?>
<EsriMapsInfo xmlns="ESRI.ArcGIS.Mapping.OfficeIntegration.PowerPointInfo">
  <Version>Version1</Version>
  <RequiresSignIn>False</RequiresSignIn>
</EsriMapsInfo>
</file>

<file path=customXml/item352.xml><?xml version="1.0" encoding="utf-8"?>
<EsriMapsInfo xmlns="ESRI.ArcGIS.Mapping.OfficeIntegration.PowerPointInfo">
  <Version>Version1</Version>
  <RequiresSignIn>False</RequiresSignIn>
</EsriMapsInfo>
</file>

<file path=customXml/item353.xml><?xml version="1.0" encoding="utf-8"?>
<EsriMapsInfo xmlns="ESRI.ArcGIS.Mapping.OfficeIntegration.PowerPointInfo">
  <Version>Version1</Version>
  <RequiresSignIn>False</RequiresSignIn>
</EsriMapsInfo>
</file>

<file path=customXml/item354.xml><?xml version="1.0" encoding="utf-8"?>
<EsriMapsInfo xmlns="ESRI.ArcGIS.Mapping.OfficeIntegration.PowerPointInfo">
  <Version>Version1</Version>
  <RequiresSignIn>False</RequiresSignIn>
</EsriMapsInfo>
</file>

<file path=customXml/item355.xml><?xml version="1.0" encoding="utf-8"?>
<EsriMapsInfo xmlns="ESRI.ArcGIS.Mapping.OfficeIntegration.PowerPointInfo">
  <Version>Version1</Version>
  <RequiresSignIn>False</RequiresSignIn>
</EsriMapsInfo>
</file>

<file path=customXml/item356.xml><?xml version="1.0" encoding="utf-8"?>
<EsriMapsInfo xmlns="ESRI.ArcGIS.Mapping.OfficeIntegration.PowerPointInfo">
  <Version>Version1</Version>
  <RequiresSignIn>False</RequiresSignIn>
</EsriMapsInfo>
</file>

<file path=customXml/item357.xml><?xml version="1.0" encoding="utf-8"?>
<EsriMapsInfo xmlns="ESRI.ArcGIS.Mapping.OfficeIntegration.PowerPointInfo">
  <Version>Version1</Version>
  <RequiresSignIn>False</RequiresSignIn>
</EsriMapsInfo>
</file>

<file path=customXml/item358.xml><?xml version="1.0" encoding="utf-8"?>
<EsriMapsInfo xmlns="ESRI.ArcGIS.Mapping.OfficeIntegration.PowerPointInfo">
  <Version>Version1</Version>
  <RequiresSignIn>False</RequiresSignIn>
</EsriMapsInfo>
</file>

<file path=customXml/item359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60.xml><?xml version="1.0" encoding="utf-8"?>
<EsriMapsInfo xmlns="ESRI.ArcGIS.Mapping.OfficeIntegration.PowerPointInfo">
  <Version>Version1</Version>
  <RequiresSignIn>False</RequiresSignIn>
</EsriMapsInfo>
</file>

<file path=customXml/item361.xml><?xml version="1.0" encoding="utf-8"?>
<EsriMapsInfo xmlns="ESRI.ArcGIS.Mapping.OfficeIntegration.PowerPointInfo">
  <Version>Version1</Version>
  <RequiresSignIn>False</RequiresSignIn>
</EsriMapsInfo>
</file>

<file path=customXml/item362.xml><?xml version="1.0" encoding="utf-8"?>
<EsriMapsInfo xmlns="ESRI.ArcGIS.Mapping.OfficeIntegration.PowerPointInfo">
  <Version>Version1</Version>
  <RequiresSignIn>False</RequiresSignIn>
</EsriMapsInfo>
</file>

<file path=customXml/item363.xml><?xml version="1.0" encoding="utf-8"?>
<EsriMapsInfo xmlns="ESRI.ArcGIS.Mapping.OfficeIntegration.PowerPointInfo">
  <Version>Version1</Version>
  <RequiresSignIn>False</RequiresSignIn>
</EsriMapsInfo>
</file>

<file path=customXml/item364.xml><?xml version="1.0" encoding="utf-8"?>
<EsriMapsInfo xmlns="ESRI.ArcGIS.Mapping.OfficeIntegration.PowerPointInfo">
  <Version>Version1</Version>
  <RequiresSignIn>False</RequiresSignIn>
</EsriMapsInfo>
</file>

<file path=customXml/item365.xml><?xml version="1.0" encoding="utf-8"?>
<EsriMapsInfo xmlns="ESRI.ArcGIS.Mapping.OfficeIntegration.PowerPointInfo">
  <Version>Version1</Version>
  <RequiresSignIn>False</RequiresSignIn>
</EsriMapsInfo>
</file>

<file path=customXml/item366.xml><?xml version="1.0" encoding="utf-8"?>
<EsriMapsInfo xmlns="ESRI.ArcGIS.Mapping.OfficeIntegration.PowerPointInfo">
  <Version>Version1</Version>
  <RequiresSignIn>False</RequiresSignIn>
</EsriMapsInfo>
</file>

<file path=customXml/item367.xml><?xml version="1.0" encoding="utf-8"?>
<EsriMapsInfo xmlns="ESRI.ArcGIS.Mapping.OfficeIntegration.PowerPointInfo">
  <Version>Version1</Version>
  <RequiresSignIn>False</RequiresSignIn>
</EsriMapsInfo>
</file>

<file path=customXml/item368.xml><?xml version="1.0" encoding="utf-8"?>
<EsriMapsInfo xmlns="ESRI.ArcGIS.Mapping.OfficeIntegration.PowerPointInfo">
  <Version>Version1</Version>
  <RequiresSignIn>False</RequiresSignIn>
</EsriMapsInfo>
</file>

<file path=customXml/item369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70.xml><?xml version="1.0" encoding="utf-8"?>
<EsriMapsInfo xmlns="ESRI.ArcGIS.Mapping.OfficeIntegration.PowerPointInfo">
  <Version>Version1</Version>
  <RequiresSignIn>False</RequiresSignIn>
</EsriMapsInfo>
</file>

<file path=customXml/item371.xml><?xml version="1.0" encoding="utf-8"?>
<EsriMapsInfo xmlns="ESRI.ArcGIS.Mapping.OfficeIntegration.PowerPointInfo">
  <Version>Version1</Version>
  <RequiresSignIn>False</RequiresSignIn>
</EsriMapsInfo>
</file>

<file path=customXml/item372.xml><?xml version="1.0" encoding="utf-8"?>
<EsriMapsInfo xmlns="ESRI.ArcGIS.Mapping.OfficeIntegration.PowerPointInfo">
  <Version>Version1</Version>
  <RequiresSignIn>False</RequiresSignIn>
</EsriMapsInfo>
</file>

<file path=customXml/item373.xml><?xml version="1.0" encoding="utf-8"?>
<EsriMapsInfo xmlns="ESRI.ArcGIS.Mapping.OfficeIntegration.PowerPointInfo">
  <Version>Version1</Version>
  <RequiresSignIn>False</RequiresSignIn>
</EsriMapsInfo>
</file>

<file path=customXml/item374.xml><?xml version="1.0" encoding="utf-8"?>
<EsriMapsInfo xmlns="ESRI.ArcGIS.Mapping.OfficeIntegration.PowerPointInfo">
  <Version>Version1</Version>
  <RequiresSignIn>False</RequiresSignIn>
</EsriMapsInfo>
</file>

<file path=customXml/item375.xml><?xml version="1.0" encoding="utf-8"?>
<EsriMapsInfo xmlns="ESRI.ArcGIS.Mapping.OfficeIntegration.PowerPointInfo">
  <Version>Version1</Version>
  <RequiresSignIn>False</RequiresSignIn>
</EsriMapsInfo>
</file>

<file path=customXml/item376.xml><?xml version="1.0" encoding="utf-8"?>
<EsriMapsInfo xmlns="ESRI.ArcGIS.Mapping.OfficeIntegration.PowerPointInfo">
  <Version>Version1</Version>
  <RequiresSignIn>False</RequiresSignIn>
</EsriMapsInfo>
</file>

<file path=customXml/item377.xml><?xml version="1.0" encoding="utf-8"?>
<EsriMapsInfo xmlns="ESRI.ArcGIS.Mapping.OfficeIntegration.PowerPointInfo">
  <Version>Version1</Version>
  <RequiresSignIn>False</RequiresSignIn>
</EsriMapsInfo>
</file>

<file path=customXml/item378.xml><?xml version="1.0" encoding="utf-8"?>
<EsriMapsInfo xmlns="ESRI.ArcGIS.Mapping.OfficeIntegration.PowerPointInfo">
  <Version>Version1</Version>
  <RequiresSignIn>False</RequiresSignIn>
</EsriMapsInfo>
</file>

<file path=customXml/item379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80.xml><?xml version="1.0" encoding="utf-8"?>
<EsriMapsInfo xmlns="ESRI.ArcGIS.Mapping.OfficeIntegration.PowerPointInfo">
  <Version>Version1</Version>
  <RequiresSignIn>False</RequiresSignIn>
</EsriMapsInfo>
</file>

<file path=customXml/item381.xml><?xml version="1.0" encoding="utf-8"?>
<EsriMapsInfo xmlns="ESRI.ArcGIS.Mapping.OfficeIntegration.PowerPointInfo">
  <Version>Version1</Version>
  <RequiresSignIn>False</RequiresSignIn>
</EsriMapsInfo>
</file>

<file path=customXml/item382.xml><?xml version="1.0" encoding="utf-8"?>
<EsriMapsInfo xmlns="ESRI.ArcGIS.Mapping.OfficeIntegration.PowerPointInfo">
  <Version>Version1</Version>
  <RequiresSignIn>False</RequiresSignIn>
</EsriMapsInfo>
</file>

<file path=customXml/item383.xml><?xml version="1.0" encoding="utf-8"?>
<EsriMapsInfo xmlns="ESRI.ArcGIS.Mapping.OfficeIntegration.PowerPointInfo">
  <Version>Version1</Version>
  <RequiresSignIn>False</RequiresSignIn>
</EsriMapsInfo>
</file>

<file path=customXml/item384.xml><?xml version="1.0" encoding="utf-8"?>
<EsriMapsInfo xmlns="ESRI.ArcGIS.Mapping.OfficeIntegration.PowerPointInfo">
  <Version>Version1</Version>
  <RequiresSignIn>False</RequiresSignIn>
</EsriMapsInfo>
</file>

<file path=customXml/item385.xml><?xml version="1.0" encoding="utf-8"?>
<EsriMapsInfo xmlns="ESRI.ArcGIS.Mapping.OfficeIntegration.PowerPointInfo">
  <Version>Version1</Version>
  <RequiresSignIn>False</RequiresSignIn>
</EsriMapsInfo>
</file>

<file path=customXml/item386.xml><?xml version="1.0" encoding="utf-8"?>
<EsriMapsInfo xmlns="ESRI.ArcGIS.Mapping.OfficeIntegration.PowerPointInfo">
  <Version>Version1</Version>
  <RequiresSignIn>False</RequiresSignIn>
</EsriMapsInfo>
</file>

<file path=customXml/item387.xml><?xml version="1.0" encoding="utf-8"?>
<EsriMapsInfo xmlns="ESRI.ArcGIS.Mapping.OfficeIntegration.PowerPointInfo">
  <Version>Version1</Version>
  <RequiresSignIn>False</RequiresSignIn>
</EsriMapsInfo>
</file>

<file path=customXml/item388.xml><?xml version="1.0" encoding="utf-8"?>
<EsriMapsInfo xmlns="ESRI.ArcGIS.Mapping.OfficeIntegration.PowerPointInfo">
  <Version>Version1</Version>
  <RequiresSignIn>False</RequiresSignIn>
</EsriMapsInfo>
</file>

<file path=customXml/item389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390.xml><?xml version="1.0" encoding="utf-8"?>
<EsriMapsInfo xmlns="ESRI.ArcGIS.Mapping.OfficeIntegration.PowerPointInfo">
  <Version>Version1</Version>
  <RequiresSignIn>False</RequiresSignIn>
</EsriMapsInfo>
</file>

<file path=customXml/item391.xml><?xml version="1.0" encoding="utf-8"?>
<EsriMapsInfo xmlns="ESRI.ArcGIS.Mapping.OfficeIntegration.PowerPointInfo">
  <Version>Version1</Version>
  <RequiresSignIn>False</RequiresSignIn>
</EsriMapsInfo>
</file>

<file path=customXml/item392.xml><?xml version="1.0" encoding="utf-8"?>
<EsriMapsInfo xmlns="ESRI.ArcGIS.Mapping.OfficeIntegration.PowerPointInfo">
  <Version>Version1</Version>
  <RequiresSignIn>False</RequiresSignIn>
</EsriMapsInfo>
</file>

<file path=customXml/item393.xml><?xml version="1.0" encoding="utf-8"?>
<EsriMapsInfo xmlns="ESRI.ArcGIS.Mapping.OfficeIntegration.PowerPointInfo">
  <Version>Version1</Version>
  <RequiresSignIn>False</RequiresSignIn>
</EsriMapsInfo>
</file>

<file path=customXml/item394.xml><?xml version="1.0" encoding="utf-8"?>
<EsriMapsInfo xmlns="ESRI.ArcGIS.Mapping.OfficeIntegration.PowerPointInfo">
  <Version>Version1</Version>
  <RequiresSignIn>False</RequiresSignIn>
</EsriMapsInfo>
</file>

<file path=customXml/item395.xml><?xml version="1.0" encoding="utf-8"?>
<EsriMapsInfo xmlns="ESRI.ArcGIS.Mapping.OfficeIntegration.PowerPointInfo">
  <Version>Version1</Version>
  <RequiresSignIn>False</RequiresSignIn>
</EsriMapsInfo>
</file>

<file path=customXml/item396.xml><?xml version="1.0" encoding="utf-8"?>
<EsriMapsInfo xmlns="ESRI.ArcGIS.Mapping.OfficeIntegration.PowerPointInfo">
  <Version>Version1</Version>
  <RequiresSignIn>False</RequiresSignIn>
</EsriMapsInfo>
</file>

<file path=customXml/item397.xml><?xml version="1.0" encoding="utf-8"?>
<EsriMapsInfo xmlns="ESRI.ArcGIS.Mapping.OfficeIntegration.PowerPointInfo">
  <Version>Version1</Version>
  <RequiresSignIn>False</RequiresSignIn>
</EsriMapsInfo>
</file>

<file path=customXml/item398.xml><?xml version="1.0" encoding="utf-8"?>
<EsriMapsInfo xmlns="ESRI.ArcGIS.Mapping.OfficeIntegration.PowerPointInfo">
  <Version>Version1</Version>
  <RequiresSignIn>False</RequiresSignIn>
</EsriMapsInfo>
</file>

<file path=customXml/item39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00.xml><?xml version="1.0" encoding="utf-8"?>
<EsriMapsInfo xmlns="ESRI.ArcGIS.Mapping.OfficeIntegration.PowerPointInfo">
  <Version>Version1</Version>
  <RequiresSignIn>False</RequiresSignIn>
</EsriMapsInfo>
</file>

<file path=customXml/item401.xml><?xml version="1.0" encoding="utf-8"?>
<EsriMapsInfo xmlns="ESRI.ArcGIS.Mapping.OfficeIntegration.PowerPointInfo">
  <Version>Version1</Version>
  <RequiresSignIn>False</RequiresSignIn>
</EsriMapsInfo>
</file>

<file path=customXml/item402.xml><?xml version="1.0" encoding="utf-8"?>
<EsriMapsInfo xmlns="ESRI.ArcGIS.Mapping.OfficeIntegration.PowerPointInfo">
  <Version>Version1</Version>
  <RequiresSignIn>False</RequiresSignIn>
</EsriMapsInfo>
</file>

<file path=customXml/item403.xml><?xml version="1.0" encoding="utf-8"?>
<EsriMapsInfo xmlns="ESRI.ArcGIS.Mapping.OfficeIntegration.PowerPointInfo">
  <Version>Version1</Version>
  <RequiresSignIn>False</RequiresSignIn>
</EsriMapsInfo>
</file>

<file path=customXml/item404.xml><?xml version="1.0" encoding="utf-8"?>
<EsriMapsInfo xmlns="ESRI.ArcGIS.Mapping.OfficeIntegration.PowerPointInfo">
  <Version>Version1</Version>
  <RequiresSignIn>False</RequiresSignIn>
</EsriMapsInfo>
</file>

<file path=customXml/item405.xml><?xml version="1.0" encoding="utf-8"?>
<EsriMapsInfo xmlns="ESRI.ArcGIS.Mapping.OfficeIntegration.PowerPointInfo">
  <Version>Version1</Version>
  <RequiresSignIn>False</RequiresSignIn>
</EsriMapsInfo>
</file>

<file path=customXml/item406.xml><?xml version="1.0" encoding="utf-8"?>
<EsriMapsInfo xmlns="ESRI.ArcGIS.Mapping.OfficeIntegration.PowerPointInfo">
  <Version>Version1</Version>
  <RequiresSignIn>False</RequiresSignIn>
</EsriMapsInfo>
</file>

<file path=customXml/item407.xml><?xml version="1.0" encoding="utf-8"?>
<EsriMapsInfo xmlns="ESRI.ArcGIS.Mapping.OfficeIntegration.PowerPointInfo">
  <Version>Version1</Version>
  <RequiresSignIn>False</RequiresSignIn>
</EsriMapsInfo>
</file>

<file path=customXml/item408.xml><?xml version="1.0" encoding="utf-8"?>
<EsriMapsInfo xmlns="ESRI.ArcGIS.Mapping.OfficeIntegration.PowerPointInfo">
  <Version>Version1</Version>
  <RequiresSignIn>False</RequiresSignIn>
</EsriMapsInfo>
</file>

<file path=customXml/item409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10.xml><?xml version="1.0" encoding="utf-8"?>
<EsriMapsInfo xmlns="ESRI.ArcGIS.Mapping.OfficeIntegration.PowerPointInfo">
  <Version>Version1</Version>
  <RequiresSignIn>False</RequiresSignIn>
</EsriMapsInfo>
</file>

<file path=customXml/item411.xml><?xml version="1.0" encoding="utf-8"?>
<EsriMapsInfo xmlns="ESRI.ArcGIS.Mapping.OfficeIntegration.PowerPointInfo">
  <Version>Version1</Version>
  <RequiresSignIn>False</RequiresSignIn>
</EsriMapsInfo>
</file>

<file path=customXml/item412.xml><?xml version="1.0" encoding="utf-8"?>
<EsriMapsInfo xmlns="ESRI.ArcGIS.Mapping.OfficeIntegration.PowerPointInfo">
  <Version>Version1</Version>
  <RequiresSignIn>False</RequiresSignIn>
</EsriMapsInfo>
</file>

<file path=customXml/item413.xml><?xml version="1.0" encoding="utf-8"?>
<EsriMapsInfo xmlns="ESRI.ArcGIS.Mapping.OfficeIntegration.PowerPointInfo">
  <Version>Version1</Version>
  <RequiresSignIn>False</RequiresSignIn>
</EsriMapsInfo>
</file>

<file path=customXml/item414.xml><?xml version="1.0" encoding="utf-8"?>
<EsriMapsInfo xmlns="ESRI.ArcGIS.Mapping.OfficeIntegration.PowerPointInfo">
  <Version>Version1</Version>
  <RequiresSignIn>False</RequiresSignIn>
</EsriMapsInfo>
</file>

<file path=customXml/item415.xml><?xml version="1.0" encoding="utf-8"?>
<EsriMapsInfo xmlns="ESRI.ArcGIS.Mapping.OfficeIntegration.PowerPointInfo">
  <Version>Version1</Version>
  <RequiresSignIn>False</RequiresSignIn>
</EsriMapsInfo>
</file>

<file path=customXml/item416.xml><?xml version="1.0" encoding="utf-8"?>
<EsriMapsInfo xmlns="ESRI.ArcGIS.Mapping.OfficeIntegration.PowerPointInfo">
  <Version>Version1</Version>
  <RequiresSignIn>False</RequiresSignIn>
</EsriMapsInfo>
</file>

<file path=customXml/item417.xml><?xml version="1.0" encoding="utf-8"?>
<EsriMapsInfo xmlns="ESRI.ArcGIS.Mapping.OfficeIntegration.PowerPointInfo">
  <Version>Version1</Version>
  <RequiresSignIn>False</RequiresSignIn>
</EsriMapsInfo>
</file>

<file path=customXml/item418.xml><?xml version="1.0" encoding="utf-8"?>
<EsriMapsInfo xmlns="ESRI.ArcGIS.Mapping.OfficeIntegration.PowerPointInfo">
  <Version>Version1</Version>
  <RequiresSignIn>False</RequiresSignIn>
</EsriMapsInfo>
</file>

<file path=customXml/item419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20.xml><?xml version="1.0" encoding="utf-8"?>
<EsriMapsInfo xmlns="ESRI.ArcGIS.Mapping.OfficeIntegration.PowerPointInfo">
  <Version>Version1</Version>
  <RequiresSignIn>False</RequiresSignIn>
</EsriMapsInfo>
</file>

<file path=customXml/item421.xml><?xml version="1.0" encoding="utf-8"?>
<EsriMapsInfo xmlns="ESRI.ArcGIS.Mapping.OfficeIntegration.PowerPointInfo">
  <Version>Version1</Version>
  <RequiresSignIn>False</RequiresSignIn>
</EsriMapsInfo>
</file>

<file path=customXml/item422.xml><?xml version="1.0" encoding="utf-8"?>
<EsriMapsInfo xmlns="ESRI.ArcGIS.Mapping.OfficeIntegration.PowerPointInfo">
  <Version>Version1</Version>
  <RequiresSignIn>False</RequiresSignIn>
</EsriMapsInfo>
</file>

<file path=customXml/item423.xml><?xml version="1.0" encoding="utf-8"?>
<EsriMapsInfo xmlns="ESRI.ArcGIS.Mapping.OfficeIntegration.PowerPointInfo">
  <Version>Version1</Version>
  <RequiresSignIn>False</RequiresSignIn>
</EsriMapsInfo>
</file>

<file path=customXml/item424.xml><?xml version="1.0" encoding="utf-8"?>
<EsriMapsInfo xmlns="ESRI.ArcGIS.Mapping.OfficeIntegration.PowerPointInfo">
  <Version>Version1</Version>
  <RequiresSignIn>False</RequiresSignIn>
</EsriMapsInfo>
</file>

<file path=customXml/item425.xml><?xml version="1.0" encoding="utf-8"?>
<EsriMapsInfo xmlns="ESRI.ArcGIS.Mapping.OfficeIntegration.PowerPointInfo">
  <Version>Version1</Version>
  <RequiresSignIn>False</RequiresSignIn>
</EsriMapsInfo>
</file>

<file path=customXml/item426.xml><?xml version="1.0" encoding="utf-8"?>
<EsriMapsInfo xmlns="ESRI.ArcGIS.Mapping.OfficeIntegration.PowerPointInfo">
  <Version>Version1</Version>
  <RequiresSignIn>False</RequiresSignIn>
</EsriMapsInfo>
</file>

<file path=customXml/item427.xml><?xml version="1.0" encoding="utf-8"?>
<EsriMapsInfo xmlns="ESRI.ArcGIS.Mapping.OfficeIntegration.PowerPointInfo">
  <Version>Version1</Version>
  <RequiresSignIn>False</RequiresSignIn>
</EsriMapsInfo>
</file>

<file path=customXml/item428.xml><?xml version="1.0" encoding="utf-8"?>
<EsriMapsInfo xmlns="ESRI.ArcGIS.Mapping.OfficeIntegration.PowerPointInfo">
  <Version>Version1</Version>
  <RequiresSignIn>False</RequiresSignIn>
</EsriMapsInfo>
</file>

<file path=customXml/item429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30.xml><?xml version="1.0" encoding="utf-8"?>
<EsriMapsInfo xmlns="ESRI.ArcGIS.Mapping.OfficeIntegration.PowerPointInfo">
  <Version>Version1</Version>
  <RequiresSignIn>False</RequiresSignIn>
</EsriMapsInfo>
</file>

<file path=customXml/item431.xml><?xml version="1.0" encoding="utf-8"?>
<EsriMapsInfo xmlns="ESRI.ArcGIS.Mapping.OfficeIntegration.PowerPointInfo">
  <Version>Version1</Version>
  <RequiresSignIn>False</RequiresSignIn>
</EsriMapsInfo>
</file>

<file path=customXml/item432.xml><?xml version="1.0" encoding="utf-8"?>
<EsriMapsInfo xmlns="ESRI.ArcGIS.Mapping.OfficeIntegration.PowerPointInfo">
  <Version>Version1</Version>
  <RequiresSignIn>False</RequiresSignIn>
</EsriMapsInfo>
</file>

<file path=customXml/item433.xml><?xml version="1.0" encoding="utf-8"?>
<EsriMapsInfo xmlns="ESRI.ArcGIS.Mapping.OfficeIntegration.PowerPointInfo">
  <Version>Version1</Version>
  <RequiresSignIn>False</RequiresSignIn>
</EsriMapsInfo>
</file>

<file path=customXml/item434.xml><?xml version="1.0" encoding="utf-8"?>
<EsriMapsInfo xmlns="ESRI.ArcGIS.Mapping.OfficeIntegration.PowerPointInfo">
  <Version>Version1</Version>
  <RequiresSignIn>False</RequiresSignIn>
</EsriMapsInfo>
</file>

<file path=customXml/item435.xml><?xml version="1.0" encoding="utf-8"?>
<EsriMapsInfo xmlns="ESRI.ArcGIS.Mapping.OfficeIntegration.PowerPointInfo">
  <Version>Version1</Version>
  <RequiresSignIn>False</RequiresSignIn>
</EsriMapsInfo>
</file>

<file path=customXml/item436.xml><?xml version="1.0" encoding="utf-8"?>
<EsriMapsInfo xmlns="ESRI.ArcGIS.Mapping.OfficeIntegration.PowerPointInfo">
  <Version>Version1</Version>
  <RequiresSignIn>False</RequiresSignIn>
</EsriMapsInfo>
</file>

<file path=customXml/item437.xml><?xml version="1.0" encoding="utf-8"?>
<EsriMapsInfo xmlns="ESRI.ArcGIS.Mapping.OfficeIntegration.PowerPointInfo">
  <Version>Version1</Version>
  <RequiresSignIn>False</RequiresSignIn>
</EsriMapsInfo>
</file>

<file path=customXml/item438.xml><?xml version="1.0" encoding="utf-8"?>
<EsriMapsInfo xmlns="ESRI.ArcGIS.Mapping.OfficeIntegration.PowerPointInfo">
  <Version>Version1</Version>
  <RequiresSignIn>False</RequiresSignIn>
</EsriMapsInfo>
</file>

<file path=customXml/item439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40.xml><?xml version="1.0" encoding="utf-8"?>
<EsriMapsInfo xmlns="ESRI.ArcGIS.Mapping.OfficeIntegration.PowerPointInfo">
  <Version>Version1</Version>
  <RequiresSignIn>False</RequiresSignIn>
</EsriMapsInfo>
</file>

<file path=customXml/item441.xml><?xml version="1.0" encoding="utf-8"?>
<EsriMapsInfo xmlns="ESRI.ArcGIS.Mapping.OfficeIntegration.PowerPointInfo">
  <Version>Version1</Version>
  <RequiresSignIn>False</RequiresSignIn>
</EsriMapsInfo>
</file>

<file path=customXml/item442.xml><?xml version="1.0" encoding="utf-8"?>
<EsriMapsInfo xmlns="ESRI.ArcGIS.Mapping.OfficeIntegration.PowerPointInfo">
  <Version>Version1</Version>
  <RequiresSignIn>False</RequiresSignIn>
</EsriMapsInfo>
</file>

<file path=customXml/item443.xml><?xml version="1.0" encoding="utf-8"?>
<EsriMapsInfo xmlns="ESRI.ArcGIS.Mapping.OfficeIntegration.PowerPointInfo">
  <Version>Version1</Version>
  <RequiresSignIn>False</RequiresSignIn>
</EsriMapsInfo>
</file>

<file path=customXml/item444.xml><?xml version="1.0" encoding="utf-8"?>
<EsriMapsInfo xmlns="ESRI.ArcGIS.Mapping.OfficeIntegration.PowerPointInfo">
  <Version>Version1</Version>
  <RequiresSignIn>False</RequiresSignIn>
</EsriMapsInfo>
</file>

<file path=customXml/item445.xml><?xml version="1.0" encoding="utf-8"?>
<EsriMapsInfo xmlns="ESRI.ArcGIS.Mapping.OfficeIntegration.PowerPointInfo">
  <Version>Version1</Version>
  <RequiresSignIn>False</RequiresSignIn>
</EsriMapsInfo>
</file>

<file path=customXml/item446.xml><?xml version="1.0" encoding="utf-8"?>
<EsriMapsInfo xmlns="ESRI.ArcGIS.Mapping.OfficeIntegration.PowerPointInfo">
  <Version>Version1</Version>
  <RequiresSignIn>False</RequiresSignIn>
</EsriMapsInfo>
</file>

<file path=customXml/item447.xml><?xml version="1.0" encoding="utf-8"?>
<EsriMapsInfo xmlns="ESRI.ArcGIS.Mapping.OfficeIntegration.PowerPointInfo">
  <Version>Version1</Version>
  <RequiresSignIn>False</RequiresSignIn>
</EsriMapsInfo>
</file>

<file path=customXml/item448.xml><?xml version="1.0" encoding="utf-8"?>
<EsriMapsInfo xmlns="ESRI.ArcGIS.Mapping.OfficeIntegration.PowerPointInfo">
  <Version>Version1</Version>
  <RequiresSignIn>False</RequiresSignIn>
</EsriMapsInfo>
</file>

<file path=customXml/item449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50.xml><?xml version="1.0" encoding="utf-8"?>
<EsriMapsInfo xmlns="ESRI.ArcGIS.Mapping.OfficeIntegration.PowerPointInfo">
  <Version>Version1</Version>
  <RequiresSignIn>False</RequiresSignIn>
</EsriMapsInfo>
</file>

<file path=customXml/item451.xml><?xml version="1.0" encoding="utf-8"?>
<EsriMapsInfo xmlns="ESRI.ArcGIS.Mapping.OfficeIntegration.PowerPointInfo">
  <Version>Version1</Version>
  <RequiresSignIn>False</RequiresSignIn>
</EsriMapsInfo>
</file>

<file path=customXml/item452.xml><?xml version="1.0" encoding="utf-8"?>
<EsriMapsInfo xmlns="ESRI.ArcGIS.Mapping.OfficeIntegration.PowerPointInfo">
  <Version>Version1</Version>
  <RequiresSignIn>False</RequiresSignIn>
</EsriMapsInfo>
</file>

<file path=customXml/item453.xml><?xml version="1.0" encoding="utf-8"?>
<EsriMapsInfo xmlns="ESRI.ArcGIS.Mapping.OfficeIntegration.PowerPointInfo">
  <Version>Version1</Version>
  <RequiresSignIn>False</RequiresSignIn>
</EsriMapsInfo>
</file>

<file path=customXml/item454.xml><?xml version="1.0" encoding="utf-8"?>
<EsriMapsInfo xmlns="ESRI.ArcGIS.Mapping.OfficeIntegration.PowerPointInfo">
  <Version>Version1</Version>
  <RequiresSignIn>False</RequiresSignIn>
</EsriMapsInfo>
</file>

<file path=customXml/item455.xml><?xml version="1.0" encoding="utf-8"?>
<EsriMapsInfo xmlns="ESRI.ArcGIS.Mapping.OfficeIntegration.PowerPointInfo">
  <Version>Version1</Version>
  <RequiresSignIn>False</RequiresSignIn>
</EsriMapsInfo>
</file>

<file path=customXml/item456.xml><?xml version="1.0" encoding="utf-8"?>
<EsriMapsInfo xmlns="ESRI.ArcGIS.Mapping.OfficeIntegration.PowerPointInfo">
  <Version>Version1</Version>
  <RequiresSignIn>False</RequiresSignIn>
</EsriMapsInfo>
</file>

<file path=customXml/item457.xml><?xml version="1.0" encoding="utf-8"?>
<EsriMapsInfo xmlns="ESRI.ArcGIS.Mapping.OfficeIntegration.PowerPointInfo">
  <Version>Version1</Version>
  <RequiresSignIn>False</RequiresSignIn>
</EsriMapsInfo>
</file>

<file path=customXml/item458.xml><?xml version="1.0" encoding="utf-8"?>
<EsriMapsInfo xmlns="ESRI.ArcGIS.Mapping.OfficeIntegration.PowerPointInfo">
  <Version>Version1</Version>
  <RequiresSignIn>False</RequiresSignIn>
</EsriMapsInfo>
</file>

<file path=customXml/item459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60.xml><?xml version="1.0" encoding="utf-8"?>
<EsriMapsInfo xmlns="ESRI.ArcGIS.Mapping.OfficeIntegration.PowerPointInfo">
  <Version>Version1</Version>
  <RequiresSignIn>False</RequiresSignIn>
</EsriMapsInfo>
</file>

<file path=customXml/item461.xml><?xml version="1.0" encoding="utf-8"?>
<EsriMapsInfo xmlns="ESRI.ArcGIS.Mapping.OfficeIntegration.PowerPointInfo">
  <Version>Version1</Version>
  <RequiresSignIn>False</RequiresSignIn>
</EsriMapsInfo>
</file>

<file path=customXml/item462.xml><?xml version="1.0" encoding="utf-8"?>
<EsriMapsInfo xmlns="ESRI.ArcGIS.Mapping.OfficeIntegration.PowerPointInfo">
  <Version>Version1</Version>
  <RequiresSignIn>False</RequiresSignIn>
</EsriMapsInfo>
</file>

<file path=customXml/item463.xml><?xml version="1.0" encoding="utf-8"?>
<EsriMapsInfo xmlns="ESRI.ArcGIS.Mapping.OfficeIntegration.PowerPointInfo">
  <Version>Version1</Version>
  <RequiresSignIn>False</RequiresSignIn>
</EsriMapsInfo>
</file>

<file path=customXml/item464.xml><?xml version="1.0" encoding="utf-8"?>
<EsriMapsInfo xmlns="ESRI.ArcGIS.Mapping.OfficeIntegration.PowerPointInfo">
  <Version>Version1</Version>
  <RequiresSignIn>False</RequiresSignIn>
</EsriMapsInfo>
</file>

<file path=customXml/item465.xml><?xml version="1.0" encoding="utf-8"?>
<EsriMapsInfo xmlns="ESRI.ArcGIS.Mapping.OfficeIntegration.PowerPointInfo">
  <Version>Version1</Version>
  <RequiresSignIn>False</RequiresSignIn>
</EsriMapsInfo>
</file>

<file path=customXml/item466.xml><?xml version="1.0" encoding="utf-8"?>
<EsriMapsInfo xmlns="ESRI.ArcGIS.Mapping.OfficeIntegration.PowerPointInfo">
  <Version>Version1</Version>
  <RequiresSignIn>False</RequiresSignIn>
</EsriMapsInfo>
</file>

<file path=customXml/item467.xml><?xml version="1.0" encoding="utf-8"?>
<EsriMapsInfo xmlns="ESRI.ArcGIS.Mapping.OfficeIntegration.PowerPointInfo">
  <Version>Version1</Version>
  <RequiresSignIn>False</RequiresSignIn>
</EsriMapsInfo>
</file>

<file path=customXml/item468.xml><?xml version="1.0" encoding="utf-8"?>
<EsriMapsInfo xmlns="ESRI.ArcGIS.Mapping.OfficeIntegration.PowerPointInfo">
  <Version>Version1</Version>
  <RequiresSignIn>False</RequiresSignIn>
</EsriMapsInfo>
</file>

<file path=customXml/item469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70.xml><?xml version="1.0" encoding="utf-8"?>
<EsriMapsInfo xmlns="ESRI.ArcGIS.Mapping.OfficeIntegration.PowerPointInfo">
  <Version>Version1</Version>
  <RequiresSignIn>False</RequiresSignIn>
</EsriMapsInfo>
</file>

<file path=customXml/item471.xml><?xml version="1.0" encoding="utf-8"?>
<EsriMapsInfo xmlns="ESRI.ArcGIS.Mapping.OfficeIntegration.PowerPointInfo">
  <Version>Version1</Version>
  <RequiresSignIn>False</RequiresSignIn>
</EsriMapsInfo>
</file>

<file path=customXml/item472.xml><?xml version="1.0" encoding="utf-8"?>
<EsriMapsInfo xmlns="ESRI.ArcGIS.Mapping.OfficeIntegration.PowerPointInfo">
  <Version>Version1</Version>
  <RequiresSignIn>False</RequiresSignIn>
</EsriMapsInfo>
</file>

<file path=customXml/item473.xml><?xml version="1.0" encoding="utf-8"?>
<EsriMapsInfo xmlns="ESRI.ArcGIS.Mapping.OfficeIntegration.PowerPointInfo">
  <Version>Version1</Version>
  <RequiresSignIn>False</RequiresSignIn>
</EsriMapsInfo>
</file>

<file path=customXml/item474.xml><?xml version="1.0" encoding="utf-8"?>
<EsriMapsInfo xmlns="ESRI.ArcGIS.Mapping.OfficeIntegration.PowerPointInfo">
  <Version>Version1</Version>
  <RequiresSignIn>False</RequiresSignIn>
</EsriMapsInfo>
</file>

<file path=customXml/item475.xml><?xml version="1.0" encoding="utf-8"?>
<EsriMapsInfo xmlns="ESRI.ArcGIS.Mapping.OfficeIntegration.PowerPointInfo">
  <Version>Version1</Version>
  <RequiresSignIn>False</RequiresSignIn>
</EsriMapsInfo>
</file>

<file path=customXml/item476.xml><?xml version="1.0" encoding="utf-8"?>
<EsriMapsInfo xmlns="ESRI.ArcGIS.Mapping.OfficeIntegration.PowerPointInfo">
  <Version>Version1</Version>
  <RequiresSignIn>False</RequiresSignIn>
</EsriMapsInfo>
</file>

<file path=customXml/item477.xml><?xml version="1.0" encoding="utf-8"?>
<EsriMapsInfo xmlns="ESRI.ArcGIS.Mapping.OfficeIntegration.PowerPointInfo">
  <Version>Version1</Version>
  <RequiresSignIn>False</RequiresSignIn>
</EsriMapsInfo>
</file>

<file path=customXml/item478.xml><?xml version="1.0" encoding="utf-8"?>
<EsriMapsInfo xmlns="ESRI.ArcGIS.Mapping.OfficeIntegration.PowerPointInfo">
  <Version>Version1</Version>
  <RequiresSignIn>False</RequiresSignIn>
</EsriMapsInfo>
</file>

<file path=customXml/item479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80.xml><?xml version="1.0" encoding="utf-8"?>
<EsriMapsInfo xmlns="ESRI.ArcGIS.Mapping.OfficeIntegration.PowerPointInfo">
  <Version>Version1</Version>
  <RequiresSignIn>False</RequiresSignIn>
</EsriMapsInfo>
</file>

<file path=customXml/item481.xml><?xml version="1.0" encoding="utf-8"?>
<EsriMapsInfo xmlns="ESRI.ArcGIS.Mapping.OfficeIntegration.PowerPointInfo">
  <Version>Version1</Version>
  <RequiresSignIn>False</RequiresSignIn>
</EsriMapsInfo>
</file>

<file path=customXml/item482.xml><?xml version="1.0" encoding="utf-8"?>
<EsriMapsInfo xmlns="ESRI.ArcGIS.Mapping.OfficeIntegration.PowerPointInfo">
  <Version>Version1</Version>
  <RequiresSignIn>False</RequiresSignIn>
</EsriMapsInfo>
</file>

<file path=customXml/item483.xml><?xml version="1.0" encoding="utf-8"?>
<EsriMapsInfo xmlns="ESRI.ArcGIS.Mapping.OfficeIntegration.PowerPointInfo">
  <Version>Version1</Version>
  <RequiresSignIn>False</RequiresSignIn>
</EsriMapsInfo>
</file>

<file path=customXml/item484.xml><?xml version="1.0" encoding="utf-8"?>
<EsriMapsInfo xmlns="ESRI.ArcGIS.Mapping.OfficeIntegration.PowerPointInfo">
  <Version>Version1</Version>
  <RequiresSignIn>False</RequiresSignIn>
</EsriMapsInfo>
</file>

<file path=customXml/item485.xml><?xml version="1.0" encoding="utf-8"?>
<EsriMapsInfo xmlns="ESRI.ArcGIS.Mapping.OfficeIntegration.PowerPointInfo">
  <Version>Version1</Version>
  <RequiresSignIn>False</RequiresSignIn>
</EsriMapsInfo>
</file>

<file path=customXml/item486.xml><?xml version="1.0" encoding="utf-8"?>
<EsriMapsInfo xmlns="ESRI.ArcGIS.Mapping.OfficeIntegration.PowerPointInfo">
  <Version>Version1</Version>
  <RequiresSignIn>False</RequiresSignIn>
</EsriMapsInfo>
</file>

<file path=customXml/item487.xml><?xml version="1.0" encoding="utf-8"?>
<EsriMapsInfo xmlns="ESRI.ArcGIS.Mapping.OfficeIntegration.PowerPointInfo">
  <Version>Version1</Version>
  <RequiresSignIn>False</RequiresSignIn>
</EsriMapsInfo>
</file>

<file path=customXml/item488.xml><?xml version="1.0" encoding="utf-8"?>
<EsriMapsInfo xmlns="ESRI.ArcGIS.Mapping.OfficeIntegration.PowerPointInfo">
  <Version>Version1</Version>
  <RequiresSignIn>False</RequiresSignIn>
</EsriMapsInfo>
</file>

<file path=customXml/item489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490.xml><?xml version="1.0" encoding="utf-8"?>
<EsriMapsInfo xmlns="ESRI.ArcGIS.Mapping.OfficeIntegration.PowerPointInfo">
  <Version>Version1</Version>
  <RequiresSignIn>False</RequiresSignIn>
</EsriMapsInfo>
</file>

<file path=customXml/item491.xml><?xml version="1.0" encoding="utf-8"?>
<EsriMapsInfo xmlns="ESRI.ArcGIS.Mapping.OfficeIntegration.PowerPointInfo">
  <Version>Version1</Version>
  <RequiresSignIn>False</RequiresSignIn>
</EsriMapsInfo>
</file>

<file path=customXml/item492.xml><?xml version="1.0" encoding="utf-8"?>
<EsriMapsInfo xmlns="ESRI.ArcGIS.Mapping.OfficeIntegration.PowerPointInfo">
  <Version>Version1</Version>
  <RequiresSignIn>False</RequiresSignIn>
</EsriMapsInfo>
</file>

<file path=customXml/item493.xml><?xml version="1.0" encoding="utf-8"?>
<EsriMapsInfo xmlns="ESRI.ArcGIS.Mapping.OfficeIntegration.PowerPointInfo">
  <Version>Version1</Version>
  <RequiresSignIn>False</RequiresSignIn>
</EsriMapsInfo>
</file>

<file path=customXml/item494.xml><?xml version="1.0" encoding="utf-8"?>
<EsriMapsInfo xmlns="ESRI.ArcGIS.Mapping.OfficeIntegration.PowerPointInfo">
  <Version>Version1</Version>
  <RequiresSignIn>False</RequiresSignIn>
</EsriMapsInfo>
</file>

<file path=customXml/item495.xml><?xml version="1.0" encoding="utf-8"?>
<EsriMapsInfo xmlns="ESRI.ArcGIS.Mapping.OfficeIntegration.PowerPointInfo">
  <Version>Version1</Version>
  <RequiresSignIn>False</RequiresSignIn>
</EsriMapsInfo>
</file>

<file path=customXml/item496.xml><?xml version="1.0" encoding="utf-8"?>
<EsriMapsInfo xmlns="ESRI.ArcGIS.Mapping.OfficeIntegration.PowerPointInfo">
  <Version>Version1</Version>
  <RequiresSignIn>False</RequiresSignIn>
</EsriMapsInfo>
</file>

<file path=customXml/item497.xml><?xml version="1.0" encoding="utf-8"?>
<EsriMapsInfo xmlns="ESRI.ArcGIS.Mapping.OfficeIntegration.PowerPointInfo">
  <Version>Version1</Version>
  <RequiresSignIn>False</RequiresSignIn>
</EsriMapsInfo>
</file>

<file path=customXml/item498.xml><?xml version="1.0" encoding="utf-8"?>
<EsriMapsInfo xmlns="ESRI.ArcGIS.Mapping.OfficeIntegration.PowerPointInfo">
  <Version>Version1</Version>
  <RequiresSignIn>False</RequiresSignIn>
</EsriMapsInfo>
</file>

<file path=customXml/item49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00.xml><?xml version="1.0" encoding="utf-8"?>
<EsriMapsInfo xmlns="ESRI.ArcGIS.Mapping.OfficeIntegration.PowerPointInfo">
  <Version>Version1</Version>
  <RequiresSignIn>False</RequiresSignIn>
</EsriMapsInfo>
</file>

<file path=customXml/item501.xml><?xml version="1.0" encoding="utf-8"?>
<EsriMapsInfo xmlns="ESRI.ArcGIS.Mapping.OfficeIntegration.PowerPointInfo">
  <Version>Version1</Version>
  <RequiresSignIn>False</RequiresSignIn>
</EsriMapsInfo>
</file>

<file path=customXml/item502.xml><?xml version="1.0" encoding="utf-8"?>
<EsriMapsInfo xmlns="ESRI.ArcGIS.Mapping.OfficeIntegration.PowerPointInfo">
  <Version>Version1</Version>
  <RequiresSignIn>False</RequiresSignIn>
</EsriMapsInfo>
</file>

<file path=customXml/item503.xml><?xml version="1.0" encoding="utf-8"?>
<EsriMapsInfo xmlns="ESRI.ArcGIS.Mapping.OfficeIntegration.PowerPointInfo">
  <Version>Version1</Version>
  <RequiresSignIn>False</RequiresSignIn>
</EsriMapsInfo>
</file>

<file path=customXml/item504.xml><?xml version="1.0" encoding="utf-8"?>
<EsriMapsInfo xmlns="ESRI.ArcGIS.Mapping.OfficeIntegration.PowerPointInfo">
  <Version>Version1</Version>
  <RequiresSignIn>False</RequiresSignIn>
</EsriMapsInfo>
</file>

<file path=customXml/item505.xml><?xml version="1.0" encoding="utf-8"?>
<EsriMapsInfo xmlns="ESRI.ArcGIS.Mapping.OfficeIntegration.PowerPointInfo">
  <Version>Version1</Version>
  <RequiresSignIn>False</RequiresSignIn>
</EsriMapsInfo>
</file>

<file path=customXml/item506.xml><?xml version="1.0" encoding="utf-8"?>
<EsriMapsInfo xmlns="ESRI.ArcGIS.Mapping.OfficeIntegration.PowerPointInfo">
  <Version>Version1</Version>
  <RequiresSignIn>False</RequiresSignIn>
</EsriMapsInfo>
</file>

<file path=customXml/item507.xml><?xml version="1.0" encoding="utf-8"?>
<EsriMapsInfo xmlns="ESRI.ArcGIS.Mapping.OfficeIntegration.PowerPointInfo">
  <Version>Version1</Version>
  <RequiresSignIn>False</RequiresSignIn>
</EsriMapsInfo>
</file>

<file path=customXml/item508.xml><?xml version="1.0" encoding="utf-8"?>
<EsriMapsInfo xmlns="ESRI.ArcGIS.Mapping.OfficeIntegration.PowerPointInfo">
  <Version>Version1</Version>
  <RequiresSignIn>False</RequiresSignIn>
</EsriMapsInfo>
</file>

<file path=customXml/item509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10.xml><?xml version="1.0" encoding="utf-8"?>
<EsriMapsInfo xmlns="ESRI.ArcGIS.Mapping.OfficeIntegration.PowerPointInfo">
  <Version>Version1</Version>
  <RequiresSignIn>False</RequiresSignIn>
</EsriMapsInfo>
</file>

<file path=customXml/item511.xml><?xml version="1.0" encoding="utf-8"?>
<EsriMapsInfo xmlns="ESRI.ArcGIS.Mapping.OfficeIntegration.PowerPointInfo">
  <Version>Version1</Version>
  <RequiresSignIn>False</RequiresSignIn>
</EsriMapsInfo>
</file>

<file path=customXml/item512.xml><?xml version="1.0" encoding="utf-8"?>
<EsriMapsInfo xmlns="ESRI.ArcGIS.Mapping.OfficeIntegration.PowerPointInfo">
  <Version>Version1</Version>
  <RequiresSignIn>False</RequiresSignIn>
</EsriMapsInfo>
</file>

<file path=customXml/item513.xml><?xml version="1.0" encoding="utf-8"?>
<EsriMapsInfo xmlns="ESRI.ArcGIS.Mapping.OfficeIntegration.PowerPointInfo">
  <Version>Version1</Version>
  <RequiresSignIn>False</RequiresSignIn>
</EsriMapsInfo>
</file>

<file path=customXml/item514.xml><?xml version="1.0" encoding="utf-8"?>
<EsriMapsInfo xmlns="ESRI.ArcGIS.Mapping.OfficeIntegration.PowerPointInfo">
  <Version>Version1</Version>
  <RequiresSignIn>False</RequiresSignIn>
</EsriMapsInfo>
</file>

<file path=customXml/item515.xml><?xml version="1.0" encoding="utf-8"?>
<EsriMapsInfo xmlns="ESRI.ArcGIS.Mapping.OfficeIntegration.PowerPointInfo">
  <Version>Version1</Version>
  <RequiresSignIn>False</RequiresSignIn>
</EsriMapsInfo>
</file>

<file path=customXml/item516.xml><?xml version="1.0" encoding="utf-8"?>
<EsriMapsInfo xmlns="ESRI.ArcGIS.Mapping.OfficeIntegration.PowerPointInfo">
  <Version>Version1</Version>
  <RequiresSignIn>False</RequiresSignIn>
</EsriMapsInfo>
</file>

<file path=customXml/item517.xml><?xml version="1.0" encoding="utf-8"?>
<EsriMapsInfo xmlns="ESRI.ArcGIS.Mapping.OfficeIntegration.PowerPointInfo">
  <Version>Version1</Version>
  <RequiresSignIn>False</RequiresSignIn>
</EsriMapsInfo>
</file>

<file path=customXml/item518.xml><?xml version="1.0" encoding="utf-8"?>
<EsriMapsInfo xmlns="ESRI.ArcGIS.Mapping.OfficeIntegration.PowerPointInfo">
  <Version>Version1</Version>
  <RequiresSignIn>False</RequiresSignIn>
</EsriMapsInfo>
</file>

<file path=customXml/item519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20.xml><?xml version="1.0" encoding="utf-8"?>
<EsriMapsInfo xmlns="ESRI.ArcGIS.Mapping.OfficeIntegration.PowerPointInfo">
  <Version>Version1</Version>
  <RequiresSignIn>False</RequiresSignIn>
</EsriMapsInfo>
</file>

<file path=customXml/item521.xml><?xml version="1.0" encoding="utf-8"?>
<EsriMapsInfo xmlns="ESRI.ArcGIS.Mapping.OfficeIntegration.PowerPointInfo">
  <Version>Version1</Version>
  <RequiresSignIn>False</RequiresSignIn>
</EsriMapsInfo>
</file>

<file path=customXml/item522.xml><?xml version="1.0" encoding="utf-8"?>
<EsriMapsInfo xmlns="ESRI.ArcGIS.Mapping.OfficeIntegration.PowerPointInfo">
  <Version>Version1</Version>
  <RequiresSignIn>False</RequiresSignIn>
</EsriMapsInfo>
</file>

<file path=customXml/item523.xml><?xml version="1.0" encoding="utf-8"?>
<EsriMapsInfo xmlns="ESRI.ArcGIS.Mapping.OfficeIntegration.PowerPointInfo">
  <Version>Version1</Version>
  <RequiresSignIn>False</RequiresSignIn>
</EsriMapsInfo>
</file>

<file path=customXml/item524.xml><?xml version="1.0" encoding="utf-8"?>
<EsriMapsInfo xmlns="ESRI.ArcGIS.Mapping.OfficeIntegration.PowerPointInfo">
  <Version>Version1</Version>
  <RequiresSignIn>False</RequiresSignIn>
</EsriMapsInfo>
</file>

<file path=customXml/item525.xml><?xml version="1.0" encoding="utf-8"?>
<EsriMapsInfo xmlns="ESRI.ArcGIS.Mapping.OfficeIntegration.PowerPointInfo">
  <Version>Version1</Version>
  <RequiresSignIn>False</RequiresSignIn>
</EsriMapsInfo>
</file>

<file path=customXml/item526.xml><?xml version="1.0" encoding="utf-8"?>
<EsriMapsInfo xmlns="ESRI.ArcGIS.Mapping.OfficeIntegration.PowerPointInfo">
  <Version>Version1</Version>
  <RequiresSignIn>False</RequiresSignIn>
</EsriMapsInfo>
</file>

<file path=customXml/item527.xml><?xml version="1.0" encoding="utf-8"?>
<EsriMapsInfo xmlns="ESRI.ArcGIS.Mapping.OfficeIntegration.PowerPointInfo">
  <Version>Version1</Version>
  <RequiresSignIn>False</RequiresSignIn>
</EsriMapsInfo>
</file>

<file path=customXml/item528.xml><?xml version="1.0" encoding="utf-8"?>
<EsriMapsInfo xmlns="ESRI.ArcGIS.Mapping.OfficeIntegration.PowerPointInfo">
  <Version>Version1</Version>
  <RequiresSignIn>False</RequiresSignIn>
</EsriMapsInfo>
</file>

<file path=customXml/item529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30.xml><?xml version="1.0" encoding="utf-8"?>
<EsriMapsInfo xmlns="ESRI.ArcGIS.Mapping.OfficeIntegration.PowerPointInfo">
  <Version>Version1</Version>
  <RequiresSignIn>False</RequiresSignIn>
</EsriMapsInfo>
</file>

<file path=customXml/item531.xml><?xml version="1.0" encoding="utf-8"?>
<EsriMapsInfo xmlns="ESRI.ArcGIS.Mapping.OfficeIntegration.PowerPointInfo">
  <Version>Version1</Version>
  <RequiresSignIn>False</RequiresSignIn>
</EsriMapsInfo>
</file>

<file path=customXml/item532.xml><?xml version="1.0" encoding="utf-8"?>
<EsriMapsInfo xmlns="ESRI.ArcGIS.Mapping.OfficeIntegration.PowerPointInfo">
  <Version>Version1</Version>
  <RequiresSignIn>False</RequiresSignIn>
</EsriMapsInfo>
</file>

<file path=customXml/item533.xml><?xml version="1.0" encoding="utf-8"?>
<EsriMapsInfo xmlns="ESRI.ArcGIS.Mapping.OfficeIntegration.PowerPointInfo">
  <Version>Version1</Version>
  <RequiresSignIn>False</RequiresSignIn>
</EsriMapsInfo>
</file>

<file path=customXml/item534.xml><?xml version="1.0" encoding="utf-8"?>
<EsriMapsInfo xmlns="ESRI.ArcGIS.Mapping.OfficeIntegration.PowerPointInfo">
  <Version>Version1</Version>
  <RequiresSignIn>False</RequiresSignIn>
</EsriMapsInfo>
</file>

<file path=customXml/item535.xml><?xml version="1.0" encoding="utf-8"?>
<EsriMapsInfo xmlns="ESRI.ArcGIS.Mapping.OfficeIntegration.PowerPointInfo">
  <Version>Version1</Version>
  <RequiresSignIn>False</RequiresSignIn>
</EsriMapsInfo>
</file>

<file path=customXml/item536.xml><?xml version="1.0" encoding="utf-8"?>
<EsriMapsInfo xmlns="ESRI.ArcGIS.Mapping.OfficeIntegration.PowerPointInfo">
  <Version>Version1</Version>
  <RequiresSignIn>False</RequiresSignIn>
</EsriMapsInfo>
</file>

<file path=customXml/item537.xml><?xml version="1.0" encoding="utf-8"?>
<EsriMapsInfo xmlns="ESRI.ArcGIS.Mapping.OfficeIntegration.PowerPointInfo">
  <Version>Version1</Version>
  <RequiresSignIn>False</RequiresSignIn>
</EsriMapsInfo>
</file>

<file path=customXml/item538.xml><?xml version="1.0" encoding="utf-8"?>
<EsriMapsInfo xmlns="ESRI.ArcGIS.Mapping.OfficeIntegration.PowerPointInfo">
  <Version>Version1</Version>
  <RequiresSignIn>False</RequiresSignIn>
</EsriMapsInfo>
</file>

<file path=customXml/item539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40.xml><?xml version="1.0" encoding="utf-8"?>
<EsriMapsInfo xmlns="ESRI.ArcGIS.Mapping.OfficeIntegration.PowerPointInfo">
  <Version>Version1</Version>
  <RequiresSignIn>False</RequiresSignIn>
</EsriMapsInfo>
</file>

<file path=customXml/item541.xml><?xml version="1.0" encoding="utf-8"?>
<EsriMapsInfo xmlns="ESRI.ArcGIS.Mapping.OfficeIntegration.PowerPointInfo">
  <Version>Version1</Version>
  <RequiresSignIn>False</RequiresSignIn>
</EsriMapsInfo>
</file>

<file path=customXml/item542.xml><?xml version="1.0" encoding="utf-8"?>
<EsriMapsInfo xmlns="ESRI.ArcGIS.Mapping.OfficeIntegration.PowerPointInfo">
  <Version>Version1</Version>
  <RequiresSignIn>False</RequiresSignIn>
</EsriMapsInfo>
</file>

<file path=customXml/item543.xml><?xml version="1.0" encoding="utf-8"?>
<EsriMapsInfo xmlns="ESRI.ArcGIS.Mapping.OfficeIntegration.PowerPointInfo">
  <Version>Version1</Version>
  <RequiresSignIn>False</RequiresSignIn>
</EsriMapsInfo>
</file>

<file path=customXml/item544.xml><?xml version="1.0" encoding="utf-8"?>
<EsriMapsInfo xmlns="ESRI.ArcGIS.Mapping.OfficeIntegration.PowerPointInfo">
  <Version>Version1</Version>
  <RequiresSignIn>False</RequiresSignIn>
</EsriMapsInfo>
</file>

<file path=customXml/item545.xml><?xml version="1.0" encoding="utf-8"?>
<EsriMapsInfo xmlns="ESRI.ArcGIS.Mapping.OfficeIntegration.PowerPointInfo">
  <Version>Version1</Version>
  <RequiresSignIn>False</RequiresSignIn>
</EsriMapsInfo>
</file>

<file path=customXml/item546.xml><?xml version="1.0" encoding="utf-8"?>
<EsriMapsInfo xmlns="ESRI.ArcGIS.Mapping.OfficeIntegration.PowerPointInfo">
  <Version>Version1</Version>
  <RequiresSignIn>False</RequiresSignIn>
</EsriMapsInfo>
</file>

<file path=customXml/item547.xml><?xml version="1.0" encoding="utf-8"?>
<EsriMapsInfo xmlns="ESRI.ArcGIS.Mapping.OfficeIntegration.PowerPointInfo">
  <Version>Version1</Version>
  <RequiresSignIn>False</RequiresSignIn>
</EsriMapsInfo>
</file>

<file path=customXml/item548.xml><?xml version="1.0" encoding="utf-8"?>
<EsriMapsInfo xmlns="ESRI.ArcGIS.Mapping.OfficeIntegration.PowerPointInfo">
  <Version>Version1</Version>
  <RequiresSignIn>False</RequiresSignIn>
</EsriMapsInfo>
</file>

<file path=customXml/item549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50.xml><?xml version="1.0" encoding="utf-8"?>
<EsriMapsInfo xmlns="ESRI.ArcGIS.Mapping.OfficeIntegration.PowerPointInfo">
  <Version>Version1</Version>
  <RequiresSignIn>False</RequiresSignIn>
</EsriMapsInfo>
</file>

<file path=customXml/item551.xml><?xml version="1.0" encoding="utf-8"?>
<EsriMapsInfo xmlns="ESRI.ArcGIS.Mapping.OfficeIntegration.PowerPointInfo">
  <Version>Version1</Version>
  <RequiresSignIn>False</RequiresSignIn>
</EsriMapsInfo>
</file>

<file path=customXml/item552.xml><?xml version="1.0" encoding="utf-8"?>
<EsriMapsInfo xmlns="ESRI.ArcGIS.Mapping.OfficeIntegration.PowerPointInfo">
  <Version>Version1</Version>
  <RequiresSignIn>False</RequiresSignIn>
</EsriMapsInfo>
</file>

<file path=customXml/item553.xml><?xml version="1.0" encoding="utf-8"?>
<EsriMapsInfo xmlns="ESRI.ArcGIS.Mapping.OfficeIntegration.PowerPointInfo">
  <Version>Version1</Version>
  <RequiresSignIn>False</RequiresSignIn>
</EsriMapsInfo>
</file>

<file path=customXml/item554.xml><?xml version="1.0" encoding="utf-8"?>
<EsriMapsInfo xmlns="ESRI.ArcGIS.Mapping.OfficeIntegration.PowerPointInfo">
  <Version>Version1</Version>
  <RequiresSignIn>False</RequiresSignIn>
</EsriMapsInfo>
</file>

<file path=customXml/item555.xml><?xml version="1.0" encoding="utf-8"?>
<EsriMapsInfo xmlns="ESRI.ArcGIS.Mapping.OfficeIntegration.PowerPointInfo">
  <Version>Version1</Version>
  <RequiresSignIn>False</RequiresSignIn>
</EsriMapsInfo>
</file>

<file path=customXml/item556.xml><?xml version="1.0" encoding="utf-8"?>
<EsriMapsInfo xmlns="ESRI.ArcGIS.Mapping.OfficeIntegration.PowerPointInfo">
  <Version>Version1</Version>
  <RequiresSignIn>False</RequiresSignIn>
</EsriMapsInfo>
</file>

<file path=customXml/item557.xml><?xml version="1.0" encoding="utf-8"?>
<EsriMapsInfo xmlns="ESRI.ArcGIS.Mapping.OfficeIntegration.PowerPointInfo">
  <Version>Version1</Version>
  <RequiresSignIn>False</RequiresSignIn>
</EsriMapsInfo>
</file>

<file path=customXml/item558.xml><?xml version="1.0" encoding="utf-8"?>
<EsriMapsInfo xmlns="ESRI.ArcGIS.Mapping.OfficeIntegration.PowerPointInfo">
  <Version>Version1</Version>
  <RequiresSignIn>False</RequiresSignIn>
</EsriMapsInfo>
</file>

<file path=customXml/item559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60.xml><?xml version="1.0" encoding="utf-8"?>
<EsriMapsInfo xmlns="ESRI.ArcGIS.Mapping.OfficeIntegration.PowerPointInfo">
  <Version>Version1</Version>
  <RequiresSignIn>False</RequiresSignIn>
</EsriMapsInfo>
</file>

<file path=customXml/item561.xml><?xml version="1.0" encoding="utf-8"?>
<EsriMapsInfo xmlns="ESRI.ArcGIS.Mapping.OfficeIntegration.PowerPointInfo">
  <Version>Version1</Version>
  <RequiresSignIn>False</RequiresSignIn>
</EsriMapsInfo>
</file>

<file path=customXml/item562.xml><?xml version="1.0" encoding="utf-8"?>
<EsriMapsInfo xmlns="ESRI.ArcGIS.Mapping.OfficeIntegration.PowerPointInfo">
  <Version>Version1</Version>
  <RequiresSignIn>False</RequiresSignIn>
</EsriMapsInfo>
</file>

<file path=customXml/item563.xml><?xml version="1.0" encoding="utf-8"?>
<EsriMapsInfo xmlns="ESRI.ArcGIS.Mapping.OfficeIntegration.PowerPointInfo">
  <Version>Version1</Version>
  <RequiresSignIn>False</RequiresSignIn>
</EsriMapsInfo>
</file>

<file path=customXml/item564.xml><?xml version="1.0" encoding="utf-8"?>
<EsriMapsInfo xmlns="ESRI.ArcGIS.Mapping.OfficeIntegration.PowerPointInfo">
  <Version>Version1</Version>
  <RequiresSignIn>False</RequiresSignIn>
</EsriMapsInfo>
</file>

<file path=customXml/item565.xml><?xml version="1.0" encoding="utf-8"?>
<EsriMapsInfo xmlns="ESRI.ArcGIS.Mapping.OfficeIntegration.PowerPointInfo">
  <Version>Version1</Version>
  <RequiresSignIn>False</RequiresSignIn>
</EsriMapsInfo>
</file>

<file path=customXml/item566.xml><?xml version="1.0" encoding="utf-8"?>
<EsriMapsInfo xmlns="ESRI.ArcGIS.Mapping.OfficeIntegration.PowerPointInfo">
  <Version>Version1</Version>
  <RequiresSignIn>False</RequiresSignIn>
</EsriMapsInfo>
</file>

<file path=customXml/item567.xml><?xml version="1.0" encoding="utf-8"?>
<EsriMapsInfo xmlns="ESRI.ArcGIS.Mapping.OfficeIntegration.PowerPointInfo">
  <Version>Version1</Version>
  <RequiresSignIn>False</RequiresSignIn>
</EsriMapsInfo>
</file>

<file path=customXml/item568.xml><?xml version="1.0" encoding="utf-8"?>
<EsriMapsInfo xmlns="ESRI.ArcGIS.Mapping.OfficeIntegration.PowerPointInfo">
  <Version>Version1</Version>
  <RequiresSignIn>False</RequiresSignIn>
</EsriMapsInfo>
</file>

<file path=customXml/item569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70.xml><?xml version="1.0" encoding="utf-8"?>
<EsriMapsInfo xmlns="ESRI.ArcGIS.Mapping.OfficeIntegration.PowerPointInfo">
  <Version>Version1</Version>
  <RequiresSignIn>False</RequiresSignIn>
</EsriMapsInfo>
</file>

<file path=customXml/item571.xml><?xml version="1.0" encoding="utf-8"?>
<EsriMapsInfo xmlns="ESRI.ArcGIS.Mapping.OfficeIntegration.PowerPointInfo">
  <Version>Version1</Version>
  <RequiresSignIn>False</RequiresSignIn>
</EsriMapsInfo>
</file>

<file path=customXml/item572.xml><?xml version="1.0" encoding="utf-8"?>
<EsriMapsInfo xmlns="ESRI.ArcGIS.Mapping.OfficeIntegration.PowerPointInfo">
  <Version>Version1</Version>
  <RequiresSignIn>False</RequiresSignIn>
</EsriMapsInfo>
</file>

<file path=customXml/item573.xml><?xml version="1.0" encoding="utf-8"?>
<EsriMapsInfo xmlns="ESRI.ArcGIS.Mapping.OfficeIntegration.PowerPointInfo">
  <Version>Version1</Version>
  <RequiresSignIn>False</RequiresSignIn>
</EsriMapsInfo>
</file>

<file path=customXml/item574.xml><?xml version="1.0" encoding="utf-8"?>
<EsriMapsInfo xmlns="ESRI.ArcGIS.Mapping.OfficeIntegration.PowerPointInfo">
  <Version>Version1</Version>
  <RequiresSignIn>False</RequiresSignIn>
</EsriMapsInfo>
</file>

<file path=customXml/item575.xml><?xml version="1.0" encoding="utf-8"?>
<EsriMapsInfo xmlns="ESRI.ArcGIS.Mapping.OfficeIntegration.PowerPointInfo">
  <Version>Version1</Version>
  <RequiresSignIn>False</RequiresSignIn>
</EsriMapsInfo>
</file>

<file path=customXml/item576.xml><?xml version="1.0" encoding="utf-8"?>
<EsriMapsInfo xmlns="ESRI.ArcGIS.Mapping.OfficeIntegration.PowerPointInfo">
  <Version>Version1</Version>
  <RequiresSignIn>False</RequiresSignIn>
</EsriMapsInfo>
</file>

<file path=customXml/item577.xml><?xml version="1.0" encoding="utf-8"?>
<EsriMapsInfo xmlns="ESRI.ArcGIS.Mapping.OfficeIntegration.PowerPointInfo">
  <Version>Version1</Version>
  <RequiresSignIn>False</RequiresSignIn>
</EsriMapsInfo>
</file>

<file path=customXml/item578.xml><?xml version="1.0" encoding="utf-8"?>
<EsriMapsInfo xmlns="ESRI.ArcGIS.Mapping.OfficeIntegration.PowerPointInfo">
  <Version>Version1</Version>
  <RequiresSignIn>False</RequiresSignIn>
</EsriMapsInfo>
</file>

<file path=customXml/item579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80.xml><?xml version="1.0" encoding="utf-8"?>
<EsriMapsInfo xmlns="ESRI.ArcGIS.Mapping.OfficeIntegration.PowerPointInfo">
  <Version>Version1</Version>
  <RequiresSignIn>False</RequiresSignIn>
</EsriMapsInfo>
</file>

<file path=customXml/item581.xml><?xml version="1.0" encoding="utf-8"?>
<EsriMapsInfo xmlns="ESRI.ArcGIS.Mapping.OfficeIntegration.PowerPointInfo">
  <Version>Version1</Version>
  <RequiresSignIn>False</RequiresSignIn>
</EsriMapsInfo>
</file>

<file path=customXml/item582.xml><?xml version="1.0" encoding="utf-8"?>
<EsriMapsInfo xmlns="ESRI.ArcGIS.Mapping.OfficeIntegration.PowerPointInfo">
  <Version>Version1</Version>
  <RequiresSignIn>False</RequiresSignIn>
</EsriMapsInfo>
</file>

<file path=customXml/item583.xml><?xml version="1.0" encoding="utf-8"?>
<EsriMapsInfo xmlns="ESRI.ArcGIS.Mapping.OfficeIntegration.PowerPointInfo">
  <Version>Version1</Version>
  <RequiresSignIn>False</RequiresSignIn>
</EsriMapsInfo>
</file>

<file path=customXml/item584.xml><?xml version="1.0" encoding="utf-8"?>
<EsriMapsInfo xmlns="ESRI.ArcGIS.Mapping.OfficeIntegration.PowerPointInfo">
  <Version>Version1</Version>
  <RequiresSignIn>False</RequiresSignIn>
</EsriMapsInfo>
</file>

<file path=customXml/item585.xml><?xml version="1.0" encoding="utf-8"?>
<EsriMapsInfo xmlns="ESRI.ArcGIS.Mapping.OfficeIntegration.PowerPointInfo">
  <Version>Version1</Version>
  <RequiresSignIn>False</RequiresSignIn>
</EsriMapsInfo>
</file>

<file path=customXml/item586.xml><?xml version="1.0" encoding="utf-8"?>
<EsriMapsInfo xmlns="ESRI.ArcGIS.Mapping.OfficeIntegration.PowerPointInfo">
  <Version>Version1</Version>
  <RequiresSignIn>False</RequiresSignIn>
</EsriMapsInfo>
</file>

<file path=customXml/item587.xml><?xml version="1.0" encoding="utf-8"?>
<EsriMapsInfo xmlns="ESRI.ArcGIS.Mapping.OfficeIntegration.PowerPointInfo">
  <Version>Version1</Version>
  <RequiresSignIn>False</RequiresSignIn>
</EsriMapsInfo>
</file>

<file path=customXml/item588.xml><?xml version="1.0" encoding="utf-8"?>
<EsriMapsInfo xmlns="ESRI.ArcGIS.Mapping.OfficeIntegration.PowerPointInfo">
  <Version>Version1</Version>
  <RequiresSignIn>False</RequiresSignIn>
</EsriMapsInfo>
</file>

<file path=customXml/item589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590.xml><?xml version="1.0" encoding="utf-8"?>
<EsriMapsInfo xmlns="ESRI.ArcGIS.Mapping.OfficeIntegration.PowerPointInfo">
  <Version>Version1</Version>
  <RequiresSignIn>False</RequiresSignIn>
</EsriMapsInfo>
</file>

<file path=customXml/item591.xml><?xml version="1.0" encoding="utf-8"?>
<EsriMapsInfo xmlns="ESRI.ArcGIS.Mapping.OfficeIntegration.PowerPointInfo">
  <Version>Version1</Version>
  <RequiresSignIn>False</RequiresSignIn>
</EsriMapsInfo>
</file>

<file path=customXml/item592.xml><?xml version="1.0" encoding="utf-8"?>
<EsriMapsInfo xmlns="ESRI.ArcGIS.Mapping.OfficeIntegration.PowerPointInfo">
  <Version>Version1</Version>
  <RequiresSignIn>False</RequiresSignIn>
</EsriMapsInfo>
</file>

<file path=customXml/item593.xml><?xml version="1.0" encoding="utf-8"?>
<EsriMapsInfo xmlns="ESRI.ArcGIS.Mapping.OfficeIntegration.PowerPointInfo">
  <Version>Version1</Version>
  <RequiresSignIn>False</RequiresSignIn>
</EsriMapsInfo>
</file>

<file path=customXml/item594.xml><?xml version="1.0" encoding="utf-8"?>
<EsriMapsInfo xmlns="ESRI.ArcGIS.Mapping.OfficeIntegration.PowerPointInfo">
  <Version>Version1</Version>
  <RequiresSignIn>False</RequiresSignIn>
</EsriMapsInfo>
</file>

<file path=customXml/item595.xml><?xml version="1.0" encoding="utf-8"?>
<EsriMapsInfo xmlns="ESRI.ArcGIS.Mapping.OfficeIntegration.PowerPointInfo">
  <Version>Version1</Version>
  <RequiresSignIn>False</RequiresSignIn>
</EsriMapsInfo>
</file>

<file path=customXml/item596.xml><?xml version="1.0" encoding="utf-8"?>
<EsriMapsInfo xmlns="ESRI.ArcGIS.Mapping.OfficeIntegration.PowerPointInfo">
  <Version>Version1</Version>
  <RequiresSignIn>False</RequiresSignIn>
</EsriMapsInfo>
</file>

<file path=customXml/item597.xml><?xml version="1.0" encoding="utf-8"?>
<EsriMapsInfo xmlns="ESRI.ArcGIS.Mapping.OfficeIntegration.PowerPointInfo">
  <Version>Version1</Version>
  <RequiresSignIn>False</RequiresSignIn>
</EsriMapsInfo>
</file>

<file path=customXml/item598.xml><?xml version="1.0" encoding="utf-8"?>
<EsriMapsInfo xmlns="ESRI.ArcGIS.Mapping.OfficeIntegration.PowerPointInfo">
  <Version>Version1</Version>
  <RequiresSignIn>False</RequiresSignIn>
</EsriMapsInfo>
</file>

<file path=customXml/item59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00.xml><?xml version="1.0" encoding="utf-8"?>
<EsriMapsInfo xmlns="ESRI.ArcGIS.Mapping.OfficeIntegration.PowerPointInfo">
  <Version>Version1</Version>
  <RequiresSignIn>False</RequiresSignIn>
</EsriMapsInfo>
</file>

<file path=customXml/item601.xml><?xml version="1.0" encoding="utf-8"?>
<EsriMapsInfo xmlns="ESRI.ArcGIS.Mapping.OfficeIntegration.PowerPointInfo">
  <Version>Version1</Version>
  <RequiresSignIn>False</RequiresSignIn>
</EsriMapsInfo>
</file>

<file path=customXml/item602.xml><?xml version="1.0" encoding="utf-8"?>
<EsriMapsInfo xmlns="ESRI.ArcGIS.Mapping.OfficeIntegration.PowerPointInfo">
  <Version>Version1</Version>
  <RequiresSignIn>False</RequiresSignIn>
</EsriMapsInfo>
</file>

<file path=customXml/item603.xml><?xml version="1.0" encoding="utf-8"?>
<EsriMapsInfo xmlns="ESRI.ArcGIS.Mapping.OfficeIntegration.PowerPointInfo">
  <Version>Version1</Version>
  <RequiresSignIn>False</RequiresSignIn>
</EsriMapsInfo>
</file>

<file path=customXml/item604.xml><?xml version="1.0" encoding="utf-8"?>
<EsriMapsInfo xmlns="ESRI.ArcGIS.Mapping.OfficeIntegration.PowerPointInfo">
  <Version>Version1</Version>
  <RequiresSignIn>False</RequiresSignIn>
</EsriMapsInfo>
</file>

<file path=customXml/item605.xml><?xml version="1.0" encoding="utf-8"?>
<EsriMapsInfo xmlns="ESRI.ArcGIS.Mapping.OfficeIntegration.PowerPointInfo">
  <Version>Version1</Version>
  <RequiresSignIn>False</RequiresSignIn>
</EsriMapsInfo>
</file>

<file path=customXml/item606.xml><?xml version="1.0" encoding="utf-8"?>
<EsriMapsInfo xmlns="ESRI.ArcGIS.Mapping.OfficeIntegration.PowerPointInfo">
  <Version>Version1</Version>
  <RequiresSignIn>False</RequiresSignIn>
</EsriMapsInfo>
</file>

<file path=customXml/item607.xml><?xml version="1.0" encoding="utf-8"?>
<EsriMapsInfo xmlns="ESRI.ArcGIS.Mapping.OfficeIntegration.PowerPointInfo">
  <Version>Version1</Version>
  <RequiresSignIn>False</RequiresSignIn>
</EsriMapsInfo>
</file>

<file path=customXml/item608.xml><?xml version="1.0" encoding="utf-8"?>
<EsriMapsInfo xmlns="ESRI.ArcGIS.Mapping.OfficeIntegration.PowerPointInfo">
  <Version>Version1</Version>
  <RequiresSignIn>False</RequiresSignIn>
</EsriMapsInfo>
</file>

<file path=customXml/item609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10.xml><?xml version="1.0" encoding="utf-8"?>
<EsriMapsInfo xmlns="ESRI.ArcGIS.Mapping.OfficeIntegration.PowerPointInfo">
  <Version>Version1</Version>
  <RequiresSignIn>False</RequiresSignIn>
</EsriMapsInfo>
</file>

<file path=customXml/item611.xml><?xml version="1.0" encoding="utf-8"?>
<EsriMapsInfo xmlns="ESRI.ArcGIS.Mapping.OfficeIntegration.PowerPointInfo">
  <Version>Version1</Version>
  <RequiresSignIn>False</RequiresSignIn>
</EsriMapsInfo>
</file>

<file path=customXml/item612.xml><?xml version="1.0" encoding="utf-8"?>
<EsriMapsInfo xmlns="ESRI.ArcGIS.Mapping.OfficeIntegration.PowerPointInfo">
  <Version>Version1</Version>
  <RequiresSignIn>False</RequiresSignIn>
</EsriMapsInfo>
</file>

<file path=customXml/item613.xml><?xml version="1.0" encoding="utf-8"?>
<EsriMapsInfo xmlns="ESRI.ArcGIS.Mapping.OfficeIntegration.PowerPointInfo">
  <Version>Version1</Version>
  <RequiresSignIn>False</RequiresSignIn>
</EsriMapsInfo>
</file>

<file path=customXml/item614.xml><?xml version="1.0" encoding="utf-8"?>
<EsriMapsInfo xmlns="ESRI.ArcGIS.Mapping.OfficeIntegration.PowerPointInfo">
  <Version>Version1</Version>
  <RequiresSignIn>False</RequiresSignIn>
</EsriMapsInfo>
</file>

<file path=customXml/item615.xml><?xml version="1.0" encoding="utf-8"?>
<EsriMapsInfo xmlns="ESRI.ArcGIS.Mapping.OfficeIntegration.PowerPointInfo">
  <Version>Version1</Version>
  <RequiresSignIn>False</RequiresSignIn>
</EsriMapsInfo>
</file>

<file path=customXml/item616.xml><?xml version="1.0" encoding="utf-8"?>
<EsriMapsInfo xmlns="ESRI.ArcGIS.Mapping.OfficeIntegration.PowerPointInfo">
  <Version>Version1</Version>
  <RequiresSignIn>False</RequiresSignIn>
</EsriMapsInfo>
</file>

<file path=customXml/item617.xml><?xml version="1.0" encoding="utf-8"?>
<EsriMapsInfo xmlns="ESRI.ArcGIS.Mapping.OfficeIntegration.PowerPointInfo">
  <Version>Version1</Version>
  <RequiresSignIn>False</RequiresSignIn>
</EsriMapsInfo>
</file>

<file path=customXml/item618.xml><?xml version="1.0" encoding="utf-8"?>
<EsriMapsInfo xmlns="ESRI.ArcGIS.Mapping.OfficeIntegration.PowerPointInfo">
  <Version>Version1</Version>
  <RequiresSignIn>False</RequiresSignIn>
</EsriMapsInfo>
</file>

<file path=customXml/item619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20.xml><?xml version="1.0" encoding="utf-8"?>
<EsriMapsInfo xmlns="ESRI.ArcGIS.Mapping.OfficeIntegration.PowerPointInfo">
  <Version>Version1</Version>
  <RequiresSignIn>False</RequiresSignIn>
</EsriMapsInfo>
</file>

<file path=customXml/item621.xml><?xml version="1.0" encoding="utf-8"?>
<EsriMapsInfo xmlns="ESRI.ArcGIS.Mapping.OfficeIntegration.PowerPointInfo">
  <Version>Version1</Version>
  <RequiresSignIn>False</RequiresSignIn>
</EsriMapsInfo>
</file>

<file path=customXml/item622.xml><?xml version="1.0" encoding="utf-8"?>
<EsriMapsInfo xmlns="ESRI.ArcGIS.Mapping.OfficeIntegration.PowerPointInfo">
  <Version>Version1</Version>
  <RequiresSignIn>False</RequiresSignIn>
</EsriMapsInfo>
</file>

<file path=customXml/item623.xml><?xml version="1.0" encoding="utf-8"?>
<EsriMapsInfo xmlns="ESRI.ArcGIS.Mapping.OfficeIntegration.PowerPointInfo">
  <Version>Version1</Version>
  <RequiresSignIn>False</RequiresSignIn>
</EsriMapsInfo>
</file>

<file path=customXml/item624.xml><?xml version="1.0" encoding="utf-8"?>
<EsriMapsInfo xmlns="ESRI.ArcGIS.Mapping.OfficeIntegration.PowerPointInfo">
  <Version>Version1</Version>
  <RequiresSignIn>False</RequiresSignIn>
</EsriMapsInfo>
</file>

<file path=customXml/item625.xml><?xml version="1.0" encoding="utf-8"?>
<EsriMapsInfo xmlns="ESRI.ArcGIS.Mapping.OfficeIntegration.PowerPointInfo">
  <Version>Version1</Version>
  <RequiresSignIn>False</RequiresSignIn>
</EsriMapsInfo>
</file>

<file path=customXml/item626.xml><?xml version="1.0" encoding="utf-8"?>
<EsriMapsInfo xmlns="ESRI.ArcGIS.Mapping.OfficeIntegration.PowerPointInfo">
  <Version>Version1</Version>
  <RequiresSignIn>False</RequiresSignIn>
</EsriMapsInfo>
</file>

<file path=customXml/item627.xml><?xml version="1.0" encoding="utf-8"?>
<EsriMapsInfo xmlns="ESRI.ArcGIS.Mapping.OfficeIntegration.PowerPointInfo">
  <Version>Version1</Version>
  <RequiresSignIn>False</RequiresSignIn>
</EsriMapsInfo>
</file>

<file path=customXml/item628.xml><?xml version="1.0" encoding="utf-8"?>
<EsriMapsInfo xmlns="ESRI.ArcGIS.Mapping.OfficeIntegration.PowerPointInfo">
  <Version>Version1</Version>
  <RequiresSignIn>False</RequiresSignIn>
</EsriMapsInfo>
</file>

<file path=customXml/item629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30.xml><?xml version="1.0" encoding="utf-8"?>
<EsriMapsInfo xmlns="ESRI.ArcGIS.Mapping.OfficeIntegration.PowerPointInfo">
  <Version>Version1</Version>
  <RequiresSignIn>False</RequiresSignIn>
</EsriMapsInfo>
</file>

<file path=customXml/item631.xml><?xml version="1.0" encoding="utf-8"?>
<EsriMapsInfo xmlns="ESRI.ArcGIS.Mapping.OfficeIntegration.PowerPointInfo">
  <Version>Version1</Version>
  <RequiresSignIn>False</RequiresSignIn>
</EsriMapsInfo>
</file>

<file path=customXml/item632.xml><?xml version="1.0" encoding="utf-8"?>
<EsriMapsInfo xmlns="ESRI.ArcGIS.Mapping.OfficeIntegration.PowerPointInfo">
  <Version>Version1</Version>
  <RequiresSignIn>False</RequiresSignIn>
</EsriMapsInfo>
</file>

<file path=customXml/item633.xml><?xml version="1.0" encoding="utf-8"?>
<EsriMapsInfo xmlns="ESRI.ArcGIS.Mapping.OfficeIntegration.PowerPointInfo">
  <Version>Version1</Version>
  <RequiresSignIn>False</RequiresSignIn>
</EsriMapsInfo>
</file>

<file path=customXml/item634.xml><?xml version="1.0" encoding="utf-8"?>
<EsriMapsInfo xmlns="ESRI.ArcGIS.Mapping.OfficeIntegration.PowerPointInfo">
  <Version>Version1</Version>
  <RequiresSignIn>False</RequiresSignIn>
</EsriMapsInfo>
</file>

<file path=customXml/item635.xml><?xml version="1.0" encoding="utf-8"?>
<EsriMapsInfo xmlns="ESRI.ArcGIS.Mapping.OfficeIntegration.PowerPointInfo">
  <Version>Version1</Version>
  <RequiresSignIn>False</RequiresSignIn>
</EsriMapsInfo>
</file>

<file path=customXml/item636.xml><?xml version="1.0" encoding="utf-8"?>
<EsriMapsInfo xmlns="ESRI.ArcGIS.Mapping.OfficeIntegration.PowerPointInfo">
  <Version>Version1</Version>
  <RequiresSignIn>False</RequiresSignIn>
</EsriMapsInfo>
</file>

<file path=customXml/item637.xml><?xml version="1.0" encoding="utf-8"?>
<EsriMapsInfo xmlns="ESRI.ArcGIS.Mapping.OfficeIntegration.PowerPointInfo">
  <Version>Version1</Version>
  <RequiresSignIn>False</RequiresSignIn>
</EsriMapsInfo>
</file>

<file path=customXml/item638.xml><?xml version="1.0" encoding="utf-8"?>
<EsriMapsInfo xmlns="ESRI.ArcGIS.Mapping.OfficeIntegration.PowerPointInfo">
  <Version>Version1</Version>
  <RequiresSignIn>False</RequiresSignIn>
</EsriMapsInfo>
</file>

<file path=customXml/item639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40.xml><?xml version="1.0" encoding="utf-8"?>
<EsriMapsInfo xmlns="ESRI.ArcGIS.Mapping.OfficeIntegration.PowerPointInfo">
  <Version>Version1</Version>
  <RequiresSignIn>False</RequiresSignIn>
</EsriMapsInfo>
</file>

<file path=customXml/item641.xml><?xml version="1.0" encoding="utf-8"?>
<EsriMapsInfo xmlns="ESRI.ArcGIS.Mapping.OfficeIntegration.PowerPointInfo">
  <Version>Version1</Version>
  <RequiresSignIn>False</RequiresSignIn>
</EsriMapsInfo>
</file>

<file path=customXml/item642.xml><?xml version="1.0" encoding="utf-8"?>
<EsriMapsInfo xmlns="ESRI.ArcGIS.Mapping.OfficeIntegration.PowerPointInfo">
  <Version>Version1</Version>
  <RequiresSignIn>False</RequiresSignIn>
</EsriMapsInfo>
</file>

<file path=customXml/item643.xml><?xml version="1.0" encoding="utf-8"?>
<EsriMapsInfo xmlns="ESRI.ArcGIS.Mapping.OfficeIntegration.PowerPointInfo">
  <Version>Version1</Version>
  <RequiresSignIn>False</RequiresSignIn>
</EsriMapsInfo>
</file>

<file path=customXml/item644.xml><?xml version="1.0" encoding="utf-8"?>
<EsriMapsInfo xmlns="ESRI.ArcGIS.Mapping.OfficeIntegration.PowerPointInfo">
  <Version>Version1</Version>
  <RequiresSignIn>False</RequiresSignIn>
</EsriMapsInfo>
</file>

<file path=customXml/item645.xml><?xml version="1.0" encoding="utf-8"?>
<EsriMapsInfo xmlns="ESRI.ArcGIS.Mapping.OfficeIntegration.PowerPointInfo">
  <Version>Version1</Version>
  <RequiresSignIn>False</RequiresSignIn>
</EsriMapsInfo>
</file>

<file path=customXml/item646.xml><?xml version="1.0" encoding="utf-8"?>
<EsriMapsInfo xmlns="ESRI.ArcGIS.Mapping.OfficeIntegration.PowerPointInfo">
  <Version>Version1</Version>
  <RequiresSignIn>False</RequiresSignIn>
</EsriMapsInfo>
</file>

<file path=customXml/item647.xml><?xml version="1.0" encoding="utf-8"?>
<EsriMapsInfo xmlns="ESRI.ArcGIS.Mapping.OfficeIntegration.PowerPointInfo">
  <Version>Version1</Version>
  <RequiresSignIn>False</RequiresSignIn>
</EsriMapsInfo>
</file>

<file path=customXml/item648.xml><?xml version="1.0" encoding="utf-8"?>
<EsriMapsInfo xmlns="ESRI.ArcGIS.Mapping.OfficeIntegration.PowerPointInfo">
  <Version>Version1</Version>
  <RequiresSignIn>False</RequiresSignIn>
</EsriMapsInfo>
</file>

<file path=customXml/item649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50.xml><?xml version="1.0" encoding="utf-8"?>
<EsriMapsInfo xmlns="ESRI.ArcGIS.Mapping.OfficeIntegration.PowerPointInfo">
  <Version>Version1</Version>
  <RequiresSignIn>False</RequiresSignIn>
</EsriMapsInfo>
</file>

<file path=customXml/item651.xml><?xml version="1.0" encoding="utf-8"?>
<EsriMapsInfo xmlns="ESRI.ArcGIS.Mapping.OfficeIntegration.PowerPointInfo">
  <Version>Version1</Version>
  <RequiresSignIn>False</RequiresSignIn>
</EsriMapsInfo>
</file>

<file path=customXml/item652.xml><?xml version="1.0" encoding="utf-8"?>
<EsriMapsInfo xmlns="ESRI.ArcGIS.Mapping.OfficeIntegration.PowerPointInfo">
  <Version>Version1</Version>
  <RequiresSignIn>False</RequiresSignIn>
</EsriMapsInfo>
</file>

<file path=customXml/item653.xml><?xml version="1.0" encoding="utf-8"?>
<EsriMapsInfo xmlns="ESRI.ArcGIS.Mapping.OfficeIntegration.PowerPointInfo">
  <Version>Version1</Version>
  <RequiresSignIn>False</RequiresSignIn>
</EsriMapsInfo>
</file>

<file path=customXml/item654.xml><?xml version="1.0" encoding="utf-8"?>
<EsriMapsInfo xmlns="ESRI.ArcGIS.Mapping.OfficeIntegration.PowerPointInfo">
  <Version>Version1</Version>
  <RequiresSignIn>False</RequiresSignIn>
</EsriMapsInfo>
</file>

<file path=customXml/item655.xml><?xml version="1.0" encoding="utf-8"?>
<EsriMapsInfo xmlns="ESRI.ArcGIS.Mapping.OfficeIntegration.PowerPointInfo">
  <Version>Version1</Version>
  <RequiresSignIn>False</RequiresSignIn>
</EsriMapsInfo>
</file>

<file path=customXml/item656.xml><?xml version="1.0" encoding="utf-8"?>
<EsriMapsInfo xmlns="ESRI.ArcGIS.Mapping.OfficeIntegration.PowerPointInfo">
  <Version>Version1</Version>
  <RequiresSignIn>False</RequiresSignIn>
</EsriMapsInfo>
</file>

<file path=customXml/item657.xml><?xml version="1.0" encoding="utf-8"?>
<EsriMapsInfo xmlns="ESRI.ArcGIS.Mapping.OfficeIntegration.PowerPointInfo">
  <Version>Version1</Version>
  <RequiresSignIn>False</RequiresSignIn>
</EsriMapsInfo>
</file>

<file path=customXml/item658.xml><?xml version="1.0" encoding="utf-8"?>
<EsriMapsInfo xmlns="ESRI.ArcGIS.Mapping.OfficeIntegration.PowerPointInfo">
  <Version>Version1</Version>
  <RequiresSignIn>False</RequiresSignIn>
</EsriMapsInfo>
</file>

<file path=customXml/item659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60.xml><?xml version="1.0" encoding="utf-8"?>
<EsriMapsInfo xmlns="ESRI.ArcGIS.Mapping.OfficeIntegration.PowerPointInfo">
  <Version>Version1</Version>
  <RequiresSignIn>False</RequiresSignIn>
</EsriMapsInfo>
</file>

<file path=customXml/item661.xml><?xml version="1.0" encoding="utf-8"?>
<EsriMapsInfo xmlns="ESRI.ArcGIS.Mapping.OfficeIntegration.PowerPointInfo">
  <Version>Version1</Version>
  <RequiresSignIn>False</RequiresSignIn>
</EsriMapsInfo>
</file>

<file path=customXml/item662.xml><?xml version="1.0" encoding="utf-8"?>
<EsriMapsInfo xmlns="ESRI.ArcGIS.Mapping.OfficeIntegration.PowerPointInfo">
  <Version>Version1</Version>
  <RequiresSignIn>False</RequiresSignIn>
</EsriMapsInfo>
</file>

<file path=customXml/item663.xml><?xml version="1.0" encoding="utf-8"?>
<EsriMapsInfo xmlns="ESRI.ArcGIS.Mapping.OfficeIntegration.PowerPointInfo">
  <Version>Version1</Version>
  <RequiresSignIn>False</RequiresSignIn>
</EsriMapsInfo>
</file>

<file path=customXml/item664.xml><?xml version="1.0" encoding="utf-8"?>
<EsriMapsInfo xmlns="ESRI.ArcGIS.Mapping.OfficeIntegration.PowerPointInfo">
  <Version>Version1</Version>
  <RequiresSignIn>False</RequiresSignIn>
</EsriMapsInfo>
</file>

<file path=customXml/item665.xml><?xml version="1.0" encoding="utf-8"?>
<EsriMapsInfo xmlns="ESRI.ArcGIS.Mapping.OfficeIntegration.PowerPointInfo">
  <Version>Version1</Version>
  <RequiresSignIn>False</RequiresSignIn>
</EsriMapsInfo>
</file>

<file path=customXml/item666.xml><?xml version="1.0" encoding="utf-8"?>
<EsriMapsInfo xmlns="ESRI.ArcGIS.Mapping.OfficeIntegration.PowerPointInfo">
  <Version>Version1</Version>
  <RequiresSignIn>False</RequiresSignIn>
</EsriMapsInfo>
</file>

<file path=customXml/item667.xml><?xml version="1.0" encoding="utf-8"?>
<EsriMapsInfo xmlns="ESRI.ArcGIS.Mapping.OfficeIntegration.PowerPointInfo">
  <Version>Version1</Version>
  <RequiresSignIn>False</RequiresSignIn>
</EsriMapsInfo>
</file>

<file path=customXml/item668.xml><?xml version="1.0" encoding="utf-8"?>
<EsriMapsInfo xmlns="ESRI.ArcGIS.Mapping.OfficeIntegration.PowerPointInfo">
  <Version>Version1</Version>
  <RequiresSignIn>False</RequiresSignIn>
</EsriMapsInfo>
</file>

<file path=customXml/item669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70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C802442-5418-4558-B053-3FD158096CD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CBBF968-4A6F-4B03-91F7-1DE5E5746319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9B749231-6081-41EB-9C1C-01B477BAFE14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299646E3-9C4E-4B8E-A244-B7138C85D610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D032C59F-99E3-4422-9382-4E06695D1AAB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4ED9F7F9-CCDC-470C-9D1D-5FC660B28C41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2900B7F8-B5F7-440C-AA09-F6A84F99417D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D227DA4E-B91E-4112-A97C-496D18F40680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2D0354FF-EF4F-47F8-B4D2-DC0DC9253305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D50FDE71-391A-4842-9A6F-720458854BB3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5F76D63-F092-4DAF-99C6-0B0F9BD838E4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1584D24E-F0A2-4A2A-B025-EB29A359D33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BE39309-0B97-471D-8DA5-312871C1CB06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240F8E33-B39C-429F-AD84-0030AE0F33D7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480D44A0-5B43-431B-A5F6-AE58E22459D6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24C98C2F-F20C-4178-B9B3-148C13CCEB2F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A9C8C5F8-717D-4620-A97F-FA907A100A03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4E749AA4-0CB2-4B4C-B901-D66DEA7C565D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72273EFC-4980-4081-8328-0DB760BF4D0B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CADCD9E2-EA73-4A63-AB9E-66EECF3E7B96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2731267E-4C9A-4CF3-A4B1-4C68936C1C0A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9C49F770-E38E-4C44-908C-0FDCF09CB235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A7E4898A-201A-4E01-8627-B659D226E05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625D657-5091-4CA4-9A37-D909B3174736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ED88435C-99A0-49DE-A00F-C53DB141DB0C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05769E7C-55F6-4AF5-9685-0D4418A64358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7D0184F9-16FE-4513-9049-59ABAC116323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D67BEDA4-71BB-418C-8286-B4A787C07238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4BB26964-523B-4C97-B381-12DC45DDB8D2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9476FF21-E71F-458E-ABD0-32FE9C0788D6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8F605065-6143-4391-8BEC-4960C9BE5171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E430E2B2-7D82-4B8A-BD8C-AC785AED274D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CAD27BFA-AE04-484D-A48D-536810F4D051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21234216-7D51-470E-B125-6F06A53202F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3B4383E-6795-406F-9E0F-C2676CF83041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68074663-552F-47F8-AD13-2E1B01817F23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D9A0F02A-B5F7-4CBA-AFBA-8B60D50AD4FE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AEAD8B81-D2E9-487C-85F1-4CAC9EEF61E9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3F9294D7-09B4-418A-9A91-E24348D6E512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AD83B8AE-AFDE-4B24-8A62-522AA91FB535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E07F2D9A-3FB1-4817-9FDE-D42B0D5EA742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10EF0A4C-197F-438A-BBC4-A17BD103EE9E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DBBFA265-1656-464F-820B-120E06F85243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21F5275A-A97B-46DF-93E4-BE9C0CABC1C8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173F9B04-120B-4A4A-9F82-6D667064585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83172E87-1AD9-4784-A812-7B4468315304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085664DA-FCF7-4A41-BDC5-A4D4D5B1930A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9D4D72EF-3DAA-4924-971E-5778B2CD5736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BF95E7CE-E3CB-41A8-BE31-DA8F94D26283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AFBA1353-E33C-4176-8737-6AC1352E65F4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13EE3A46-367F-44FC-A177-8BB6CFAA401E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36010CFD-AA35-4E50-B9DF-3F8265D86E64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3A5F1C53-34A4-44A2-BEDF-C0A45A060150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3D77D271-4EDC-48EE-A9F7-DDAAD80689E3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B9F0732B-5EFD-4C11-9E57-ECD82EEAA133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E50C2596-B585-4D64-9471-4B4D074AE7A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9C2DB7D-C37A-4988-A67C-1BE07418F2AB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188E3918-C518-481E-AACD-F43BF82E02C8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AEEE05D7-B290-436A-82DE-9BC0F170E526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A0A7E880-99FF-4A9A-AC00-81CA2D31F5D5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D7B09A2F-05A4-496A-8595-F39999EB068B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1FDA5309-AE52-4F08-99A2-7AD21D3DB4F7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B48A857C-1411-42CB-8777-D5FEB78102E9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6E0C9239-B2A1-44C4-BD57-53D33C72C243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A0D8700F-614F-4A2F-97B2-B47A4226DC2D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9580AC0F-63F7-44AD-B69E-3924A337AC2F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2CD50B0E-258B-4566-9BE2-0E918BE3DD6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543DA50-DCEE-43DC-B739-5CB905D52BA0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A56A094C-63AC-419B-95DD-EFF993CBFE05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3C6ED082-5BAA-423F-9597-E36478C3F7BF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3ADD960A-468B-4B10-BCF6-E30094D0AA6A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AEC43829-F38B-41B4-985E-BB6F4A320ED3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D68A1B56-01A7-48B9-975F-55AB32EAC359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8392D039-E64C-4333-BC33-3F315C5D242F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31AC83A3-25F6-47E1-8822-115C1E6046D9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9C1DBAE0-0EC7-4CA5-9B92-26CC07EF71FD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7782A02C-8037-4849-B625-77FB02577A9F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CE514ACA-EB20-4832-BFA0-E1F87DB8DA4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856F3AB-0216-455D-B7DD-558FCECAE8F1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D6DEEF37-BF63-4472-9FF9-BB8D4BA11022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D3585BAE-8C88-40F0-BE08-FB6D90ED38C3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9E37FFD0-D9F2-4B39-85C8-975A5E0A8EA7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06B1F154-F41C-4B81-AA77-8A1A00CC405F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DB2EDE32-A1CE-47DB-8EDE-23EE793923CF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10ED1556-CE1F-4565-AC97-A2E2133A4819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06C0C236-45AA-4680-8624-32C82DECA9C4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6D665B31-D9AF-48B9-B779-FD72D9E558E0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FA4CABCC-1ECD-4861-9B2E-A1CE12384F39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F0C50CE4-D50B-4B7F-B033-5A222DDA3FB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80E2D62-106A-4806-BAAA-69DA5A1D7316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6E903DD3-91E0-4C37-9DAC-5F5949C1CE39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8C1D9C31-3970-43CD-8294-6E02F039196B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1581990D-CDFD-45D5-AA36-C7953AF674E7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82A882C4-18FF-4957-9F14-4EA7D1CE1892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5E896D91-2709-44D0-9B22-43DA6D800B24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27900959-7E35-4E41-A5DB-74C8A2D50EF0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685DF51A-7173-4B8D-9EEE-DB88F0B4E7BE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BD132A0D-07C0-4677-A0EE-0D7A3DCE7C92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F3209822-7875-42C2-A05F-F9B3F43307D7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0A2BD310-878B-4ECE-9702-DE4B652A842E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1B1C660-BC19-4E4A-B91B-1E6C726A6FA9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94528F0C-5F8C-4B54-853A-D411154DB70A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42DA5860-0228-4350-B624-2CE7B76C7626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B89C844B-23D2-438D-8ADA-2008AE192B49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798C0A46-40E6-4348-A914-3E21B362408E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2129A431-7830-454C-A4D9-6049048DFEE7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BD8AA02E-4616-4613-A99A-D0EFFD27B340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5A611396-E2EE-475D-8A81-C21B5FFE5589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EEE8B7B0-D8A8-4D3A-B370-D7757E64BC35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134B4A3A-6B3A-4803-9141-7130432A39EF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EA94C6BB-A433-4455-9801-33D92412829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CD50AB5-E1E9-4DFC-B19A-3FF2B9CEB32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57146BB-6155-474E-AC2F-CFB44F5858BB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2ED18FAF-A397-4962-A841-9A56DF279BF9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2C65667C-36BC-4EFD-84DB-E77C37B59D1D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607F4AAB-D7D3-483C-85F3-DFAC3231C0E4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FC603350-5032-4374-8B93-D58EC6B74A46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969B2EA8-A539-4BF8-A6DD-E9068616B1C3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5DE45562-7767-4CBA-98E8-7429842F1515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A9A89269-3A0B-43DA-9F02-D06C0ABE79E8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7BC6188D-A5F9-48EE-B3C2-B962C39FEBA3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EC514DE0-1824-4D49-8682-1B6794074114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3F26270D-DC72-4FBC-A735-A556E817535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32884A8A-5CBE-490E-A684-FCDC86ABD9F0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B43F57DD-5A7D-487A-841B-9E1954FC1E4C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3505F2C1-3EDB-47DA-8FCB-6D93293AA878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F66620DD-A979-4BEA-B9A5-7704D03BE7A4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785DC040-C4F4-47A8-865C-377104D1E3DB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0B10D2B6-8050-4DA1-BA66-5DB016EC0DE0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F1E61C6A-C811-4205-8763-15DEA5FC5547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F0E48BF3-981F-4360-B7CB-00C64D5363C6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A4DC6341-1357-45CA-B559-A2617CBDBF45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2922C9B2-572F-436E-9D1C-AB9286041448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261D8E1D-FBA1-4F8B-ADC4-69AA4168CA1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75BA851-ABF4-4A8F-A792-10F146499019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0AC39AC2-779C-4388-8C5B-64B08DC2F35E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DFBC0A9A-6BCC-4ABA-964A-5C6AD3563000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8988C5B2-4EB8-495F-9937-75D8C8E4DB52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8B643BB1-F285-4E99-A2CA-D0D3C3B5E672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BF2CBF40-673E-4052-8C15-DEA23BD5D09D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74469F16-80FF-49A9-B2A5-522E9BC8C00F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2BC3737D-8F63-4A18-964E-D8BEDFBD5C72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022E1624-0F78-42D8-AFB1-4AE4ACBE9132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4B7691F2-06EE-4CFD-AAB7-82EE191F6B9E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E5ED2F28-65EC-429A-BE5E-6E7CE8C7FD27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50843E2-5745-470B-A71C-1F1A2F0533E0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3AEF5E42-F87F-4C8C-8738-CEEFD86B074A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538F95F0-D13B-406B-AFC1-E45782D2E5FC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C7A7FE97-B655-4793-B1EB-242C1DC60921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C6A5DDC9-6035-48C6-B4F9-E260EB236556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4AD33034-A4D5-40F4-BA43-CF65B3C50C23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8E51E4DC-3913-4FC5-BA1E-12F78A248FF7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8D7E182D-4C74-49E8-BAD9-71E5B8BC9AEC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4B98EFF2-6A84-4200-BE27-475964A814CE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6B722F33-D8C9-419E-AD94-55EC246B7F67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CF77B494-3223-4990-8486-D1E386D3A5BB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36A4ABC-60DE-4BCC-B173-037D0E9A43BF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2C9C8921-22C8-493E-AC01-C05F470743BE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3B67E05D-5218-4C50-A921-13DA8EADA785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D0DE4C3C-837D-427C-AA49-C0251B335649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A830EA7A-2C34-43F0-9053-E1DE0D1FB516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0C6E298B-05A1-48D6-801D-44315E21F843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1350AA2C-D951-4A8A-8591-2AFC8C969D39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A663A244-6748-40AA-BD2A-B388C8502894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E1D00495-9568-48DE-832E-0E5FB2479597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E4401EEB-1F54-4F8B-A476-57382678AD3E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A9694CAE-4C9E-476B-A1BB-CDAE3B83B2B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9CB26758-2C51-469D-A479-9738106E494C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7BE6CE6E-680B-4850-BF82-C222693D08E0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AAE980DD-7C0E-4D65-962C-C59D04DE2BA6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8E4120F9-4384-45DA-9E3E-DD70DA57DA5F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6534E1C0-BC74-495A-AD95-1A7DF4B8D8B9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11F1E263-5E40-4928-BE67-063C0739CCD7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50BB3592-E74A-4704-BB2B-F24BDD3D5241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E2285F0D-F038-45AB-BFDC-CBE68BD39107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D7A23E37-6063-4DFF-8C9C-34BB6860FB51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511DDC6C-F77B-4801-A786-B6EA5B33083B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DA383D30-A4F0-497C-95D0-1C14E2DFD3E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6C230FE-EAD9-4E03-976A-9EC0527C39CB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BA80BF92-B1E0-44C7-9A28-FA5535ED4F89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1F7D9DD6-521E-48CA-B275-5A83366B7636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1F80F6CC-D52B-4234-97F6-656D37C5DAF0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FB916144-28E0-4BCA-A6A3-2D465CC5B5E4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76936562-C263-4534-A36D-FBD64F5E6EE3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0E48BF0F-2AEA-445B-BD50-47B7DE04D8E3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7AE1F1D1-8C32-4699-A715-DA8569E911BC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F0308B64-4419-4E3E-8451-3A95714D0006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EDC1CFEE-8238-47F8-B6D5-1970AFCF763E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F6F65961-4EFA-4496-9EC4-60FABEF917F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C86517A-7CE7-4686-9719-E25726A6C2BD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6A4F61D4-EB8E-4523-9EC2-254245C64EBB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F94DAB67-A471-443F-9561-3FFF1BBFD186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ECFB360A-6F97-40AA-B4D6-13EB8BE0BAC7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47CB782E-418D-432A-921B-97881753A0AC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C4A9965F-CAF4-4549-8DEC-9BAE71296E37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984CCD3B-C0C5-4CA8-8EEE-A8B5C83220B0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29BC5BB3-AA9C-43C0-A92D-E680BF7827A1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004B2215-68D9-4B28-8CD9-5B82D2AEE707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3986066A-9C54-4D7B-B51E-B4D4F263C066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908192C8-E41B-4236-A4D0-89DB3CDD7E2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5481FE9-9456-40CC-A964-0604EC410D98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D6C61FCC-34CD-45E0-A374-381F7F7B6817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80D4FFA3-5140-42F3-9236-7DBEB712DA39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BB20B1ED-2914-4673-B53B-1B3A8ED26817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1C7F6DB6-0864-4961-868E-146CAEFF2ABB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EF94A60C-0FB2-4AB9-8051-06652D87F00B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50C5FD5C-C020-4C1D-8B37-0457CF3414AC}">
  <ds:schemaRefs>
    <ds:schemaRef ds:uri="ESRI.ArcGIS.Mapping.OfficeIntegration.PowerPointInfo"/>
  </ds:schemaRefs>
</ds:datastoreItem>
</file>

<file path=customXml/itemProps286.xml><?xml version="1.0" encoding="utf-8"?>
<ds:datastoreItem xmlns:ds="http://schemas.openxmlformats.org/officeDocument/2006/customXml" ds:itemID="{68D7C194-F4D2-4189-ACF3-9879615F9CEF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DBEC4454-4147-4ED1-A155-ED57AB9AC3C9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E17EE01C-A522-45DE-A38E-0CB86B116B79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3C748C4A-F617-49E5-8F02-2ADB4E1E8162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33F09B8-E294-46AF-9072-43838797B788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53654E24-B5EE-4A04-9641-F23D7AEB4F56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639D8896-3F7E-43DB-A887-152952545A88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CA8D6B31-6653-454C-AE63-149AF52814F2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356A29B1-AB43-46EE-A161-86E954E24F7E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E599F310-DD3F-4120-B9F4-9CD5E1825267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1295655F-84C0-46D3-BA18-EC7E6E2AA3AE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7D8D58EC-C48C-4290-97FD-BFEC8714A4E7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5FD8B8EB-150F-485C-A873-6FB4045D5DB8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C8F24624-5B93-4977-8DFB-632349996515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D536B495-F5CD-43AD-82FB-8F6B1E1404A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226ABB3-F691-49C4-8007-62C30C59D9B3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2CEF2D3B-532C-47D5-8E8B-10DD4766FEBF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3D13C0DE-E5A1-4D4D-9F6A-33F632D1DE21}">
  <ds:schemaRefs>
    <ds:schemaRef ds:uri="ESRI.ArcGIS.Mapping.OfficeIntegration.PowerPointInfo"/>
  </ds:schemaRefs>
</ds:datastoreItem>
</file>

<file path=customXml/itemProps301.xml><?xml version="1.0" encoding="utf-8"?>
<ds:datastoreItem xmlns:ds="http://schemas.openxmlformats.org/officeDocument/2006/customXml" ds:itemID="{F7525C47-4FE2-45FB-B37F-CFE9CF142E66}">
  <ds:schemaRefs>
    <ds:schemaRef ds:uri="ESRI.ArcGIS.Mapping.OfficeIntegration.PowerPointInfo"/>
  </ds:schemaRefs>
</ds:datastoreItem>
</file>

<file path=customXml/itemProps302.xml><?xml version="1.0" encoding="utf-8"?>
<ds:datastoreItem xmlns:ds="http://schemas.openxmlformats.org/officeDocument/2006/customXml" ds:itemID="{59859F7C-0519-4138-81C9-4B9EA1AE39A7}">
  <ds:schemaRefs>
    <ds:schemaRef ds:uri="ESRI.ArcGIS.Mapping.OfficeIntegration.PowerPointInfo"/>
  </ds:schemaRefs>
</ds:datastoreItem>
</file>

<file path=customXml/itemProps303.xml><?xml version="1.0" encoding="utf-8"?>
<ds:datastoreItem xmlns:ds="http://schemas.openxmlformats.org/officeDocument/2006/customXml" ds:itemID="{2DBA6AD7-BE3E-4551-870A-18BBC6E509E5}">
  <ds:schemaRefs>
    <ds:schemaRef ds:uri="ESRI.ArcGIS.Mapping.OfficeIntegration.PowerPointInfo"/>
  </ds:schemaRefs>
</ds:datastoreItem>
</file>

<file path=customXml/itemProps304.xml><?xml version="1.0" encoding="utf-8"?>
<ds:datastoreItem xmlns:ds="http://schemas.openxmlformats.org/officeDocument/2006/customXml" ds:itemID="{C6981CBA-D2B8-418B-9B24-37A81288C9A1}">
  <ds:schemaRefs>
    <ds:schemaRef ds:uri="ESRI.ArcGIS.Mapping.OfficeIntegration.PowerPointInfo"/>
  </ds:schemaRefs>
</ds:datastoreItem>
</file>

<file path=customXml/itemProps305.xml><?xml version="1.0" encoding="utf-8"?>
<ds:datastoreItem xmlns:ds="http://schemas.openxmlformats.org/officeDocument/2006/customXml" ds:itemID="{4307D06C-0F95-4CE9-B336-F2CFC56C2DB4}">
  <ds:schemaRefs>
    <ds:schemaRef ds:uri="ESRI.ArcGIS.Mapping.OfficeIntegration.PowerPointInfo"/>
  </ds:schemaRefs>
</ds:datastoreItem>
</file>

<file path=customXml/itemProps306.xml><?xml version="1.0" encoding="utf-8"?>
<ds:datastoreItem xmlns:ds="http://schemas.openxmlformats.org/officeDocument/2006/customXml" ds:itemID="{977956CD-7034-4A5A-9CEF-DB3FDE5FFE91}">
  <ds:schemaRefs>
    <ds:schemaRef ds:uri="ESRI.ArcGIS.Mapping.OfficeIntegration.PowerPointInfo"/>
  </ds:schemaRefs>
</ds:datastoreItem>
</file>

<file path=customXml/itemProps307.xml><?xml version="1.0" encoding="utf-8"?>
<ds:datastoreItem xmlns:ds="http://schemas.openxmlformats.org/officeDocument/2006/customXml" ds:itemID="{E81B3610-BEDA-464B-AAB5-01217FA235BB}">
  <ds:schemaRefs>
    <ds:schemaRef ds:uri="ESRI.ArcGIS.Mapping.OfficeIntegration.PowerPointInfo"/>
  </ds:schemaRefs>
</ds:datastoreItem>
</file>

<file path=customXml/itemProps308.xml><?xml version="1.0" encoding="utf-8"?>
<ds:datastoreItem xmlns:ds="http://schemas.openxmlformats.org/officeDocument/2006/customXml" ds:itemID="{2C8952A1-EFE9-4DF6-A784-694CEAB8905A}">
  <ds:schemaRefs>
    <ds:schemaRef ds:uri="ESRI.ArcGIS.Mapping.OfficeIntegration.PowerPointInfo"/>
  </ds:schemaRefs>
</ds:datastoreItem>
</file>

<file path=customXml/itemProps309.xml><?xml version="1.0" encoding="utf-8"?>
<ds:datastoreItem xmlns:ds="http://schemas.openxmlformats.org/officeDocument/2006/customXml" ds:itemID="{662AF302-C5B4-45C0-95AB-CFEDE14B394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FCD2CB79-FAC3-4A8D-9BF2-3887F8D07749}">
  <ds:schemaRefs>
    <ds:schemaRef ds:uri="ESRI.ArcGIS.Mapping.OfficeIntegration.PowerPointInfo"/>
  </ds:schemaRefs>
</ds:datastoreItem>
</file>

<file path=customXml/itemProps310.xml><?xml version="1.0" encoding="utf-8"?>
<ds:datastoreItem xmlns:ds="http://schemas.openxmlformats.org/officeDocument/2006/customXml" ds:itemID="{677287DA-658D-4860-BA18-6526D3421C46}">
  <ds:schemaRefs>
    <ds:schemaRef ds:uri="ESRI.ArcGIS.Mapping.OfficeIntegration.PowerPointInfo"/>
  </ds:schemaRefs>
</ds:datastoreItem>
</file>

<file path=customXml/itemProps311.xml><?xml version="1.0" encoding="utf-8"?>
<ds:datastoreItem xmlns:ds="http://schemas.openxmlformats.org/officeDocument/2006/customXml" ds:itemID="{B87D5EEB-5BF1-4D82-ADAD-7832E4CB2337}">
  <ds:schemaRefs>
    <ds:schemaRef ds:uri="ESRI.ArcGIS.Mapping.OfficeIntegration.PowerPointInfo"/>
  </ds:schemaRefs>
</ds:datastoreItem>
</file>

<file path=customXml/itemProps312.xml><?xml version="1.0" encoding="utf-8"?>
<ds:datastoreItem xmlns:ds="http://schemas.openxmlformats.org/officeDocument/2006/customXml" ds:itemID="{F9BE3740-0365-466B-B395-600FD4112A31}">
  <ds:schemaRefs>
    <ds:schemaRef ds:uri="ESRI.ArcGIS.Mapping.OfficeIntegration.PowerPointInfo"/>
  </ds:schemaRefs>
</ds:datastoreItem>
</file>

<file path=customXml/itemProps313.xml><?xml version="1.0" encoding="utf-8"?>
<ds:datastoreItem xmlns:ds="http://schemas.openxmlformats.org/officeDocument/2006/customXml" ds:itemID="{2B42ED71-D3AA-48D8-95C0-48702FFACF7F}">
  <ds:schemaRefs>
    <ds:schemaRef ds:uri="ESRI.ArcGIS.Mapping.OfficeIntegration.PowerPointInfo"/>
  </ds:schemaRefs>
</ds:datastoreItem>
</file>

<file path=customXml/itemProps314.xml><?xml version="1.0" encoding="utf-8"?>
<ds:datastoreItem xmlns:ds="http://schemas.openxmlformats.org/officeDocument/2006/customXml" ds:itemID="{CF6BB479-5536-4F58-8523-DDD63C02005F}">
  <ds:schemaRefs>
    <ds:schemaRef ds:uri="ESRI.ArcGIS.Mapping.OfficeIntegration.PowerPointInfo"/>
  </ds:schemaRefs>
</ds:datastoreItem>
</file>

<file path=customXml/itemProps315.xml><?xml version="1.0" encoding="utf-8"?>
<ds:datastoreItem xmlns:ds="http://schemas.openxmlformats.org/officeDocument/2006/customXml" ds:itemID="{64AE988F-CE28-4566-8B6A-7183293A591F}">
  <ds:schemaRefs>
    <ds:schemaRef ds:uri="ESRI.ArcGIS.Mapping.OfficeIntegration.PowerPointInfo"/>
  </ds:schemaRefs>
</ds:datastoreItem>
</file>

<file path=customXml/itemProps316.xml><?xml version="1.0" encoding="utf-8"?>
<ds:datastoreItem xmlns:ds="http://schemas.openxmlformats.org/officeDocument/2006/customXml" ds:itemID="{F12AF4CA-3D54-4ACA-A9DE-D02B8B8FC65C}">
  <ds:schemaRefs>
    <ds:schemaRef ds:uri="ESRI.ArcGIS.Mapping.OfficeIntegration.PowerPointInfo"/>
  </ds:schemaRefs>
</ds:datastoreItem>
</file>

<file path=customXml/itemProps317.xml><?xml version="1.0" encoding="utf-8"?>
<ds:datastoreItem xmlns:ds="http://schemas.openxmlformats.org/officeDocument/2006/customXml" ds:itemID="{594944AC-D215-447A-877C-ED1C06981AD8}">
  <ds:schemaRefs>
    <ds:schemaRef ds:uri="ESRI.ArcGIS.Mapping.OfficeIntegration.PowerPointInfo"/>
  </ds:schemaRefs>
</ds:datastoreItem>
</file>

<file path=customXml/itemProps318.xml><?xml version="1.0" encoding="utf-8"?>
<ds:datastoreItem xmlns:ds="http://schemas.openxmlformats.org/officeDocument/2006/customXml" ds:itemID="{CEEEB8B9-AF0B-4A48-82CE-01D1E8926C86}">
  <ds:schemaRefs>
    <ds:schemaRef ds:uri="ESRI.ArcGIS.Mapping.OfficeIntegration.PowerPointInfo"/>
  </ds:schemaRefs>
</ds:datastoreItem>
</file>

<file path=customXml/itemProps319.xml><?xml version="1.0" encoding="utf-8"?>
<ds:datastoreItem xmlns:ds="http://schemas.openxmlformats.org/officeDocument/2006/customXml" ds:itemID="{7843133B-CB18-4A36-9280-A41AD555D919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6448EB23-9119-47E2-B444-4DBA4557065B}">
  <ds:schemaRefs>
    <ds:schemaRef ds:uri="ESRI.ArcGIS.Mapping.OfficeIntegration.PowerPointInfo"/>
  </ds:schemaRefs>
</ds:datastoreItem>
</file>

<file path=customXml/itemProps320.xml><?xml version="1.0" encoding="utf-8"?>
<ds:datastoreItem xmlns:ds="http://schemas.openxmlformats.org/officeDocument/2006/customXml" ds:itemID="{05B74C6A-EDF7-4E4C-8D77-E6FFC0F586E3}">
  <ds:schemaRefs>
    <ds:schemaRef ds:uri="ESRI.ArcGIS.Mapping.OfficeIntegration.PowerPointInfo"/>
  </ds:schemaRefs>
</ds:datastoreItem>
</file>

<file path=customXml/itemProps321.xml><?xml version="1.0" encoding="utf-8"?>
<ds:datastoreItem xmlns:ds="http://schemas.openxmlformats.org/officeDocument/2006/customXml" ds:itemID="{4F3D63B0-333F-4B3D-8E00-C2AC91C4B69D}">
  <ds:schemaRefs>
    <ds:schemaRef ds:uri="ESRI.ArcGIS.Mapping.OfficeIntegration.PowerPointInfo"/>
  </ds:schemaRefs>
</ds:datastoreItem>
</file>

<file path=customXml/itemProps322.xml><?xml version="1.0" encoding="utf-8"?>
<ds:datastoreItem xmlns:ds="http://schemas.openxmlformats.org/officeDocument/2006/customXml" ds:itemID="{40579145-31D1-4D4C-AD0C-836533FC8D80}">
  <ds:schemaRefs>
    <ds:schemaRef ds:uri="ESRI.ArcGIS.Mapping.OfficeIntegration.PowerPointInfo"/>
  </ds:schemaRefs>
</ds:datastoreItem>
</file>

<file path=customXml/itemProps323.xml><?xml version="1.0" encoding="utf-8"?>
<ds:datastoreItem xmlns:ds="http://schemas.openxmlformats.org/officeDocument/2006/customXml" ds:itemID="{4CA64144-005C-4F67-A289-FC9100145D99}">
  <ds:schemaRefs>
    <ds:schemaRef ds:uri="ESRI.ArcGIS.Mapping.OfficeIntegration.PowerPointInfo"/>
  </ds:schemaRefs>
</ds:datastoreItem>
</file>

<file path=customXml/itemProps324.xml><?xml version="1.0" encoding="utf-8"?>
<ds:datastoreItem xmlns:ds="http://schemas.openxmlformats.org/officeDocument/2006/customXml" ds:itemID="{33BDCFEC-2BB9-44E5-9367-E31F4EF27EC1}">
  <ds:schemaRefs>
    <ds:schemaRef ds:uri="ESRI.ArcGIS.Mapping.OfficeIntegration.PowerPointInfo"/>
  </ds:schemaRefs>
</ds:datastoreItem>
</file>

<file path=customXml/itemProps325.xml><?xml version="1.0" encoding="utf-8"?>
<ds:datastoreItem xmlns:ds="http://schemas.openxmlformats.org/officeDocument/2006/customXml" ds:itemID="{1A4A9E9D-A9DD-42CE-B9E7-C17D07812C75}">
  <ds:schemaRefs>
    <ds:schemaRef ds:uri="ESRI.ArcGIS.Mapping.OfficeIntegration.PowerPointInfo"/>
  </ds:schemaRefs>
</ds:datastoreItem>
</file>

<file path=customXml/itemProps326.xml><?xml version="1.0" encoding="utf-8"?>
<ds:datastoreItem xmlns:ds="http://schemas.openxmlformats.org/officeDocument/2006/customXml" ds:itemID="{403DA941-C688-4C22-9829-75E9EB4FC6CA}">
  <ds:schemaRefs>
    <ds:schemaRef ds:uri="ESRI.ArcGIS.Mapping.OfficeIntegration.PowerPointInfo"/>
  </ds:schemaRefs>
</ds:datastoreItem>
</file>

<file path=customXml/itemProps327.xml><?xml version="1.0" encoding="utf-8"?>
<ds:datastoreItem xmlns:ds="http://schemas.openxmlformats.org/officeDocument/2006/customXml" ds:itemID="{A1EF87E0-8E76-4D08-8780-11F088F9EE1F}">
  <ds:schemaRefs>
    <ds:schemaRef ds:uri="ESRI.ArcGIS.Mapping.OfficeIntegration.PowerPointInfo"/>
  </ds:schemaRefs>
</ds:datastoreItem>
</file>

<file path=customXml/itemProps328.xml><?xml version="1.0" encoding="utf-8"?>
<ds:datastoreItem xmlns:ds="http://schemas.openxmlformats.org/officeDocument/2006/customXml" ds:itemID="{F73C8D84-3A72-4F1D-93B5-E3D857E9B788}">
  <ds:schemaRefs>
    <ds:schemaRef ds:uri="ESRI.ArcGIS.Mapping.OfficeIntegration.PowerPointInfo"/>
  </ds:schemaRefs>
</ds:datastoreItem>
</file>

<file path=customXml/itemProps329.xml><?xml version="1.0" encoding="utf-8"?>
<ds:datastoreItem xmlns:ds="http://schemas.openxmlformats.org/officeDocument/2006/customXml" ds:itemID="{83102E80-0468-4F36-BC72-2ED2236CE3EA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514A3914-F9D6-40D7-90D3-9B195B36154A}">
  <ds:schemaRefs>
    <ds:schemaRef ds:uri="ESRI.ArcGIS.Mapping.OfficeIntegration.PowerPointInfo"/>
  </ds:schemaRefs>
</ds:datastoreItem>
</file>

<file path=customXml/itemProps330.xml><?xml version="1.0" encoding="utf-8"?>
<ds:datastoreItem xmlns:ds="http://schemas.openxmlformats.org/officeDocument/2006/customXml" ds:itemID="{16491DDA-2994-44A3-9F12-BB823A2BF9BD}">
  <ds:schemaRefs>
    <ds:schemaRef ds:uri="ESRI.ArcGIS.Mapping.OfficeIntegration.PowerPointInfo"/>
  </ds:schemaRefs>
</ds:datastoreItem>
</file>

<file path=customXml/itemProps331.xml><?xml version="1.0" encoding="utf-8"?>
<ds:datastoreItem xmlns:ds="http://schemas.openxmlformats.org/officeDocument/2006/customXml" ds:itemID="{23E770C6-F16C-494B-98FA-AF8752F11D96}">
  <ds:schemaRefs>
    <ds:schemaRef ds:uri="ESRI.ArcGIS.Mapping.OfficeIntegration.PowerPointInfo"/>
  </ds:schemaRefs>
</ds:datastoreItem>
</file>

<file path=customXml/itemProps332.xml><?xml version="1.0" encoding="utf-8"?>
<ds:datastoreItem xmlns:ds="http://schemas.openxmlformats.org/officeDocument/2006/customXml" ds:itemID="{FD7B0BFB-B2D5-4A41-A2FB-75696F1D1E25}">
  <ds:schemaRefs>
    <ds:schemaRef ds:uri="ESRI.ArcGIS.Mapping.OfficeIntegration.PowerPointInfo"/>
  </ds:schemaRefs>
</ds:datastoreItem>
</file>

<file path=customXml/itemProps333.xml><?xml version="1.0" encoding="utf-8"?>
<ds:datastoreItem xmlns:ds="http://schemas.openxmlformats.org/officeDocument/2006/customXml" ds:itemID="{6058A3BC-0211-4AF2-A2EA-F6BC1AF6C631}">
  <ds:schemaRefs>
    <ds:schemaRef ds:uri="ESRI.ArcGIS.Mapping.OfficeIntegration.PowerPointInfo"/>
  </ds:schemaRefs>
</ds:datastoreItem>
</file>

<file path=customXml/itemProps334.xml><?xml version="1.0" encoding="utf-8"?>
<ds:datastoreItem xmlns:ds="http://schemas.openxmlformats.org/officeDocument/2006/customXml" ds:itemID="{19128294-090E-4EDC-8571-1CD5723D564B}">
  <ds:schemaRefs>
    <ds:schemaRef ds:uri="ESRI.ArcGIS.Mapping.OfficeIntegration.PowerPointInfo"/>
  </ds:schemaRefs>
</ds:datastoreItem>
</file>

<file path=customXml/itemProps335.xml><?xml version="1.0" encoding="utf-8"?>
<ds:datastoreItem xmlns:ds="http://schemas.openxmlformats.org/officeDocument/2006/customXml" ds:itemID="{E02582BF-2930-4E67-83A2-35F5A6EE1009}">
  <ds:schemaRefs>
    <ds:schemaRef ds:uri="ESRI.ArcGIS.Mapping.OfficeIntegration.PowerPointInfo"/>
  </ds:schemaRefs>
</ds:datastoreItem>
</file>

<file path=customXml/itemProps336.xml><?xml version="1.0" encoding="utf-8"?>
<ds:datastoreItem xmlns:ds="http://schemas.openxmlformats.org/officeDocument/2006/customXml" ds:itemID="{C7AAF31A-F616-4A2A-AC3B-9CBBB77EF46B}">
  <ds:schemaRefs>
    <ds:schemaRef ds:uri="ESRI.ArcGIS.Mapping.OfficeIntegration.PowerPointInfo"/>
  </ds:schemaRefs>
</ds:datastoreItem>
</file>

<file path=customXml/itemProps337.xml><?xml version="1.0" encoding="utf-8"?>
<ds:datastoreItem xmlns:ds="http://schemas.openxmlformats.org/officeDocument/2006/customXml" ds:itemID="{501671CC-5D43-4728-BA83-A7F9CF8AB199}">
  <ds:schemaRefs>
    <ds:schemaRef ds:uri="ESRI.ArcGIS.Mapping.OfficeIntegration.PowerPointInfo"/>
  </ds:schemaRefs>
</ds:datastoreItem>
</file>

<file path=customXml/itemProps338.xml><?xml version="1.0" encoding="utf-8"?>
<ds:datastoreItem xmlns:ds="http://schemas.openxmlformats.org/officeDocument/2006/customXml" ds:itemID="{9A34FB92-CF50-4F07-B50F-39A6EFFDBFD0}">
  <ds:schemaRefs>
    <ds:schemaRef ds:uri="ESRI.ArcGIS.Mapping.OfficeIntegration.PowerPointInfo"/>
  </ds:schemaRefs>
</ds:datastoreItem>
</file>

<file path=customXml/itemProps339.xml><?xml version="1.0" encoding="utf-8"?>
<ds:datastoreItem xmlns:ds="http://schemas.openxmlformats.org/officeDocument/2006/customXml" ds:itemID="{0D0C4EA8-B48F-49ED-BBFD-2F7ABCC3C63D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24D4787-8B81-492C-9622-386E61D3B026}">
  <ds:schemaRefs>
    <ds:schemaRef ds:uri="ESRI.ArcGIS.Mapping.OfficeIntegration.PowerPointInfo"/>
  </ds:schemaRefs>
</ds:datastoreItem>
</file>

<file path=customXml/itemProps340.xml><?xml version="1.0" encoding="utf-8"?>
<ds:datastoreItem xmlns:ds="http://schemas.openxmlformats.org/officeDocument/2006/customXml" ds:itemID="{B27E2F92-A661-45B5-B092-4D51108570AB}">
  <ds:schemaRefs>
    <ds:schemaRef ds:uri="ESRI.ArcGIS.Mapping.OfficeIntegration.PowerPointInfo"/>
  </ds:schemaRefs>
</ds:datastoreItem>
</file>

<file path=customXml/itemProps341.xml><?xml version="1.0" encoding="utf-8"?>
<ds:datastoreItem xmlns:ds="http://schemas.openxmlformats.org/officeDocument/2006/customXml" ds:itemID="{920FC70A-F4BE-4A13-897C-6C1BE3067D3E}">
  <ds:schemaRefs>
    <ds:schemaRef ds:uri="ESRI.ArcGIS.Mapping.OfficeIntegration.PowerPointInfo"/>
  </ds:schemaRefs>
</ds:datastoreItem>
</file>

<file path=customXml/itemProps342.xml><?xml version="1.0" encoding="utf-8"?>
<ds:datastoreItem xmlns:ds="http://schemas.openxmlformats.org/officeDocument/2006/customXml" ds:itemID="{0A228943-8AAE-4224-B50B-17729807D1C1}">
  <ds:schemaRefs>
    <ds:schemaRef ds:uri="ESRI.ArcGIS.Mapping.OfficeIntegration.PowerPointInfo"/>
  </ds:schemaRefs>
</ds:datastoreItem>
</file>

<file path=customXml/itemProps343.xml><?xml version="1.0" encoding="utf-8"?>
<ds:datastoreItem xmlns:ds="http://schemas.openxmlformats.org/officeDocument/2006/customXml" ds:itemID="{FAB1F6E1-4430-40C8-A316-C35C9357159F}">
  <ds:schemaRefs>
    <ds:schemaRef ds:uri="ESRI.ArcGIS.Mapping.OfficeIntegration.PowerPointInfo"/>
  </ds:schemaRefs>
</ds:datastoreItem>
</file>

<file path=customXml/itemProps344.xml><?xml version="1.0" encoding="utf-8"?>
<ds:datastoreItem xmlns:ds="http://schemas.openxmlformats.org/officeDocument/2006/customXml" ds:itemID="{27A09430-4F9D-477B-AE21-78447EFB743C}">
  <ds:schemaRefs>
    <ds:schemaRef ds:uri="ESRI.ArcGIS.Mapping.OfficeIntegration.PowerPointInfo"/>
  </ds:schemaRefs>
</ds:datastoreItem>
</file>

<file path=customXml/itemProps345.xml><?xml version="1.0" encoding="utf-8"?>
<ds:datastoreItem xmlns:ds="http://schemas.openxmlformats.org/officeDocument/2006/customXml" ds:itemID="{8FD129B4-3F84-46A9-B8DB-E8CF4257F88B}">
  <ds:schemaRefs>
    <ds:schemaRef ds:uri="ESRI.ArcGIS.Mapping.OfficeIntegration.PowerPointInfo"/>
  </ds:schemaRefs>
</ds:datastoreItem>
</file>

<file path=customXml/itemProps346.xml><?xml version="1.0" encoding="utf-8"?>
<ds:datastoreItem xmlns:ds="http://schemas.openxmlformats.org/officeDocument/2006/customXml" ds:itemID="{0D15CF4D-B634-42DF-90C9-4F907BCDE280}">
  <ds:schemaRefs>
    <ds:schemaRef ds:uri="ESRI.ArcGIS.Mapping.OfficeIntegration.PowerPointInfo"/>
  </ds:schemaRefs>
</ds:datastoreItem>
</file>

<file path=customXml/itemProps347.xml><?xml version="1.0" encoding="utf-8"?>
<ds:datastoreItem xmlns:ds="http://schemas.openxmlformats.org/officeDocument/2006/customXml" ds:itemID="{BD06EEE5-D24B-4624-B5B7-223C021411F7}">
  <ds:schemaRefs>
    <ds:schemaRef ds:uri="ESRI.ArcGIS.Mapping.OfficeIntegration.PowerPointInfo"/>
  </ds:schemaRefs>
</ds:datastoreItem>
</file>

<file path=customXml/itemProps348.xml><?xml version="1.0" encoding="utf-8"?>
<ds:datastoreItem xmlns:ds="http://schemas.openxmlformats.org/officeDocument/2006/customXml" ds:itemID="{0FC14081-B207-4CE0-9BDC-11E73A0EC8CB}">
  <ds:schemaRefs>
    <ds:schemaRef ds:uri="ESRI.ArcGIS.Mapping.OfficeIntegration.PowerPointInfo"/>
  </ds:schemaRefs>
</ds:datastoreItem>
</file>

<file path=customXml/itemProps349.xml><?xml version="1.0" encoding="utf-8"?>
<ds:datastoreItem xmlns:ds="http://schemas.openxmlformats.org/officeDocument/2006/customXml" ds:itemID="{5E0DB000-E087-4A07-BDC3-F4F2351AFF2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A4DCAC2-6304-4F22-96D6-9FF345C46D00}">
  <ds:schemaRefs>
    <ds:schemaRef ds:uri="ESRI.ArcGIS.Mapping.OfficeIntegration.PowerPointInfo"/>
  </ds:schemaRefs>
</ds:datastoreItem>
</file>

<file path=customXml/itemProps350.xml><?xml version="1.0" encoding="utf-8"?>
<ds:datastoreItem xmlns:ds="http://schemas.openxmlformats.org/officeDocument/2006/customXml" ds:itemID="{51B31A43-7DFF-4B66-B556-3BF3C5144941}">
  <ds:schemaRefs>
    <ds:schemaRef ds:uri="ESRI.ArcGIS.Mapping.OfficeIntegration.PowerPointInfo"/>
  </ds:schemaRefs>
</ds:datastoreItem>
</file>

<file path=customXml/itemProps351.xml><?xml version="1.0" encoding="utf-8"?>
<ds:datastoreItem xmlns:ds="http://schemas.openxmlformats.org/officeDocument/2006/customXml" ds:itemID="{5D31DA29-9A69-46CF-BFBF-5EB09FFB2029}">
  <ds:schemaRefs>
    <ds:schemaRef ds:uri="ESRI.ArcGIS.Mapping.OfficeIntegration.PowerPointInfo"/>
  </ds:schemaRefs>
</ds:datastoreItem>
</file>

<file path=customXml/itemProps352.xml><?xml version="1.0" encoding="utf-8"?>
<ds:datastoreItem xmlns:ds="http://schemas.openxmlformats.org/officeDocument/2006/customXml" ds:itemID="{5E47B676-E4B3-4328-828E-5A174EF6D725}">
  <ds:schemaRefs>
    <ds:schemaRef ds:uri="ESRI.ArcGIS.Mapping.OfficeIntegration.PowerPointInfo"/>
  </ds:schemaRefs>
</ds:datastoreItem>
</file>

<file path=customXml/itemProps353.xml><?xml version="1.0" encoding="utf-8"?>
<ds:datastoreItem xmlns:ds="http://schemas.openxmlformats.org/officeDocument/2006/customXml" ds:itemID="{8C178FAA-07BD-4592-9AB6-67F962DAFA66}">
  <ds:schemaRefs>
    <ds:schemaRef ds:uri="ESRI.ArcGIS.Mapping.OfficeIntegration.PowerPointInfo"/>
  </ds:schemaRefs>
</ds:datastoreItem>
</file>

<file path=customXml/itemProps354.xml><?xml version="1.0" encoding="utf-8"?>
<ds:datastoreItem xmlns:ds="http://schemas.openxmlformats.org/officeDocument/2006/customXml" ds:itemID="{FF19873F-7DA5-4257-A9B8-3E8BB953BC6B}">
  <ds:schemaRefs>
    <ds:schemaRef ds:uri="ESRI.ArcGIS.Mapping.OfficeIntegration.PowerPointInfo"/>
  </ds:schemaRefs>
</ds:datastoreItem>
</file>

<file path=customXml/itemProps355.xml><?xml version="1.0" encoding="utf-8"?>
<ds:datastoreItem xmlns:ds="http://schemas.openxmlformats.org/officeDocument/2006/customXml" ds:itemID="{F37E2FE8-6635-45AA-961D-409FD37C58BD}">
  <ds:schemaRefs>
    <ds:schemaRef ds:uri="ESRI.ArcGIS.Mapping.OfficeIntegration.PowerPointInfo"/>
  </ds:schemaRefs>
</ds:datastoreItem>
</file>

<file path=customXml/itemProps356.xml><?xml version="1.0" encoding="utf-8"?>
<ds:datastoreItem xmlns:ds="http://schemas.openxmlformats.org/officeDocument/2006/customXml" ds:itemID="{139F7EF7-0ED6-48B9-82E4-3DC8E155C32A}">
  <ds:schemaRefs>
    <ds:schemaRef ds:uri="ESRI.ArcGIS.Mapping.OfficeIntegration.PowerPointInfo"/>
  </ds:schemaRefs>
</ds:datastoreItem>
</file>

<file path=customXml/itemProps357.xml><?xml version="1.0" encoding="utf-8"?>
<ds:datastoreItem xmlns:ds="http://schemas.openxmlformats.org/officeDocument/2006/customXml" ds:itemID="{97967E83-7528-4C26-955A-44E2283AF907}">
  <ds:schemaRefs>
    <ds:schemaRef ds:uri="ESRI.ArcGIS.Mapping.OfficeIntegration.PowerPointInfo"/>
  </ds:schemaRefs>
</ds:datastoreItem>
</file>

<file path=customXml/itemProps358.xml><?xml version="1.0" encoding="utf-8"?>
<ds:datastoreItem xmlns:ds="http://schemas.openxmlformats.org/officeDocument/2006/customXml" ds:itemID="{E51EC795-3BED-4253-8611-4B27BBF0AB9C}">
  <ds:schemaRefs>
    <ds:schemaRef ds:uri="ESRI.ArcGIS.Mapping.OfficeIntegration.PowerPointInfo"/>
  </ds:schemaRefs>
</ds:datastoreItem>
</file>

<file path=customXml/itemProps359.xml><?xml version="1.0" encoding="utf-8"?>
<ds:datastoreItem xmlns:ds="http://schemas.openxmlformats.org/officeDocument/2006/customXml" ds:itemID="{76B03B87-EDF1-4564-B780-13E7A0BD91AB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D275023-29D9-4A26-8B88-BEA70DCD14F5}">
  <ds:schemaRefs>
    <ds:schemaRef ds:uri="ESRI.ArcGIS.Mapping.OfficeIntegration.PowerPointInfo"/>
  </ds:schemaRefs>
</ds:datastoreItem>
</file>

<file path=customXml/itemProps360.xml><?xml version="1.0" encoding="utf-8"?>
<ds:datastoreItem xmlns:ds="http://schemas.openxmlformats.org/officeDocument/2006/customXml" ds:itemID="{7FE0AD6A-4AF5-4946-A916-3D0BE5A7B8DB}">
  <ds:schemaRefs>
    <ds:schemaRef ds:uri="ESRI.ArcGIS.Mapping.OfficeIntegration.PowerPointInfo"/>
  </ds:schemaRefs>
</ds:datastoreItem>
</file>

<file path=customXml/itemProps361.xml><?xml version="1.0" encoding="utf-8"?>
<ds:datastoreItem xmlns:ds="http://schemas.openxmlformats.org/officeDocument/2006/customXml" ds:itemID="{57DF9586-B025-414C-AF25-740EB8AC0970}">
  <ds:schemaRefs>
    <ds:schemaRef ds:uri="ESRI.ArcGIS.Mapping.OfficeIntegration.PowerPointInfo"/>
  </ds:schemaRefs>
</ds:datastoreItem>
</file>

<file path=customXml/itemProps362.xml><?xml version="1.0" encoding="utf-8"?>
<ds:datastoreItem xmlns:ds="http://schemas.openxmlformats.org/officeDocument/2006/customXml" ds:itemID="{E19CA1B1-8D90-49EE-B8A4-18D1C36A9B9B}">
  <ds:schemaRefs>
    <ds:schemaRef ds:uri="ESRI.ArcGIS.Mapping.OfficeIntegration.PowerPointInfo"/>
  </ds:schemaRefs>
</ds:datastoreItem>
</file>

<file path=customXml/itemProps363.xml><?xml version="1.0" encoding="utf-8"?>
<ds:datastoreItem xmlns:ds="http://schemas.openxmlformats.org/officeDocument/2006/customXml" ds:itemID="{67D1CD24-E8EB-4EEF-89A6-CE248888669B}">
  <ds:schemaRefs>
    <ds:schemaRef ds:uri="ESRI.ArcGIS.Mapping.OfficeIntegration.PowerPointInfo"/>
  </ds:schemaRefs>
</ds:datastoreItem>
</file>

<file path=customXml/itemProps364.xml><?xml version="1.0" encoding="utf-8"?>
<ds:datastoreItem xmlns:ds="http://schemas.openxmlformats.org/officeDocument/2006/customXml" ds:itemID="{89EC7763-B936-4070-B5FC-6475A93C9576}">
  <ds:schemaRefs>
    <ds:schemaRef ds:uri="ESRI.ArcGIS.Mapping.OfficeIntegration.PowerPointInfo"/>
  </ds:schemaRefs>
</ds:datastoreItem>
</file>

<file path=customXml/itemProps365.xml><?xml version="1.0" encoding="utf-8"?>
<ds:datastoreItem xmlns:ds="http://schemas.openxmlformats.org/officeDocument/2006/customXml" ds:itemID="{EB61BCB4-7779-4630-ABB8-AF6602E62E69}">
  <ds:schemaRefs>
    <ds:schemaRef ds:uri="ESRI.ArcGIS.Mapping.OfficeIntegration.PowerPointInfo"/>
  </ds:schemaRefs>
</ds:datastoreItem>
</file>

<file path=customXml/itemProps366.xml><?xml version="1.0" encoding="utf-8"?>
<ds:datastoreItem xmlns:ds="http://schemas.openxmlformats.org/officeDocument/2006/customXml" ds:itemID="{98D24A4A-4491-47D3-8AC0-6D453646BA40}">
  <ds:schemaRefs>
    <ds:schemaRef ds:uri="ESRI.ArcGIS.Mapping.OfficeIntegration.PowerPointInfo"/>
  </ds:schemaRefs>
</ds:datastoreItem>
</file>

<file path=customXml/itemProps367.xml><?xml version="1.0" encoding="utf-8"?>
<ds:datastoreItem xmlns:ds="http://schemas.openxmlformats.org/officeDocument/2006/customXml" ds:itemID="{B47725D6-49CA-4BAA-9EF6-C2FDF262EEC4}">
  <ds:schemaRefs>
    <ds:schemaRef ds:uri="ESRI.ArcGIS.Mapping.OfficeIntegration.PowerPointInfo"/>
  </ds:schemaRefs>
</ds:datastoreItem>
</file>

<file path=customXml/itemProps368.xml><?xml version="1.0" encoding="utf-8"?>
<ds:datastoreItem xmlns:ds="http://schemas.openxmlformats.org/officeDocument/2006/customXml" ds:itemID="{6F31B7A0-4A9D-4565-9FC5-37BE2655ED05}">
  <ds:schemaRefs>
    <ds:schemaRef ds:uri="ESRI.ArcGIS.Mapping.OfficeIntegration.PowerPointInfo"/>
  </ds:schemaRefs>
</ds:datastoreItem>
</file>

<file path=customXml/itemProps369.xml><?xml version="1.0" encoding="utf-8"?>
<ds:datastoreItem xmlns:ds="http://schemas.openxmlformats.org/officeDocument/2006/customXml" ds:itemID="{19C955E1-AC2B-4CDE-94E9-118B5492E23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8E824426-64EC-4B13-A218-CE4619E61422}">
  <ds:schemaRefs>
    <ds:schemaRef ds:uri="ESRI.ArcGIS.Mapping.OfficeIntegration.PowerPointInfo"/>
  </ds:schemaRefs>
</ds:datastoreItem>
</file>

<file path=customXml/itemProps370.xml><?xml version="1.0" encoding="utf-8"?>
<ds:datastoreItem xmlns:ds="http://schemas.openxmlformats.org/officeDocument/2006/customXml" ds:itemID="{41281468-9095-4C77-861A-A537F2E8D48A}">
  <ds:schemaRefs>
    <ds:schemaRef ds:uri="ESRI.ArcGIS.Mapping.OfficeIntegration.PowerPointInfo"/>
  </ds:schemaRefs>
</ds:datastoreItem>
</file>

<file path=customXml/itemProps371.xml><?xml version="1.0" encoding="utf-8"?>
<ds:datastoreItem xmlns:ds="http://schemas.openxmlformats.org/officeDocument/2006/customXml" ds:itemID="{21B5CD5C-097F-4ABA-ABCB-9E336887E5D6}">
  <ds:schemaRefs>
    <ds:schemaRef ds:uri="ESRI.ArcGIS.Mapping.OfficeIntegration.PowerPointInfo"/>
  </ds:schemaRefs>
</ds:datastoreItem>
</file>

<file path=customXml/itemProps372.xml><?xml version="1.0" encoding="utf-8"?>
<ds:datastoreItem xmlns:ds="http://schemas.openxmlformats.org/officeDocument/2006/customXml" ds:itemID="{808FF45D-765E-45EA-BEAB-10E080CE7A23}">
  <ds:schemaRefs>
    <ds:schemaRef ds:uri="ESRI.ArcGIS.Mapping.OfficeIntegration.PowerPointInfo"/>
  </ds:schemaRefs>
</ds:datastoreItem>
</file>

<file path=customXml/itemProps373.xml><?xml version="1.0" encoding="utf-8"?>
<ds:datastoreItem xmlns:ds="http://schemas.openxmlformats.org/officeDocument/2006/customXml" ds:itemID="{4EA89454-B4FB-4AF8-90EC-E89EA6513B9D}">
  <ds:schemaRefs>
    <ds:schemaRef ds:uri="ESRI.ArcGIS.Mapping.OfficeIntegration.PowerPointInfo"/>
  </ds:schemaRefs>
</ds:datastoreItem>
</file>

<file path=customXml/itemProps374.xml><?xml version="1.0" encoding="utf-8"?>
<ds:datastoreItem xmlns:ds="http://schemas.openxmlformats.org/officeDocument/2006/customXml" ds:itemID="{8D47D923-B201-43B2-AC44-8FD328659AC3}">
  <ds:schemaRefs>
    <ds:schemaRef ds:uri="ESRI.ArcGIS.Mapping.OfficeIntegration.PowerPointInfo"/>
  </ds:schemaRefs>
</ds:datastoreItem>
</file>

<file path=customXml/itemProps375.xml><?xml version="1.0" encoding="utf-8"?>
<ds:datastoreItem xmlns:ds="http://schemas.openxmlformats.org/officeDocument/2006/customXml" ds:itemID="{71ECECD8-7108-4B02-ABA3-A50225C17AD5}">
  <ds:schemaRefs>
    <ds:schemaRef ds:uri="ESRI.ArcGIS.Mapping.OfficeIntegration.PowerPointInfo"/>
  </ds:schemaRefs>
</ds:datastoreItem>
</file>

<file path=customXml/itemProps376.xml><?xml version="1.0" encoding="utf-8"?>
<ds:datastoreItem xmlns:ds="http://schemas.openxmlformats.org/officeDocument/2006/customXml" ds:itemID="{5833D899-EDEF-47F5-879A-76DA324AD543}">
  <ds:schemaRefs>
    <ds:schemaRef ds:uri="ESRI.ArcGIS.Mapping.OfficeIntegration.PowerPointInfo"/>
  </ds:schemaRefs>
</ds:datastoreItem>
</file>

<file path=customXml/itemProps377.xml><?xml version="1.0" encoding="utf-8"?>
<ds:datastoreItem xmlns:ds="http://schemas.openxmlformats.org/officeDocument/2006/customXml" ds:itemID="{11538304-6A5C-43E6-9ED8-A11C76150984}">
  <ds:schemaRefs>
    <ds:schemaRef ds:uri="ESRI.ArcGIS.Mapping.OfficeIntegration.PowerPointInfo"/>
  </ds:schemaRefs>
</ds:datastoreItem>
</file>

<file path=customXml/itemProps378.xml><?xml version="1.0" encoding="utf-8"?>
<ds:datastoreItem xmlns:ds="http://schemas.openxmlformats.org/officeDocument/2006/customXml" ds:itemID="{CC4A65A4-A66F-44E8-8B3D-12D1FE573A92}">
  <ds:schemaRefs>
    <ds:schemaRef ds:uri="ESRI.ArcGIS.Mapping.OfficeIntegration.PowerPointInfo"/>
  </ds:schemaRefs>
</ds:datastoreItem>
</file>

<file path=customXml/itemProps379.xml><?xml version="1.0" encoding="utf-8"?>
<ds:datastoreItem xmlns:ds="http://schemas.openxmlformats.org/officeDocument/2006/customXml" ds:itemID="{655DB309-5183-4788-ABEA-3D4934D1C0E6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CE09E7F8-E61A-4656-ACA1-0AE5D4573892}">
  <ds:schemaRefs>
    <ds:schemaRef ds:uri="ESRI.ArcGIS.Mapping.OfficeIntegration.PowerPointInfo"/>
  </ds:schemaRefs>
</ds:datastoreItem>
</file>

<file path=customXml/itemProps380.xml><?xml version="1.0" encoding="utf-8"?>
<ds:datastoreItem xmlns:ds="http://schemas.openxmlformats.org/officeDocument/2006/customXml" ds:itemID="{C2AECB07-5783-4CA9-AAE9-652697525441}">
  <ds:schemaRefs>
    <ds:schemaRef ds:uri="ESRI.ArcGIS.Mapping.OfficeIntegration.PowerPointInfo"/>
  </ds:schemaRefs>
</ds:datastoreItem>
</file>

<file path=customXml/itemProps381.xml><?xml version="1.0" encoding="utf-8"?>
<ds:datastoreItem xmlns:ds="http://schemas.openxmlformats.org/officeDocument/2006/customXml" ds:itemID="{4971432B-DC4C-4CB2-8C70-B9983314E206}">
  <ds:schemaRefs>
    <ds:schemaRef ds:uri="ESRI.ArcGIS.Mapping.OfficeIntegration.PowerPointInfo"/>
  </ds:schemaRefs>
</ds:datastoreItem>
</file>

<file path=customXml/itemProps382.xml><?xml version="1.0" encoding="utf-8"?>
<ds:datastoreItem xmlns:ds="http://schemas.openxmlformats.org/officeDocument/2006/customXml" ds:itemID="{74D0A0CC-B32A-4F06-9BBE-A228309E8ED5}">
  <ds:schemaRefs>
    <ds:schemaRef ds:uri="ESRI.ArcGIS.Mapping.OfficeIntegration.PowerPointInfo"/>
  </ds:schemaRefs>
</ds:datastoreItem>
</file>

<file path=customXml/itemProps383.xml><?xml version="1.0" encoding="utf-8"?>
<ds:datastoreItem xmlns:ds="http://schemas.openxmlformats.org/officeDocument/2006/customXml" ds:itemID="{66861657-5B70-4F36-A260-54F0999DAD37}">
  <ds:schemaRefs>
    <ds:schemaRef ds:uri="ESRI.ArcGIS.Mapping.OfficeIntegration.PowerPointInfo"/>
  </ds:schemaRefs>
</ds:datastoreItem>
</file>

<file path=customXml/itemProps384.xml><?xml version="1.0" encoding="utf-8"?>
<ds:datastoreItem xmlns:ds="http://schemas.openxmlformats.org/officeDocument/2006/customXml" ds:itemID="{33B87F31-FD37-44E3-9DEA-1D0CA4364308}">
  <ds:schemaRefs>
    <ds:schemaRef ds:uri="ESRI.ArcGIS.Mapping.OfficeIntegration.PowerPointInfo"/>
  </ds:schemaRefs>
</ds:datastoreItem>
</file>

<file path=customXml/itemProps385.xml><?xml version="1.0" encoding="utf-8"?>
<ds:datastoreItem xmlns:ds="http://schemas.openxmlformats.org/officeDocument/2006/customXml" ds:itemID="{ED4807EF-B625-4801-8423-33B4B3403330}">
  <ds:schemaRefs>
    <ds:schemaRef ds:uri="ESRI.ArcGIS.Mapping.OfficeIntegration.PowerPointInfo"/>
  </ds:schemaRefs>
</ds:datastoreItem>
</file>

<file path=customXml/itemProps386.xml><?xml version="1.0" encoding="utf-8"?>
<ds:datastoreItem xmlns:ds="http://schemas.openxmlformats.org/officeDocument/2006/customXml" ds:itemID="{D8BBC84D-A100-4A91-B62F-756B8BCE5CE5}">
  <ds:schemaRefs>
    <ds:schemaRef ds:uri="ESRI.ArcGIS.Mapping.OfficeIntegration.PowerPointInfo"/>
  </ds:schemaRefs>
</ds:datastoreItem>
</file>

<file path=customXml/itemProps387.xml><?xml version="1.0" encoding="utf-8"?>
<ds:datastoreItem xmlns:ds="http://schemas.openxmlformats.org/officeDocument/2006/customXml" ds:itemID="{F46C6FCB-86EB-4522-B4A8-A447F661109A}">
  <ds:schemaRefs>
    <ds:schemaRef ds:uri="ESRI.ArcGIS.Mapping.OfficeIntegration.PowerPointInfo"/>
  </ds:schemaRefs>
</ds:datastoreItem>
</file>

<file path=customXml/itemProps388.xml><?xml version="1.0" encoding="utf-8"?>
<ds:datastoreItem xmlns:ds="http://schemas.openxmlformats.org/officeDocument/2006/customXml" ds:itemID="{ABDCCD0E-2D23-4F2A-BDCF-746F63312427}">
  <ds:schemaRefs>
    <ds:schemaRef ds:uri="ESRI.ArcGIS.Mapping.OfficeIntegration.PowerPointInfo"/>
  </ds:schemaRefs>
</ds:datastoreItem>
</file>

<file path=customXml/itemProps389.xml><?xml version="1.0" encoding="utf-8"?>
<ds:datastoreItem xmlns:ds="http://schemas.openxmlformats.org/officeDocument/2006/customXml" ds:itemID="{49FE57A5-D3F5-4133-8126-F6E2E511846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AE1563C7-9FC8-4A07-AF4C-681CEE6ADB62}">
  <ds:schemaRefs>
    <ds:schemaRef ds:uri="ESRI.ArcGIS.Mapping.OfficeIntegration.PowerPointInfo"/>
  </ds:schemaRefs>
</ds:datastoreItem>
</file>

<file path=customXml/itemProps390.xml><?xml version="1.0" encoding="utf-8"?>
<ds:datastoreItem xmlns:ds="http://schemas.openxmlformats.org/officeDocument/2006/customXml" ds:itemID="{43700743-4089-47B5-AB1E-3CF8CB2AB8F8}">
  <ds:schemaRefs>
    <ds:schemaRef ds:uri="ESRI.ArcGIS.Mapping.OfficeIntegration.PowerPointInfo"/>
  </ds:schemaRefs>
</ds:datastoreItem>
</file>

<file path=customXml/itemProps391.xml><?xml version="1.0" encoding="utf-8"?>
<ds:datastoreItem xmlns:ds="http://schemas.openxmlformats.org/officeDocument/2006/customXml" ds:itemID="{4BEE3CC8-BA2A-43A5-897E-A7E0EFF15417}">
  <ds:schemaRefs>
    <ds:schemaRef ds:uri="ESRI.ArcGIS.Mapping.OfficeIntegration.PowerPointInfo"/>
  </ds:schemaRefs>
</ds:datastoreItem>
</file>

<file path=customXml/itemProps392.xml><?xml version="1.0" encoding="utf-8"?>
<ds:datastoreItem xmlns:ds="http://schemas.openxmlformats.org/officeDocument/2006/customXml" ds:itemID="{9333A667-E0F7-4BA5-9D76-DD41DEF1C4F8}">
  <ds:schemaRefs>
    <ds:schemaRef ds:uri="ESRI.ArcGIS.Mapping.OfficeIntegration.PowerPointInfo"/>
  </ds:schemaRefs>
</ds:datastoreItem>
</file>

<file path=customXml/itemProps393.xml><?xml version="1.0" encoding="utf-8"?>
<ds:datastoreItem xmlns:ds="http://schemas.openxmlformats.org/officeDocument/2006/customXml" ds:itemID="{DE0CC38F-4369-4069-81B7-A8E7101005B0}">
  <ds:schemaRefs>
    <ds:schemaRef ds:uri="ESRI.ArcGIS.Mapping.OfficeIntegration.PowerPointInfo"/>
  </ds:schemaRefs>
</ds:datastoreItem>
</file>

<file path=customXml/itemProps394.xml><?xml version="1.0" encoding="utf-8"?>
<ds:datastoreItem xmlns:ds="http://schemas.openxmlformats.org/officeDocument/2006/customXml" ds:itemID="{6477A203-5792-42EE-96BE-6F8E1300A2B4}">
  <ds:schemaRefs>
    <ds:schemaRef ds:uri="ESRI.ArcGIS.Mapping.OfficeIntegration.PowerPointInfo"/>
  </ds:schemaRefs>
</ds:datastoreItem>
</file>

<file path=customXml/itemProps395.xml><?xml version="1.0" encoding="utf-8"?>
<ds:datastoreItem xmlns:ds="http://schemas.openxmlformats.org/officeDocument/2006/customXml" ds:itemID="{7D06E2F9-C76B-4410-BD5B-F69065BDD9DF}">
  <ds:schemaRefs>
    <ds:schemaRef ds:uri="ESRI.ArcGIS.Mapping.OfficeIntegration.PowerPointInfo"/>
  </ds:schemaRefs>
</ds:datastoreItem>
</file>

<file path=customXml/itemProps396.xml><?xml version="1.0" encoding="utf-8"?>
<ds:datastoreItem xmlns:ds="http://schemas.openxmlformats.org/officeDocument/2006/customXml" ds:itemID="{53EE66DA-6838-4CAF-B5BB-D0C2AB4D4F13}">
  <ds:schemaRefs>
    <ds:schemaRef ds:uri="ESRI.ArcGIS.Mapping.OfficeIntegration.PowerPointInfo"/>
  </ds:schemaRefs>
</ds:datastoreItem>
</file>

<file path=customXml/itemProps397.xml><?xml version="1.0" encoding="utf-8"?>
<ds:datastoreItem xmlns:ds="http://schemas.openxmlformats.org/officeDocument/2006/customXml" ds:itemID="{C5C5CBB8-5774-46D4-96DD-AEC3DDFDD40F}">
  <ds:schemaRefs>
    <ds:schemaRef ds:uri="ESRI.ArcGIS.Mapping.OfficeIntegration.PowerPointInfo"/>
  </ds:schemaRefs>
</ds:datastoreItem>
</file>

<file path=customXml/itemProps398.xml><?xml version="1.0" encoding="utf-8"?>
<ds:datastoreItem xmlns:ds="http://schemas.openxmlformats.org/officeDocument/2006/customXml" ds:itemID="{C5AE41D2-9CF2-4837-9565-4DF01B115DBA}">
  <ds:schemaRefs>
    <ds:schemaRef ds:uri="ESRI.ArcGIS.Mapping.OfficeIntegration.PowerPointInfo"/>
  </ds:schemaRefs>
</ds:datastoreItem>
</file>

<file path=customXml/itemProps399.xml><?xml version="1.0" encoding="utf-8"?>
<ds:datastoreItem xmlns:ds="http://schemas.openxmlformats.org/officeDocument/2006/customXml" ds:itemID="{35920F0A-3925-456C-915F-A2E53755A19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26EA2CF-C9C2-49CC-A33F-33397CA4573E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668B59C-8BAF-4AD4-BA91-13354A83E465}">
  <ds:schemaRefs>
    <ds:schemaRef ds:uri="ESRI.ArcGIS.Mapping.OfficeIntegration.PowerPointInfo"/>
  </ds:schemaRefs>
</ds:datastoreItem>
</file>

<file path=customXml/itemProps400.xml><?xml version="1.0" encoding="utf-8"?>
<ds:datastoreItem xmlns:ds="http://schemas.openxmlformats.org/officeDocument/2006/customXml" ds:itemID="{894E49DE-DECC-4632-BA61-98AD047DB2E9}">
  <ds:schemaRefs>
    <ds:schemaRef ds:uri="ESRI.ArcGIS.Mapping.OfficeIntegration.PowerPointInfo"/>
  </ds:schemaRefs>
</ds:datastoreItem>
</file>

<file path=customXml/itemProps401.xml><?xml version="1.0" encoding="utf-8"?>
<ds:datastoreItem xmlns:ds="http://schemas.openxmlformats.org/officeDocument/2006/customXml" ds:itemID="{DFB4A6E4-1E96-4999-ABA8-811AE2C6ABC8}">
  <ds:schemaRefs>
    <ds:schemaRef ds:uri="ESRI.ArcGIS.Mapping.OfficeIntegration.PowerPointInfo"/>
  </ds:schemaRefs>
</ds:datastoreItem>
</file>

<file path=customXml/itemProps402.xml><?xml version="1.0" encoding="utf-8"?>
<ds:datastoreItem xmlns:ds="http://schemas.openxmlformats.org/officeDocument/2006/customXml" ds:itemID="{60F1932B-1F3F-4654-9098-FF75DF401A4C}">
  <ds:schemaRefs>
    <ds:schemaRef ds:uri="ESRI.ArcGIS.Mapping.OfficeIntegration.PowerPointInfo"/>
  </ds:schemaRefs>
</ds:datastoreItem>
</file>

<file path=customXml/itemProps403.xml><?xml version="1.0" encoding="utf-8"?>
<ds:datastoreItem xmlns:ds="http://schemas.openxmlformats.org/officeDocument/2006/customXml" ds:itemID="{1DA87AEF-79A4-4609-82E2-B72ED144CBF4}">
  <ds:schemaRefs>
    <ds:schemaRef ds:uri="ESRI.ArcGIS.Mapping.OfficeIntegration.PowerPointInfo"/>
  </ds:schemaRefs>
</ds:datastoreItem>
</file>

<file path=customXml/itemProps404.xml><?xml version="1.0" encoding="utf-8"?>
<ds:datastoreItem xmlns:ds="http://schemas.openxmlformats.org/officeDocument/2006/customXml" ds:itemID="{981D3A1A-DE37-40E9-BE97-0D046286A45B}">
  <ds:schemaRefs>
    <ds:schemaRef ds:uri="ESRI.ArcGIS.Mapping.OfficeIntegration.PowerPointInfo"/>
  </ds:schemaRefs>
</ds:datastoreItem>
</file>

<file path=customXml/itemProps405.xml><?xml version="1.0" encoding="utf-8"?>
<ds:datastoreItem xmlns:ds="http://schemas.openxmlformats.org/officeDocument/2006/customXml" ds:itemID="{472AABAF-C1F3-402B-8A54-9F2E91F79CC1}">
  <ds:schemaRefs>
    <ds:schemaRef ds:uri="ESRI.ArcGIS.Mapping.OfficeIntegration.PowerPointInfo"/>
  </ds:schemaRefs>
</ds:datastoreItem>
</file>

<file path=customXml/itemProps406.xml><?xml version="1.0" encoding="utf-8"?>
<ds:datastoreItem xmlns:ds="http://schemas.openxmlformats.org/officeDocument/2006/customXml" ds:itemID="{72D2CA2A-A157-4BE7-90EF-391C7A5857BC}">
  <ds:schemaRefs>
    <ds:schemaRef ds:uri="ESRI.ArcGIS.Mapping.OfficeIntegration.PowerPointInfo"/>
  </ds:schemaRefs>
</ds:datastoreItem>
</file>

<file path=customXml/itemProps407.xml><?xml version="1.0" encoding="utf-8"?>
<ds:datastoreItem xmlns:ds="http://schemas.openxmlformats.org/officeDocument/2006/customXml" ds:itemID="{F8EAC028-2088-4A1A-8B59-B1AFC1EBD8B5}">
  <ds:schemaRefs>
    <ds:schemaRef ds:uri="ESRI.ArcGIS.Mapping.OfficeIntegration.PowerPointInfo"/>
  </ds:schemaRefs>
</ds:datastoreItem>
</file>

<file path=customXml/itemProps408.xml><?xml version="1.0" encoding="utf-8"?>
<ds:datastoreItem xmlns:ds="http://schemas.openxmlformats.org/officeDocument/2006/customXml" ds:itemID="{B793AA3E-A550-4AB6-A44E-1076FEBAD475}">
  <ds:schemaRefs>
    <ds:schemaRef ds:uri="ESRI.ArcGIS.Mapping.OfficeIntegration.PowerPointInfo"/>
  </ds:schemaRefs>
</ds:datastoreItem>
</file>

<file path=customXml/itemProps409.xml><?xml version="1.0" encoding="utf-8"?>
<ds:datastoreItem xmlns:ds="http://schemas.openxmlformats.org/officeDocument/2006/customXml" ds:itemID="{68062DF5-5F44-475E-92E5-A870CEDF9896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ABF4C2E-2C3B-4E52-A76D-9EB2CB388D0F}">
  <ds:schemaRefs>
    <ds:schemaRef ds:uri="ESRI.ArcGIS.Mapping.OfficeIntegration.PowerPointInfo"/>
  </ds:schemaRefs>
</ds:datastoreItem>
</file>

<file path=customXml/itemProps410.xml><?xml version="1.0" encoding="utf-8"?>
<ds:datastoreItem xmlns:ds="http://schemas.openxmlformats.org/officeDocument/2006/customXml" ds:itemID="{CF9F32C4-557B-440F-9A81-F17A66EB08F4}">
  <ds:schemaRefs>
    <ds:schemaRef ds:uri="ESRI.ArcGIS.Mapping.OfficeIntegration.PowerPointInfo"/>
  </ds:schemaRefs>
</ds:datastoreItem>
</file>

<file path=customXml/itemProps411.xml><?xml version="1.0" encoding="utf-8"?>
<ds:datastoreItem xmlns:ds="http://schemas.openxmlformats.org/officeDocument/2006/customXml" ds:itemID="{AA7E7BF0-9050-4831-8742-C2DB5CE2083B}">
  <ds:schemaRefs>
    <ds:schemaRef ds:uri="ESRI.ArcGIS.Mapping.OfficeIntegration.PowerPointInfo"/>
  </ds:schemaRefs>
</ds:datastoreItem>
</file>

<file path=customXml/itemProps412.xml><?xml version="1.0" encoding="utf-8"?>
<ds:datastoreItem xmlns:ds="http://schemas.openxmlformats.org/officeDocument/2006/customXml" ds:itemID="{A0AB1D48-737D-4AB6-A07B-0F5E4A2A9770}">
  <ds:schemaRefs>
    <ds:schemaRef ds:uri="ESRI.ArcGIS.Mapping.OfficeIntegration.PowerPointInfo"/>
  </ds:schemaRefs>
</ds:datastoreItem>
</file>

<file path=customXml/itemProps413.xml><?xml version="1.0" encoding="utf-8"?>
<ds:datastoreItem xmlns:ds="http://schemas.openxmlformats.org/officeDocument/2006/customXml" ds:itemID="{9A9B5EC8-DC6F-42E7-9EDA-CC6859230B8D}">
  <ds:schemaRefs>
    <ds:schemaRef ds:uri="ESRI.ArcGIS.Mapping.OfficeIntegration.PowerPointInfo"/>
  </ds:schemaRefs>
</ds:datastoreItem>
</file>

<file path=customXml/itemProps414.xml><?xml version="1.0" encoding="utf-8"?>
<ds:datastoreItem xmlns:ds="http://schemas.openxmlformats.org/officeDocument/2006/customXml" ds:itemID="{5372E074-7604-43ED-9CEF-862A0C1E4CD5}">
  <ds:schemaRefs>
    <ds:schemaRef ds:uri="ESRI.ArcGIS.Mapping.OfficeIntegration.PowerPointInfo"/>
  </ds:schemaRefs>
</ds:datastoreItem>
</file>

<file path=customXml/itemProps415.xml><?xml version="1.0" encoding="utf-8"?>
<ds:datastoreItem xmlns:ds="http://schemas.openxmlformats.org/officeDocument/2006/customXml" ds:itemID="{EC60BBD2-E0EB-47E9-8C30-BB213DEF24BF}">
  <ds:schemaRefs>
    <ds:schemaRef ds:uri="ESRI.ArcGIS.Mapping.OfficeIntegration.PowerPointInfo"/>
  </ds:schemaRefs>
</ds:datastoreItem>
</file>

<file path=customXml/itemProps416.xml><?xml version="1.0" encoding="utf-8"?>
<ds:datastoreItem xmlns:ds="http://schemas.openxmlformats.org/officeDocument/2006/customXml" ds:itemID="{A37E138F-BE0E-47D8-9E69-86BFF09A69F8}">
  <ds:schemaRefs>
    <ds:schemaRef ds:uri="ESRI.ArcGIS.Mapping.OfficeIntegration.PowerPointInfo"/>
  </ds:schemaRefs>
</ds:datastoreItem>
</file>

<file path=customXml/itemProps417.xml><?xml version="1.0" encoding="utf-8"?>
<ds:datastoreItem xmlns:ds="http://schemas.openxmlformats.org/officeDocument/2006/customXml" ds:itemID="{F75E52E8-C22F-450E-9CD0-6489103B753F}">
  <ds:schemaRefs>
    <ds:schemaRef ds:uri="ESRI.ArcGIS.Mapping.OfficeIntegration.PowerPointInfo"/>
  </ds:schemaRefs>
</ds:datastoreItem>
</file>

<file path=customXml/itemProps418.xml><?xml version="1.0" encoding="utf-8"?>
<ds:datastoreItem xmlns:ds="http://schemas.openxmlformats.org/officeDocument/2006/customXml" ds:itemID="{C9AAE767-A723-42DA-8047-15921B03A9A9}">
  <ds:schemaRefs>
    <ds:schemaRef ds:uri="ESRI.ArcGIS.Mapping.OfficeIntegration.PowerPointInfo"/>
  </ds:schemaRefs>
</ds:datastoreItem>
</file>

<file path=customXml/itemProps419.xml><?xml version="1.0" encoding="utf-8"?>
<ds:datastoreItem xmlns:ds="http://schemas.openxmlformats.org/officeDocument/2006/customXml" ds:itemID="{C3A5586B-F4AD-4585-9D67-0FE7765E09BD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B8668247-0B5F-430B-9AAD-F04136113289}">
  <ds:schemaRefs>
    <ds:schemaRef ds:uri="ESRI.ArcGIS.Mapping.OfficeIntegration.PowerPointInfo"/>
  </ds:schemaRefs>
</ds:datastoreItem>
</file>

<file path=customXml/itemProps420.xml><?xml version="1.0" encoding="utf-8"?>
<ds:datastoreItem xmlns:ds="http://schemas.openxmlformats.org/officeDocument/2006/customXml" ds:itemID="{677111BA-0E60-4AB1-9753-A38EEFF497B8}">
  <ds:schemaRefs>
    <ds:schemaRef ds:uri="ESRI.ArcGIS.Mapping.OfficeIntegration.PowerPointInfo"/>
  </ds:schemaRefs>
</ds:datastoreItem>
</file>

<file path=customXml/itemProps421.xml><?xml version="1.0" encoding="utf-8"?>
<ds:datastoreItem xmlns:ds="http://schemas.openxmlformats.org/officeDocument/2006/customXml" ds:itemID="{F30AFAD0-D0CD-4100-B71B-A4E7D7536BF9}">
  <ds:schemaRefs>
    <ds:schemaRef ds:uri="ESRI.ArcGIS.Mapping.OfficeIntegration.PowerPointInfo"/>
  </ds:schemaRefs>
</ds:datastoreItem>
</file>

<file path=customXml/itemProps422.xml><?xml version="1.0" encoding="utf-8"?>
<ds:datastoreItem xmlns:ds="http://schemas.openxmlformats.org/officeDocument/2006/customXml" ds:itemID="{A0D86FEF-6F8A-408A-9CB1-512EE9E3D943}">
  <ds:schemaRefs>
    <ds:schemaRef ds:uri="ESRI.ArcGIS.Mapping.OfficeIntegration.PowerPointInfo"/>
  </ds:schemaRefs>
</ds:datastoreItem>
</file>

<file path=customXml/itemProps423.xml><?xml version="1.0" encoding="utf-8"?>
<ds:datastoreItem xmlns:ds="http://schemas.openxmlformats.org/officeDocument/2006/customXml" ds:itemID="{0308ABEB-CC64-48F8-BB45-62A6DCBB4A20}">
  <ds:schemaRefs>
    <ds:schemaRef ds:uri="ESRI.ArcGIS.Mapping.OfficeIntegration.PowerPointInfo"/>
  </ds:schemaRefs>
</ds:datastoreItem>
</file>

<file path=customXml/itemProps424.xml><?xml version="1.0" encoding="utf-8"?>
<ds:datastoreItem xmlns:ds="http://schemas.openxmlformats.org/officeDocument/2006/customXml" ds:itemID="{62CC862C-C25D-4302-862D-AA2A70BD8FCE}">
  <ds:schemaRefs>
    <ds:schemaRef ds:uri="ESRI.ArcGIS.Mapping.OfficeIntegration.PowerPointInfo"/>
  </ds:schemaRefs>
</ds:datastoreItem>
</file>

<file path=customXml/itemProps425.xml><?xml version="1.0" encoding="utf-8"?>
<ds:datastoreItem xmlns:ds="http://schemas.openxmlformats.org/officeDocument/2006/customXml" ds:itemID="{58479EC9-0C46-43BD-A89E-0C6BC8FEB7A2}">
  <ds:schemaRefs>
    <ds:schemaRef ds:uri="ESRI.ArcGIS.Mapping.OfficeIntegration.PowerPointInfo"/>
  </ds:schemaRefs>
</ds:datastoreItem>
</file>

<file path=customXml/itemProps426.xml><?xml version="1.0" encoding="utf-8"?>
<ds:datastoreItem xmlns:ds="http://schemas.openxmlformats.org/officeDocument/2006/customXml" ds:itemID="{49DF521A-AEEE-4F76-A46D-FC9CE9C77667}">
  <ds:schemaRefs>
    <ds:schemaRef ds:uri="ESRI.ArcGIS.Mapping.OfficeIntegration.PowerPointInfo"/>
  </ds:schemaRefs>
</ds:datastoreItem>
</file>

<file path=customXml/itemProps427.xml><?xml version="1.0" encoding="utf-8"?>
<ds:datastoreItem xmlns:ds="http://schemas.openxmlformats.org/officeDocument/2006/customXml" ds:itemID="{D84F5D1E-C173-4ABA-9370-CE7CA92EEF77}">
  <ds:schemaRefs>
    <ds:schemaRef ds:uri="ESRI.ArcGIS.Mapping.OfficeIntegration.PowerPointInfo"/>
  </ds:schemaRefs>
</ds:datastoreItem>
</file>

<file path=customXml/itemProps428.xml><?xml version="1.0" encoding="utf-8"?>
<ds:datastoreItem xmlns:ds="http://schemas.openxmlformats.org/officeDocument/2006/customXml" ds:itemID="{3A975183-6E4C-4AF0-A560-F049B9DB03C3}">
  <ds:schemaRefs>
    <ds:schemaRef ds:uri="ESRI.ArcGIS.Mapping.OfficeIntegration.PowerPointInfo"/>
  </ds:schemaRefs>
</ds:datastoreItem>
</file>

<file path=customXml/itemProps429.xml><?xml version="1.0" encoding="utf-8"?>
<ds:datastoreItem xmlns:ds="http://schemas.openxmlformats.org/officeDocument/2006/customXml" ds:itemID="{1370D3BD-6450-477B-889D-6AD3F8A8DA8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133E927-90E8-4AE7-B6EB-646C6B2C84C6}">
  <ds:schemaRefs>
    <ds:schemaRef ds:uri="ESRI.ArcGIS.Mapping.OfficeIntegration.PowerPointInfo"/>
  </ds:schemaRefs>
</ds:datastoreItem>
</file>

<file path=customXml/itemProps430.xml><?xml version="1.0" encoding="utf-8"?>
<ds:datastoreItem xmlns:ds="http://schemas.openxmlformats.org/officeDocument/2006/customXml" ds:itemID="{4FF72229-B758-4187-97D9-ABC8C46B3E74}">
  <ds:schemaRefs>
    <ds:schemaRef ds:uri="ESRI.ArcGIS.Mapping.OfficeIntegration.PowerPointInfo"/>
  </ds:schemaRefs>
</ds:datastoreItem>
</file>

<file path=customXml/itemProps431.xml><?xml version="1.0" encoding="utf-8"?>
<ds:datastoreItem xmlns:ds="http://schemas.openxmlformats.org/officeDocument/2006/customXml" ds:itemID="{17C7C3C6-D324-433C-986A-1B7B080CE012}">
  <ds:schemaRefs>
    <ds:schemaRef ds:uri="ESRI.ArcGIS.Mapping.OfficeIntegration.PowerPointInfo"/>
  </ds:schemaRefs>
</ds:datastoreItem>
</file>

<file path=customXml/itemProps432.xml><?xml version="1.0" encoding="utf-8"?>
<ds:datastoreItem xmlns:ds="http://schemas.openxmlformats.org/officeDocument/2006/customXml" ds:itemID="{86BA6D48-0453-43DF-8592-828A39D03E7D}">
  <ds:schemaRefs>
    <ds:schemaRef ds:uri="ESRI.ArcGIS.Mapping.OfficeIntegration.PowerPointInfo"/>
  </ds:schemaRefs>
</ds:datastoreItem>
</file>

<file path=customXml/itemProps433.xml><?xml version="1.0" encoding="utf-8"?>
<ds:datastoreItem xmlns:ds="http://schemas.openxmlformats.org/officeDocument/2006/customXml" ds:itemID="{EF3E6824-CD92-402C-A2F2-9473FC565659}">
  <ds:schemaRefs>
    <ds:schemaRef ds:uri="ESRI.ArcGIS.Mapping.OfficeIntegration.PowerPointInfo"/>
  </ds:schemaRefs>
</ds:datastoreItem>
</file>

<file path=customXml/itemProps434.xml><?xml version="1.0" encoding="utf-8"?>
<ds:datastoreItem xmlns:ds="http://schemas.openxmlformats.org/officeDocument/2006/customXml" ds:itemID="{652936C0-E96C-4C8B-9672-83425647F6F0}">
  <ds:schemaRefs>
    <ds:schemaRef ds:uri="ESRI.ArcGIS.Mapping.OfficeIntegration.PowerPointInfo"/>
  </ds:schemaRefs>
</ds:datastoreItem>
</file>

<file path=customXml/itemProps435.xml><?xml version="1.0" encoding="utf-8"?>
<ds:datastoreItem xmlns:ds="http://schemas.openxmlformats.org/officeDocument/2006/customXml" ds:itemID="{0133BAD0-F6F0-4A8B-9F60-D40549DA1D80}">
  <ds:schemaRefs>
    <ds:schemaRef ds:uri="ESRI.ArcGIS.Mapping.OfficeIntegration.PowerPointInfo"/>
  </ds:schemaRefs>
</ds:datastoreItem>
</file>

<file path=customXml/itemProps436.xml><?xml version="1.0" encoding="utf-8"?>
<ds:datastoreItem xmlns:ds="http://schemas.openxmlformats.org/officeDocument/2006/customXml" ds:itemID="{8E9020BF-E84A-42FE-914C-F3EF6C8EE923}">
  <ds:schemaRefs>
    <ds:schemaRef ds:uri="ESRI.ArcGIS.Mapping.OfficeIntegration.PowerPointInfo"/>
  </ds:schemaRefs>
</ds:datastoreItem>
</file>

<file path=customXml/itemProps437.xml><?xml version="1.0" encoding="utf-8"?>
<ds:datastoreItem xmlns:ds="http://schemas.openxmlformats.org/officeDocument/2006/customXml" ds:itemID="{60CCE782-20ED-479C-8ACB-738892B3B10B}">
  <ds:schemaRefs>
    <ds:schemaRef ds:uri="ESRI.ArcGIS.Mapping.OfficeIntegration.PowerPointInfo"/>
  </ds:schemaRefs>
</ds:datastoreItem>
</file>

<file path=customXml/itemProps438.xml><?xml version="1.0" encoding="utf-8"?>
<ds:datastoreItem xmlns:ds="http://schemas.openxmlformats.org/officeDocument/2006/customXml" ds:itemID="{E39A0A42-2ED1-4B08-96C3-6C8EA0AAEF0B}">
  <ds:schemaRefs>
    <ds:schemaRef ds:uri="ESRI.ArcGIS.Mapping.OfficeIntegration.PowerPointInfo"/>
  </ds:schemaRefs>
</ds:datastoreItem>
</file>

<file path=customXml/itemProps439.xml><?xml version="1.0" encoding="utf-8"?>
<ds:datastoreItem xmlns:ds="http://schemas.openxmlformats.org/officeDocument/2006/customXml" ds:itemID="{35FEE23B-D92B-4DE9-A875-539D5FB6578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CA801A53-7307-46FA-9E25-77D5D4B4FAD7}">
  <ds:schemaRefs>
    <ds:schemaRef ds:uri="ESRI.ArcGIS.Mapping.OfficeIntegration.PowerPointInfo"/>
  </ds:schemaRefs>
</ds:datastoreItem>
</file>

<file path=customXml/itemProps440.xml><?xml version="1.0" encoding="utf-8"?>
<ds:datastoreItem xmlns:ds="http://schemas.openxmlformats.org/officeDocument/2006/customXml" ds:itemID="{96F228B8-B802-4A2C-94E7-CD9FA5495FDC}">
  <ds:schemaRefs>
    <ds:schemaRef ds:uri="ESRI.ArcGIS.Mapping.OfficeIntegration.PowerPointInfo"/>
  </ds:schemaRefs>
</ds:datastoreItem>
</file>

<file path=customXml/itemProps441.xml><?xml version="1.0" encoding="utf-8"?>
<ds:datastoreItem xmlns:ds="http://schemas.openxmlformats.org/officeDocument/2006/customXml" ds:itemID="{0AB4475F-EB4A-4125-B2CA-904A1D6F9157}">
  <ds:schemaRefs>
    <ds:schemaRef ds:uri="ESRI.ArcGIS.Mapping.OfficeIntegration.PowerPointInfo"/>
  </ds:schemaRefs>
</ds:datastoreItem>
</file>

<file path=customXml/itemProps442.xml><?xml version="1.0" encoding="utf-8"?>
<ds:datastoreItem xmlns:ds="http://schemas.openxmlformats.org/officeDocument/2006/customXml" ds:itemID="{C83546D8-DDF3-4A57-8B30-0B91BA4FEF31}">
  <ds:schemaRefs>
    <ds:schemaRef ds:uri="ESRI.ArcGIS.Mapping.OfficeIntegration.PowerPointInfo"/>
  </ds:schemaRefs>
</ds:datastoreItem>
</file>

<file path=customXml/itemProps443.xml><?xml version="1.0" encoding="utf-8"?>
<ds:datastoreItem xmlns:ds="http://schemas.openxmlformats.org/officeDocument/2006/customXml" ds:itemID="{60DB020A-0638-4EBD-8D8B-2A3D2D3A89D7}">
  <ds:schemaRefs>
    <ds:schemaRef ds:uri="ESRI.ArcGIS.Mapping.OfficeIntegration.PowerPointInfo"/>
  </ds:schemaRefs>
</ds:datastoreItem>
</file>

<file path=customXml/itemProps444.xml><?xml version="1.0" encoding="utf-8"?>
<ds:datastoreItem xmlns:ds="http://schemas.openxmlformats.org/officeDocument/2006/customXml" ds:itemID="{548DF52F-DDD1-48A2-8627-F61E5BE7E365}">
  <ds:schemaRefs>
    <ds:schemaRef ds:uri="ESRI.ArcGIS.Mapping.OfficeIntegration.PowerPointInfo"/>
  </ds:schemaRefs>
</ds:datastoreItem>
</file>

<file path=customXml/itemProps445.xml><?xml version="1.0" encoding="utf-8"?>
<ds:datastoreItem xmlns:ds="http://schemas.openxmlformats.org/officeDocument/2006/customXml" ds:itemID="{5A4AAEA3-54A1-4934-9ACE-61A6160DC3BE}">
  <ds:schemaRefs>
    <ds:schemaRef ds:uri="ESRI.ArcGIS.Mapping.OfficeIntegration.PowerPointInfo"/>
  </ds:schemaRefs>
</ds:datastoreItem>
</file>

<file path=customXml/itemProps446.xml><?xml version="1.0" encoding="utf-8"?>
<ds:datastoreItem xmlns:ds="http://schemas.openxmlformats.org/officeDocument/2006/customXml" ds:itemID="{655641B8-6D5B-4F54-843B-F516420F9521}">
  <ds:schemaRefs>
    <ds:schemaRef ds:uri="ESRI.ArcGIS.Mapping.OfficeIntegration.PowerPointInfo"/>
  </ds:schemaRefs>
</ds:datastoreItem>
</file>

<file path=customXml/itemProps447.xml><?xml version="1.0" encoding="utf-8"?>
<ds:datastoreItem xmlns:ds="http://schemas.openxmlformats.org/officeDocument/2006/customXml" ds:itemID="{2B51E923-BDA1-4CE7-B35B-45EA7C81798D}">
  <ds:schemaRefs>
    <ds:schemaRef ds:uri="ESRI.ArcGIS.Mapping.OfficeIntegration.PowerPointInfo"/>
  </ds:schemaRefs>
</ds:datastoreItem>
</file>

<file path=customXml/itemProps448.xml><?xml version="1.0" encoding="utf-8"?>
<ds:datastoreItem xmlns:ds="http://schemas.openxmlformats.org/officeDocument/2006/customXml" ds:itemID="{CA359C06-7C08-4FEF-9794-C4520FBF3CB4}">
  <ds:schemaRefs>
    <ds:schemaRef ds:uri="ESRI.ArcGIS.Mapping.OfficeIntegration.PowerPointInfo"/>
  </ds:schemaRefs>
</ds:datastoreItem>
</file>

<file path=customXml/itemProps449.xml><?xml version="1.0" encoding="utf-8"?>
<ds:datastoreItem xmlns:ds="http://schemas.openxmlformats.org/officeDocument/2006/customXml" ds:itemID="{BEA68E27-297A-45E6-A6B0-E73EA1CFE95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A6F1F111-3174-4845-8BDA-39394F2B1CF3}">
  <ds:schemaRefs>
    <ds:schemaRef ds:uri="ESRI.ArcGIS.Mapping.OfficeIntegration.PowerPointInfo"/>
  </ds:schemaRefs>
</ds:datastoreItem>
</file>

<file path=customXml/itemProps450.xml><?xml version="1.0" encoding="utf-8"?>
<ds:datastoreItem xmlns:ds="http://schemas.openxmlformats.org/officeDocument/2006/customXml" ds:itemID="{DBBC8965-8496-4D84-812B-877036216BD3}">
  <ds:schemaRefs>
    <ds:schemaRef ds:uri="ESRI.ArcGIS.Mapping.OfficeIntegration.PowerPointInfo"/>
  </ds:schemaRefs>
</ds:datastoreItem>
</file>

<file path=customXml/itemProps451.xml><?xml version="1.0" encoding="utf-8"?>
<ds:datastoreItem xmlns:ds="http://schemas.openxmlformats.org/officeDocument/2006/customXml" ds:itemID="{7B064D63-C65B-44CF-A350-23E5685B55EE}">
  <ds:schemaRefs>
    <ds:schemaRef ds:uri="ESRI.ArcGIS.Mapping.OfficeIntegration.PowerPointInfo"/>
  </ds:schemaRefs>
</ds:datastoreItem>
</file>

<file path=customXml/itemProps452.xml><?xml version="1.0" encoding="utf-8"?>
<ds:datastoreItem xmlns:ds="http://schemas.openxmlformats.org/officeDocument/2006/customXml" ds:itemID="{4C6EEE5E-66E8-475B-B7F4-3F1830A21AA2}">
  <ds:schemaRefs>
    <ds:schemaRef ds:uri="ESRI.ArcGIS.Mapping.OfficeIntegration.PowerPointInfo"/>
  </ds:schemaRefs>
</ds:datastoreItem>
</file>

<file path=customXml/itemProps453.xml><?xml version="1.0" encoding="utf-8"?>
<ds:datastoreItem xmlns:ds="http://schemas.openxmlformats.org/officeDocument/2006/customXml" ds:itemID="{A41FD854-3182-4594-94C5-9F2838A68A54}">
  <ds:schemaRefs>
    <ds:schemaRef ds:uri="ESRI.ArcGIS.Mapping.OfficeIntegration.PowerPointInfo"/>
  </ds:schemaRefs>
</ds:datastoreItem>
</file>

<file path=customXml/itemProps454.xml><?xml version="1.0" encoding="utf-8"?>
<ds:datastoreItem xmlns:ds="http://schemas.openxmlformats.org/officeDocument/2006/customXml" ds:itemID="{932D37FB-59FA-4041-9964-CF806F547778}">
  <ds:schemaRefs>
    <ds:schemaRef ds:uri="ESRI.ArcGIS.Mapping.OfficeIntegration.PowerPointInfo"/>
  </ds:schemaRefs>
</ds:datastoreItem>
</file>

<file path=customXml/itemProps455.xml><?xml version="1.0" encoding="utf-8"?>
<ds:datastoreItem xmlns:ds="http://schemas.openxmlformats.org/officeDocument/2006/customXml" ds:itemID="{EA6EECDF-B704-4C14-8045-25B31F4E4673}">
  <ds:schemaRefs>
    <ds:schemaRef ds:uri="ESRI.ArcGIS.Mapping.OfficeIntegration.PowerPointInfo"/>
  </ds:schemaRefs>
</ds:datastoreItem>
</file>

<file path=customXml/itemProps456.xml><?xml version="1.0" encoding="utf-8"?>
<ds:datastoreItem xmlns:ds="http://schemas.openxmlformats.org/officeDocument/2006/customXml" ds:itemID="{E7C96C41-4F59-4EE2-8376-AB8F4BFC0CBD}">
  <ds:schemaRefs>
    <ds:schemaRef ds:uri="ESRI.ArcGIS.Mapping.OfficeIntegration.PowerPointInfo"/>
  </ds:schemaRefs>
</ds:datastoreItem>
</file>

<file path=customXml/itemProps457.xml><?xml version="1.0" encoding="utf-8"?>
<ds:datastoreItem xmlns:ds="http://schemas.openxmlformats.org/officeDocument/2006/customXml" ds:itemID="{2E2E6324-CE70-4E42-B822-3C754DB41C9A}">
  <ds:schemaRefs>
    <ds:schemaRef ds:uri="ESRI.ArcGIS.Mapping.OfficeIntegration.PowerPointInfo"/>
  </ds:schemaRefs>
</ds:datastoreItem>
</file>

<file path=customXml/itemProps458.xml><?xml version="1.0" encoding="utf-8"?>
<ds:datastoreItem xmlns:ds="http://schemas.openxmlformats.org/officeDocument/2006/customXml" ds:itemID="{CB9DA986-6458-496A-85C9-9B972561AE14}">
  <ds:schemaRefs>
    <ds:schemaRef ds:uri="ESRI.ArcGIS.Mapping.OfficeIntegration.PowerPointInfo"/>
  </ds:schemaRefs>
</ds:datastoreItem>
</file>

<file path=customXml/itemProps459.xml><?xml version="1.0" encoding="utf-8"?>
<ds:datastoreItem xmlns:ds="http://schemas.openxmlformats.org/officeDocument/2006/customXml" ds:itemID="{24472557-31B9-4C34-8852-E1FA6AB34E21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A2E99537-0AF9-4D25-8AE4-53A3CF5CBC66}">
  <ds:schemaRefs>
    <ds:schemaRef ds:uri="ESRI.ArcGIS.Mapping.OfficeIntegration.PowerPointInfo"/>
  </ds:schemaRefs>
</ds:datastoreItem>
</file>

<file path=customXml/itemProps460.xml><?xml version="1.0" encoding="utf-8"?>
<ds:datastoreItem xmlns:ds="http://schemas.openxmlformats.org/officeDocument/2006/customXml" ds:itemID="{381E603E-8E3E-435A-B85E-2FC287506EEA}">
  <ds:schemaRefs>
    <ds:schemaRef ds:uri="ESRI.ArcGIS.Mapping.OfficeIntegration.PowerPointInfo"/>
  </ds:schemaRefs>
</ds:datastoreItem>
</file>

<file path=customXml/itemProps461.xml><?xml version="1.0" encoding="utf-8"?>
<ds:datastoreItem xmlns:ds="http://schemas.openxmlformats.org/officeDocument/2006/customXml" ds:itemID="{755ECDFD-1BB4-4270-8592-481CC1B1F294}">
  <ds:schemaRefs>
    <ds:schemaRef ds:uri="ESRI.ArcGIS.Mapping.OfficeIntegration.PowerPointInfo"/>
  </ds:schemaRefs>
</ds:datastoreItem>
</file>

<file path=customXml/itemProps462.xml><?xml version="1.0" encoding="utf-8"?>
<ds:datastoreItem xmlns:ds="http://schemas.openxmlformats.org/officeDocument/2006/customXml" ds:itemID="{4D76182F-17F6-4E8B-9716-DE562EA11C8B}">
  <ds:schemaRefs>
    <ds:schemaRef ds:uri="ESRI.ArcGIS.Mapping.OfficeIntegration.PowerPointInfo"/>
  </ds:schemaRefs>
</ds:datastoreItem>
</file>

<file path=customXml/itemProps463.xml><?xml version="1.0" encoding="utf-8"?>
<ds:datastoreItem xmlns:ds="http://schemas.openxmlformats.org/officeDocument/2006/customXml" ds:itemID="{4D409529-95F6-468F-A6A0-78BF240EA27F}">
  <ds:schemaRefs>
    <ds:schemaRef ds:uri="ESRI.ArcGIS.Mapping.OfficeIntegration.PowerPointInfo"/>
  </ds:schemaRefs>
</ds:datastoreItem>
</file>

<file path=customXml/itemProps464.xml><?xml version="1.0" encoding="utf-8"?>
<ds:datastoreItem xmlns:ds="http://schemas.openxmlformats.org/officeDocument/2006/customXml" ds:itemID="{DA590BA4-F507-4BBF-AAAA-0FEEF234C492}">
  <ds:schemaRefs>
    <ds:schemaRef ds:uri="ESRI.ArcGIS.Mapping.OfficeIntegration.PowerPointInfo"/>
  </ds:schemaRefs>
</ds:datastoreItem>
</file>

<file path=customXml/itemProps465.xml><?xml version="1.0" encoding="utf-8"?>
<ds:datastoreItem xmlns:ds="http://schemas.openxmlformats.org/officeDocument/2006/customXml" ds:itemID="{9CB344EF-1076-4421-B19A-180C4AF72721}">
  <ds:schemaRefs>
    <ds:schemaRef ds:uri="ESRI.ArcGIS.Mapping.OfficeIntegration.PowerPointInfo"/>
  </ds:schemaRefs>
</ds:datastoreItem>
</file>

<file path=customXml/itemProps466.xml><?xml version="1.0" encoding="utf-8"?>
<ds:datastoreItem xmlns:ds="http://schemas.openxmlformats.org/officeDocument/2006/customXml" ds:itemID="{B2CF409B-C268-4519-912E-D65404797DC7}">
  <ds:schemaRefs>
    <ds:schemaRef ds:uri="ESRI.ArcGIS.Mapping.OfficeIntegration.PowerPointInfo"/>
  </ds:schemaRefs>
</ds:datastoreItem>
</file>

<file path=customXml/itemProps467.xml><?xml version="1.0" encoding="utf-8"?>
<ds:datastoreItem xmlns:ds="http://schemas.openxmlformats.org/officeDocument/2006/customXml" ds:itemID="{7BC6D76D-0E09-43EC-811A-4785F8F03075}">
  <ds:schemaRefs>
    <ds:schemaRef ds:uri="ESRI.ArcGIS.Mapping.OfficeIntegration.PowerPointInfo"/>
  </ds:schemaRefs>
</ds:datastoreItem>
</file>

<file path=customXml/itemProps468.xml><?xml version="1.0" encoding="utf-8"?>
<ds:datastoreItem xmlns:ds="http://schemas.openxmlformats.org/officeDocument/2006/customXml" ds:itemID="{4893D284-7D42-4D7F-B293-97491EB7C146}">
  <ds:schemaRefs>
    <ds:schemaRef ds:uri="ESRI.ArcGIS.Mapping.OfficeIntegration.PowerPointInfo"/>
  </ds:schemaRefs>
</ds:datastoreItem>
</file>

<file path=customXml/itemProps469.xml><?xml version="1.0" encoding="utf-8"?>
<ds:datastoreItem xmlns:ds="http://schemas.openxmlformats.org/officeDocument/2006/customXml" ds:itemID="{57929C19-C6E0-43EE-AECF-4BDB80794882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629A11A-BC50-4C6A-B02B-44A4ABA03525}">
  <ds:schemaRefs>
    <ds:schemaRef ds:uri="ESRI.ArcGIS.Mapping.OfficeIntegration.PowerPointInfo"/>
  </ds:schemaRefs>
</ds:datastoreItem>
</file>

<file path=customXml/itemProps470.xml><?xml version="1.0" encoding="utf-8"?>
<ds:datastoreItem xmlns:ds="http://schemas.openxmlformats.org/officeDocument/2006/customXml" ds:itemID="{7E5E1A1F-8F53-4265-83CC-2D270D19C4E1}">
  <ds:schemaRefs>
    <ds:schemaRef ds:uri="ESRI.ArcGIS.Mapping.OfficeIntegration.PowerPointInfo"/>
  </ds:schemaRefs>
</ds:datastoreItem>
</file>

<file path=customXml/itemProps471.xml><?xml version="1.0" encoding="utf-8"?>
<ds:datastoreItem xmlns:ds="http://schemas.openxmlformats.org/officeDocument/2006/customXml" ds:itemID="{88A1B649-0B53-4658-84E6-9049D85C3B4B}">
  <ds:schemaRefs>
    <ds:schemaRef ds:uri="ESRI.ArcGIS.Mapping.OfficeIntegration.PowerPointInfo"/>
  </ds:schemaRefs>
</ds:datastoreItem>
</file>

<file path=customXml/itemProps472.xml><?xml version="1.0" encoding="utf-8"?>
<ds:datastoreItem xmlns:ds="http://schemas.openxmlformats.org/officeDocument/2006/customXml" ds:itemID="{2C498DF8-14FE-4A99-AE43-0A5116F084D1}">
  <ds:schemaRefs>
    <ds:schemaRef ds:uri="ESRI.ArcGIS.Mapping.OfficeIntegration.PowerPointInfo"/>
  </ds:schemaRefs>
</ds:datastoreItem>
</file>

<file path=customXml/itemProps473.xml><?xml version="1.0" encoding="utf-8"?>
<ds:datastoreItem xmlns:ds="http://schemas.openxmlformats.org/officeDocument/2006/customXml" ds:itemID="{D93D348D-65C2-492D-B2F7-8E73E54188AE}">
  <ds:schemaRefs>
    <ds:schemaRef ds:uri="ESRI.ArcGIS.Mapping.OfficeIntegration.PowerPointInfo"/>
  </ds:schemaRefs>
</ds:datastoreItem>
</file>

<file path=customXml/itemProps474.xml><?xml version="1.0" encoding="utf-8"?>
<ds:datastoreItem xmlns:ds="http://schemas.openxmlformats.org/officeDocument/2006/customXml" ds:itemID="{621F4D11-57DC-47EB-8FEC-55AAE612029C}">
  <ds:schemaRefs>
    <ds:schemaRef ds:uri="ESRI.ArcGIS.Mapping.OfficeIntegration.PowerPointInfo"/>
  </ds:schemaRefs>
</ds:datastoreItem>
</file>

<file path=customXml/itemProps475.xml><?xml version="1.0" encoding="utf-8"?>
<ds:datastoreItem xmlns:ds="http://schemas.openxmlformats.org/officeDocument/2006/customXml" ds:itemID="{EA90CD2E-D79D-4FD6-94E7-C59E71CA8B62}">
  <ds:schemaRefs>
    <ds:schemaRef ds:uri="ESRI.ArcGIS.Mapping.OfficeIntegration.PowerPointInfo"/>
  </ds:schemaRefs>
</ds:datastoreItem>
</file>

<file path=customXml/itemProps476.xml><?xml version="1.0" encoding="utf-8"?>
<ds:datastoreItem xmlns:ds="http://schemas.openxmlformats.org/officeDocument/2006/customXml" ds:itemID="{BE5DFCC4-36A9-4C4F-8AD0-CEF2257C9FBE}">
  <ds:schemaRefs>
    <ds:schemaRef ds:uri="ESRI.ArcGIS.Mapping.OfficeIntegration.PowerPointInfo"/>
  </ds:schemaRefs>
</ds:datastoreItem>
</file>

<file path=customXml/itemProps477.xml><?xml version="1.0" encoding="utf-8"?>
<ds:datastoreItem xmlns:ds="http://schemas.openxmlformats.org/officeDocument/2006/customXml" ds:itemID="{999D6A1A-4F47-4434-AAD1-60D80ADFEC83}">
  <ds:schemaRefs>
    <ds:schemaRef ds:uri="ESRI.ArcGIS.Mapping.OfficeIntegration.PowerPointInfo"/>
  </ds:schemaRefs>
</ds:datastoreItem>
</file>

<file path=customXml/itemProps478.xml><?xml version="1.0" encoding="utf-8"?>
<ds:datastoreItem xmlns:ds="http://schemas.openxmlformats.org/officeDocument/2006/customXml" ds:itemID="{2C3E0D35-5A02-428B-A247-C8832593A126}">
  <ds:schemaRefs>
    <ds:schemaRef ds:uri="ESRI.ArcGIS.Mapping.OfficeIntegration.PowerPointInfo"/>
  </ds:schemaRefs>
</ds:datastoreItem>
</file>

<file path=customXml/itemProps479.xml><?xml version="1.0" encoding="utf-8"?>
<ds:datastoreItem xmlns:ds="http://schemas.openxmlformats.org/officeDocument/2006/customXml" ds:itemID="{78AA094C-124C-4424-A49C-8B18C2451D7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1A3BEEC-0A25-4B88-9615-3454D899103A}">
  <ds:schemaRefs>
    <ds:schemaRef ds:uri="ESRI.ArcGIS.Mapping.OfficeIntegration.PowerPointInfo"/>
  </ds:schemaRefs>
</ds:datastoreItem>
</file>

<file path=customXml/itemProps480.xml><?xml version="1.0" encoding="utf-8"?>
<ds:datastoreItem xmlns:ds="http://schemas.openxmlformats.org/officeDocument/2006/customXml" ds:itemID="{27B328BF-D040-4D48-A3DF-43F792E3A8EB}">
  <ds:schemaRefs>
    <ds:schemaRef ds:uri="ESRI.ArcGIS.Mapping.OfficeIntegration.PowerPointInfo"/>
  </ds:schemaRefs>
</ds:datastoreItem>
</file>

<file path=customXml/itemProps481.xml><?xml version="1.0" encoding="utf-8"?>
<ds:datastoreItem xmlns:ds="http://schemas.openxmlformats.org/officeDocument/2006/customXml" ds:itemID="{AACD74FD-FDB4-4933-ADB8-8512310B7F78}">
  <ds:schemaRefs>
    <ds:schemaRef ds:uri="ESRI.ArcGIS.Mapping.OfficeIntegration.PowerPointInfo"/>
  </ds:schemaRefs>
</ds:datastoreItem>
</file>

<file path=customXml/itemProps482.xml><?xml version="1.0" encoding="utf-8"?>
<ds:datastoreItem xmlns:ds="http://schemas.openxmlformats.org/officeDocument/2006/customXml" ds:itemID="{AC4F6BA4-0705-496B-B693-542C216DAF0E}">
  <ds:schemaRefs>
    <ds:schemaRef ds:uri="ESRI.ArcGIS.Mapping.OfficeIntegration.PowerPointInfo"/>
  </ds:schemaRefs>
</ds:datastoreItem>
</file>

<file path=customXml/itemProps483.xml><?xml version="1.0" encoding="utf-8"?>
<ds:datastoreItem xmlns:ds="http://schemas.openxmlformats.org/officeDocument/2006/customXml" ds:itemID="{D6CC8C03-1243-4103-A404-5494FCC243CB}">
  <ds:schemaRefs>
    <ds:schemaRef ds:uri="ESRI.ArcGIS.Mapping.OfficeIntegration.PowerPointInfo"/>
  </ds:schemaRefs>
</ds:datastoreItem>
</file>

<file path=customXml/itemProps484.xml><?xml version="1.0" encoding="utf-8"?>
<ds:datastoreItem xmlns:ds="http://schemas.openxmlformats.org/officeDocument/2006/customXml" ds:itemID="{33EB4B3C-4359-4338-9273-1D1F4D691D5D}">
  <ds:schemaRefs>
    <ds:schemaRef ds:uri="ESRI.ArcGIS.Mapping.OfficeIntegration.PowerPointInfo"/>
  </ds:schemaRefs>
</ds:datastoreItem>
</file>

<file path=customXml/itemProps485.xml><?xml version="1.0" encoding="utf-8"?>
<ds:datastoreItem xmlns:ds="http://schemas.openxmlformats.org/officeDocument/2006/customXml" ds:itemID="{DC383E93-6E79-4D34-90D4-F1F58C60D10F}">
  <ds:schemaRefs>
    <ds:schemaRef ds:uri="ESRI.ArcGIS.Mapping.OfficeIntegration.PowerPointInfo"/>
  </ds:schemaRefs>
</ds:datastoreItem>
</file>

<file path=customXml/itemProps486.xml><?xml version="1.0" encoding="utf-8"?>
<ds:datastoreItem xmlns:ds="http://schemas.openxmlformats.org/officeDocument/2006/customXml" ds:itemID="{A0D51B22-9570-4E82-AE6A-068202B28841}">
  <ds:schemaRefs>
    <ds:schemaRef ds:uri="ESRI.ArcGIS.Mapping.OfficeIntegration.PowerPointInfo"/>
  </ds:schemaRefs>
</ds:datastoreItem>
</file>

<file path=customXml/itemProps487.xml><?xml version="1.0" encoding="utf-8"?>
<ds:datastoreItem xmlns:ds="http://schemas.openxmlformats.org/officeDocument/2006/customXml" ds:itemID="{02E40ED9-8DE7-4974-BE43-9CDAC1667BA2}">
  <ds:schemaRefs>
    <ds:schemaRef ds:uri="ESRI.ArcGIS.Mapping.OfficeIntegration.PowerPointInfo"/>
  </ds:schemaRefs>
</ds:datastoreItem>
</file>

<file path=customXml/itemProps488.xml><?xml version="1.0" encoding="utf-8"?>
<ds:datastoreItem xmlns:ds="http://schemas.openxmlformats.org/officeDocument/2006/customXml" ds:itemID="{846D8272-AD90-4E27-9323-E85D40F3A5ED}">
  <ds:schemaRefs>
    <ds:schemaRef ds:uri="ESRI.ArcGIS.Mapping.OfficeIntegration.PowerPointInfo"/>
  </ds:schemaRefs>
</ds:datastoreItem>
</file>

<file path=customXml/itemProps489.xml><?xml version="1.0" encoding="utf-8"?>
<ds:datastoreItem xmlns:ds="http://schemas.openxmlformats.org/officeDocument/2006/customXml" ds:itemID="{A4B60823-1AD3-4486-BBFA-6AF61DACBFF8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0FFADC31-0DA1-49CF-A2F0-3A218FFFDBEE}">
  <ds:schemaRefs>
    <ds:schemaRef ds:uri="ESRI.ArcGIS.Mapping.OfficeIntegration.PowerPointInfo"/>
  </ds:schemaRefs>
</ds:datastoreItem>
</file>

<file path=customXml/itemProps490.xml><?xml version="1.0" encoding="utf-8"?>
<ds:datastoreItem xmlns:ds="http://schemas.openxmlformats.org/officeDocument/2006/customXml" ds:itemID="{2F3AF470-DACA-4D2F-8D7B-0C6DD7812630}">
  <ds:schemaRefs>
    <ds:schemaRef ds:uri="ESRI.ArcGIS.Mapping.OfficeIntegration.PowerPointInfo"/>
  </ds:schemaRefs>
</ds:datastoreItem>
</file>

<file path=customXml/itemProps491.xml><?xml version="1.0" encoding="utf-8"?>
<ds:datastoreItem xmlns:ds="http://schemas.openxmlformats.org/officeDocument/2006/customXml" ds:itemID="{8BC08D76-185D-4D4A-A68B-52DB0DF5CF2C}">
  <ds:schemaRefs>
    <ds:schemaRef ds:uri="ESRI.ArcGIS.Mapping.OfficeIntegration.PowerPointInfo"/>
  </ds:schemaRefs>
</ds:datastoreItem>
</file>

<file path=customXml/itemProps492.xml><?xml version="1.0" encoding="utf-8"?>
<ds:datastoreItem xmlns:ds="http://schemas.openxmlformats.org/officeDocument/2006/customXml" ds:itemID="{ECEEEA9E-DC88-4833-8F84-4E6F08101D13}">
  <ds:schemaRefs>
    <ds:schemaRef ds:uri="ESRI.ArcGIS.Mapping.OfficeIntegration.PowerPointInfo"/>
  </ds:schemaRefs>
</ds:datastoreItem>
</file>

<file path=customXml/itemProps493.xml><?xml version="1.0" encoding="utf-8"?>
<ds:datastoreItem xmlns:ds="http://schemas.openxmlformats.org/officeDocument/2006/customXml" ds:itemID="{9A679B57-40B7-439A-BA67-FC256E5D6E1B}">
  <ds:schemaRefs>
    <ds:schemaRef ds:uri="ESRI.ArcGIS.Mapping.OfficeIntegration.PowerPointInfo"/>
  </ds:schemaRefs>
</ds:datastoreItem>
</file>

<file path=customXml/itemProps494.xml><?xml version="1.0" encoding="utf-8"?>
<ds:datastoreItem xmlns:ds="http://schemas.openxmlformats.org/officeDocument/2006/customXml" ds:itemID="{CB698218-D6B7-4AE4-A3B8-834803BE723D}">
  <ds:schemaRefs>
    <ds:schemaRef ds:uri="ESRI.ArcGIS.Mapping.OfficeIntegration.PowerPointInfo"/>
  </ds:schemaRefs>
</ds:datastoreItem>
</file>

<file path=customXml/itemProps495.xml><?xml version="1.0" encoding="utf-8"?>
<ds:datastoreItem xmlns:ds="http://schemas.openxmlformats.org/officeDocument/2006/customXml" ds:itemID="{C38D03F4-4F00-4CFA-842A-E2C57BE4DB1E}">
  <ds:schemaRefs>
    <ds:schemaRef ds:uri="ESRI.ArcGIS.Mapping.OfficeIntegration.PowerPointInfo"/>
  </ds:schemaRefs>
</ds:datastoreItem>
</file>

<file path=customXml/itemProps496.xml><?xml version="1.0" encoding="utf-8"?>
<ds:datastoreItem xmlns:ds="http://schemas.openxmlformats.org/officeDocument/2006/customXml" ds:itemID="{D6171878-85A6-4680-A190-DD9655026260}">
  <ds:schemaRefs>
    <ds:schemaRef ds:uri="ESRI.ArcGIS.Mapping.OfficeIntegration.PowerPointInfo"/>
  </ds:schemaRefs>
</ds:datastoreItem>
</file>

<file path=customXml/itemProps497.xml><?xml version="1.0" encoding="utf-8"?>
<ds:datastoreItem xmlns:ds="http://schemas.openxmlformats.org/officeDocument/2006/customXml" ds:itemID="{C8DFC1C9-540F-4444-BABF-A39E7B4EBC62}">
  <ds:schemaRefs>
    <ds:schemaRef ds:uri="ESRI.ArcGIS.Mapping.OfficeIntegration.PowerPointInfo"/>
  </ds:schemaRefs>
</ds:datastoreItem>
</file>

<file path=customXml/itemProps498.xml><?xml version="1.0" encoding="utf-8"?>
<ds:datastoreItem xmlns:ds="http://schemas.openxmlformats.org/officeDocument/2006/customXml" ds:itemID="{4B59A48F-09FF-4493-B2E0-DFE68266A84B}">
  <ds:schemaRefs>
    <ds:schemaRef ds:uri="ESRI.ArcGIS.Mapping.OfficeIntegration.PowerPointInfo"/>
  </ds:schemaRefs>
</ds:datastoreItem>
</file>

<file path=customXml/itemProps499.xml><?xml version="1.0" encoding="utf-8"?>
<ds:datastoreItem xmlns:ds="http://schemas.openxmlformats.org/officeDocument/2006/customXml" ds:itemID="{F16EF2EB-79C8-4778-A019-47CA18E5376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91307B5-8BA3-4BE1-8692-5D7B5F5439F2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1911010-B05B-44C9-8D2C-3B8FC18C245E}">
  <ds:schemaRefs>
    <ds:schemaRef ds:uri="ESRI.ArcGIS.Mapping.OfficeIntegration.PowerPointInfo"/>
  </ds:schemaRefs>
</ds:datastoreItem>
</file>

<file path=customXml/itemProps500.xml><?xml version="1.0" encoding="utf-8"?>
<ds:datastoreItem xmlns:ds="http://schemas.openxmlformats.org/officeDocument/2006/customXml" ds:itemID="{EFCC078D-D9CC-4824-A2ED-2C9E8027026C}">
  <ds:schemaRefs>
    <ds:schemaRef ds:uri="ESRI.ArcGIS.Mapping.OfficeIntegration.PowerPointInfo"/>
  </ds:schemaRefs>
</ds:datastoreItem>
</file>

<file path=customXml/itemProps501.xml><?xml version="1.0" encoding="utf-8"?>
<ds:datastoreItem xmlns:ds="http://schemas.openxmlformats.org/officeDocument/2006/customXml" ds:itemID="{936A7D99-F3D4-4111-AE4A-B2B5347310A1}">
  <ds:schemaRefs>
    <ds:schemaRef ds:uri="ESRI.ArcGIS.Mapping.OfficeIntegration.PowerPointInfo"/>
  </ds:schemaRefs>
</ds:datastoreItem>
</file>

<file path=customXml/itemProps502.xml><?xml version="1.0" encoding="utf-8"?>
<ds:datastoreItem xmlns:ds="http://schemas.openxmlformats.org/officeDocument/2006/customXml" ds:itemID="{F9FD54E0-3591-40DB-9B6E-83D48BEA1F09}">
  <ds:schemaRefs>
    <ds:schemaRef ds:uri="ESRI.ArcGIS.Mapping.OfficeIntegration.PowerPointInfo"/>
  </ds:schemaRefs>
</ds:datastoreItem>
</file>

<file path=customXml/itemProps503.xml><?xml version="1.0" encoding="utf-8"?>
<ds:datastoreItem xmlns:ds="http://schemas.openxmlformats.org/officeDocument/2006/customXml" ds:itemID="{E25B481B-50BD-49C2-97C6-E195B2C7840C}">
  <ds:schemaRefs>
    <ds:schemaRef ds:uri="ESRI.ArcGIS.Mapping.OfficeIntegration.PowerPointInfo"/>
  </ds:schemaRefs>
</ds:datastoreItem>
</file>

<file path=customXml/itemProps504.xml><?xml version="1.0" encoding="utf-8"?>
<ds:datastoreItem xmlns:ds="http://schemas.openxmlformats.org/officeDocument/2006/customXml" ds:itemID="{56229911-3480-4ABB-8F2B-87E55DF40026}">
  <ds:schemaRefs>
    <ds:schemaRef ds:uri="ESRI.ArcGIS.Mapping.OfficeIntegration.PowerPointInfo"/>
  </ds:schemaRefs>
</ds:datastoreItem>
</file>

<file path=customXml/itemProps505.xml><?xml version="1.0" encoding="utf-8"?>
<ds:datastoreItem xmlns:ds="http://schemas.openxmlformats.org/officeDocument/2006/customXml" ds:itemID="{70BE5BE1-6AC9-4F9A-83F3-BC3928852739}">
  <ds:schemaRefs>
    <ds:schemaRef ds:uri="ESRI.ArcGIS.Mapping.OfficeIntegration.PowerPointInfo"/>
  </ds:schemaRefs>
</ds:datastoreItem>
</file>

<file path=customXml/itemProps506.xml><?xml version="1.0" encoding="utf-8"?>
<ds:datastoreItem xmlns:ds="http://schemas.openxmlformats.org/officeDocument/2006/customXml" ds:itemID="{C0E8FF87-A7CA-440F-80D7-BF9C9600DBDF}">
  <ds:schemaRefs>
    <ds:schemaRef ds:uri="ESRI.ArcGIS.Mapping.OfficeIntegration.PowerPointInfo"/>
  </ds:schemaRefs>
</ds:datastoreItem>
</file>

<file path=customXml/itemProps507.xml><?xml version="1.0" encoding="utf-8"?>
<ds:datastoreItem xmlns:ds="http://schemas.openxmlformats.org/officeDocument/2006/customXml" ds:itemID="{0013B9BB-890E-4424-B68E-98F971597497}">
  <ds:schemaRefs>
    <ds:schemaRef ds:uri="ESRI.ArcGIS.Mapping.OfficeIntegration.PowerPointInfo"/>
  </ds:schemaRefs>
</ds:datastoreItem>
</file>

<file path=customXml/itemProps508.xml><?xml version="1.0" encoding="utf-8"?>
<ds:datastoreItem xmlns:ds="http://schemas.openxmlformats.org/officeDocument/2006/customXml" ds:itemID="{A91941D4-6328-4270-951E-7A5A3A0005BC}">
  <ds:schemaRefs>
    <ds:schemaRef ds:uri="ESRI.ArcGIS.Mapping.OfficeIntegration.PowerPointInfo"/>
  </ds:schemaRefs>
</ds:datastoreItem>
</file>

<file path=customXml/itemProps509.xml><?xml version="1.0" encoding="utf-8"?>
<ds:datastoreItem xmlns:ds="http://schemas.openxmlformats.org/officeDocument/2006/customXml" ds:itemID="{718CD915-14AD-437D-B9B1-6B84DFD999BD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8CC43B7C-FE43-41B4-BBE7-176F9373F5F2}">
  <ds:schemaRefs>
    <ds:schemaRef ds:uri="ESRI.ArcGIS.Mapping.OfficeIntegration.PowerPointInfo"/>
  </ds:schemaRefs>
</ds:datastoreItem>
</file>

<file path=customXml/itemProps510.xml><?xml version="1.0" encoding="utf-8"?>
<ds:datastoreItem xmlns:ds="http://schemas.openxmlformats.org/officeDocument/2006/customXml" ds:itemID="{5D284521-45CF-49A3-82D5-A3D0CD2581A7}">
  <ds:schemaRefs>
    <ds:schemaRef ds:uri="ESRI.ArcGIS.Mapping.OfficeIntegration.PowerPointInfo"/>
  </ds:schemaRefs>
</ds:datastoreItem>
</file>

<file path=customXml/itemProps511.xml><?xml version="1.0" encoding="utf-8"?>
<ds:datastoreItem xmlns:ds="http://schemas.openxmlformats.org/officeDocument/2006/customXml" ds:itemID="{8A29CFE7-8CA6-4703-B248-F20474BF150F}">
  <ds:schemaRefs>
    <ds:schemaRef ds:uri="ESRI.ArcGIS.Mapping.OfficeIntegration.PowerPointInfo"/>
  </ds:schemaRefs>
</ds:datastoreItem>
</file>

<file path=customXml/itemProps512.xml><?xml version="1.0" encoding="utf-8"?>
<ds:datastoreItem xmlns:ds="http://schemas.openxmlformats.org/officeDocument/2006/customXml" ds:itemID="{9E7A395A-8B30-46EF-91A4-FDBD17C5FFFD}">
  <ds:schemaRefs>
    <ds:schemaRef ds:uri="ESRI.ArcGIS.Mapping.OfficeIntegration.PowerPointInfo"/>
  </ds:schemaRefs>
</ds:datastoreItem>
</file>

<file path=customXml/itemProps513.xml><?xml version="1.0" encoding="utf-8"?>
<ds:datastoreItem xmlns:ds="http://schemas.openxmlformats.org/officeDocument/2006/customXml" ds:itemID="{35523CE2-FF5C-499C-8F1B-2F0C6BE5A77B}">
  <ds:schemaRefs>
    <ds:schemaRef ds:uri="ESRI.ArcGIS.Mapping.OfficeIntegration.PowerPointInfo"/>
  </ds:schemaRefs>
</ds:datastoreItem>
</file>

<file path=customXml/itemProps514.xml><?xml version="1.0" encoding="utf-8"?>
<ds:datastoreItem xmlns:ds="http://schemas.openxmlformats.org/officeDocument/2006/customXml" ds:itemID="{B49EA374-E875-4769-BACC-9DB569868A1C}">
  <ds:schemaRefs>
    <ds:schemaRef ds:uri="ESRI.ArcGIS.Mapping.OfficeIntegration.PowerPointInfo"/>
  </ds:schemaRefs>
</ds:datastoreItem>
</file>

<file path=customXml/itemProps515.xml><?xml version="1.0" encoding="utf-8"?>
<ds:datastoreItem xmlns:ds="http://schemas.openxmlformats.org/officeDocument/2006/customXml" ds:itemID="{9A3A80E1-0535-42DE-B36E-660A330715ED}">
  <ds:schemaRefs>
    <ds:schemaRef ds:uri="ESRI.ArcGIS.Mapping.OfficeIntegration.PowerPointInfo"/>
  </ds:schemaRefs>
</ds:datastoreItem>
</file>

<file path=customXml/itemProps516.xml><?xml version="1.0" encoding="utf-8"?>
<ds:datastoreItem xmlns:ds="http://schemas.openxmlformats.org/officeDocument/2006/customXml" ds:itemID="{54A79283-E07E-433C-8FED-A78C4ECD143A}">
  <ds:schemaRefs>
    <ds:schemaRef ds:uri="ESRI.ArcGIS.Mapping.OfficeIntegration.PowerPointInfo"/>
  </ds:schemaRefs>
</ds:datastoreItem>
</file>

<file path=customXml/itemProps517.xml><?xml version="1.0" encoding="utf-8"?>
<ds:datastoreItem xmlns:ds="http://schemas.openxmlformats.org/officeDocument/2006/customXml" ds:itemID="{1112657D-7569-4068-9455-DA9637140BD1}">
  <ds:schemaRefs>
    <ds:schemaRef ds:uri="ESRI.ArcGIS.Mapping.OfficeIntegration.PowerPointInfo"/>
  </ds:schemaRefs>
</ds:datastoreItem>
</file>

<file path=customXml/itemProps518.xml><?xml version="1.0" encoding="utf-8"?>
<ds:datastoreItem xmlns:ds="http://schemas.openxmlformats.org/officeDocument/2006/customXml" ds:itemID="{98E80DB3-101E-4A6A-8E8E-2372F6ABD5B2}">
  <ds:schemaRefs>
    <ds:schemaRef ds:uri="ESRI.ArcGIS.Mapping.OfficeIntegration.PowerPointInfo"/>
  </ds:schemaRefs>
</ds:datastoreItem>
</file>

<file path=customXml/itemProps519.xml><?xml version="1.0" encoding="utf-8"?>
<ds:datastoreItem xmlns:ds="http://schemas.openxmlformats.org/officeDocument/2006/customXml" ds:itemID="{AF021104-5200-4FFD-9E33-7D96DC610C4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CCF3FC20-32AB-4D7D-8E34-97CF77971F67}">
  <ds:schemaRefs>
    <ds:schemaRef ds:uri="ESRI.ArcGIS.Mapping.OfficeIntegration.PowerPointInfo"/>
  </ds:schemaRefs>
</ds:datastoreItem>
</file>

<file path=customXml/itemProps520.xml><?xml version="1.0" encoding="utf-8"?>
<ds:datastoreItem xmlns:ds="http://schemas.openxmlformats.org/officeDocument/2006/customXml" ds:itemID="{E1F78396-E3AF-4402-989A-171D5DCA1193}">
  <ds:schemaRefs>
    <ds:schemaRef ds:uri="ESRI.ArcGIS.Mapping.OfficeIntegration.PowerPointInfo"/>
  </ds:schemaRefs>
</ds:datastoreItem>
</file>

<file path=customXml/itemProps521.xml><?xml version="1.0" encoding="utf-8"?>
<ds:datastoreItem xmlns:ds="http://schemas.openxmlformats.org/officeDocument/2006/customXml" ds:itemID="{8173EC74-4712-45F3-991C-747AEF4E7474}">
  <ds:schemaRefs>
    <ds:schemaRef ds:uri="ESRI.ArcGIS.Mapping.OfficeIntegration.PowerPointInfo"/>
  </ds:schemaRefs>
</ds:datastoreItem>
</file>

<file path=customXml/itemProps522.xml><?xml version="1.0" encoding="utf-8"?>
<ds:datastoreItem xmlns:ds="http://schemas.openxmlformats.org/officeDocument/2006/customXml" ds:itemID="{E81D5EF8-E7FA-46C9-89F5-619955101269}">
  <ds:schemaRefs>
    <ds:schemaRef ds:uri="ESRI.ArcGIS.Mapping.OfficeIntegration.PowerPointInfo"/>
  </ds:schemaRefs>
</ds:datastoreItem>
</file>

<file path=customXml/itemProps523.xml><?xml version="1.0" encoding="utf-8"?>
<ds:datastoreItem xmlns:ds="http://schemas.openxmlformats.org/officeDocument/2006/customXml" ds:itemID="{B678FC68-8FF8-4D63-88D2-205820FE35B1}">
  <ds:schemaRefs>
    <ds:schemaRef ds:uri="ESRI.ArcGIS.Mapping.OfficeIntegration.PowerPointInfo"/>
  </ds:schemaRefs>
</ds:datastoreItem>
</file>

<file path=customXml/itemProps524.xml><?xml version="1.0" encoding="utf-8"?>
<ds:datastoreItem xmlns:ds="http://schemas.openxmlformats.org/officeDocument/2006/customXml" ds:itemID="{1344AB41-2A27-445B-AC95-910223E0A6C5}">
  <ds:schemaRefs>
    <ds:schemaRef ds:uri="ESRI.ArcGIS.Mapping.OfficeIntegration.PowerPointInfo"/>
  </ds:schemaRefs>
</ds:datastoreItem>
</file>

<file path=customXml/itemProps525.xml><?xml version="1.0" encoding="utf-8"?>
<ds:datastoreItem xmlns:ds="http://schemas.openxmlformats.org/officeDocument/2006/customXml" ds:itemID="{B0021685-62BF-4DF4-BE75-996C8E0EF346}">
  <ds:schemaRefs>
    <ds:schemaRef ds:uri="ESRI.ArcGIS.Mapping.OfficeIntegration.PowerPointInfo"/>
  </ds:schemaRefs>
</ds:datastoreItem>
</file>

<file path=customXml/itemProps526.xml><?xml version="1.0" encoding="utf-8"?>
<ds:datastoreItem xmlns:ds="http://schemas.openxmlformats.org/officeDocument/2006/customXml" ds:itemID="{DDADB637-FDBF-47B0-8216-04803BE5CC05}">
  <ds:schemaRefs>
    <ds:schemaRef ds:uri="ESRI.ArcGIS.Mapping.OfficeIntegration.PowerPointInfo"/>
  </ds:schemaRefs>
</ds:datastoreItem>
</file>

<file path=customXml/itemProps527.xml><?xml version="1.0" encoding="utf-8"?>
<ds:datastoreItem xmlns:ds="http://schemas.openxmlformats.org/officeDocument/2006/customXml" ds:itemID="{DE6F9F1A-9E96-4743-9C21-9DCF5635C448}">
  <ds:schemaRefs>
    <ds:schemaRef ds:uri="ESRI.ArcGIS.Mapping.OfficeIntegration.PowerPointInfo"/>
  </ds:schemaRefs>
</ds:datastoreItem>
</file>

<file path=customXml/itemProps528.xml><?xml version="1.0" encoding="utf-8"?>
<ds:datastoreItem xmlns:ds="http://schemas.openxmlformats.org/officeDocument/2006/customXml" ds:itemID="{1F85AA1E-36D8-4AA1-8C44-286115BE2993}">
  <ds:schemaRefs>
    <ds:schemaRef ds:uri="ESRI.ArcGIS.Mapping.OfficeIntegration.PowerPointInfo"/>
  </ds:schemaRefs>
</ds:datastoreItem>
</file>

<file path=customXml/itemProps529.xml><?xml version="1.0" encoding="utf-8"?>
<ds:datastoreItem xmlns:ds="http://schemas.openxmlformats.org/officeDocument/2006/customXml" ds:itemID="{A383DF43-F3D9-4318-82A2-FDD6C34F8A52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66B75D96-FD67-4E1F-ADE6-313D1FA233C7}">
  <ds:schemaRefs>
    <ds:schemaRef ds:uri="ESRI.ArcGIS.Mapping.OfficeIntegration.PowerPointInfo"/>
  </ds:schemaRefs>
</ds:datastoreItem>
</file>

<file path=customXml/itemProps530.xml><?xml version="1.0" encoding="utf-8"?>
<ds:datastoreItem xmlns:ds="http://schemas.openxmlformats.org/officeDocument/2006/customXml" ds:itemID="{840B912D-32BF-40F3-BFE4-7F55E81244E5}">
  <ds:schemaRefs>
    <ds:schemaRef ds:uri="ESRI.ArcGIS.Mapping.OfficeIntegration.PowerPointInfo"/>
  </ds:schemaRefs>
</ds:datastoreItem>
</file>

<file path=customXml/itemProps531.xml><?xml version="1.0" encoding="utf-8"?>
<ds:datastoreItem xmlns:ds="http://schemas.openxmlformats.org/officeDocument/2006/customXml" ds:itemID="{070FB373-1F4A-4EC6-9947-955CAF3E500F}">
  <ds:schemaRefs>
    <ds:schemaRef ds:uri="ESRI.ArcGIS.Mapping.OfficeIntegration.PowerPointInfo"/>
  </ds:schemaRefs>
</ds:datastoreItem>
</file>

<file path=customXml/itemProps532.xml><?xml version="1.0" encoding="utf-8"?>
<ds:datastoreItem xmlns:ds="http://schemas.openxmlformats.org/officeDocument/2006/customXml" ds:itemID="{41B7851D-63D2-4154-8FDC-0C11008CF6DB}">
  <ds:schemaRefs>
    <ds:schemaRef ds:uri="ESRI.ArcGIS.Mapping.OfficeIntegration.PowerPointInfo"/>
  </ds:schemaRefs>
</ds:datastoreItem>
</file>

<file path=customXml/itemProps533.xml><?xml version="1.0" encoding="utf-8"?>
<ds:datastoreItem xmlns:ds="http://schemas.openxmlformats.org/officeDocument/2006/customXml" ds:itemID="{7934291B-7A85-4734-A45A-D5F1F439917F}">
  <ds:schemaRefs>
    <ds:schemaRef ds:uri="ESRI.ArcGIS.Mapping.OfficeIntegration.PowerPointInfo"/>
  </ds:schemaRefs>
</ds:datastoreItem>
</file>

<file path=customXml/itemProps534.xml><?xml version="1.0" encoding="utf-8"?>
<ds:datastoreItem xmlns:ds="http://schemas.openxmlformats.org/officeDocument/2006/customXml" ds:itemID="{CAE7884A-BC52-4B59-85B5-5E0D9C8FE16E}">
  <ds:schemaRefs>
    <ds:schemaRef ds:uri="ESRI.ArcGIS.Mapping.OfficeIntegration.PowerPointInfo"/>
  </ds:schemaRefs>
</ds:datastoreItem>
</file>

<file path=customXml/itemProps535.xml><?xml version="1.0" encoding="utf-8"?>
<ds:datastoreItem xmlns:ds="http://schemas.openxmlformats.org/officeDocument/2006/customXml" ds:itemID="{AFAF322A-24DA-4641-8016-16A3AF53FDA6}">
  <ds:schemaRefs>
    <ds:schemaRef ds:uri="ESRI.ArcGIS.Mapping.OfficeIntegration.PowerPointInfo"/>
  </ds:schemaRefs>
</ds:datastoreItem>
</file>

<file path=customXml/itemProps536.xml><?xml version="1.0" encoding="utf-8"?>
<ds:datastoreItem xmlns:ds="http://schemas.openxmlformats.org/officeDocument/2006/customXml" ds:itemID="{5D37FB78-F58F-406F-A577-4C0B07EEAD04}">
  <ds:schemaRefs>
    <ds:schemaRef ds:uri="ESRI.ArcGIS.Mapping.OfficeIntegration.PowerPointInfo"/>
  </ds:schemaRefs>
</ds:datastoreItem>
</file>

<file path=customXml/itemProps537.xml><?xml version="1.0" encoding="utf-8"?>
<ds:datastoreItem xmlns:ds="http://schemas.openxmlformats.org/officeDocument/2006/customXml" ds:itemID="{B1815CE0-F236-45BA-A723-4CD6E9402B0A}">
  <ds:schemaRefs>
    <ds:schemaRef ds:uri="ESRI.ArcGIS.Mapping.OfficeIntegration.PowerPointInfo"/>
  </ds:schemaRefs>
</ds:datastoreItem>
</file>

<file path=customXml/itemProps538.xml><?xml version="1.0" encoding="utf-8"?>
<ds:datastoreItem xmlns:ds="http://schemas.openxmlformats.org/officeDocument/2006/customXml" ds:itemID="{F5208A02-2936-4803-AAA5-734E21A0FAD4}">
  <ds:schemaRefs>
    <ds:schemaRef ds:uri="ESRI.ArcGIS.Mapping.OfficeIntegration.PowerPointInfo"/>
  </ds:schemaRefs>
</ds:datastoreItem>
</file>

<file path=customXml/itemProps539.xml><?xml version="1.0" encoding="utf-8"?>
<ds:datastoreItem xmlns:ds="http://schemas.openxmlformats.org/officeDocument/2006/customXml" ds:itemID="{7273CF09-FEAE-4FDB-803B-501A35D36374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D677B3C-5E8A-4889-A863-F9DCB993C8AA}">
  <ds:schemaRefs>
    <ds:schemaRef ds:uri="ESRI.ArcGIS.Mapping.OfficeIntegration.PowerPointInfo"/>
  </ds:schemaRefs>
</ds:datastoreItem>
</file>

<file path=customXml/itemProps540.xml><?xml version="1.0" encoding="utf-8"?>
<ds:datastoreItem xmlns:ds="http://schemas.openxmlformats.org/officeDocument/2006/customXml" ds:itemID="{D7CD57B7-3E61-4F26-8310-5C6A9BC78ACE}">
  <ds:schemaRefs>
    <ds:schemaRef ds:uri="ESRI.ArcGIS.Mapping.OfficeIntegration.PowerPointInfo"/>
  </ds:schemaRefs>
</ds:datastoreItem>
</file>

<file path=customXml/itemProps541.xml><?xml version="1.0" encoding="utf-8"?>
<ds:datastoreItem xmlns:ds="http://schemas.openxmlformats.org/officeDocument/2006/customXml" ds:itemID="{1B505615-DFD7-4A5A-A859-F459AE1757DF}">
  <ds:schemaRefs>
    <ds:schemaRef ds:uri="ESRI.ArcGIS.Mapping.OfficeIntegration.PowerPointInfo"/>
  </ds:schemaRefs>
</ds:datastoreItem>
</file>

<file path=customXml/itemProps542.xml><?xml version="1.0" encoding="utf-8"?>
<ds:datastoreItem xmlns:ds="http://schemas.openxmlformats.org/officeDocument/2006/customXml" ds:itemID="{DDE384F7-80B0-45CA-A208-62BC15EC040E}">
  <ds:schemaRefs>
    <ds:schemaRef ds:uri="ESRI.ArcGIS.Mapping.OfficeIntegration.PowerPointInfo"/>
  </ds:schemaRefs>
</ds:datastoreItem>
</file>

<file path=customXml/itemProps543.xml><?xml version="1.0" encoding="utf-8"?>
<ds:datastoreItem xmlns:ds="http://schemas.openxmlformats.org/officeDocument/2006/customXml" ds:itemID="{09F3BCCF-7CB6-4283-8373-3E7E9488CA7F}">
  <ds:schemaRefs>
    <ds:schemaRef ds:uri="ESRI.ArcGIS.Mapping.OfficeIntegration.PowerPointInfo"/>
  </ds:schemaRefs>
</ds:datastoreItem>
</file>

<file path=customXml/itemProps544.xml><?xml version="1.0" encoding="utf-8"?>
<ds:datastoreItem xmlns:ds="http://schemas.openxmlformats.org/officeDocument/2006/customXml" ds:itemID="{ED98685F-4D13-40B3-8CF9-4ACEBF271FC0}">
  <ds:schemaRefs>
    <ds:schemaRef ds:uri="ESRI.ArcGIS.Mapping.OfficeIntegration.PowerPointInfo"/>
  </ds:schemaRefs>
</ds:datastoreItem>
</file>

<file path=customXml/itemProps545.xml><?xml version="1.0" encoding="utf-8"?>
<ds:datastoreItem xmlns:ds="http://schemas.openxmlformats.org/officeDocument/2006/customXml" ds:itemID="{E06215A2-EBC7-4C21-9763-7F6078173A4D}">
  <ds:schemaRefs>
    <ds:schemaRef ds:uri="ESRI.ArcGIS.Mapping.OfficeIntegration.PowerPointInfo"/>
  </ds:schemaRefs>
</ds:datastoreItem>
</file>

<file path=customXml/itemProps546.xml><?xml version="1.0" encoding="utf-8"?>
<ds:datastoreItem xmlns:ds="http://schemas.openxmlformats.org/officeDocument/2006/customXml" ds:itemID="{536CA49E-66A0-4603-9E5F-602DCC09A983}">
  <ds:schemaRefs>
    <ds:schemaRef ds:uri="ESRI.ArcGIS.Mapping.OfficeIntegration.PowerPointInfo"/>
  </ds:schemaRefs>
</ds:datastoreItem>
</file>

<file path=customXml/itemProps547.xml><?xml version="1.0" encoding="utf-8"?>
<ds:datastoreItem xmlns:ds="http://schemas.openxmlformats.org/officeDocument/2006/customXml" ds:itemID="{E2740BEB-6844-4059-921F-DA5F7B4AAFAA}">
  <ds:schemaRefs>
    <ds:schemaRef ds:uri="ESRI.ArcGIS.Mapping.OfficeIntegration.PowerPointInfo"/>
  </ds:schemaRefs>
</ds:datastoreItem>
</file>

<file path=customXml/itemProps548.xml><?xml version="1.0" encoding="utf-8"?>
<ds:datastoreItem xmlns:ds="http://schemas.openxmlformats.org/officeDocument/2006/customXml" ds:itemID="{B0D4FDCE-BCEF-496D-A57C-DD71EFD8A66F}">
  <ds:schemaRefs>
    <ds:schemaRef ds:uri="ESRI.ArcGIS.Mapping.OfficeIntegration.PowerPointInfo"/>
  </ds:schemaRefs>
</ds:datastoreItem>
</file>

<file path=customXml/itemProps549.xml><?xml version="1.0" encoding="utf-8"?>
<ds:datastoreItem xmlns:ds="http://schemas.openxmlformats.org/officeDocument/2006/customXml" ds:itemID="{A0E534B6-8C05-4245-A832-7C4339AF85A2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213E921D-62C6-4B3C-B1D5-F604A37B3671}">
  <ds:schemaRefs>
    <ds:schemaRef ds:uri="ESRI.ArcGIS.Mapping.OfficeIntegration.PowerPointInfo"/>
  </ds:schemaRefs>
</ds:datastoreItem>
</file>

<file path=customXml/itemProps550.xml><?xml version="1.0" encoding="utf-8"?>
<ds:datastoreItem xmlns:ds="http://schemas.openxmlformats.org/officeDocument/2006/customXml" ds:itemID="{32415CD6-08DE-4571-B463-5A3D1617E1B3}">
  <ds:schemaRefs>
    <ds:schemaRef ds:uri="ESRI.ArcGIS.Mapping.OfficeIntegration.PowerPointInfo"/>
  </ds:schemaRefs>
</ds:datastoreItem>
</file>

<file path=customXml/itemProps551.xml><?xml version="1.0" encoding="utf-8"?>
<ds:datastoreItem xmlns:ds="http://schemas.openxmlformats.org/officeDocument/2006/customXml" ds:itemID="{FCA82502-D14F-4929-818D-95CAD61A7320}">
  <ds:schemaRefs>
    <ds:schemaRef ds:uri="ESRI.ArcGIS.Mapping.OfficeIntegration.PowerPointInfo"/>
  </ds:schemaRefs>
</ds:datastoreItem>
</file>

<file path=customXml/itemProps552.xml><?xml version="1.0" encoding="utf-8"?>
<ds:datastoreItem xmlns:ds="http://schemas.openxmlformats.org/officeDocument/2006/customXml" ds:itemID="{7AA76DFF-2522-45E4-9565-F7A912C9ECF4}">
  <ds:schemaRefs>
    <ds:schemaRef ds:uri="ESRI.ArcGIS.Mapping.OfficeIntegration.PowerPointInfo"/>
  </ds:schemaRefs>
</ds:datastoreItem>
</file>

<file path=customXml/itemProps553.xml><?xml version="1.0" encoding="utf-8"?>
<ds:datastoreItem xmlns:ds="http://schemas.openxmlformats.org/officeDocument/2006/customXml" ds:itemID="{F3F96A3B-ED7E-4347-9595-71B26A77B2E7}">
  <ds:schemaRefs>
    <ds:schemaRef ds:uri="ESRI.ArcGIS.Mapping.OfficeIntegration.PowerPointInfo"/>
  </ds:schemaRefs>
</ds:datastoreItem>
</file>

<file path=customXml/itemProps554.xml><?xml version="1.0" encoding="utf-8"?>
<ds:datastoreItem xmlns:ds="http://schemas.openxmlformats.org/officeDocument/2006/customXml" ds:itemID="{17BFD44E-5C89-4AFB-881E-5029EC1AC6AF}">
  <ds:schemaRefs>
    <ds:schemaRef ds:uri="ESRI.ArcGIS.Mapping.OfficeIntegration.PowerPointInfo"/>
  </ds:schemaRefs>
</ds:datastoreItem>
</file>

<file path=customXml/itemProps555.xml><?xml version="1.0" encoding="utf-8"?>
<ds:datastoreItem xmlns:ds="http://schemas.openxmlformats.org/officeDocument/2006/customXml" ds:itemID="{89AD0E45-3532-48E8-BB37-F8C010C36B9F}">
  <ds:schemaRefs>
    <ds:schemaRef ds:uri="ESRI.ArcGIS.Mapping.OfficeIntegration.PowerPointInfo"/>
  </ds:schemaRefs>
</ds:datastoreItem>
</file>

<file path=customXml/itemProps556.xml><?xml version="1.0" encoding="utf-8"?>
<ds:datastoreItem xmlns:ds="http://schemas.openxmlformats.org/officeDocument/2006/customXml" ds:itemID="{104ACCCC-0D4A-4B92-9C10-67CCD2ADAC78}">
  <ds:schemaRefs>
    <ds:schemaRef ds:uri="ESRI.ArcGIS.Mapping.OfficeIntegration.PowerPointInfo"/>
  </ds:schemaRefs>
</ds:datastoreItem>
</file>

<file path=customXml/itemProps557.xml><?xml version="1.0" encoding="utf-8"?>
<ds:datastoreItem xmlns:ds="http://schemas.openxmlformats.org/officeDocument/2006/customXml" ds:itemID="{45300E1A-E512-4D3F-AEDF-3644E30AB50F}">
  <ds:schemaRefs>
    <ds:schemaRef ds:uri="ESRI.ArcGIS.Mapping.OfficeIntegration.PowerPointInfo"/>
  </ds:schemaRefs>
</ds:datastoreItem>
</file>

<file path=customXml/itemProps558.xml><?xml version="1.0" encoding="utf-8"?>
<ds:datastoreItem xmlns:ds="http://schemas.openxmlformats.org/officeDocument/2006/customXml" ds:itemID="{C54BDF8B-E7D2-41E4-80FD-C9DC064D2C36}">
  <ds:schemaRefs>
    <ds:schemaRef ds:uri="ESRI.ArcGIS.Mapping.OfficeIntegration.PowerPointInfo"/>
  </ds:schemaRefs>
</ds:datastoreItem>
</file>

<file path=customXml/itemProps559.xml><?xml version="1.0" encoding="utf-8"?>
<ds:datastoreItem xmlns:ds="http://schemas.openxmlformats.org/officeDocument/2006/customXml" ds:itemID="{E8475807-F372-467A-B200-83ABF5F73EAE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5B592D40-0D2A-4844-B232-BC07CC6A11AE}">
  <ds:schemaRefs>
    <ds:schemaRef ds:uri="ESRI.ArcGIS.Mapping.OfficeIntegration.PowerPointInfo"/>
  </ds:schemaRefs>
</ds:datastoreItem>
</file>

<file path=customXml/itemProps560.xml><?xml version="1.0" encoding="utf-8"?>
<ds:datastoreItem xmlns:ds="http://schemas.openxmlformats.org/officeDocument/2006/customXml" ds:itemID="{C2B60F55-2714-4ABF-BEB1-AD823207CF80}">
  <ds:schemaRefs>
    <ds:schemaRef ds:uri="ESRI.ArcGIS.Mapping.OfficeIntegration.PowerPointInfo"/>
  </ds:schemaRefs>
</ds:datastoreItem>
</file>

<file path=customXml/itemProps561.xml><?xml version="1.0" encoding="utf-8"?>
<ds:datastoreItem xmlns:ds="http://schemas.openxmlformats.org/officeDocument/2006/customXml" ds:itemID="{8AFB495A-0211-4326-9812-0D142885A7E0}">
  <ds:schemaRefs>
    <ds:schemaRef ds:uri="ESRI.ArcGIS.Mapping.OfficeIntegration.PowerPointInfo"/>
  </ds:schemaRefs>
</ds:datastoreItem>
</file>

<file path=customXml/itemProps562.xml><?xml version="1.0" encoding="utf-8"?>
<ds:datastoreItem xmlns:ds="http://schemas.openxmlformats.org/officeDocument/2006/customXml" ds:itemID="{5639521C-4D84-4336-A894-64F61F3DC336}">
  <ds:schemaRefs>
    <ds:schemaRef ds:uri="ESRI.ArcGIS.Mapping.OfficeIntegration.PowerPointInfo"/>
  </ds:schemaRefs>
</ds:datastoreItem>
</file>

<file path=customXml/itemProps563.xml><?xml version="1.0" encoding="utf-8"?>
<ds:datastoreItem xmlns:ds="http://schemas.openxmlformats.org/officeDocument/2006/customXml" ds:itemID="{EC20E18B-1CA6-4BBC-BA52-19FF618FCC63}">
  <ds:schemaRefs>
    <ds:schemaRef ds:uri="ESRI.ArcGIS.Mapping.OfficeIntegration.PowerPointInfo"/>
  </ds:schemaRefs>
</ds:datastoreItem>
</file>

<file path=customXml/itemProps564.xml><?xml version="1.0" encoding="utf-8"?>
<ds:datastoreItem xmlns:ds="http://schemas.openxmlformats.org/officeDocument/2006/customXml" ds:itemID="{8E25C04C-FEB3-4EB5-B6D8-A96C0ADE7DCA}">
  <ds:schemaRefs>
    <ds:schemaRef ds:uri="ESRI.ArcGIS.Mapping.OfficeIntegration.PowerPointInfo"/>
  </ds:schemaRefs>
</ds:datastoreItem>
</file>

<file path=customXml/itemProps565.xml><?xml version="1.0" encoding="utf-8"?>
<ds:datastoreItem xmlns:ds="http://schemas.openxmlformats.org/officeDocument/2006/customXml" ds:itemID="{EF7CD702-5E2D-435E-95D3-742BA55F2C79}">
  <ds:schemaRefs>
    <ds:schemaRef ds:uri="ESRI.ArcGIS.Mapping.OfficeIntegration.PowerPointInfo"/>
  </ds:schemaRefs>
</ds:datastoreItem>
</file>

<file path=customXml/itemProps566.xml><?xml version="1.0" encoding="utf-8"?>
<ds:datastoreItem xmlns:ds="http://schemas.openxmlformats.org/officeDocument/2006/customXml" ds:itemID="{ECFFE509-A786-4A61-9724-93F130774E1F}">
  <ds:schemaRefs>
    <ds:schemaRef ds:uri="ESRI.ArcGIS.Mapping.OfficeIntegration.PowerPointInfo"/>
  </ds:schemaRefs>
</ds:datastoreItem>
</file>

<file path=customXml/itemProps567.xml><?xml version="1.0" encoding="utf-8"?>
<ds:datastoreItem xmlns:ds="http://schemas.openxmlformats.org/officeDocument/2006/customXml" ds:itemID="{5E7222A2-EF34-4EBE-AAD4-D867E58B1117}">
  <ds:schemaRefs>
    <ds:schemaRef ds:uri="ESRI.ArcGIS.Mapping.OfficeIntegration.PowerPointInfo"/>
  </ds:schemaRefs>
</ds:datastoreItem>
</file>

<file path=customXml/itemProps568.xml><?xml version="1.0" encoding="utf-8"?>
<ds:datastoreItem xmlns:ds="http://schemas.openxmlformats.org/officeDocument/2006/customXml" ds:itemID="{4E034766-0A5A-410B-9ADE-1FDA25E71D81}">
  <ds:schemaRefs>
    <ds:schemaRef ds:uri="ESRI.ArcGIS.Mapping.OfficeIntegration.PowerPointInfo"/>
  </ds:schemaRefs>
</ds:datastoreItem>
</file>

<file path=customXml/itemProps569.xml><?xml version="1.0" encoding="utf-8"?>
<ds:datastoreItem xmlns:ds="http://schemas.openxmlformats.org/officeDocument/2006/customXml" ds:itemID="{759717C3-CBB1-4B62-B970-B7B854AB8377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E5CC3155-8D99-4997-AB39-B5E1A5713E9B}">
  <ds:schemaRefs>
    <ds:schemaRef ds:uri="ESRI.ArcGIS.Mapping.OfficeIntegration.PowerPointInfo"/>
  </ds:schemaRefs>
</ds:datastoreItem>
</file>

<file path=customXml/itemProps570.xml><?xml version="1.0" encoding="utf-8"?>
<ds:datastoreItem xmlns:ds="http://schemas.openxmlformats.org/officeDocument/2006/customXml" ds:itemID="{EC39415D-0BF3-491C-9C50-22A91679258B}">
  <ds:schemaRefs>
    <ds:schemaRef ds:uri="ESRI.ArcGIS.Mapping.OfficeIntegration.PowerPointInfo"/>
  </ds:schemaRefs>
</ds:datastoreItem>
</file>

<file path=customXml/itemProps571.xml><?xml version="1.0" encoding="utf-8"?>
<ds:datastoreItem xmlns:ds="http://schemas.openxmlformats.org/officeDocument/2006/customXml" ds:itemID="{AD71E224-5D7C-4CD7-88AF-AF2FC1E4D5D3}">
  <ds:schemaRefs>
    <ds:schemaRef ds:uri="ESRI.ArcGIS.Mapping.OfficeIntegration.PowerPointInfo"/>
  </ds:schemaRefs>
</ds:datastoreItem>
</file>

<file path=customXml/itemProps572.xml><?xml version="1.0" encoding="utf-8"?>
<ds:datastoreItem xmlns:ds="http://schemas.openxmlformats.org/officeDocument/2006/customXml" ds:itemID="{6BA2D56D-4D30-4830-8182-12D9888084EF}">
  <ds:schemaRefs>
    <ds:schemaRef ds:uri="ESRI.ArcGIS.Mapping.OfficeIntegration.PowerPointInfo"/>
  </ds:schemaRefs>
</ds:datastoreItem>
</file>

<file path=customXml/itemProps573.xml><?xml version="1.0" encoding="utf-8"?>
<ds:datastoreItem xmlns:ds="http://schemas.openxmlformats.org/officeDocument/2006/customXml" ds:itemID="{266286D1-FB85-4D96-AE85-77FF162AC15F}">
  <ds:schemaRefs>
    <ds:schemaRef ds:uri="ESRI.ArcGIS.Mapping.OfficeIntegration.PowerPointInfo"/>
  </ds:schemaRefs>
</ds:datastoreItem>
</file>

<file path=customXml/itemProps574.xml><?xml version="1.0" encoding="utf-8"?>
<ds:datastoreItem xmlns:ds="http://schemas.openxmlformats.org/officeDocument/2006/customXml" ds:itemID="{91A9C900-FB1B-4A15-A6F3-DE5F3E834E8A}">
  <ds:schemaRefs>
    <ds:schemaRef ds:uri="ESRI.ArcGIS.Mapping.OfficeIntegration.PowerPointInfo"/>
  </ds:schemaRefs>
</ds:datastoreItem>
</file>

<file path=customXml/itemProps575.xml><?xml version="1.0" encoding="utf-8"?>
<ds:datastoreItem xmlns:ds="http://schemas.openxmlformats.org/officeDocument/2006/customXml" ds:itemID="{EF6F6074-E89C-40E7-9AC1-D747A4CBABA4}">
  <ds:schemaRefs>
    <ds:schemaRef ds:uri="ESRI.ArcGIS.Mapping.OfficeIntegration.PowerPointInfo"/>
  </ds:schemaRefs>
</ds:datastoreItem>
</file>

<file path=customXml/itemProps576.xml><?xml version="1.0" encoding="utf-8"?>
<ds:datastoreItem xmlns:ds="http://schemas.openxmlformats.org/officeDocument/2006/customXml" ds:itemID="{DF5359E1-4F90-42B7-BFCD-B93281FC64A6}">
  <ds:schemaRefs>
    <ds:schemaRef ds:uri="ESRI.ArcGIS.Mapping.OfficeIntegration.PowerPointInfo"/>
  </ds:schemaRefs>
</ds:datastoreItem>
</file>

<file path=customXml/itemProps577.xml><?xml version="1.0" encoding="utf-8"?>
<ds:datastoreItem xmlns:ds="http://schemas.openxmlformats.org/officeDocument/2006/customXml" ds:itemID="{38AF8A68-92DF-4B53-A46B-CC727AE7352C}">
  <ds:schemaRefs>
    <ds:schemaRef ds:uri="ESRI.ArcGIS.Mapping.OfficeIntegration.PowerPointInfo"/>
  </ds:schemaRefs>
</ds:datastoreItem>
</file>

<file path=customXml/itemProps578.xml><?xml version="1.0" encoding="utf-8"?>
<ds:datastoreItem xmlns:ds="http://schemas.openxmlformats.org/officeDocument/2006/customXml" ds:itemID="{3EE2C2FC-2858-426D-A0A5-CC2B773EE03E}">
  <ds:schemaRefs>
    <ds:schemaRef ds:uri="ESRI.ArcGIS.Mapping.OfficeIntegration.PowerPointInfo"/>
  </ds:schemaRefs>
</ds:datastoreItem>
</file>

<file path=customXml/itemProps579.xml><?xml version="1.0" encoding="utf-8"?>
<ds:datastoreItem xmlns:ds="http://schemas.openxmlformats.org/officeDocument/2006/customXml" ds:itemID="{C4A8CDE9-10AD-4087-8C3C-449314E05F21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07FEA340-521F-4F2D-94AC-6B1084A3D7DE}">
  <ds:schemaRefs>
    <ds:schemaRef ds:uri="ESRI.ArcGIS.Mapping.OfficeIntegration.PowerPointInfo"/>
  </ds:schemaRefs>
</ds:datastoreItem>
</file>

<file path=customXml/itemProps580.xml><?xml version="1.0" encoding="utf-8"?>
<ds:datastoreItem xmlns:ds="http://schemas.openxmlformats.org/officeDocument/2006/customXml" ds:itemID="{0559CBDA-8128-4480-93E2-2CBD80351E19}">
  <ds:schemaRefs>
    <ds:schemaRef ds:uri="ESRI.ArcGIS.Mapping.OfficeIntegration.PowerPointInfo"/>
  </ds:schemaRefs>
</ds:datastoreItem>
</file>

<file path=customXml/itemProps581.xml><?xml version="1.0" encoding="utf-8"?>
<ds:datastoreItem xmlns:ds="http://schemas.openxmlformats.org/officeDocument/2006/customXml" ds:itemID="{2B384427-6D22-407D-B14B-E914E2C0237C}">
  <ds:schemaRefs>
    <ds:schemaRef ds:uri="ESRI.ArcGIS.Mapping.OfficeIntegration.PowerPointInfo"/>
  </ds:schemaRefs>
</ds:datastoreItem>
</file>

<file path=customXml/itemProps582.xml><?xml version="1.0" encoding="utf-8"?>
<ds:datastoreItem xmlns:ds="http://schemas.openxmlformats.org/officeDocument/2006/customXml" ds:itemID="{86B63CCA-70EF-4FC9-BEDE-58A22CAC7CEA}">
  <ds:schemaRefs>
    <ds:schemaRef ds:uri="ESRI.ArcGIS.Mapping.OfficeIntegration.PowerPointInfo"/>
  </ds:schemaRefs>
</ds:datastoreItem>
</file>

<file path=customXml/itemProps583.xml><?xml version="1.0" encoding="utf-8"?>
<ds:datastoreItem xmlns:ds="http://schemas.openxmlformats.org/officeDocument/2006/customXml" ds:itemID="{A527C550-0681-435A-9F33-71808043FA4F}">
  <ds:schemaRefs>
    <ds:schemaRef ds:uri="ESRI.ArcGIS.Mapping.OfficeIntegration.PowerPointInfo"/>
  </ds:schemaRefs>
</ds:datastoreItem>
</file>

<file path=customXml/itemProps584.xml><?xml version="1.0" encoding="utf-8"?>
<ds:datastoreItem xmlns:ds="http://schemas.openxmlformats.org/officeDocument/2006/customXml" ds:itemID="{CB9DDFA5-AD4F-4EAD-85D2-A09EFB655E71}">
  <ds:schemaRefs>
    <ds:schemaRef ds:uri="ESRI.ArcGIS.Mapping.OfficeIntegration.PowerPointInfo"/>
  </ds:schemaRefs>
</ds:datastoreItem>
</file>

<file path=customXml/itemProps585.xml><?xml version="1.0" encoding="utf-8"?>
<ds:datastoreItem xmlns:ds="http://schemas.openxmlformats.org/officeDocument/2006/customXml" ds:itemID="{5F21F63D-CC28-4C56-BC21-B745395AD191}">
  <ds:schemaRefs>
    <ds:schemaRef ds:uri="ESRI.ArcGIS.Mapping.OfficeIntegration.PowerPointInfo"/>
  </ds:schemaRefs>
</ds:datastoreItem>
</file>

<file path=customXml/itemProps586.xml><?xml version="1.0" encoding="utf-8"?>
<ds:datastoreItem xmlns:ds="http://schemas.openxmlformats.org/officeDocument/2006/customXml" ds:itemID="{64FD7912-5886-46D8-B1D8-51DC66322133}">
  <ds:schemaRefs>
    <ds:schemaRef ds:uri="ESRI.ArcGIS.Mapping.OfficeIntegration.PowerPointInfo"/>
  </ds:schemaRefs>
</ds:datastoreItem>
</file>

<file path=customXml/itemProps587.xml><?xml version="1.0" encoding="utf-8"?>
<ds:datastoreItem xmlns:ds="http://schemas.openxmlformats.org/officeDocument/2006/customXml" ds:itemID="{AB631FD6-C9CA-40E2-925C-B6FDBCAF3488}">
  <ds:schemaRefs>
    <ds:schemaRef ds:uri="ESRI.ArcGIS.Mapping.OfficeIntegration.PowerPointInfo"/>
  </ds:schemaRefs>
</ds:datastoreItem>
</file>

<file path=customXml/itemProps588.xml><?xml version="1.0" encoding="utf-8"?>
<ds:datastoreItem xmlns:ds="http://schemas.openxmlformats.org/officeDocument/2006/customXml" ds:itemID="{F4032176-C9FB-4FE6-99DB-5C4DA35A2F07}">
  <ds:schemaRefs>
    <ds:schemaRef ds:uri="ESRI.ArcGIS.Mapping.OfficeIntegration.PowerPointInfo"/>
  </ds:schemaRefs>
</ds:datastoreItem>
</file>

<file path=customXml/itemProps589.xml><?xml version="1.0" encoding="utf-8"?>
<ds:datastoreItem xmlns:ds="http://schemas.openxmlformats.org/officeDocument/2006/customXml" ds:itemID="{82155250-426B-47B6-881B-552021E6F754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14B0EAC-6CDD-432B-A4AF-584EFF37870D}">
  <ds:schemaRefs>
    <ds:schemaRef ds:uri="ESRI.ArcGIS.Mapping.OfficeIntegration.PowerPointInfo"/>
  </ds:schemaRefs>
</ds:datastoreItem>
</file>

<file path=customXml/itemProps590.xml><?xml version="1.0" encoding="utf-8"?>
<ds:datastoreItem xmlns:ds="http://schemas.openxmlformats.org/officeDocument/2006/customXml" ds:itemID="{A7392BD1-C6C5-4D3D-9FFE-4268CEF1472F}">
  <ds:schemaRefs>
    <ds:schemaRef ds:uri="ESRI.ArcGIS.Mapping.OfficeIntegration.PowerPointInfo"/>
  </ds:schemaRefs>
</ds:datastoreItem>
</file>

<file path=customXml/itemProps591.xml><?xml version="1.0" encoding="utf-8"?>
<ds:datastoreItem xmlns:ds="http://schemas.openxmlformats.org/officeDocument/2006/customXml" ds:itemID="{6D62BF12-0D01-409D-AE0C-8C2112A18ED7}">
  <ds:schemaRefs>
    <ds:schemaRef ds:uri="ESRI.ArcGIS.Mapping.OfficeIntegration.PowerPointInfo"/>
  </ds:schemaRefs>
</ds:datastoreItem>
</file>

<file path=customXml/itemProps592.xml><?xml version="1.0" encoding="utf-8"?>
<ds:datastoreItem xmlns:ds="http://schemas.openxmlformats.org/officeDocument/2006/customXml" ds:itemID="{DBA4901B-960B-422E-BB7A-4755A17E7C94}">
  <ds:schemaRefs>
    <ds:schemaRef ds:uri="ESRI.ArcGIS.Mapping.OfficeIntegration.PowerPointInfo"/>
  </ds:schemaRefs>
</ds:datastoreItem>
</file>

<file path=customXml/itemProps593.xml><?xml version="1.0" encoding="utf-8"?>
<ds:datastoreItem xmlns:ds="http://schemas.openxmlformats.org/officeDocument/2006/customXml" ds:itemID="{F49DECC5-7B20-4D2E-9BC4-ED786F3528C7}">
  <ds:schemaRefs>
    <ds:schemaRef ds:uri="ESRI.ArcGIS.Mapping.OfficeIntegration.PowerPointInfo"/>
  </ds:schemaRefs>
</ds:datastoreItem>
</file>

<file path=customXml/itemProps594.xml><?xml version="1.0" encoding="utf-8"?>
<ds:datastoreItem xmlns:ds="http://schemas.openxmlformats.org/officeDocument/2006/customXml" ds:itemID="{9A5C2345-4D74-4B9B-A70D-45B796B757B2}">
  <ds:schemaRefs>
    <ds:schemaRef ds:uri="ESRI.ArcGIS.Mapping.OfficeIntegration.PowerPointInfo"/>
  </ds:schemaRefs>
</ds:datastoreItem>
</file>

<file path=customXml/itemProps595.xml><?xml version="1.0" encoding="utf-8"?>
<ds:datastoreItem xmlns:ds="http://schemas.openxmlformats.org/officeDocument/2006/customXml" ds:itemID="{F4F3091C-9738-4934-9FC4-FE0A39821E2E}">
  <ds:schemaRefs>
    <ds:schemaRef ds:uri="ESRI.ArcGIS.Mapping.OfficeIntegration.PowerPointInfo"/>
  </ds:schemaRefs>
</ds:datastoreItem>
</file>

<file path=customXml/itemProps596.xml><?xml version="1.0" encoding="utf-8"?>
<ds:datastoreItem xmlns:ds="http://schemas.openxmlformats.org/officeDocument/2006/customXml" ds:itemID="{921D9652-F4E3-40EA-8773-5B421EF519DE}">
  <ds:schemaRefs>
    <ds:schemaRef ds:uri="ESRI.ArcGIS.Mapping.OfficeIntegration.PowerPointInfo"/>
  </ds:schemaRefs>
</ds:datastoreItem>
</file>

<file path=customXml/itemProps597.xml><?xml version="1.0" encoding="utf-8"?>
<ds:datastoreItem xmlns:ds="http://schemas.openxmlformats.org/officeDocument/2006/customXml" ds:itemID="{88B0B2F3-D60F-4BDC-A3A3-40F760958230}">
  <ds:schemaRefs>
    <ds:schemaRef ds:uri="ESRI.ArcGIS.Mapping.OfficeIntegration.PowerPointInfo"/>
  </ds:schemaRefs>
</ds:datastoreItem>
</file>

<file path=customXml/itemProps598.xml><?xml version="1.0" encoding="utf-8"?>
<ds:datastoreItem xmlns:ds="http://schemas.openxmlformats.org/officeDocument/2006/customXml" ds:itemID="{77FC25CF-1FB6-498C-A8C0-98C2856EF27E}">
  <ds:schemaRefs>
    <ds:schemaRef ds:uri="ESRI.ArcGIS.Mapping.OfficeIntegration.PowerPointInfo"/>
  </ds:schemaRefs>
</ds:datastoreItem>
</file>

<file path=customXml/itemProps599.xml><?xml version="1.0" encoding="utf-8"?>
<ds:datastoreItem xmlns:ds="http://schemas.openxmlformats.org/officeDocument/2006/customXml" ds:itemID="{FDB4F927-15F3-4D3F-A87A-37B311DA58F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E299188-019D-490A-9659-93A87365CE0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70520424-BF00-49DB-903C-73A1C5066DA9}">
  <ds:schemaRefs>
    <ds:schemaRef ds:uri="ESRI.ArcGIS.Mapping.OfficeIntegration.PowerPointInfo"/>
  </ds:schemaRefs>
</ds:datastoreItem>
</file>

<file path=customXml/itemProps600.xml><?xml version="1.0" encoding="utf-8"?>
<ds:datastoreItem xmlns:ds="http://schemas.openxmlformats.org/officeDocument/2006/customXml" ds:itemID="{C49414DF-B47E-4ED0-BFC3-719DC0F0E6C9}">
  <ds:schemaRefs>
    <ds:schemaRef ds:uri="ESRI.ArcGIS.Mapping.OfficeIntegration.PowerPointInfo"/>
  </ds:schemaRefs>
</ds:datastoreItem>
</file>

<file path=customXml/itemProps601.xml><?xml version="1.0" encoding="utf-8"?>
<ds:datastoreItem xmlns:ds="http://schemas.openxmlformats.org/officeDocument/2006/customXml" ds:itemID="{60365846-11DC-4CC0-935B-A4BB885F9A09}">
  <ds:schemaRefs>
    <ds:schemaRef ds:uri="ESRI.ArcGIS.Mapping.OfficeIntegration.PowerPointInfo"/>
  </ds:schemaRefs>
</ds:datastoreItem>
</file>

<file path=customXml/itemProps602.xml><?xml version="1.0" encoding="utf-8"?>
<ds:datastoreItem xmlns:ds="http://schemas.openxmlformats.org/officeDocument/2006/customXml" ds:itemID="{A0852A9A-43B0-43F5-A94B-7097CD6421D8}">
  <ds:schemaRefs>
    <ds:schemaRef ds:uri="ESRI.ArcGIS.Mapping.OfficeIntegration.PowerPointInfo"/>
  </ds:schemaRefs>
</ds:datastoreItem>
</file>

<file path=customXml/itemProps603.xml><?xml version="1.0" encoding="utf-8"?>
<ds:datastoreItem xmlns:ds="http://schemas.openxmlformats.org/officeDocument/2006/customXml" ds:itemID="{810B39A3-DDA5-4F7D-B763-DAC9803155FD}">
  <ds:schemaRefs>
    <ds:schemaRef ds:uri="ESRI.ArcGIS.Mapping.OfficeIntegration.PowerPointInfo"/>
  </ds:schemaRefs>
</ds:datastoreItem>
</file>

<file path=customXml/itemProps604.xml><?xml version="1.0" encoding="utf-8"?>
<ds:datastoreItem xmlns:ds="http://schemas.openxmlformats.org/officeDocument/2006/customXml" ds:itemID="{499EE7E5-CCE4-4E66-BC42-C6A6180B47F1}">
  <ds:schemaRefs>
    <ds:schemaRef ds:uri="ESRI.ArcGIS.Mapping.OfficeIntegration.PowerPointInfo"/>
  </ds:schemaRefs>
</ds:datastoreItem>
</file>

<file path=customXml/itemProps605.xml><?xml version="1.0" encoding="utf-8"?>
<ds:datastoreItem xmlns:ds="http://schemas.openxmlformats.org/officeDocument/2006/customXml" ds:itemID="{F5A785B2-BBF3-482E-A747-2453377B2308}">
  <ds:schemaRefs>
    <ds:schemaRef ds:uri="ESRI.ArcGIS.Mapping.OfficeIntegration.PowerPointInfo"/>
  </ds:schemaRefs>
</ds:datastoreItem>
</file>

<file path=customXml/itemProps606.xml><?xml version="1.0" encoding="utf-8"?>
<ds:datastoreItem xmlns:ds="http://schemas.openxmlformats.org/officeDocument/2006/customXml" ds:itemID="{2E9205A7-7F43-4547-A472-E610F39F986C}">
  <ds:schemaRefs>
    <ds:schemaRef ds:uri="ESRI.ArcGIS.Mapping.OfficeIntegration.PowerPointInfo"/>
  </ds:schemaRefs>
</ds:datastoreItem>
</file>

<file path=customXml/itemProps607.xml><?xml version="1.0" encoding="utf-8"?>
<ds:datastoreItem xmlns:ds="http://schemas.openxmlformats.org/officeDocument/2006/customXml" ds:itemID="{1A57A115-3335-449C-9041-41772EB5B5ED}">
  <ds:schemaRefs>
    <ds:schemaRef ds:uri="ESRI.ArcGIS.Mapping.OfficeIntegration.PowerPointInfo"/>
  </ds:schemaRefs>
</ds:datastoreItem>
</file>

<file path=customXml/itemProps608.xml><?xml version="1.0" encoding="utf-8"?>
<ds:datastoreItem xmlns:ds="http://schemas.openxmlformats.org/officeDocument/2006/customXml" ds:itemID="{15DC4451-C8DA-40FD-B407-E0C74B2F92E2}">
  <ds:schemaRefs>
    <ds:schemaRef ds:uri="ESRI.ArcGIS.Mapping.OfficeIntegration.PowerPointInfo"/>
  </ds:schemaRefs>
</ds:datastoreItem>
</file>

<file path=customXml/itemProps609.xml><?xml version="1.0" encoding="utf-8"?>
<ds:datastoreItem xmlns:ds="http://schemas.openxmlformats.org/officeDocument/2006/customXml" ds:itemID="{300AF286-9703-46F5-87D1-14164115A561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E05460F-D0D2-4934-AC65-A35BDFC53005}">
  <ds:schemaRefs>
    <ds:schemaRef ds:uri="ESRI.ArcGIS.Mapping.OfficeIntegration.PowerPointInfo"/>
  </ds:schemaRefs>
</ds:datastoreItem>
</file>

<file path=customXml/itemProps610.xml><?xml version="1.0" encoding="utf-8"?>
<ds:datastoreItem xmlns:ds="http://schemas.openxmlformats.org/officeDocument/2006/customXml" ds:itemID="{DFC719D2-8A56-4A7B-B650-CA0C4B982876}">
  <ds:schemaRefs>
    <ds:schemaRef ds:uri="ESRI.ArcGIS.Mapping.OfficeIntegration.PowerPointInfo"/>
  </ds:schemaRefs>
</ds:datastoreItem>
</file>

<file path=customXml/itemProps611.xml><?xml version="1.0" encoding="utf-8"?>
<ds:datastoreItem xmlns:ds="http://schemas.openxmlformats.org/officeDocument/2006/customXml" ds:itemID="{F5967BDE-A21D-48C8-B56A-5FFE9B4AC89F}">
  <ds:schemaRefs>
    <ds:schemaRef ds:uri="ESRI.ArcGIS.Mapping.OfficeIntegration.PowerPointInfo"/>
  </ds:schemaRefs>
</ds:datastoreItem>
</file>

<file path=customXml/itemProps612.xml><?xml version="1.0" encoding="utf-8"?>
<ds:datastoreItem xmlns:ds="http://schemas.openxmlformats.org/officeDocument/2006/customXml" ds:itemID="{B273F6C8-D2F4-4E79-BF38-DD0E907D9F3D}">
  <ds:schemaRefs>
    <ds:schemaRef ds:uri="ESRI.ArcGIS.Mapping.OfficeIntegration.PowerPointInfo"/>
  </ds:schemaRefs>
</ds:datastoreItem>
</file>

<file path=customXml/itemProps613.xml><?xml version="1.0" encoding="utf-8"?>
<ds:datastoreItem xmlns:ds="http://schemas.openxmlformats.org/officeDocument/2006/customXml" ds:itemID="{7EF8D7B5-6B47-4C61-B536-5E8AC2CD58C0}">
  <ds:schemaRefs>
    <ds:schemaRef ds:uri="ESRI.ArcGIS.Mapping.OfficeIntegration.PowerPointInfo"/>
  </ds:schemaRefs>
</ds:datastoreItem>
</file>

<file path=customXml/itemProps614.xml><?xml version="1.0" encoding="utf-8"?>
<ds:datastoreItem xmlns:ds="http://schemas.openxmlformats.org/officeDocument/2006/customXml" ds:itemID="{079F420C-84F2-4F01-870E-1B5A5ADCECDD}">
  <ds:schemaRefs>
    <ds:schemaRef ds:uri="ESRI.ArcGIS.Mapping.OfficeIntegration.PowerPointInfo"/>
  </ds:schemaRefs>
</ds:datastoreItem>
</file>

<file path=customXml/itemProps615.xml><?xml version="1.0" encoding="utf-8"?>
<ds:datastoreItem xmlns:ds="http://schemas.openxmlformats.org/officeDocument/2006/customXml" ds:itemID="{B61AC753-0993-4C29-8EF0-5CAD8CBC9179}">
  <ds:schemaRefs>
    <ds:schemaRef ds:uri="ESRI.ArcGIS.Mapping.OfficeIntegration.PowerPointInfo"/>
  </ds:schemaRefs>
</ds:datastoreItem>
</file>

<file path=customXml/itemProps616.xml><?xml version="1.0" encoding="utf-8"?>
<ds:datastoreItem xmlns:ds="http://schemas.openxmlformats.org/officeDocument/2006/customXml" ds:itemID="{BFC4A3AB-85D9-488B-9262-29FBA8423CBE}">
  <ds:schemaRefs>
    <ds:schemaRef ds:uri="ESRI.ArcGIS.Mapping.OfficeIntegration.PowerPointInfo"/>
  </ds:schemaRefs>
</ds:datastoreItem>
</file>

<file path=customXml/itemProps617.xml><?xml version="1.0" encoding="utf-8"?>
<ds:datastoreItem xmlns:ds="http://schemas.openxmlformats.org/officeDocument/2006/customXml" ds:itemID="{23AAD391-A6AB-44AB-BFAB-AA2179EFD498}">
  <ds:schemaRefs>
    <ds:schemaRef ds:uri="ESRI.ArcGIS.Mapping.OfficeIntegration.PowerPointInfo"/>
  </ds:schemaRefs>
</ds:datastoreItem>
</file>

<file path=customXml/itemProps618.xml><?xml version="1.0" encoding="utf-8"?>
<ds:datastoreItem xmlns:ds="http://schemas.openxmlformats.org/officeDocument/2006/customXml" ds:itemID="{DA61377C-197C-4518-9D3E-B4BD879C0290}">
  <ds:schemaRefs>
    <ds:schemaRef ds:uri="ESRI.ArcGIS.Mapping.OfficeIntegration.PowerPointInfo"/>
  </ds:schemaRefs>
</ds:datastoreItem>
</file>

<file path=customXml/itemProps619.xml><?xml version="1.0" encoding="utf-8"?>
<ds:datastoreItem xmlns:ds="http://schemas.openxmlformats.org/officeDocument/2006/customXml" ds:itemID="{33B490AA-58AC-4E44-96DA-F7890890412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78CD91BA-8104-42F2-847E-82C42FC54DFB}">
  <ds:schemaRefs>
    <ds:schemaRef ds:uri="ESRI.ArcGIS.Mapping.OfficeIntegration.PowerPointInfo"/>
  </ds:schemaRefs>
</ds:datastoreItem>
</file>

<file path=customXml/itemProps620.xml><?xml version="1.0" encoding="utf-8"?>
<ds:datastoreItem xmlns:ds="http://schemas.openxmlformats.org/officeDocument/2006/customXml" ds:itemID="{DD81C2F0-08A2-4A03-A220-FEE8FC230F28}">
  <ds:schemaRefs>
    <ds:schemaRef ds:uri="ESRI.ArcGIS.Mapping.OfficeIntegration.PowerPointInfo"/>
  </ds:schemaRefs>
</ds:datastoreItem>
</file>

<file path=customXml/itemProps621.xml><?xml version="1.0" encoding="utf-8"?>
<ds:datastoreItem xmlns:ds="http://schemas.openxmlformats.org/officeDocument/2006/customXml" ds:itemID="{DCEF6B4B-1B6F-4CB1-8C73-14A624A787B7}">
  <ds:schemaRefs>
    <ds:schemaRef ds:uri="ESRI.ArcGIS.Mapping.OfficeIntegration.PowerPointInfo"/>
  </ds:schemaRefs>
</ds:datastoreItem>
</file>

<file path=customXml/itemProps622.xml><?xml version="1.0" encoding="utf-8"?>
<ds:datastoreItem xmlns:ds="http://schemas.openxmlformats.org/officeDocument/2006/customXml" ds:itemID="{72E2A190-8F46-4D2F-A42F-0A6EFE67F7F1}">
  <ds:schemaRefs>
    <ds:schemaRef ds:uri="ESRI.ArcGIS.Mapping.OfficeIntegration.PowerPointInfo"/>
  </ds:schemaRefs>
</ds:datastoreItem>
</file>

<file path=customXml/itemProps623.xml><?xml version="1.0" encoding="utf-8"?>
<ds:datastoreItem xmlns:ds="http://schemas.openxmlformats.org/officeDocument/2006/customXml" ds:itemID="{176C292D-AE56-4393-85B4-B98636E5511A}">
  <ds:schemaRefs>
    <ds:schemaRef ds:uri="ESRI.ArcGIS.Mapping.OfficeIntegration.PowerPointInfo"/>
  </ds:schemaRefs>
</ds:datastoreItem>
</file>

<file path=customXml/itemProps624.xml><?xml version="1.0" encoding="utf-8"?>
<ds:datastoreItem xmlns:ds="http://schemas.openxmlformats.org/officeDocument/2006/customXml" ds:itemID="{BF549862-EF26-4245-B96A-AA80837F13FC}">
  <ds:schemaRefs>
    <ds:schemaRef ds:uri="ESRI.ArcGIS.Mapping.OfficeIntegration.PowerPointInfo"/>
  </ds:schemaRefs>
</ds:datastoreItem>
</file>

<file path=customXml/itemProps625.xml><?xml version="1.0" encoding="utf-8"?>
<ds:datastoreItem xmlns:ds="http://schemas.openxmlformats.org/officeDocument/2006/customXml" ds:itemID="{F2A6D0E4-F5C8-494C-BFA3-252D6A8FB530}">
  <ds:schemaRefs>
    <ds:schemaRef ds:uri="ESRI.ArcGIS.Mapping.OfficeIntegration.PowerPointInfo"/>
  </ds:schemaRefs>
</ds:datastoreItem>
</file>

<file path=customXml/itemProps626.xml><?xml version="1.0" encoding="utf-8"?>
<ds:datastoreItem xmlns:ds="http://schemas.openxmlformats.org/officeDocument/2006/customXml" ds:itemID="{E60F3D69-E3CB-43F2-B19D-520A6E92BACE}">
  <ds:schemaRefs>
    <ds:schemaRef ds:uri="ESRI.ArcGIS.Mapping.OfficeIntegration.PowerPointInfo"/>
  </ds:schemaRefs>
</ds:datastoreItem>
</file>

<file path=customXml/itemProps627.xml><?xml version="1.0" encoding="utf-8"?>
<ds:datastoreItem xmlns:ds="http://schemas.openxmlformats.org/officeDocument/2006/customXml" ds:itemID="{DA689802-542F-4D41-B5A5-7C02DDE2545F}">
  <ds:schemaRefs>
    <ds:schemaRef ds:uri="ESRI.ArcGIS.Mapping.OfficeIntegration.PowerPointInfo"/>
  </ds:schemaRefs>
</ds:datastoreItem>
</file>

<file path=customXml/itemProps628.xml><?xml version="1.0" encoding="utf-8"?>
<ds:datastoreItem xmlns:ds="http://schemas.openxmlformats.org/officeDocument/2006/customXml" ds:itemID="{DCD6A140-2760-4302-8A79-761CBF7EDE9B}">
  <ds:schemaRefs>
    <ds:schemaRef ds:uri="ESRI.ArcGIS.Mapping.OfficeIntegration.PowerPointInfo"/>
  </ds:schemaRefs>
</ds:datastoreItem>
</file>

<file path=customXml/itemProps629.xml><?xml version="1.0" encoding="utf-8"?>
<ds:datastoreItem xmlns:ds="http://schemas.openxmlformats.org/officeDocument/2006/customXml" ds:itemID="{392562FC-FD35-4BEE-A991-EF18568B209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4E6B8AAF-0D1B-45F1-9D62-F5732F5AE604}">
  <ds:schemaRefs>
    <ds:schemaRef ds:uri="ESRI.ArcGIS.Mapping.OfficeIntegration.PowerPointInfo"/>
  </ds:schemaRefs>
</ds:datastoreItem>
</file>

<file path=customXml/itemProps630.xml><?xml version="1.0" encoding="utf-8"?>
<ds:datastoreItem xmlns:ds="http://schemas.openxmlformats.org/officeDocument/2006/customXml" ds:itemID="{3182248D-F260-45C1-8056-CBCBAC9E4619}">
  <ds:schemaRefs>
    <ds:schemaRef ds:uri="ESRI.ArcGIS.Mapping.OfficeIntegration.PowerPointInfo"/>
  </ds:schemaRefs>
</ds:datastoreItem>
</file>

<file path=customXml/itemProps631.xml><?xml version="1.0" encoding="utf-8"?>
<ds:datastoreItem xmlns:ds="http://schemas.openxmlformats.org/officeDocument/2006/customXml" ds:itemID="{8A362FFA-7823-4A17-832D-69B20FC6D607}">
  <ds:schemaRefs>
    <ds:schemaRef ds:uri="ESRI.ArcGIS.Mapping.OfficeIntegration.PowerPointInfo"/>
  </ds:schemaRefs>
</ds:datastoreItem>
</file>

<file path=customXml/itemProps632.xml><?xml version="1.0" encoding="utf-8"?>
<ds:datastoreItem xmlns:ds="http://schemas.openxmlformats.org/officeDocument/2006/customXml" ds:itemID="{6745D9C7-6062-49E2-A593-143649F92D2B}">
  <ds:schemaRefs>
    <ds:schemaRef ds:uri="ESRI.ArcGIS.Mapping.OfficeIntegration.PowerPointInfo"/>
  </ds:schemaRefs>
</ds:datastoreItem>
</file>

<file path=customXml/itemProps633.xml><?xml version="1.0" encoding="utf-8"?>
<ds:datastoreItem xmlns:ds="http://schemas.openxmlformats.org/officeDocument/2006/customXml" ds:itemID="{E2C73C52-3941-4D89-A6F3-D515CC69C811}">
  <ds:schemaRefs>
    <ds:schemaRef ds:uri="ESRI.ArcGIS.Mapping.OfficeIntegration.PowerPointInfo"/>
  </ds:schemaRefs>
</ds:datastoreItem>
</file>

<file path=customXml/itemProps634.xml><?xml version="1.0" encoding="utf-8"?>
<ds:datastoreItem xmlns:ds="http://schemas.openxmlformats.org/officeDocument/2006/customXml" ds:itemID="{696FE536-C2AD-4FCE-BDD9-2DD065B6A47B}">
  <ds:schemaRefs>
    <ds:schemaRef ds:uri="ESRI.ArcGIS.Mapping.OfficeIntegration.PowerPointInfo"/>
  </ds:schemaRefs>
</ds:datastoreItem>
</file>

<file path=customXml/itemProps635.xml><?xml version="1.0" encoding="utf-8"?>
<ds:datastoreItem xmlns:ds="http://schemas.openxmlformats.org/officeDocument/2006/customXml" ds:itemID="{2D3138B6-5641-4C1C-B71C-F4D3ECEE077E}">
  <ds:schemaRefs>
    <ds:schemaRef ds:uri="ESRI.ArcGIS.Mapping.OfficeIntegration.PowerPointInfo"/>
  </ds:schemaRefs>
</ds:datastoreItem>
</file>

<file path=customXml/itemProps636.xml><?xml version="1.0" encoding="utf-8"?>
<ds:datastoreItem xmlns:ds="http://schemas.openxmlformats.org/officeDocument/2006/customXml" ds:itemID="{B20DB7A7-DB29-42FD-8275-EE33E612662B}">
  <ds:schemaRefs>
    <ds:schemaRef ds:uri="ESRI.ArcGIS.Mapping.OfficeIntegration.PowerPointInfo"/>
  </ds:schemaRefs>
</ds:datastoreItem>
</file>

<file path=customXml/itemProps637.xml><?xml version="1.0" encoding="utf-8"?>
<ds:datastoreItem xmlns:ds="http://schemas.openxmlformats.org/officeDocument/2006/customXml" ds:itemID="{962A4A5D-D560-45B6-9508-D2EC6D46AD08}">
  <ds:schemaRefs>
    <ds:schemaRef ds:uri="ESRI.ArcGIS.Mapping.OfficeIntegration.PowerPointInfo"/>
  </ds:schemaRefs>
</ds:datastoreItem>
</file>

<file path=customXml/itemProps638.xml><?xml version="1.0" encoding="utf-8"?>
<ds:datastoreItem xmlns:ds="http://schemas.openxmlformats.org/officeDocument/2006/customXml" ds:itemID="{CF4D32A1-F64F-427A-9908-3BB600A4A220}">
  <ds:schemaRefs>
    <ds:schemaRef ds:uri="ESRI.ArcGIS.Mapping.OfficeIntegration.PowerPointInfo"/>
  </ds:schemaRefs>
</ds:datastoreItem>
</file>

<file path=customXml/itemProps639.xml><?xml version="1.0" encoding="utf-8"?>
<ds:datastoreItem xmlns:ds="http://schemas.openxmlformats.org/officeDocument/2006/customXml" ds:itemID="{7F2104C5-051A-47D7-899D-F9A5148F4548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164EE222-B1E8-4C34-8EEC-79B3B85AF1D7}">
  <ds:schemaRefs>
    <ds:schemaRef ds:uri="ESRI.ArcGIS.Mapping.OfficeIntegration.PowerPointInfo"/>
  </ds:schemaRefs>
</ds:datastoreItem>
</file>

<file path=customXml/itemProps640.xml><?xml version="1.0" encoding="utf-8"?>
<ds:datastoreItem xmlns:ds="http://schemas.openxmlformats.org/officeDocument/2006/customXml" ds:itemID="{0CC63C9C-CB55-4E3E-9C52-6B01A7D1503B}">
  <ds:schemaRefs>
    <ds:schemaRef ds:uri="ESRI.ArcGIS.Mapping.OfficeIntegration.PowerPointInfo"/>
  </ds:schemaRefs>
</ds:datastoreItem>
</file>

<file path=customXml/itemProps641.xml><?xml version="1.0" encoding="utf-8"?>
<ds:datastoreItem xmlns:ds="http://schemas.openxmlformats.org/officeDocument/2006/customXml" ds:itemID="{721B5988-D74D-40FE-964D-113B8F2BD6AA}">
  <ds:schemaRefs>
    <ds:schemaRef ds:uri="ESRI.ArcGIS.Mapping.OfficeIntegration.PowerPointInfo"/>
  </ds:schemaRefs>
</ds:datastoreItem>
</file>

<file path=customXml/itemProps642.xml><?xml version="1.0" encoding="utf-8"?>
<ds:datastoreItem xmlns:ds="http://schemas.openxmlformats.org/officeDocument/2006/customXml" ds:itemID="{B7A599E9-4196-4C95-96E9-A75A786A576A}">
  <ds:schemaRefs>
    <ds:schemaRef ds:uri="ESRI.ArcGIS.Mapping.OfficeIntegration.PowerPointInfo"/>
  </ds:schemaRefs>
</ds:datastoreItem>
</file>

<file path=customXml/itemProps643.xml><?xml version="1.0" encoding="utf-8"?>
<ds:datastoreItem xmlns:ds="http://schemas.openxmlformats.org/officeDocument/2006/customXml" ds:itemID="{9373C31E-2F3D-49C6-9CD3-EC477A9B481F}">
  <ds:schemaRefs>
    <ds:schemaRef ds:uri="ESRI.ArcGIS.Mapping.OfficeIntegration.PowerPointInfo"/>
  </ds:schemaRefs>
</ds:datastoreItem>
</file>

<file path=customXml/itemProps644.xml><?xml version="1.0" encoding="utf-8"?>
<ds:datastoreItem xmlns:ds="http://schemas.openxmlformats.org/officeDocument/2006/customXml" ds:itemID="{ED540B12-FAE0-4F10-ACFB-75C56014E6F3}">
  <ds:schemaRefs>
    <ds:schemaRef ds:uri="ESRI.ArcGIS.Mapping.OfficeIntegration.PowerPointInfo"/>
  </ds:schemaRefs>
</ds:datastoreItem>
</file>

<file path=customXml/itemProps645.xml><?xml version="1.0" encoding="utf-8"?>
<ds:datastoreItem xmlns:ds="http://schemas.openxmlformats.org/officeDocument/2006/customXml" ds:itemID="{D49F08E8-DEF4-42EC-99A2-94B50B161BAB}">
  <ds:schemaRefs>
    <ds:schemaRef ds:uri="ESRI.ArcGIS.Mapping.OfficeIntegration.PowerPointInfo"/>
  </ds:schemaRefs>
</ds:datastoreItem>
</file>

<file path=customXml/itemProps646.xml><?xml version="1.0" encoding="utf-8"?>
<ds:datastoreItem xmlns:ds="http://schemas.openxmlformats.org/officeDocument/2006/customXml" ds:itemID="{50B8482F-929D-4501-82EE-E1929ABBA03E}">
  <ds:schemaRefs>
    <ds:schemaRef ds:uri="ESRI.ArcGIS.Mapping.OfficeIntegration.PowerPointInfo"/>
  </ds:schemaRefs>
</ds:datastoreItem>
</file>

<file path=customXml/itemProps647.xml><?xml version="1.0" encoding="utf-8"?>
<ds:datastoreItem xmlns:ds="http://schemas.openxmlformats.org/officeDocument/2006/customXml" ds:itemID="{0174F694-CF66-4B68-AA98-0E9CD547A730}">
  <ds:schemaRefs>
    <ds:schemaRef ds:uri="ESRI.ArcGIS.Mapping.OfficeIntegration.PowerPointInfo"/>
  </ds:schemaRefs>
</ds:datastoreItem>
</file>

<file path=customXml/itemProps648.xml><?xml version="1.0" encoding="utf-8"?>
<ds:datastoreItem xmlns:ds="http://schemas.openxmlformats.org/officeDocument/2006/customXml" ds:itemID="{11B85CA2-8B3D-4695-A5E7-983CE1EA14E3}">
  <ds:schemaRefs>
    <ds:schemaRef ds:uri="ESRI.ArcGIS.Mapping.OfficeIntegration.PowerPointInfo"/>
  </ds:schemaRefs>
</ds:datastoreItem>
</file>

<file path=customXml/itemProps649.xml><?xml version="1.0" encoding="utf-8"?>
<ds:datastoreItem xmlns:ds="http://schemas.openxmlformats.org/officeDocument/2006/customXml" ds:itemID="{0774CD50-11E2-47EE-A17D-9803B07EFCEB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B8DBD44-C033-4E4B-88F3-39B03089DE04}">
  <ds:schemaRefs>
    <ds:schemaRef ds:uri="ESRI.ArcGIS.Mapping.OfficeIntegration.PowerPointInfo"/>
  </ds:schemaRefs>
</ds:datastoreItem>
</file>

<file path=customXml/itemProps650.xml><?xml version="1.0" encoding="utf-8"?>
<ds:datastoreItem xmlns:ds="http://schemas.openxmlformats.org/officeDocument/2006/customXml" ds:itemID="{2806C216-9500-422A-942B-C96EB64C3EE2}">
  <ds:schemaRefs>
    <ds:schemaRef ds:uri="ESRI.ArcGIS.Mapping.OfficeIntegration.PowerPointInfo"/>
  </ds:schemaRefs>
</ds:datastoreItem>
</file>

<file path=customXml/itemProps651.xml><?xml version="1.0" encoding="utf-8"?>
<ds:datastoreItem xmlns:ds="http://schemas.openxmlformats.org/officeDocument/2006/customXml" ds:itemID="{4C2B6550-CDA8-41FD-9E01-764688238148}">
  <ds:schemaRefs>
    <ds:schemaRef ds:uri="ESRI.ArcGIS.Mapping.OfficeIntegration.PowerPointInfo"/>
  </ds:schemaRefs>
</ds:datastoreItem>
</file>

<file path=customXml/itemProps652.xml><?xml version="1.0" encoding="utf-8"?>
<ds:datastoreItem xmlns:ds="http://schemas.openxmlformats.org/officeDocument/2006/customXml" ds:itemID="{28FEB308-47CC-470B-B7BF-0A54D65B6D6D}">
  <ds:schemaRefs>
    <ds:schemaRef ds:uri="ESRI.ArcGIS.Mapping.OfficeIntegration.PowerPointInfo"/>
  </ds:schemaRefs>
</ds:datastoreItem>
</file>

<file path=customXml/itemProps653.xml><?xml version="1.0" encoding="utf-8"?>
<ds:datastoreItem xmlns:ds="http://schemas.openxmlformats.org/officeDocument/2006/customXml" ds:itemID="{60DA21AB-786C-40F2-BA44-8D4F37447894}">
  <ds:schemaRefs>
    <ds:schemaRef ds:uri="ESRI.ArcGIS.Mapping.OfficeIntegration.PowerPointInfo"/>
  </ds:schemaRefs>
</ds:datastoreItem>
</file>

<file path=customXml/itemProps654.xml><?xml version="1.0" encoding="utf-8"?>
<ds:datastoreItem xmlns:ds="http://schemas.openxmlformats.org/officeDocument/2006/customXml" ds:itemID="{944FB2D5-B26D-4228-A0BC-5E230D667FB5}">
  <ds:schemaRefs>
    <ds:schemaRef ds:uri="ESRI.ArcGIS.Mapping.OfficeIntegration.PowerPointInfo"/>
  </ds:schemaRefs>
</ds:datastoreItem>
</file>

<file path=customXml/itemProps655.xml><?xml version="1.0" encoding="utf-8"?>
<ds:datastoreItem xmlns:ds="http://schemas.openxmlformats.org/officeDocument/2006/customXml" ds:itemID="{86BA309A-159A-432F-8924-242010A4A795}">
  <ds:schemaRefs>
    <ds:schemaRef ds:uri="ESRI.ArcGIS.Mapping.OfficeIntegration.PowerPointInfo"/>
  </ds:schemaRefs>
</ds:datastoreItem>
</file>

<file path=customXml/itemProps656.xml><?xml version="1.0" encoding="utf-8"?>
<ds:datastoreItem xmlns:ds="http://schemas.openxmlformats.org/officeDocument/2006/customXml" ds:itemID="{8A0DFA19-4EAD-4CCA-B8A7-EAE3102CE0D6}">
  <ds:schemaRefs>
    <ds:schemaRef ds:uri="ESRI.ArcGIS.Mapping.OfficeIntegration.PowerPointInfo"/>
  </ds:schemaRefs>
</ds:datastoreItem>
</file>

<file path=customXml/itemProps657.xml><?xml version="1.0" encoding="utf-8"?>
<ds:datastoreItem xmlns:ds="http://schemas.openxmlformats.org/officeDocument/2006/customXml" ds:itemID="{3D8E01DF-19E3-4610-A936-0B61E0865486}">
  <ds:schemaRefs>
    <ds:schemaRef ds:uri="ESRI.ArcGIS.Mapping.OfficeIntegration.PowerPointInfo"/>
  </ds:schemaRefs>
</ds:datastoreItem>
</file>

<file path=customXml/itemProps658.xml><?xml version="1.0" encoding="utf-8"?>
<ds:datastoreItem xmlns:ds="http://schemas.openxmlformats.org/officeDocument/2006/customXml" ds:itemID="{91F37F86-EC5A-4BA3-93E2-C64AFF9DF3C2}">
  <ds:schemaRefs>
    <ds:schemaRef ds:uri="ESRI.ArcGIS.Mapping.OfficeIntegration.PowerPointInfo"/>
  </ds:schemaRefs>
</ds:datastoreItem>
</file>

<file path=customXml/itemProps659.xml><?xml version="1.0" encoding="utf-8"?>
<ds:datastoreItem xmlns:ds="http://schemas.openxmlformats.org/officeDocument/2006/customXml" ds:itemID="{EBEB34DA-2705-4C69-954C-B06CA96FAA41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ED2AA226-CA3B-4DE9-A1DD-A17C630182B8}">
  <ds:schemaRefs>
    <ds:schemaRef ds:uri="ESRI.ArcGIS.Mapping.OfficeIntegration.PowerPointInfo"/>
  </ds:schemaRefs>
</ds:datastoreItem>
</file>

<file path=customXml/itemProps660.xml><?xml version="1.0" encoding="utf-8"?>
<ds:datastoreItem xmlns:ds="http://schemas.openxmlformats.org/officeDocument/2006/customXml" ds:itemID="{2C604172-7C64-4051-B85A-05FE2496B979}">
  <ds:schemaRefs>
    <ds:schemaRef ds:uri="ESRI.ArcGIS.Mapping.OfficeIntegration.PowerPointInfo"/>
  </ds:schemaRefs>
</ds:datastoreItem>
</file>

<file path=customXml/itemProps661.xml><?xml version="1.0" encoding="utf-8"?>
<ds:datastoreItem xmlns:ds="http://schemas.openxmlformats.org/officeDocument/2006/customXml" ds:itemID="{349A4CA0-F210-4F67-A0FC-C175ADD90EBF}">
  <ds:schemaRefs>
    <ds:schemaRef ds:uri="ESRI.ArcGIS.Mapping.OfficeIntegration.PowerPointInfo"/>
  </ds:schemaRefs>
</ds:datastoreItem>
</file>

<file path=customXml/itemProps662.xml><?xml version="1.0" encoding="utf-8"?>
<ds:datastoreItem xmlns:ds="http://schemas.openxmlformats.org/officeDocument/2006/customXml" ds:itemID="{E21BEF9F-96E1-45B4-911F-4B2805557823}">
  <ds:schemaRefs>
    <ds:schemaRef ds:uri="ESRI.ArcGIS.Mapping.OfficeIntegration.PowerPointInfo"/>
  </ds:schemaRefs>
</ds:datastoreItem>
</file>

<file path=customXml/itemProps663.xml><?xml version="1.0" encoding="utf-8"?>
<ds:datastoreItem xmlns:ds="http://schemas.openxmlformats.org/officeDocument/2006/customXml" ds:itemID="{25487E0D-9685-43A2-B3F0-FA2440786EDF}">
  <ds:schemaRefs>
    <ds:schemaRef ds:uri="ESRI.ArcGIS.Mapping.OfficeIntegration.PowerPointInfo"/>
  </ds:schemaRefs>
</ds:datastoreItem>
</file>

<file path=customXml/itemProps664.xml><?xml version="1.0" encoding="utf-8"?>
<ds:datastoreItem xmlns:ds="http://schemas.openxmlformats.org/officeDocument/2006/customXml" ds:itemID="{0410C91D-AD19-4572-B1E0-1150B80AB45F}">
  <ds:schemaRefs>
    <ds:schemaRef ds:uri="ESRI.ArcGIS.Mapping.OfficeIntegration.PowerPointInfo"/>
  </ds:schemaRefs>
</ds:datastoreItem>
</file>

<file path=customXml/itemProps665.xml><?xml version="1.0" encoding="utf-8"?>
<ds:datastoreItem xmlns:ds="http://schemas.openxmlformats.org/officeDocument/2006/customXml" ds:itemID="{F146D345-0980-49DF-9403-F2BC2719A0FD}">
  <ds:schemaRefs>
    <ds:schemaRef ds:uri="ESRI.ArcGIS.Mapping.OfficeIntegration.PowerPointInfo"/>
  </ds:schemaRefs>
</ds:datastoreItem>
</file>

<file path=customXml/itemProps666.xml><?xml version="1.0" encoding="utf-8"?>
<ds:datastoreItem xmlns:ds="http://schemas.openxmlformats.org/officeDocument/2006/customXml" ds:itemID="{BB6603C4-068B-4997-BABA-AFCB02BA6868}">
  <ds:schemaRefs>
    <ds:schemaRef ds:uri="ESRI.ArcGIS.Mapping.OfficeIntegration.PowerPointInfo"/>
  </ds:schemaRefs>
</ds:datastoreItem>
</file>

<file path=customXml/itemProps667.xml><?xml version="1.0" encoding="utf-8"?>
<ds:datastoreItem xmlns:ds="http://schemas.openxmlformats.org/officeDocument/2006/customXml" ds:itemID="{E6CBA5E1-9644-4769-A7A8-E7DC321FE8AE}">
  <ds:schemaRefs>
    <ds:schemaRef ds:uri="ESRI.ArcGIS.Mapping.OfficeIntegration.PowerPointInfo"/>
  </ds:schemaRefs>
</ds:datastoreItem>
</file>

<file path=customXml/itemProps668.xml><?xml version="1.0" encoding="utf-8"?>
<ds:datastoreItem xmlns:ds="http://schemas.openxmlformats.org/officeDocument/2006/customXml" ds:itemID="{9EA659B0-4EC5-49F4-AD28-D5069D5EFF00}">
  <ds:schemaRefs>
    <ds:schemaRef ds:uri="ESRI.ArcGIS.Mapping.OfficeIntegration.PowerPointInfo"/>
  </ds:schemaRefs>
</ds:datastoreItem>
</file>

<file path=customXml/itemProps669.xml><?xml version="1.0" encoding="utf-8"?>
<ds:datastoreItem xmlns:ds="http://schemas.openxmlformats.org/officeDocument/2006/customXml" ds:itemID="{34F60CC6-7FD2-49F0-A4A1-3AEF642847F7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8A0A4296-95AC-4D83-9BF0-28F6930CAA10}">
  <ds:schemaRefs>
    <ds:schemaRef ds:uri="ESRI.ArcGIS.Mapping.OfficeIntegration.PowerPointInfo"/>
  </ds:schemaRefs>
</ds:datastoreItem>
</file>

<file path=customXml/itemProps670.xml><?xml version="1.0" encoding="utf-8"?>
<ds:datastoreItem xmlns:ds="http://schemas.openxmlformats.org/officeDocument/2006/customXml" ds:itemID="{E355C6F4-17DD-4194-BD45-6D091BAB3767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688005AD-5866-4C32-A19E-96C0773E21A5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C45FF699-6C32-4A6A-965F-07F22883C6B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7A882DF-ECA3-4D76-BE04-90AF5BB7BB91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6947F570-4281-401E-97FC-BFCB8C124E08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0E1313C1-C62A-42B1-A8AE-83979529FC57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80E5EB89-4719-414A-A6C1-D7370CD84571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952791AC-7147-49FB-A9DF-031551A470E1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80027CA-E45A-4EDF-8121-16DE73E0D89E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68760E25-00B0-4A5E-A79A-8B4A185C238D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5B1A30EF-39C1-4073-84B7-5B69BA5A8434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EEB32049-D57D-4453-8341-244CBFF069F8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B5C7FCE8-80D3-45CA-A195-A1268D68CB92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42977783-87D3-40FD-BCA2-45A1FC16734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7818C59-880B-48C1-B8DD-D5133D255C7A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7E3BBED3-AE05-4ABB-A49F-03C76A761CE5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D147005A-C7C4-4B81-8189-9B77FB055B68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1B5CFA5B-4733-43D9-BC43-538C21E11BC7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C46D632-4F9E-4DC4-9C96-E8AEACAB5869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070E30B-9540-4A61-A9F5-64CB21A2065F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562C677-7267-4DFD-A828-B732CC4389DF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BD867DDF-C8D3-4168-931E-5D2B734002A2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E35F7FBD-DC26-4858-A159-D2880BF752C3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2DC53369-52AC-40B2-85EF-FAC7DD4FBCF7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BCA4513A-8566-440B-B101-EDA106DB563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0A88BFA-3CD1-47EE-B47D-FD603CB6C711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8FE0FC5E-7066-4998-B61C-A1AFAA9D00EC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FD2FB79E-548B-4BCB-A648-EA4C92889493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B5CCECEE-20BD-4D13-AF0C-15D99A9A2172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C019E873-AA2E-44BC-A031-2D14DC9C23DF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6791BAD9-2ACA-4C1B-B181-6B3D3B30C64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6F3A1239-5923-4B7D-8822-A36FF519163E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99D376D9-D921-424B-9429-F4BE5B3737B5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B603AFB3-AAB1-49BA-81B4-E54C80A8C887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E256B11A-9DAA-4533-BD2E-9A8388B0EEBB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43820483-FA68-49D4-9F2D-9201D35DEB4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155131</TotalTime>
  <Words>1601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CalNex Modeling Evaluation Platform</dc:title>
  <dc:creator>James Kelly</dc:creator>
  <cp:lastModifiedBy>Kelly, James</cp:lastModifiedBy>
  <cp:revision>1491</cp:revision>
  <cp:lastPrinted>2016-10-21T17:24:34Z</cp:lastPrinted>
  <dcterms:created xsi:type="dcterms:W3CDTF">2013-03-05T15:13:50Z</dcterms:created>
  <dcterms:modified xsi:type="dcterms:W3CDTF">2016-10-21T18:00:18Z</dcterms:modified>
</cp:coreProperties>
</file>