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3" r:id="rId1"/>
  </p:sldMasterIdLst>
  <p:notesMasterIdLst>
    <p:notesMasterId r:id="rId21"/>
  </p:notesMasterIdLst>
  <p:handoutMasterIdLst>
    <p:handoutMasterId r:id="rId22"/>
  </p:handoutMasterIdLst>
  <p:sldIdLst>
    <p:sldId id="298" r:id="rId2"/>
    <p:sldId id="377" r:id="rId3"/>
    <p:sldId id="352" r:id="rId4"/>
    <p:sldId id="365" r:id="rId5"/>
    <p:sldId id="367" r:id="rId6"/>
    <p:sldId id="364" r:id="rId7"/>
    <p:sldId id="366" r:id="rId8"/>
    <p:sldId id="376" r:id="rId9"/>
    <p:sldId id="368" r:id="rId10"/>
    <p:sldId id="369" r:id="rId11"/>
    <p:sldId id="370" r:id="rId12"/>
    <p:sldId id="371" r:id="rId13"/>
    <p:sldId id="372" r:id="rId14"/>
    <p:sldId id="362" r:id="rId15"/>
    <p:sldId id="379" r:id="rId16"/>
    <p:sldId id="378" r:id="rId17"/>
    <p:sldId id="373" r:id="rId18"/>
    <p:sldId id="374" r:id="rId19"/>
    <p:sldId id="375" r:id="rId20"/>
  </p:sldIdLst>
  <p:sldSz cx="12190413" cy="6859588"/>
  <p:notesSz cx="6858000" cy="9144000"/>
  <p:custDataLst>
    <p:tags r:id="rId23"/>
  </p:custDataLst>
  <p:defaultTextStyle>
    <a:defPPr>
      <a:defRPr lang="en-US"/>
    </a:defPPr>
    <a:lvl1pPr algn="l" defTabSz="457189" rtl="0" fontAlgn="base">
      <a:spcBef>
        <a:spcPct val="0"/>
      </a:spcBef>
      <a:spcAft>
        <a:spcPct val="0"/>
      </a:spcAft>
      <a:defRPr kern="1200">
        <a:solidFill>
          <a:schemeClr val="tx1"/>
        </a:solidFill>
        <a:latin typeface="Verdana" pitchFamily="34" charset="0"/>
        <a:ea typeface="ＭＳ Ｐゴシック" pitchFamily="-111" charset="-128"/>
        <a:cs typeface="+mn-cs"/>
      </a:defRPr>
    </a:lvl1pPr>
    <a:lvl2pPr marL="457189" algn="l" defTabSz="457189" rtl="0" fontAlgn="base">
      <a:spcBef>
        <a:spcPct val="0"/>
      </a:spcBef>
      <a:spcAft>
        <a:spcPct val="0"/>
      </a:spcAft>
      <a:defRPr kern="1200">
        <a:solidFill>
          <a:schemeClr val="tx1"/>
        </a:solidFill>
        <a:latin typeface="Verdana" pitchFamily="34" charset="0"/>
        <a:ea typeface="ＭＳ Ｐゴシック" pitchFamily="-111" charset="-128"/>
        <a:cs typeface="+mn-cs"/>
      </a:defRPr>
    </a:lvl2pPr>
    <a:lvl3pPr marL="914377" algn="l" defTabSz="457189" rtl="0" fontAlgn="base">
      <a:spcBef>
        <a:spcPct val="0"/>
      </a:spcBef>
      <a:spcAft>
        <a:spcPct val="0"/>
      </a:spcAft>
      <a:defRPr kern="1200">
        <a:solidFill>
          <a:schemeClr val="tx1"/>
        </a:solidFill>
        <a:latin typeface="Verdana" pitchFamily="34" charset="0"/>
        <a:ea typeface="ＭＳ Ｐゴシック" pitchFamily="-111" charset="-128"/>
        <a:cs typeface="+mn-cs"/>
      </a:defRPr>
    </a:lvl3pPr>
    <a:lvl4pPr marL="1371566" algn="l" defTabSz="457189" rtl="0" fontAlgn="base">
      <a:spcBef>
        <a:spcPct val="0"/>
      </a:spcBef>
      <a:spcAft>
        <a:spcPct val="0"/>
      </a:spcAft>
      <a:defRPr kern="1200">
        <a:solidFill>
          <a:schemeClr val="tx1"/>
        </a:solidFill>
        <a:latin typeface="Verdana" pitchFamily="34" charset="0"/>
        <a:ea typeface="ＭＳ Ｐゴシック" pitchFamily="-111" charset="-128"/>
        <a:cs typeface="+mn-cs"/>
      </a:defRPr>
    </a:lvl4pPr>
    <a:lvl5pPr marL="1828754" algn="l" defTabSz="457189" rtl="0" fontAlgn="base">
      <a:spcBef>
        <a:spcPct val="0"/>
      </a:spcBef>
      <a:spcAft>
        <a:spcPct val="0"/>
      </a:spcAft>
      <a:defRPr kern="1200">
        <a:solidFill>
          <a:schemeClr val="tx1"/>
        </a:solidFill>
        <a:latin typeface="Verdana" pitchFamily="34" charset="0"/>
        <a:ea typeface="ＭＳ Ｐゴシック" pitchFamily="-111" charset="-128"/>
        <a:cs typeface="+mn-cs"/>
      </a:defRPr>
    </a:lvl5pPr>
    <a:lvl6pPr marL="2285943" algn="l" defTabSz="914377" rtl="0" eaLnBrk="1" latinLnBrk="0" hangingPunct="1">
      <a:defRPr kern="1200">
        <a:solidFill>
          <a:schemeClr val="tx1"/>
        </a:solidFill>
        <a:latin typeface="Verdana" pitchFamily="34" charset="0"/>
        <a:ea typeface="ＭＳ Ｐゴシック" pitchFamily="-111" charset="-128"/>
        <a:cs typeface="+mn-cs"/>
      </a:defRPr>
    </a:lvl6pPr>
    <a:lvl7pPr marL="2743131" algn="l" defTabSz="914377" rtl="0" eaLnBrk="1" latinLnBrk="0" hangingPunct="1">
      <a:defRPr kern="1200">
        <a:solidFill>
          <a:schemeClr val="tx1"/>
        </a:solidFill>
        <a:latin typeface="Verdana" pitchFamily="34" charset="0"/>
        <a:ea typeface="ＭＳ Ｐゴシック" pitchFamily="-111" charset="-128"/>
        <a:cs typeface="+mn-cs"/>
      </a:defRPr>
    </a:lvl7pPr>
    <a:lvl8pPr marL="3200320" algn="l" defTabSz="914377" rtl="0" eaLnBrk="1" latinLnBrk="0" hangingPunct="1">
      <a:defRPr kern="1200">
        <a:solidFill>
          <a:schemeClr val="tx1"/>
        </a:solidFill>
        <a:latin typeface="Verdana" pitchFamily="34" charset="0"/>
        <a:ea typeface="ＭＳ Ｐゴシック" pitchFamily="-111" charset="-128"/>
        <a:cs typeface="+mn-cs"/>
      </a:defRPr>
    </a:lvl8pPr>
    <a:lvl9pPr marL="3657509" algn="l" defTabSz="914377" rtl="0" eaLnBrk="1" latinLnBrk="0" hangingPunct="1">
      <a:defRPr kern="1200">
        <a:solidFill>
          <a:schemeClr val="tx1"/>
        </a:solidFill>
        <a:latin typeface="Verdana" pitchFamily="34" charset="0"/>
        <a:ea typeface="ＭＳ Ｐゴシック" pitchFamily="-111" charset="-128"/>
        <a:cs typeface="+mn-cs"/>
      </a:defRPr>
    </a:lvl9pPr>
  </p:defaultTextStyle>
  <p:extLst>
    <p:ext uri="{EFAFB233-063F-42B5-8137-9DF3F51BA10A}">
      <p15:sldGuideLst xmlns:p15="http://schemas.microsoft.com/office/powerpoint/2012/main" xmlns="">
        <p15:guide id="1" orient="horz" pos="779">
          <p15:clr>
            <a:srgbClr val="A4A3A4"/>
          </p15:clr>
        </p15:guide>
        <p15:guide id="2" orient="horz" pos="2696">
          <p15:clr>
            <a:srgbClr val="A4A3A4"/>
          </p15:clr>
        </p15:guide>
        <p15:guide id="3" orient="horz" pos="1682">
          <p15:clr>
            <a:srgbClr val="A4A3A4"/>
          </p15:clr>
        </p15:guide>
        <p15:guide id="4" orient="horz" pos="1790">
          <p15:clr>
            <a:srgbClr val="A4A3A4"/>
          </p15:clr>
        </p15:guide>
        <p15:guide id="5" orient="horz" pos="1360">
          <p15:clr>
            <a:srgbClr val="A4A3A4"/>
          </p15:clr>
        </p15:guide>
        <p15:guide id="6" pos="2934">
          <p15:clr>
            <a:srgbClr val="A4A3A4"/>
          </p15:clr>
        </p15:guide>
        <p15:guide id="7" pos="5375">
          <p15:clr>
            <a:srgbClr val="A4A3A4"/>
          </p15:clr>
        </p15:guide>
        <p15:guide id="8" pos="4099">
          <p15:clr>
            <a:srgbClr val="A4A3A4"/>
          </p15:clr>
        </p15:guide>
        <p15:guide id="9" pos="4208">
          <p15:clr>
            <a:srgbClr val="A4A3A4"/>
          </p15:clr>
        </p15:guide>
        <p15:guide id="10" pos="2826">
          <p15:clr>
            <a:srgbClr val="A4A3A4"/>
          </p15:clr>
        </p15:guide>
        <p15:guide id="11" pos="386">
          <p15:clr>
            <a:srgbClr val="A4A3A4"/>
          </p15:clr>
        </p15:guide>
        <p15:guide id="12" orient="horz" pos="1039">
          <p15:clr>
            <a:srgbClr val="A4A3A4"/>
          </p15:clr>
        </p15:guide>
        <p15:guide id="13" orient="horz" pos="3595">
          <p15:clr>
            <a:srgbClr val="A4A3A4"/>
          </p15:clr>
        </p15:guide>
        <p15:guide id="14" orient="horz" pos="2243">
          <p15:clr>
            <a:srgbClr val="A4A3A4"/>
          </p15:clr>
        </p15:guide>
        <p15:guide id="15" orient="horz" pos="2387">
          <p15:clr>
            <a:srgbClr val="A4A3A4"/>
          </p15:clr>
        </p15:guide>
        <p15:guide id="16" orient="horz" pos="1814">
          <p15:clr>
            <a:srgbClr val="A4A3A4"/>
          </p15:clr>
        </p15:guide>
        <p15:guide id="17" pos="3911">
          <p15:clr>
            <a:srgbClr val="A4A3A4"/>
          </p15:clr>
        </p15:guide>
        <p15:guide id="18" pos="7166">
          <p15:clr>
            <a:srgbClr val="A4A3A4"/>
          </p15:clr>
        </p15:guide>
        <p15:guide id="19" pos="5465">
          <p15:clr>
            <a:srgbClr val="A4A3A4"/>
          </p15:clr>
        </p15:guide>
        <p15:guide id="20" pos="5610">
          <p15:clr>
            <a:srgbClr val="A4A3A4"/>
          </p15:clr>
        </p15:guide>
        <p15:guide id="21" pos="3768">
          <p15:clr>
            <a:srgbClr val="A4A3A4"/>
          </p15:clr>
        </p15:guide>
        <p15:guide id="22" pos="515">
          <p15:clr>
            <a:srgbClr val="A4A3A4"/>
          </p15:clr>
        </p15:guide>
        <p15:guide id="23" orient="horz" pos="1680">
          <p15:clr>
            <a:srgbClr val="A4A3A4"/>
          </p15:clr>
        </p15:guide>
        <p15:guide id="24" orient="horz" pos="1344">
          <p15:clr>
            <a:srgbClr val="A4A3A4"/>
          </p15:clr>
        </p15:guide>
        <p15:guide id="25" orient="horz" pos="2256">
          <p15:clr>
            <a:srgbClr val="A4A3A4"/>
          </p15:clr>
        </p15:guide>
        <p15:guide id="26" orient="horz" pos="1824">
          <p15:clr>
            <a:srgbClr val="A4A3A4"/>
          </p15:clr>
        </p15:guide>
        <p15:guide id="27" pos="7151">
          <p15:clr>
            <a:srgbClr val="A4A3A4"/>
          </p15:clr>
        </p15:guide>
        <p15:guide id="28" pos="5615">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CF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29" autoAdjust="0"/>
    <p:restoredTop sz="89955" autoAdjust="0"/>
  </p:normalViewPr>
  <p:slideViewPr>
    <p:cSldViewPr>
      <p:cViewPr>
        <p:scale>
          <a:sx n="60" d="100"/>
          <a:sy n="60" d="100"/>
        </p:scale>
        <p:origin x="-739" y="72"/>
      </p:cViewPr>
      <p:guideLst>
        <p:guide orient="horz" pos="779"/>
        <p:guide orient="horz" pos="2696"/>
        <p:guide orient="horz" pos="1682"/>
        <p:guide orient="horz" pos="1790"/>
        <p:guide orient="horz" pos="1360"/>
        <p:guide orient="horz" pos="1039"/>
        <p:guide orient="horz" pos="3595"/>
        <p:guide orient="horz" pos="2243"/>
        <p:guide orient="horz" pos="2387"/>
        <p:guide orient="horz" pos="1814"/>
        <p:guide orient="horz" pos="1680"/>
        <p:guide orient="horz" pos="1344"/>
        <p:guide orient="horz" pos="2256"/>
        <p:guide orient="horz" pos="1824"/>
        <p:guide pos="2934"/>
        <p:guide pos="5375"/>
        <p:guide pos="4099"/>
        <p:guide pos="4208"/>
        <p:guide pos="2826"/>
        <p:guide pos="386"/>
        <p:guide pos="3911"/>
        <p:guide pos="7166"/>
        <p:guide pos="5465"/>
        <p:guide pos="5610"/>
        <p:guide pos="3768"/>
        <p:guide pos="515"/>
        <p:guide pos="7151"/>
        <p:guide pos="5615"/>
      </p:guideLst>
    </p:cSldViewPr>
  </p:slideViewPr>
  <p:notesTextViewPr>
    <p:cViewPr>
      <p:scale>
        <a:sx n="100" d="100"/>
        <a:sy n="100" d="100"/>
      </p:scale>
      <p:origin x="0" y="0"/>
    </p:cViewPr>
  </p:notesTextViewPr>
  <p:sorterViewPr>
    <p:cViewPr>
      <p:scale>
        <a:sx n="100" d="100"/>
        <a:sy n="100" d="100"/>
      </p:scale>
      <p:origin x="0" y="288"/>
    </p:cViewPr>
  </p:sorterViewPr>
  <p:notesViewPr>
    <p:cSldViewPr>
      <p:cViewPr varScale="1">
        <p:scale>
          <a:sx n="83" d="100"/>
          <a:sy n="83" d="100"/>
        </p:scale>
        <p:origin x="-310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B7588AC-F512-4847-9233-601F4B16DDFE}" type="slidenum">
              <a:rPr lang="en-GB" smtClean="0"/>
              <a:pPr/>
              <a:t>‹#›</a:t>
            </a:fld>
            <a:endParaRPr lang="en-GB" dirty="0"/>
          </a:p>
        </p:txBody>
      </p:sp>
    </p:spTree>
    <p:extLst>
      <p:ext uri="{BB962C8B-B14F-4D97-AF65-F5344CB8AC3E}">
        <p14:creationId xmlns:p14="http://schemas.microsoft.com/office/powerpoint/2010/main" val="12541452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GB" noProof="0"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0F5B7C09-5A60-450F-8B1D-B16CDE8563A2}" type="datetime1">
              <a:rPr lang="en-GB" noProof="0" smtClean="0"/>
              <a:pPr/>
              <a:t>24/10/2016</a:t>
            </a:fld>
            <a:endParaRPr lang="en-GB" noProof="0"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GB"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GB" noProof="0"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1F2F6E2-CA2D-40A7-8BE4-C30E5CF2054D}" type="slidenum">
              <a:rPr lang="en-GB" noProof="0" smtClean="0"/>
              <a:pPr/>
              <a:t>‹#›</a:t>
            </a:fld>
            <a:endParaRPr lang="en-GB" noProof="0" dirty="0"/>
          </a:p>
        </p:txBody>
      </p:sp>
    </p:spTree>
    <p:extLst>
      <p:ext uri="{BB962C8B-B14F-4D97-AF65-F5344CB8AC3E}">
        <p14:creationId xmlns:p14="http://schemas.microsoft.com/office/powerpoint/2010/main" val="3365346767"/>
      </p:ext>
    </p:extLst>
  </p:cSld>
  <p:clrMap bg1="lt1" tx1="dk1" bg2="lt2" tx2="dk2" accent1="accent1" accent2="accent2" accent3="accent3" accent4="accent4" accent5="accent5" accent6="accent6" hlink="hlink" folHlink="folHlink"/>
  <p:hf hdr="0" ftr="0" dt="0"/>
  <p:notesStyle>
    <a:lvl1pPr algn="l" defTabSz="457189" rtl="0" eaLnBrk="0" fontAlgn="base" hangingPunct="0">
      <a:spcBef>
        <a:spcPct val="30000"/>
      </a:spcBef>
      <a:spcAft>
        <a:spcPct val="0"/>
      </a:spcAft>
      <a:defRPr sz="1200" kern="1200">
        <a:solidFill>
          <a:schemeClr val="tx1"/>
        </a:solidFill>
        <a:latin typeface="Verdana" pitchFamily="34" charset="0"/>
        <a:ea typeface="ＭＳ Ｐゴシック" pitchFamily="-111" charset="-128"/>
        <a:cs typeface="ＭＳ Ｐゴシック" pitchFamily="-111" charset="-128"/>
      </a:defRPr>
    </a:lvl1pPr>
    <a:lvl2pPr marL="457189" algn="l" defTabSz="457189" rtl="0" eaLnBrk="0" fontAlgn="base" hangingPunct="0">
      <a:spcBef>
        <a:spcPct val="30000"/>
      </a:spcBef>
      <a:spcAft>
        <a:spcPct val="0"/>
      </a:spcAft>
      <a:defRPr sz="1200" kern="1200">
        <a:solidFill>
          <a:schemeClr val="tx1"/>
        </a:solidFill>
        <a:latin typeface="Verdana" pitchFamily="34" charset="0"/>
        <a:ea typeface="ＭＳ Ｐゴシック" pitchFamily="-111" charset="-128"/>
        <a:cs typeface="+mn-cs"/>
      </a:defRPr>
    </a:lvl2pPr>
    <a:lvl3pPr marL="914377" algn="l" defTabSz="457189" rtl="0" eaLnBrk="0" fontAlgn="base" hangingPunct="0">
      <a:spcBef>
        <a:spcPct val="30000"/>
      </a:spcBef>
      <a:spcAft>
        <a:spcPct val="0"/>
      </a:spcAft>
      <a:defRPr sz="1200" kern="1200">
        <a:solidFill>
          <a:schemeClr val="tx1"/>
        </a:solidFill>
        <a:latin typeface="Verdana" pitchFamily="34" charset="0"/>
        <a:ea typeface="ＭＳ Ｐゴシック" pitchFamily="-111" charset="-128"/>
        <a:cs typeface="+mn-cs"/>
      </a:defRPr>
    </a:lvl3pPr>
    <a:lvl4pPr marL="1371566" algn="l" defTabSz="457189" rtl="0" eaLnBrk="0" fontAlgn="base" hangingPunct="0">
      <a:spcBef>
        <a:spcPct val="30000"/>
      </a:spcBef>
      <a:spcAft>
        <a:spcPct val="0"/>
      </a:spcAft>
      <a:defRPr sz="1200" kern="1200">
        <a:solidFill>
          <a:schemeClr val="tx1"/>
        </a:solidFill>
        <a:latin typeface="Verdana" pitchFamily="34" charset="0"/>
        <a:ea typeface="ＭＳ Ｐゴシック" pitchFamily="-111" charset="-128"/>
        <a:cs typeface="+mn-cs"/>
      </a:defRPr>
    </a:lvl4pPr>
    <a:lvl5pPr marL="1828754" algn="l" defTabSz="457189" rtl="0" eaLnBrk="0" fontAlgn="base" hangingPunct="0">
      <a:spcBef>
        <a:spcPct val="30000"/>
      </a:spcBef>
      <a:spcAft>
        <a:spcPct val="0"/>
      </a:spcAft>
      <a:defRPr sz="1200" kern="1200">
        <a:solidFill>
          <a:schemeClr val="tx1"/>
        </a:solidFill>
        <a:latin typeface="Verdana" pitchFamily="34" charset="0"/>
        <a:ea typeface="ＭＳ Ｐゴシック" pitchFamily="-111" charset="-128"/>
        <a:cs typeface="+mn-cs"/>
      </a:defRPr>
    </a:lvl5pPr>
    <a:lvl6pPr marL="2285943" algn="l" defTabSz="457189" rtl="0" eaLnBrk="1" latinLnBrk="0" hangingPunct="1">
      <a:defRPr sz="1200" kern="1200">
        <a:solidFill>
          <a:schemeClr val="tx1"/>
        </a:solidFill>
        <a:latin typeface="+mn-lt"/>
        <a:ea typeface="+mn-ea"/>
        <a:cs typeface="+mn-cs"/>
      </a:defRPr>
    </a:lvl6pPr>
    <a:lvl7pPr marL="2743131" algn="l" defTabSz="457189" rtl="0" eaLnBrk="1" latinLnBrk="0" hangingPunct="1">
      <a:defRPr sz="1200" kern="1200">
        <a:solidFill>
          <a:schemeClr val="tx1"/>
        </a:solidFill>
        <a:latin typeface="+mn-lt"/>
        <a:ea typeface="+mn-ea"/>
        <a:cs typeface="+mn-cs"/>
      </a:defRPr>
    </a:lvl7pPr>
    <a:lvl8pPr marL="3200320" algn="l" defTabSz="457189" rtl="0" eaLnBrk="1" latinLnBrk="0" hangingPunct="1">
      <a:defRPr sz="1200" kern="1200">
        <a:solidFill>
          <a:schemeClr val="tx1"/>
        </a:solidFill>
        <a:latin typeface="+mn-lt"/>
        <a:ea typeface="+mn-ea"/>
        <a:cs typeface="+mn-cs"/>
      </a:defRPr>
    </a:lvl8pPr>
    <a:lvl9pPr marL="3657509" algn="l" defTabSz="45718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1</a:t>
            </a:fld>
            <a:endParaRPr lang="en-GB" noProof="0" dirty="0"/>
          </a:p>
        </p:txBody>
      </p:sp>
    </p:spTree>
    <p:extLst>
      <p:ext uri="{BB962C8B-B14F-4D97-AF65-F5344CB8AC3E}">
        <p14:creationId xmlns:p14="http://schemas.microsoft.com/office/powerpoint/2010/main" val="79070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10</a:t>
            </a:fld>
            <a:endParaRPr lang="en-GB" noProof="0" dirty="0"/>
          </a:p>
        </p:txBody>
      </p:sp>
    </p:spTree>
    <p:extLst>
      <p:ext uri="{BB962C8B-B14F-4D97-AF65-F5344CB8AC3E}">
        <p14:creationId xmlns:p14="http://schemas.microsoft.com/office/powerpoint/2010/main" val="3586100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11</a:t>
            </a:fld>
            <a:endParaRPr lang="en-GB" noProof="0" dirty="0"/>
          </a:p>
        </p:txBody>
      </p:sp>
    </p:spTree>
    <p:extLst>
      <p:ext uri="{BB962C8B-B14F-4D97-AF65-F5344CB8AC3E}">
        <p14:creationId xmlns:p14="http://schemas.microsoft.com/office/powerpoint/2010/main" val="3586100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12</a:t>
            </a:fld>
            <a:endParaRPr lang="en-GB" noProof="0" dirty="0"/>
          </a:p>
        </p:txBody>
      </p:sp>
    </p:spTree>
    <p:extLst>
      <p:ext uri="{BB962C8B-B14F-4D97-AF65-F5344CB8AC3E}">
        <p14:creationId xmlns:p14="http://schemas.microsoft.com/office/powerpoint/2010/main" val="3586100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13</a:t>
            </a:fld>
            <a:endParaRPr lang="en-GB" noProof="0" dirty="0"/>
          </a:p>
        </p:txBody>
      </p:sp>
    </p:spTree>
    <p:extLst>
      <p:ext uri="{BB962C8B-B14F-4D97-AF65-F5344CB8AC3E}">
        <p14:creationId xmlns:p14="http://schemas.microsoft.com/office/powerpoint/2010/main" val="3586100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14</a:t>
            </a:fld>
            <a:endParaRPr lang="en-GB" noProof="0" dirty="0"/>
          </a:p>
        </p:txBody>
      </p:sp>
    </p:spTree>
    <p:extLst>
      <p:ext uri="{BB962C8B-B14F-4D97-AF65-F5344CB8AC3E}">
        <p14:creationId xmlns:p14="http://schemas.microsoft.com/office/powerpoint/2010/main" val="3586100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15</a:t>
            </a:fld>
            <a:endParaRPr lang="en-GB" noProof="0" dirty="0"/>
          </a:p>
        </p:txBody>
      </p:sp>
    </p:spTree>
    <p:extLst>
      <p:ext uri="{BB962C8B-B14F-4D97-AF65-F5344CB8AC3E}">
        <p14:creationId xmlns:p14="http://schemas.microsoft.com/office/powerpoint/2010/main" val="2174354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16</a:t>
            </a:fld>
            <a:endParaRPr lang="en-GB" noProof="0" dirty="0"/>
          </a:p>
        </p:txBody>
      </p:sp>
    </p:spTree>
    <p:extLst>
      <p:ext uri="{BB962C8B-B14F-4D97-AF65-F5344CB8AC3E}">
        <p14:creationId xmlns:p14="http://schemas.microsoft.com/office/powerpoint/2010/main" val="4058644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17</a:t>
            </a:fld>
            <a:endParaRPr lang="en-GB" noProof="0" dirty="0"/>
          </a:p>
        </p:txBody>
      </p:sp>
    </p:spTree>
    <p:extLst>
      <p:ext uri="{BB962C8B-B14F-4D97-AF65-F5344CB8AC3E}">
        <p14:creationId xmlns:p14="http://schemas.microsoft.com/office/powerpoint/2010/main" val="35861004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18</a:t>
            </a:fld>
            <a:endParaRPr lang="en-GB" noProof="0" dirty="0"/>
          </a:p>
        </p:txBody>
      </p:sp>
    </p:spTree>
    <p:extLst>
      <p:ext uri="{BB962C8B-B14F-4D97-AF65-F5344CB8AC3E}">
        <p14:creationId xmlns:p14="http://schemas.microsoft.com/office/powerpoint/2010/main" val="3586100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19</a:t>
            </a:fld>
            <a:endParaRPr lang="en-GB" noProof="0" dirty="0"/>
          </a:p>
        </p:txBody>
      </p:sp>
    </p:spTree>
    <p:extLst>
      <p:ext uri="{BB962C8B-B14F-4D97-AF65-F5344CB8AC3E}">
        <p14:creationId xmlns:p14="http://schemas.microsoft.com/office/powerpoint/2010/main" val="3586100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2</a:t>
            </a:fld>
            <a:endParaRPr lang="en-GB" noProof="0" dirty="0"/>
          </a:p>
        </p:txBody>
      </p:sp>
    </p:spTree>
    <p:extLst>
      <p:ext uri="{BB962C8B-B14F-4D97-AF65-F5344CB8AC3E}">
        <p14:creationId xmlns:p14="http://schemas.microsoft.com/office/powerpoint/2010/main" val="3586100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3</a:t>
            </a:fld>
            <a:endParaRPr lang="en-GB" noProof="0" dirty="0"/>
          </a:p>
        </p:txBody>
      </p:sp>
    </p:spTree>
    <p:extLst>
      <p:ext uri="{BB962C8B-B14F-4D97-AF65-F5344CB8AC3E}">
        <p14:creationId xmlns:p14="http://schemas.microsoft.com/office/powerpoint/2010/main" val="3586100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4</a:t>
            </a:fld>
            <a:endParaRPr lang="en-GB" noProof="0" dirty="0"/>
          </a:p>
        </p:txBody>
      </p:sp>
    </p:spTree>
    <p:extLst>
      <p:ext uri="{BB962C8B-B14F-4D97-AF65-F5344CB8AC3E}">
        <p14:creationId xmlns:p14="http://schemas.microsoft.com/office/powerpoint/2010/main" val="3586100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5</a:t>
            </a:fld>
            <a:endParaRPr lang="en-GB" noProof="0" dirty="0"/>
          </a:p>
        </p:txBody>
      </p:sp>
    </p:spTree>
    <p:extLst>
      <p:ext uri="{BB962C8B-B14F-4D97-AF65-F5344CB8AC3E}">
        <p14:creationId xmlns:p14="http://schemas.microsoft.com/office/powerpoint/2010/main" val="3586100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6</a:t>
            </a:fld>
            <a:endParaRPr lang="en-GB" noProof="0" dirty="0"/>
          </a:p>
        </p:txBody>
      </p:sp>
    </p:spTree>
    <p:extLst>
      <p:ext uri="{BB962C8B-B14F-4D97-AF65-F5344CB8AC3E}">
        <p14:creationId xmlns:p14="http://schemas.microsoft.com/office/powerpoint/2010/main" val="3586100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7</a:t>
            </a:fld>
            <a:endParaRPr lang="en-GB" noProof="0" dirty="0"/>
          </a:p>
        </p:txBody>
      </p:sp>
    </p:spTree>
    <p:extLst>
      <p:ext uri="{BB962C8B-B14F-4D97-AF65-F5344CB8AC3E}">
        <p14:creationId xmlns:p14="http://schemas.microsoft.com/office/powerpoint/2010/main" val="3586100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8</a:t>
            </a:fld>
            <a:endParaRPr lang="en-GB" noProof="0" dirty="0"/>
          </a:p>
        </p:txBody>
      </p:sp>
    </p:spTree>
    <p:extLst>
      <p:ext uri="{BB962C8B-B14F-4D97-AF65-F5344CB8AC3E}">
        <p14:creationId xmlns:p14="http://schemas.microsoft.com/office/powerpoint/2010/main" val="4238704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9</a:t>
            </a:fld>
            <a:endParaRPr lang="en-GB" noProof="0" dirty="0"/>
          </a:p>
        </p:txBody>
      </p:sp>
    </p:spTree>
    <p:extLst>
      <p:ext uri="{BB962C8B-B14F-4D97-AF65-F5344CB8AC3E}">
        <p14:creationId xmlns:p14="http://schemas.microsoft.com/office/powerpoint/2010/main" val="35861004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Logo_ramboll"/>
          <p:cNvSpPr>
            <a:spLocks noChangeAspect="1"/>
          </p:cNvSpPr>
          <p:nvPr userDrawn="1"/>
        </p:nvSpPr>
        <p:spPr>
          <a:xfrm>
            <a:off x="849490" y="6159826"/>
            <a:ext cx="1127971" cy="255600"/>
          </a:xfrm>
          <a:prstGeom prst="rect">
            <a:avLst/>
          </a:prstGeom>
          <a:noFill/>
          <a:ln>
            <a:noFill/>
          </a:ln>
          <a:effectLst/>
          <a:extLst>
            <a:ext uri="{909E8E84-426E-40DD-AFC4-6F175D3DCCD1}">
              <a14:hiddenFill xmlns:a14="http://schemas.microsoft.com/office/drawing/2010/main">
                <a:solidFill>
                  <a:schemeClr val="accent6"/>
                </a:soli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0" name="Logo_ramboll_bmkAr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490" y="6159826"/>
            <a:ext cx="2052860" cy="255600"/>
          </a:xfrm>
          <a:prstGeom prst="rect">
            <a:avLst/>
          </a:prstGeom>
        </p:spPr>
      </p:pic>
      <p:pic>
        <p:nvPicPr>
          <p:cNvPr id="6" name="Logo_ramboll_bmkAr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490" y="6159826"/>
            <a:ext cx="2052860" cy="255600"/>
          </a:xfrm>
          <a:prstGeom prst="rect">
            <a:avLst/>
          </a:prstGeom>
        </p:spPr>
      </p:pic>
      <p:sp>
        <p:nvSpPr>
          <p:cNvPr id="2" name="Title Placeholder 1"/>
          <p:cNvSpPr>
            <a:spLocks noGrp="1"/>
          </p:cNvSpPr>
          <p:nvPr>
            <p:ph type="ctrTitle"/>
          </p:nvPr>
        </p:nvSpPr>
        <p:spPr>
          <a:xfrm>
            <a:off x="815308" y="257164"/>
            <a:ext cx="10560296" cy="681548"/>
          </a:xfrm>
        </p:spPr>
        <p:txBody>
          <a:bodyPr tIns="0" anchor="b" anchorCtr="0"/>
          <a:lstStyle>
            <a:lvl1pPr>
              <a:defRPr sz="4300" cap="all" baseline="0" smtClean="0">
                <a:solidFill>
                  <a:schemeClr val="bg2"/>
                </a:solidFill>
                <a:latin typeface="Verdana" pitchFamily="34" charset="0"/>
              </a:defRPr>
            </a:lvl1pPr>
          </a:lstStyle>
          <a:p>
            <a:r>
              <a:rPr lang="en-GB" noProof="0" dirty="0" smtClean="0"/>
              <a:t>Click to edit Master title style</a:t>
            </a:r>
          </a:p>
        </p:txBody>
      </p:sp>
      <p:sp>
        <p:nvSpPr>
          <p:cNvPr id="27655" name="Subtitle 2"/>
          <p:cNvSpPr>
            <a:spLocks noGrp="1" noChangeArrowheads="1"/>
          </p:cNvSpPr>
          <p:nvPr>
            <p:ph type="subTitle" sz="quarter" idx="1"/>
          </p:nvPr>
        </p:nvSpPr>
        <p:spPr>
          <a:xfrm>
            <a:off x="815308" y="943418"/>
            <a:ext cx="10559797" cy="1753006"/>
          </a:xfrm>
        </p:spPr>
        <p:txBody>
          <a:bodyPr lIns="0"/>
          <a:lstStyle>
            <a:lvl1pPr marL="0" indent="0">
              <a:lnSpc>
                <a:spcPct val="100000"/>
              </a:lnSpc>
              <a:spcAft>
                <a:spcPts val="0"/>
              </a:spcAft>
              <a:buFontTx/>
              <a:buNone/>
              <a:defRPr sz="4300" b="1" cap="all" baseline="0" smtClean="0">
                <a:solidFill>
                  <a:schemeClr val="tx2"/>
                </a:solidFill>
                <a:latin typeface="Verdana" pitchFamily="34" charset="0"/>
              </a:defRPr>
            </a:lvl1pPr>
          </a:lstStyle>
          <a:p>
            <a:r>
              <a:rPr lang="en-GB" noProof="0" dirty="0" smtClean="0"/>
              <a:t>Click to edit Master subtitle style</a:t>
            </a:r>
          </a:p>
        </p:txBody>
      </p:sp>
      <p:sp>
        <p:nvSpPr>
          <p:cNvPr id="8"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endParaRPr>
          </a:p>
        </p:txBody>
      </p:sp>
      <p:sp>
        <p:nvSpPr>
          <p:cNvPr id="11" name="Rectangle 10"/>
          <p:cNvSpPr/>
          <p:nvPr userDrawn="1"/>
        </p:nvSpPr>
        <p:spPr>
          <a:xfrm>
            <a:off x="5638006" y="6300078"/>
            <a:ext cx="417102" cy="253916"/>
          </a:xfrm>
          <a:prstGeom prst="rect">
            <a:avLst/>
          </a:prstGeom>
        </p:spPr>
        <p:txBody>
          <a:bodyPr wrap="none">
            <a:spAutoFit/>
          </a:bodyPr>
          <a:lstStyle/>
          <a:p>
            <a:fld id="{31421AFA-3AE7-4CEA-BC9B-447859BED57B}" type="slidenum">
              <a:rPr lang="en-GB" sz="1050" smtClean="0"/>
              <a:pPr/>
              <a:t>‹#›</a:t>
            </a:fld>
            <a:endParaRPr lang="en-GB" sz="105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eywor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GB" dirty="0" smtClean="0"/>
              <a:t>Click to edit Master title style</a:t>
            </a:r>
            <a:endParaRPr lang="en-GB" dirty="0"/>
          </a:p>
        </p:txBody>
      </p:sp>
      <p:sp>
        <p:nvSpPr>
          <p:cNvPr id="5" name="Text Placeholder 2"/>
          <p:cNvSpPr>
            <a:spLocks noGrp="1"/>
          </p:cNvSpPr>
          <p:nvPr>
            <p:ph type="body" sz="quarter" idx="11"/>
          </p:nvPr>
        </p:nvSpPr>
        <p:spPr>
          <a:xfrm>
            <a:off x="816927" y="1648207"/>
            <a:ext cx="10554335" cy="4058590"/>
          </a:xfrm>
        </p:spPr>
        <p:txBody>
          <a:bodyPr lIns="0"/>
          <a:lstStyle>
            <a:lvl1pPr marL="0" indent="0" algn="ctr">
              <a:lnSpc>
                <a:spcPct val="100000"/>
              </a:lnSpc>
              <a:spcAft>
                <a:spcPts val="0"/>
              </a:spcAft>
              <a:buNone/>
              <a:defRPr sz="16000" b="1">
                <a:solidFill>
                  <a:schemeClr val="bg2"/>
                </a:solidFill>
              </a:defRPr>
            </a:lvl1pPr>
          </a:lstStyle>
          <a:p>
            <a:pPr lvl="0"/>
            <a:r>
              <a:rPr lang="en-GB" dirty="0" smtClean="0"/>
              <a:t>Click to edit Master text styles</a:t>
            </a:r>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698349" y="0"/>
            <a:ext cx="6078853" cy="3424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12"/>
          <p:cNvSpPr txBox="1">
            <a:spLocks noChangeArrowheads="1"/>
          </p:cNvSpPr>
          <p:nvPr userDrawn="1"/>
        </p:nvSpPr>
        <p:spPr bwMode="auto">
          <a:xfrm>
            <a:off x="12698348" y="3610812"/>
            <a:ext cx="6095207" cy="276999"/>
          </a:xfrm>
          <a:prstGeom prst="rect">
            <a:avLst/>
          </a:prstGeom>
          <a:noFill/>
          <a:ln w="9525">
            <a:noFill/>
            <a:miter lim="800000"/>
            <a:headEnd/>
            <a:tailEnd/>
          </a:ln>
        </p:spPr>
        <p:txBody>
          <a:bodyPr lIns="0" tIns="0" rIns="0" bIns="0">
            <a:spAutoFit/>
          </a:bodyPr>
          <a:lstStyle/>
          <a:p>
            <a:r>
              <a:rPr lang="en-GB" dirty="0" smtClean="0"/>
              <a:t>Keyword slide</a:t>
            </a:r>
            <a:endParaRPr lang="en-GB" dirty="0"/>
          </a:p>
        </p:txBody>
      </p:sp>
      <p:sp>
        <p:nvSpPr>
          <p:cNvPr id="2" name="Slide Number Placeholder 1"/>
          <p:cNvSpPr>
            <a:spLocks noGrp="1"/>
          </p:cNvSpPr>
          <p:nvPr>
            <p:ph type="sldNum" sz="quarter" idx="12"/>
          </p:nvPr>
        </p:nvSpPr>
        <p:spPr>
          <a:xfrm>
            <a:off x="11364395" y="6282000"/>
            <a:ext cx="479938" cy="155611"/>
          </a:xfrm>
          <a:prstGeom prst="rect">
            <a:avLst/>
          </a:prstGeom>
        </p:spPr>
        <p:txBody>
          <a:bodyPr/>
          <a:lstStyle/>
          <a:p>
            <a:fld id="{31421AFA-3AE7-4CEA-BC9B-447859BED57B}" type="slidenum">
              <a:rPr lang="en-GB" smtClean="0"/>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full slide image">
    <p:spTree>
      <p:nvGrpSpPr>
        <p:cNvPr id="1" name=""/>
        <p:cNvGrpSpPr/>
        <p:nvPr/>
      </p:nvGrpSpPr>
      <p:grpSpPr>
        <a:xfrm>
          <a:off x="0" y="0"/>
          <a:ext cx="0" cy="0"/>
          <a:chOff x="0" y="0"/>
          <a:chExt cx="0" cy="0"/>
        </a:xfrm>
      </p:grpSpPr>
      <p:sp>
        <p:nvSpPr>
          <p:cNvPr id="4" name="Rectangle 3"/>
          <p:cNvSpPr/>
          <p:nvPr userDrawn="1"/>
        </p:nvSpPr>
        <p:spPr>
          <a:xfrm>
            <a:off x="0" y="0"/>
            <a:ext cx="121896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 name="Picture Placeholder 5"/>
          <p:cNvSpPr>
            <a:spLocks noGrp="1"/>
          </p:cNvSpPr>
          <p:nvPr>
            <p:ph type="pic" sz="quarter" idx="10"/>
          </p:nvPr>
        </p:nvSpPr>
        <p:spPr>
          <a:xfrm>
            <a:off x="0" y="0"/>
            <a:ext cx="12190413" cy="6859588"/>
          </a:xfrm>
          <a:noFill/>
        </p:spPr>
        <p:txBody>
          <a:bodyPr tIns="0" anchor="t" anchorCtr="0"/>
          <a:lstStyle>
            <a:lvl1pPr algn="ctr">
              <a:buNone/>
              <a:defRPr>
                <a:solidFill>
                  <a:schemeClr val="tx1"/>
                </a:solidFill>
              </a:defRPr>
            </a:lvl1pPr>
          </a:lstStyle>
          <a:p>
            <a:r>
              <a:rPr lang="en-US" noProof="0" dirty="0" smtClean="0"/>
              <a:t>Click icon to add picture</a:t>
            </a:r>
            <a:endParaRPr lang="en-GB" noProof="0" dirty="0"/>
          </a:p>
        </p:txBody>
      </p:sp>
      <p:sp>
        <p:nvSpPr>
          <p:cNvPr id="2" name="Title 1"/>
          <p:cNvSpPr>
            <a:spLocks noGrp="1"/>
          </p:cNvSpPr>
          <p:nvPr>
            <p:ph type="title"/>
          </p:nvPr>
        </p:nvSpPr>
        <p:spPr>
          <a:xfrm>
            <a:off x="816928" y="452543"/>
            <a:ext cx="10558675" cy="1056245"/>
          </a:xfrm>
        </p:spPr>
        <p:txBody>
          <a:bodyPr/>
          <a:lstStyle>
            <a:lvl1pPr>
              <a:defRPr>
                <a:solidFill>
                  <a:schemeClr val="bg1"/>
                </a:solidFill>
              </a:defRPr>
            </a:lvl1pPr>
          </a:lstStyle>
          <a:p>
            <a:r>
              <a:rPr lang="en-GB" noProof="0" dirty="0" smtClean="0"/>
              <a:t>Click to edit Master title style</a:t>
            </a:r>
            <a:endParaRPr lang="en-GB" noProof="0" dirty="0"/>
          </a:p>
        </p:txBody>
      </p:sp>
      <p:sp>
        <p:nvSpPr>
          <p:cNvPr id="3" name="Slide Number Placeholder 2"/>
          <p:cNvSpPr>
            <a:spLocks noGrp="1"/>
          </p:cNvSpPr>
          <p:nvPr>
            <p:ph type="sldNum" sz="quarter" idx="11"/>
          </p:nvPr>
        </p:nvSpPr>
        <p:spPr>
          <a:xfrm>
            <a:off x="11364395" y="6282000"/>
            <a:ext cx="479938" cy="155611"/>
          </a:xfrm>
          <a:prstGeom prst="rect">
            <a:avLst/>
          </a:prstGeom>
        </p:spPr>
        <p:txBody>
          <a:bodyPr/>
          <a:lstStyle/>
          <a:p>
            <a:fld id="{31421AFA-3AE7-4CEA-BC9B-447859BED57B}" type="slidenum">
              <a:rPr lang="en-GB" smtClean="0"/>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slide image">
    <p:spTree>
      <p:nvGrpSpPr>
        <p:cNvPr id="1" name=""/>
        <p:cNvGrpSpPr/>
        <p:nvPr/>
      </p:nvGrpSpPr>
      <p:grpSpPr>
        <a:xfrm>
          <a:off x="0" y="0"/>
          <a:ext cx="0" cy="0"/>
          <a:chOff x="0" y="0"/>
          <a:chExt cx="0" cy="0"/>
        </a:xfrm>
      </p:grpSpPr>
      <p:sp>
        <p:nvSpPr>
          <p:cNvPr id="3" name="Rectangle 2"/>
          <p:cNvSpPr/>
          <p:nvPr userDrawn="1"/>
        </p:nvSpPr>
        <p:spPr>
          <a:xfrm>
            <a:off x="0" y="0"/>
            <a:ext cx="121896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 name="Picture Placeholder 5"/>
          <p:cNvSpPr>
            <a:spLocks noGrp="1"/>
          </p:cNvSpPr>
          <p:nvPr>
            <p:ph type="pic" sz="quarter" idx="10" hasCustomPrompt="1"/>
          </p:nvPr>
        </p:nvSpPr>
        <p:spPr>
          <a:xfrm>
            <a:off x="0" y="0"/>
            <a:ext cx="12190413" cy="6859588"/>
          </a:xfrm>
          <a:noFill/>
        </p:spPr>
        <p:txBody>
          <a:bodyPr tIns="0" anchor="t" anchorCtr="0"/>
          <a:lstStyle>
            <a:lvl1pPr marL="0" indent="0" algn="ctr">
              <a:buNone/>
              <a:defRPr baseline="0">
                <a:solidFill>
                  <a:schemeClr val="tx1"/>
                </a:solidFill>
              </a:defRPr>
            </a:lvl1pPr>
          </a:lstStyle>
          <a:p>
            <a:r>
              <a:rPr lang="en-GB" noProof="0" dirty="0" smtClean="0"/>
              <a:t>Insert picture: Click ‘Insert’ tab in Top Ribbon, Click ‘Picture’, Select the picture</a:t>
            </a:r>
            <a:endParaRPr lang="en-GB"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11364395" y="6282000"/>
            <a:ext cx="479938" cy="155611"/>
          </a:xfrm>
          <a:prstGeom prst="rect">
            <a:avLst/>
          </a:prstGeom>
        </p:spPr>
        <p:txBody>
          <a:bodyPr/>
          <a:lstStyle/>
          <a:p>
            <a:fld id="{31421AFA-3AE7-4CEA-BC9B-447859BED57B}" type="slidenum">
              <a:rPr lang="en-GB" smtClean="0"/>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7" name="Rectangle 6"/>
          <p:cNvSpPr/>
          <p:nvPr userDrawn="1"/>
        </p:nvSpPr>
        <p:spPr>
          <a:xfrm>
            <a:off x="0" y="0"/>
            <a:ext cx="12190413" cy="6859588"/>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GB" noProof="0" dirty="0"/>
          </a:p>
        </p:txBody>
      </p:sp>
      <p:sp>
        <p:nvSpPr>
          <p:cNvPr id="2" name="Title Placeholder 1"/>
          <p:cNvSpPr>
            <a:spLocks noGrp="1"/>
          </p:cNvSpPr>
          <p:nvPr>
            <p:ph type="ctrTitle"/>
          </p:nvPr>
        </p:nvSpPr>
        <p:spPr>
          <a:xfrm>
            <a:off x="816927" y="452544"/>
            <a:ext cx="10558676" cy="1196721"/>
          </a:xfrm>
        </p:spPr>
        <p:txBody>
          <a:bodyPr tIns="0"/>
          <a:lstStyle>
            <a:lvl1pPr>
              <a:defRPr sz="3200" cap="all" baseline="0" smtClean="0">
                <a:solidFill>
                  <a:schemeClr val="bg1"/>
                </a:solidFill>
                <a:latin typeface="Verdana" pitchFamily="34" charset="0"/>
              </a:defRPr>
            </a:lvl1pPr>
          </a:lstStyle>
          <a:p>
            <a:r>
              <a:rPr lang="en-GB" noProof="0" dirty="0" smtClean="0"/>
              <a:t>Click to edit Master title style</a:t>
            </a:r>
          </a:p>
        </p:txBody>
      </p:sp>
      <p:sp>
        <p:nvSpPr>
          <p:cNvPr id="12"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r>
              <a:rPr kumimoji="0" lang="en-GB" sz="800" b="0" i="0" u="none" strike="noStrike" kern="1200" cap="all" spc="0" normalizeH="0" baseline="0" noProof="0" dirty="0" smtClean="0">
                <a:ln>
                  <a:noFill/>
                </a:ln>
                <a:solidFill>
                  <a:schemeClr val="bg1"/>
                </a:solidFill>
                <a:effectLst/>
                <a:uLnTx/>
                <a:uFillTx/>
                <a:latin typeface="Verdana"/>
                <a:ea typeface="ＭＳ Ｐゴシック" pitchFamily="-111" charset="-128"/>
                <a:cs typeface="ＭＳ Ｐゴシック" pitchFamily="-111" charset="-128"/>
              </a:rPr>
              <a:t>05/19/2015</a:t>
            </a:r>
          </a:p>
        </p:txBody>
      </p:sp>
      <p:sp>
        <p:nvSpPr>
          <p:cNvPr id="13"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smtClean="0">
              <a:ln>
                <a:noFill/>
              </a:ln>
              <a:solidFill>
                <a:schemeClr val="bg1"/>
              </a:solidFill>
              <a:effectLst/>
              <a:uLnTx/>
              <a:uFillTx/>
              <a:latin typeface="Verdana"/>
              <a:ea typeface="ＭＳ Ｐゴシック" pitchFamily="-111" charset="-128"/>
              <a:cs typeface="ＭＳ Ｐゴシック" pitchFamily="-111" charset="-128"/>
            </a:endParaRPr>
          </a:p>
        </p:txBody>
      </p:sp>
      <p:sp>
        <p:nvSpPr>
          <p:cNvPr id="3" name="Slide Number Placeholder 2"/>
          <p:cNvSpPr>
            <a:spLocks noGrp="1"/>
          </p:cNvSpPr>
          <p:nvPr>
            <p:ph type="sldNum" sz="quarter" idx="10"/>
          </p:nvPr>
        </p:nvSpPr>
        <p:spPr>
          <a:xfrm>
            <a:off x="11364395" y="6282000"/>
            <a:ext cx="479938" cy="155611"/>
          </a:xfrm>
          <a:prstGeom prst="rect">
            <a:avLst/>
          </a:prstGeom>
        </p:spPr>
        <p:txBody>
          <a:bodyPr/>
          <a:lstStyle>
            <a:lvl1pPr>
              <a:defRPr>
                <a:solidFill>
                  <a:schemeClr val="bg1"/>
                </a:solidFill>
              </a:defRPr>
            </a:lvl1pPr>
          </a:lstStyle>
          <a:p>
            <a:fld id="{31421AFA-3AE7-4CEA-BC9B-447859BED57B}" type="slidenum">
              <a:rPr lang="en-GB" smtClean="0"/>
              <a:pPr/>
              <a:t>‹#›</a:t>
            </a:fld>
            <a:endParaRPr lang="en-GB" dirty="0"/>
          </a:p>
        </p:txBody>
      </p:sp>
      <p:sp>
        <p:nvSpPr>
          <p:cNvPr id="9" name="Logo_ramboll_white"/>
          <p:cNvSpPr>
            <a:spLocks noChangeAspect="1"/>
          </p:cNvSpPr>
          <p:nvPr userDrawn="1"/>
        </p:nvSpPr>
        <p:spPr>
          <a:xfrm>
            <a:off x="817200" y="6159600"/>
            <a:ext cx="1130538" cy="255600"/>
          </a:xfrm>
          <a:prstGeom prst="rect">
            <a:avLst/>
          </a:prstGeom>
          <a:noFill/>
          <a:ln>
            <a:noFill/>
          </a:ln>
          <a:effectLst/>
          <a:extLst>
            <a:ext uri="{909E8E84-426E-40DD-AFC4-6F175D3DCCD1}">
              <a14:hiddenFill xmlns:a14="http://schemas.microsoft.com/office/drawing/2010/main">
                <a:solidFill>
                  <a:schemeClr val="accent6"/>
                </a:soli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5" name="Logo_ramboll_white_bmkAr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7200" y="6159600"/>
            <a:ext cx="2053244" cy="255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3" name="Logo_ramboll"/>
          <p:cNvSpPr>
            <a:spLocks noChangeAspect="1"/>
          </p:cNvSpPr>
          <p:nvPr userDrawn="1"/>
        </p:nvSpPr>
        <p:spPr>
          <a:xfrm>
            <a:off x="817201" y="6159600"/>
            <a:ext cx="1128381" cy="255600"/>
          </a:xfrm>
          <a:prstGeom prst="rect">
            <a:avLst/>
          </a:prstGeom>
          <a:noFill/>
          <a:ln>
            <a:noFill/>
          </a:ln>
          <a:effectLst/>
          <a:extLst>
            <a:ext uri="{909E8E84-426E-40DD-AFC4-6F175D3DCCD1}">
              <a14:hiddenFill xmlns:a14="http://schemas.microsoft.com/office/drawing/2010/main">
                <a:solidFill>
                  <a:schemeClr val="accent6"/>
                </a:soli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5" name="Logo_ramboll_bmkAr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7201" y="6159600"/>
            <a:ext cx="2052860" cy="255600"/>
          </a:xfrm>
          <a:prstGeom prst="rect">
            <a:avLst/>
          </a:prstGeom>
        </p:spPr>
      </p:pic>
      <p:sp>
        <p:nvSpPr>
          <p:cNvPr id="10" name="Picture Placeholder 9"/>
          <p:cNvSpPr>
            <a:spLocks noGrp="1"/>
          </p:cNvSpPr>
          <p:nvPr>
            <p:ph type="pic" sz="quarter" idx="10"/>
          </p:nvPr>
        </p:nvSpPr>
        <p:spPr>
          <a:xfrm>
            <a:off x="0" y="0"/>
            <a:ext cx="12190413" cy="2878805"/>
          </a:xfrm>
          <a:noFill/>
          <a:ln>
            <a:noFill/>
          </a:ln>
        </p:spPr>
        <p:txBody>
          <a:bodyPr tIns="0" anchor="t" anchorCtr="0"/>
          <a:lstStyle>
            <a:lvl1pPr algn="ctr">
              <a:buNone/>
              <a:defRPr>
                <a:solidFill>
                  <a:schemeClr val="tx1"/>
                </a:solidFill>
              </a:defRPr>
            </a:lvl1pPr>
          </a:lstStyle>
          <a:p>
            <a:r>
              <a:rPr lang="en-US" noProof="0" dirty="0" smtClean="0"/>
              <a:t>Click icon to add picture</a:t>
            </a:r>
            <a:endParaRPr lang="en-GB" noProof="0" dirty="0"/>
          </a:p>
        </p:txBody>
      </p:sp>
      <p:sp>
        <p:nvSpPr>
          <p:cNvPr id="2" name="Title Placeholder 1"/>
          <p:cNvSpPr>
            <a:spLocks noGrp="1"/>
          </p:cNvSpPr>
          <p:nvPr>
            <p:ph type="ctrTitle"/>
          </p:nvPr>
        </p:nvSpPr>
        <p:spPr>
          <a:xfrm>
            <a:off x="815308" y="3141695"/>
            <a:ext cx="10560295" cy="658454"/>
          </a:xfrm>
        </p:spPr>
        <p:txBody>
          <a:bodyPr tIns="0" anchor="b" anchorCtr="0"/>
          <a:lstStyle>
            <a:lvl1pPr>
              <a:defRPr sz="4300" cap="all" baseline="0" smtClean="0">
                <a:solidFill>
                  <a:schemeClr val="bg2"/>
                </a:solidFill>
                <a:latin typeface="Verdana" pitchFamily="34" charset="0"/>
              </a:defRPr>
            </a:lvl1pPr>
          </a:lstStyle>
          <a:p>
            <a:r>
              <a:rPr lang="en-GB" noProof="0" dirty="0" smtClean="0"/>
              <a:t>Click to edit Master title style</a:t>
            </a:r>
          </a:p>
        </p:txBody>
      </p:sp>
      <p:sp>
        <p:nvSpPr>
          <p:cNvPr id="27655" name="Subtitle 2"/>
          <p:cNvSpPr>
            <a:spLocks noGrp="1" noChangeArrowheads="1"/>
          </p:cNvSpPr>
          <p:nvPr>
            <p:ph type="subTitle" sz="quarter" idx="1"/>
          </p:nvPr>
        </p:nvSpPr>
        <p:spPr>
          <a:xfrm>
            <a:off x="815308" y="3798879"/>
            <a:ext cx="10560296" cy="1753006"/>
          </a:xfrm>
        </p:spPr>
        <p:txBody>
          <a:bodyPr lIns="0"/>
          <a:lstStyle>
            <a:lvl1pPr marL="0" indent="0">
              <a:lnSpc>
                <a:spcPct val="100000"/>
              </a:lnSpc>
              <a:spcAft>
                <a:spcPts val="0"/>
              </a:spcAft>
              <a:buFontTx/>
              <a:buNone/>
              <a:defRPr sz="4300" b="1" cap="all" baseline="0" smtClean="0">
                <a:solidFill>
                  <a:schemeClr val="tx2"/>
                </a:solidFill>
                <a:latin typeface="Verdana" pitchFamily="34" charset="0"/>
              </a:defRPr>
            </a:lvl1pPr>
          </a:lstStyle>
          <a:p>
            <a:r>
              <a:rPr lang="en-GB" noProof="0" dirty="0" smtClean="0"/>
              <a:t>Click to edit Master subtitle style</a:t>
            </a:r>
          </a:p>
        </p:txBody>
      </p:sp>
      <p:sp>
        <p:nvSpPr>
          <p:cNvPr id="11"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endParaRPr>
          </a:p>
        </p:txBody>
      </p:sp>
      <p:sp>
        <p:nvSpPr>
          <p:cNvPr id="4" name="Rectangle 3"/>
          <p:cNvSpPr/>
          <p:nvPr userDrawn="1"/>
        </p:nvSpPr>
        <p:spPr>
          <a:xfrm>
            <a:off x="5638006" y="6300078"/>
            <a:ext cx="417102" cy="253916"/>
          </a:xfrm>
          <a:prstGeom prst="rect">
            <a:avLst/>
          </a:prstGeom>
        </p:spPr>
        <p:txBody>
          <a:bodyPr wrap="none">
            <a:spAutoFit/>
          </a:bodyPr>
          <a:lstStyle/>
          <a:p>
            <a:fld id="{31421AFA-3AE7-4CEA-BC9B-447859BED57B}" type="slidenum">
              <a:rPr lang="en-GB" sz="1050" smtClean="0"/>
              <a:pPr/>
              <a:t>‹#›</a:t>
            </a:fld>
            <a:endParaRPr lang="en-GB" sz="105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GB" dirty="0" smtClean="0"/>
              <a:t>Click to edit Master title style</a:t>
            </a:r>
            <a:endParaRPr lang="en-GB" dirty="0"/>
          </a:p>
        </p:txBody>
      </p:sp>
      <p:sp>
        <p:nvSpPr>
          <p:cNvPr id="3" name="Content Placeholder 2"/>
          <p:cNvSpPr>
            <a:spLocks noGrp="1"/>
          </p:cNvSpPr>
          <p:nvPr>
            <p:ph idx="1"/>
          </p:nvPr>
        </p:nvSpPr>
        <p:spPr>
          <a:xfrm>
            <a:off x="816927" y="1645033"/>
            <a:ext cx="10558676" cy="4063354"/>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Rectangle 4"/>
          <p:cNvSpPr/>
          <p:nvPr userDrawn="1"/>
        </p:nvSpPr>
        <p:spPr>
          <a:xfrm>
            <a:off x="5638006" y="6300078"/>
            <a:ext cx="417102" cy="253916"/>
          </a:xfrm>
          <a:prstGeom prst="rect">
            <a:avLst/>
          </a:prstGeom>
        </p:spPr>
        <p:txBody>
          <a:bodyPr wrap="none">
            <a:spAutoFit/>
          </a:bodyPr>
          <a:lstStyle/>
          <a:p>
            <a:fld id="{31421AFA-3AE7-4CEA-BC9B-447859BED57B}" type="slidenum">
              <a:rPr lang="en-GB" sz="1050" smtClean="0"/>
              <a:pPr/>
              <a:t>‹#›</a:t>
            </a:fld>
            <a:endParaRPr lang="en-GB" sz="105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GB" dirty="0" smtClean="0"/>
              <a:t>Click to edit Master title style</a:t>
            </a:r>
            <a:endParaRPr lang="en-GB" dirty="0"/>
          </a:p>
        </p:txBody>
      </p:sp>
      <p:sp>
        <p:nvSpPr>
          <p:cNvPr id="2" name="Slide Number Placeholder 1"/>
          <p:cNvSpPr>
            <a:spLocks noGrp="1"/>
          </p:cNvSpPr>
          <p:nvPr>
            <p:ph type="sldNum" sz="quarter" idx="10"/>
          </p:nvPr>
        </p:nvSpPr>
        <p:spPr>
          <a:xfrm>
            <a:off x="11364395" y="6282000"/>
            <a:ext cx="479938" cy="155611"/>
          </a:xfrm>
          <a:prstGeom prst="rect">
            <a:avLst/>
          </a:prstGeom>
        </p:spPr>
        <p:txBody>
          <a:bodyPr/>
          <a:lstStyle/>
          <a:p>
            <a:fld id="{31421AFA-3AE7-4CEA-BC9B-447859BED57B}" type="slidenum">
              <a:rPr lang="en-GB" smtClean="0"/>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GB" dirty="0" smtClean="0"/>
              <a:t>Click to edit Master title style</a:t>
            </a:r>
            <a:endParaRPr lang="en-GB" dirty="0"/>
          </a:p>
        </p:txBody>
      </p:sp>
      <p:sp>
        <p:nvSpPr>
          <p:cNvPr id="3" name="Content Placeholder 2"/>
          <p:cNvSpPr>
            <a:spLocks noGrp="1"/>
          </p:cNvSpPr>
          <p:nvPr>
            <p:ph sz="half" idx="1"/>
          </p:nvPr>
        </p:nvSpPr>
        <p:spPr>
          <a:xfrm>
            <a:off x="816928" y="1645033"/>
            <a:ext cx="5164774" cy="4063354"/>
          </a:xfrm>
        </p:spPr>
        <p:txBody>
          <a:bodyPr/>
          <a:lstStyle>
            <a:lvl1pPr>
              <a:defRPr sz="1800"/>
            </a:lvl1pPr>
            <a:lvl2pPr>
              <a:defRPr sz="1600"/>
            </a:lvl2pPr>
            <a:lvl3pPr>
              <a:defRPr sz="1400"/>
            </a:lvl3pPr>
            <a:lvl4pPr>
              <a:defRPr sz="1400"/>
            </a:lvl4pPr>
            <a:lvl5pPr>
              <a:defRPr sz="1400"/>
            </a:lvl5pPr>
            <a:lvl6pPr>
              <a:defRPr sz="1900"/>
            </a:lvl6pPr>
            <a:lvl7pPr>
              <a:defRPr sz="1900"/>
            </a:lvl7pPr>
            <a:lvl8pPr>
              <a:defRPr sz="1900"/>
            </a:lvl8pPr>
            <a:lvl9pPr>
              <a:defRPr sz="19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Content Placeholder 3"/>
          <p:cNvSpPr>
            <a:spLocks noGrp="1"/>
          </p:cNvSpPr>
          <p:nvPr>
            <p:ph sz="half" idx="2"/>
          </p:nvPr>
        </p:nvSpPr>
        <p:spPr>
          <a:xfrm>
            <a:off x="6210299" y="1645033"/>
            <a:ext cx="5165304" cy="4063354"/>
          </a:xfrm>
        </p:spPr>
        <p:txBody>
          <a:bodyPr/>
          <a:lstStyle>
            <a:lvl1pPr>
              <a:defRPr sz="1800"/>
            </a:lvl1pPr>
            <a:lvl2pPr>
              <a:defRPr sz="1600"/>
            </a:lvl2pPr>
            <a:lvl3pPr>
              <a:defRPr sz="1400"/>
            </a:lvl3pPr>
            <a:lvl4pPr>
              <a:defRPr sz="1400"/>
            </a:lvl4pPr>
            <a:lvl5pPr>
              <a:defRPr sz="1400"/>
            </a:lvl5pPr>
            <a:lvl6pPr>
              <a:defRPr sz="1900"/>
            </a:lvl6pPr>
            <a:lvl7pPr>
              <a:defRPr sz="1900"/>
            </a:lvl7pPr>
            <a:lvl8pPr>
              <a:defRPr sz="1900"/>
            </a:lvl8pPr>
            <a:lvl9pPr>
              <a:defRPr sz="19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Slide Number Placeholder 1"/>
          <p:cNvSpPr>
            <a:spLocks noGrp="1"/>
          </p:cNvSpPr>
          <p:nvPr>
            <p:ph type="sldNum" sz="quarter" idx="10"/>
          </p:nvPr>
        </p:nvSpPr>
        <p:spPr>
          <a:xfrm>
            <a:off x="11364395" y="6282000"/>
            <a:ext cx="479938" cy="155611"/>
          </a:xfrm>
          <a:prstGeom prst="rect">
            <a:avLst/>
          </a:prstGeom>
        </p:spPr>
        <p:txBody>
          <a:bodyPr/>
          <a:lstStyle/>
          <a:p>
            <a:fld id="{31421AFA-3AE7-4CEA-BC9B-447859BED57B}" type="slidenum">
              <a:rPr lang="en-GB" smtClean="0"/>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Text and 2 Content">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GB" dirty="0" smtClean="0"/>
              <a:t>Click to edit Master title style</a:t>
            </a:r>
            <a:endParaRPr lang="en-GB" dirty="0"/>
          </a:p>
        </p:txBody>
      </p:sp>
      <p:sp>
        <p:nvSpPr>
          <p:cNvPr id="3" name="Text Placeholder 2"/>
          <p:cNvSpPr>
            <a:spLocks noGrp="1"/>
          </p:cNvSpPr>
          <p:nvPr>
            <p:ph type="body" sz="half" idx="1"/>
          </p:nvPr>
        </p:nvSpPr>
        <p:spPr>
          <a:xfrm>
            <a:off x="816928" y="1645033"/>
            <a:ext cx="5164774" cy="4063354"/>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Content Placeholder 3"/>
          <p:cNvSpPr>
            <a:spLocks noGrp="1"/>
          </p:cNvSpPr>
          <p:nvPr>
            <p:ph sz="quarter" idx="2"/>
          </p:nvPr>
        </p:nvSpPr>
        <p:spPr>
          <a:xfrm>
            <a:off x="6210300" y="1645034"/>
            <a:ext cx="5165302" cy="1914966"/>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Content Placeholder 4"/>
          <p:cNvSpPr>
            <a:spLocks noGrp="1"/>
          </p:cNvSpPr>
          <p:nvPr>
            <p:ph sz="quarter" idx="3"/>
          </p:nvPr>
        </p:nvSpPr>
        <p:spPr>
          <a:xfrm>
            <a:off x="6210299" y="3791827"/>
            <a:ext cx="5165304" cy="1914969"/>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Slide Number Placeholder 1"/>
          <p:cNvSpPr>
            <a:spLocks noGrp="1"/>
          </p:cNvSpPr>
          <p:nvPr>
            <p:ph type="sldNum" sz="quarter" idx="10"/>
          </p:nvPr>
        </p:nvSpPr>
        <p:spPr>
          <a:xfrm>
            <a:off x="11364395" y="6282000"/>
            <a:ext cx="479938" cy="155611"/>
          </a:xfrm>
          <a:prstGeom prst="rect">
            <a:avLst/>
          </a:prstGeom>
        </p:spPr>
        <p:txBody>
          <a:bodyPr/>
          <a:lstStyle/>
          <a:p>
            <a:fld id="{31421AFA-3AE7-4CEA-BC9B-447859BED57B}" type="slidenum">
              <a:rPr lang="en-GB" smtClean="0"/>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small image">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GB" dirty="0" smtClean="0"/>
              <a:t>Click to edit Master title style</a:t>
            </a:r>
            <a:endParaRPr lang="en-GB" dirty="0"/>
          </a:p>
        </p:txBody>
      </p:sp>
      <p:sp>
        <p:nvSpPr>
          <p:cNvPr id="3" name="Content Placeholder 2"/>
          <p:cNvSpPr>
            <a:spLocks noGrp="1"/>
          </p:cNvSpPr>
          <p:nvPr>
            <p:ph sz="half" idx="1"/>
          </p:nvPr>
        </p:nvSpPr>
        <p:spPr>
          <a:xfrm>
            <a:off x="816928" y="1645033"/>
            <a:ext cx="5164774" cy="4063354"/>
          </a:xfrm>
        </p:spPr>
        <p:txBody>
          <a:bodyPr/>
          <a:lstStyle>
            <a:lvl1pPr>
              <a:defRPr sz="1800"/>
            </a:lvl1pPr>
            <a:lvl2pPr>
              <a:defRPr sz="1600"/>
            </a:lvl2pPr>
            <a:lvl3pPr>
              <a:defRPr sz="1400"/>
            </a:lvl3pPr>
            <a:lvl4pPr>
              <a:defRPr sz="1400"/>
            </a:lvl4pPr>
            <a:lvl5pPr>
              <a:defRPr sz="1400"/>
            </a:lvl5pPr>
            <a:lvl6pPr>
              <a:defRPr sz="1900"/>
            </a:lvl6pPr>
            <a:lvl7pPr>
              <a:defRPr sz="1900"/>
            </a:lvl7pPr>
            <a:lvl8pPr>
              <a:defRPr sz="1900"/>
            </a:lvl8pPr>
            <a:lvl9pPr>
              <a:defRPr sz="19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9" name="Picture Placeholder 3"/>
          <p:cNvSpPr>
            <a:spLocks noGrp="1"/>
          </p:cNvSpPr>
          <p:nvPr>
            <p:ph type="pic" sz="quarter" idx="11"/>
          </p:nvPr>
        </p:nvSpPr>
        <p:spPr>
          <a:xfrm>
            <a:off x="6210299" y="1645583"/>
            <a:ext cx="5165304" cy="1914418"/>
          </a:xfrm>
          <a:noFill/>
          <a:ln>
            <a:noFill/>
          </a:ln>
        </p:spPr>
        <p:txBody>
          <a:bodyPr lIns="38399" tIns="0" anchor="t" anchorCtr="0"/>
          <a:lstStyle>
            <a:lvl1pPr marL="0" indent="0">
              <a:buNone/>
              <a:defRPr sz="1800">
                <a:solidFill>
                  <a:schemeClr val="tx1"/>
                </a:solidFill>
              </a:defRPr>
            </a:lvl1pPr>
          </a:lstStyle>
          <a:p>
            <a:r>
              <a:rPr lang="en-US" noProof="0" dirty="0" smtClean="0"/>
              <a:t>Click icon to add picture</a:t>
            </a:r>
            <a:endParaRPr lang="en-GB" noProof="0" dirty="0"/>
          </a:p>
        </p:txBody>
      </p:sp>
      <p:sp>
        <p:nvSpPr>
          <p:cNvPr id="2" name="Slide Number Placeholder 1"/>
          <p:cNvSpPr>
            <a:spLocks noGrp="1"/>
          </p:cNvSpPr>
          <p:nvPr>
            <p:ph type="sldNum" sz="quarter" idx="12"/>
          </p:nvPr>
        </p:nvSpPr>
        <p:spPr>
          <a:xfrm>
            <a:off x="11364395" y="6282000"/>
            <a:ext cx="479938" cy="155611"/>
          </a:xfrm>
          <a:prstGeom prst="rect">
            <a:avLst/>
          </a:prstGeom>
        </p:spPr>
        <p:txBody>
          <a:bodyPr/>
          <a:lstStyle/>
          <a:p>
            <a:fld id="{31421AFA-3AE7-4CEA-BC9B-447859BED57B}" type="slidenum">
              <a:rPr lang="en-GB" smtClean="0"/>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3 images and caption">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GB" dirty="0" smtClean="0"/>
              <a:t>Click to edit Master title style</a:t>
            </a:r>
            <a:endParaRPr lang="en-GB" dirty="0"/>
          </a:p>
        </p:txBody>
      </p:sp>
      <p:sp>
        <p:nvSpPr>
          <p:cNvPr id="3" name="Content Placeholder 2"/>
          <p:cNvSpPr>
            <a:spLocks noGrp="1"/>
          </p:cNvSpPr>
          <p:nvPr>
            <p:ph sz="half" idx="1"/>
          </p:nvPr>
        </p:nvSpPr>
        <p:spPr>
          <a:xfrm>
            <a:off x="816928" y="1645033"/>
            <a:ext cx="5164774" cy="4063354"/>
          </a:xfrm>
        </p:spPr>
        <p:txBody>
          <a:bodyPr/>
          <a:lstStyle>
            <a:lvl1pPr>
              <a:defRPr sz="1800"/>
            </a:lvl1pPr>
            <a:lvl2pPr>
              <a:defRPr sz="1600"/>
            </a:lvl2pPr>
            <a:lvl3pPr>
              <a:defRPr sz="1400"/>
            </a:lvl3pPr>
            <a:lvl4pPr>
              <a:defRPr sz="1400"/>
            </a:lvl4pPr>
            <a:lvl5pPr>
              <a:defRPr sz="1400"/>
            </a:lvl5pPr>
            <a:lvl6pPr>
              <a:defRPr sz="1900"/>
            </a:lvl6pPr>
            <a:lvl7pPr>
              <a:defRPr sz="1900"/>
            </a:lvl7pPr>
            <a:lvl8pPr>
              <a:defRPr sz="1900"/>
            </a:lvl8pPr>
            <a:lvl9pPr>
              <a:defRPr sz="19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Text Placeholder 3"/>
          <p:cNvSpPr>
            <a:spLocks noGrp="1"/>
          </p:cNvSpPr>
          <p:nvPr>
            <p:ph type="body" sz="quarter" idx="16"/>
          </p:nvPr>
        </p:nvSpPr>
        <p:spPr>
          <a:xfrm>
            <a:off x="6210300" y="3791828"/>
            <a:ext cx="2465388" cy="1006436"/>
          </a:xfrm>
        </p:spPr>
        <p:txBody>
          <a:bodyPr lIns="0"/>
          <a:lstStyle>
            <a:lvl1pPr marL="0" indent="0">
              <a:lnSpc>
                <a:spcPct val="100000"/>
              </a:lnSpc>
              <a:spcAft>
                <a:spcPts val="300"/>
              </a:spcAft>
              <a:buFontTx/>
              <a:buNone/>
              <a:defRPr sz="1400" b="1" cap="all" baseline="0">
                <a:solidFill>
                  <a:schemeClr val="tx2"/>
                </a:solidFill>
              </a:defRPr>
            </a:lvl1pPr>
            <a:lvl2pPr marL="1588" indent="0">
              <a:lnSpc>
                <a:spcPct val="100000"/>
              </a:lnSpc>
              <a:spcAft>
                <a:spcPts val="0"/>
              </a:spcAft>
              <a:buNone/>
              <a:defRPr sz="1400" b="0"/>
            </a:lvl2pPr>
          </a:lstStyle>
          <a:p>
            <a:pPr lvl="0"/>
            <a:r>
              <a:rPr lang="en-GB" noProof="0" dirty="0" smtClean="0"/>
              <a:t>Click to edit Master text styles</a:t>
            </a:r>
          </a:p>
          <a:p>
            <a:pPr lvl="1"/>
            <a:r>
              <a:rPr lang="en-GB" noProof="0" dirty="0" smtClean="0"/>
              <a:t>Second level</a:t>
            </a:r>
          </a:p>
        </p:txBody>
      </p:sp>
      <p:sp>
        <p:nvSpPr>
          <p:cNvPr id="9" name="Text Placeholder 4"/>
          <p:cNvSpPr>
            <a:spLocks noGrp="1"/>
          </p:cNvSpPr>
          <p:nvPr>
            <p:ph type="body" sz="quarter" idx="17"/>
          </p:nvPr>
        </p:nvSpPr>
        <p:spPr>
          <a:xfrm>
            <a:off x="6210300" y="4798264"/>
            <a:ext cx="2465388" cy="908533"/>
          </a:xfrm>
        </p:spPr>
        <p:txBody>
          <a:bodyPr lIns="0" anchor="b" anchorCtr="0"/>
          <a:lstStyle>
            <a:lvl1pPr marL="0" indent="0" algn="r">
              <a:lnSpc>
                <a:spcPct val="100000"/>
              </a:lnSpc>
              <a:spcAft>
                <a:spcPts val="300"/>
              </a:spcAft>
              <a:buFontTx/>
              <a:buNone/>
              <a:defRPr sz="1400" b="1" cap="all" baseline="0">
                <a:solidFill>
                  <a:schemeClr val="tx2"/>
                </a:solidFill>
              </a:defRPr>
            </a:lvl1pPr>
            <a:lvl2pPr marL="1588" indent="0" algn="r">
              <a:lnSpc>
                <a:spcPct val="100000"/>
              </a:lnSpc>
              <a:spcAft>
                <a:spcPts val="0"/>
              </a:spcAft>
              <a:buNone/>
              <a:defRPr sz="1400" b="0"/>
            </a:lvl2pPr>
          </a:lstStyle>
          <a:p>
            <a:pPr lvl="0"/>
            <a:r>
              <a:rPr lang="en-GB" noProof="0" dirty="0" smtClean="0"/>
              <a:t>Click to edit Master text styles</a:t>
            </a:r>
          </a:p>
          <a:p>
            <a:pPr lvl="1"/>
            <a:r>
              <a:rPr lang="en-GB" noProof="0" dirty="0" smtClean="0"/>
              <a:t>Second level</a:t>
            </a:r>
          </a:p>
        </p:txBody>
      </p:sp>
      <p:sp>
        <p:nvSpPr>
          <p:cNvPr id="13" name="Picture Placeholder 9"/>
          <p:cNvSpPr>
            <a:spLocks noGrp="1"/>
          </p:cNvSpPr>
          <p:nvPr>
            <p:ph type="pic" sz="quarter" idx="15"/>
          </p:nvPr>
        </p:nvSpPr>
        <p:spPr>
          <a:xfrm>
            <a:off x="8905875" y="1645031"/>
            <a:ext cx="2465388" cy="1914969"/>
          </a:xfrm>
          <a:noFill/>
          <a:ln>
            <a:noFill/>
          </a:ln>
        </p:spPr>
        <p:txBody>
          <a:bodyPr tIns="0" anchor="t" anchorCtr="0"/>
          <a:lstStyle>
            <a:lvl1pPr marL="0" indent="0">
              <a:buNone/>
              <a:defRPr sz="1800">
                <a:solidFill>
                  <a:schemeClr val="tx1"/>
                </a:solidFill>
              </a:defRPr>
            </a:lvl1pPr>
          </a:lstStyle>
          <a:p>
            <a:r>
              <a:rPr lang="en-US" noProof="0" dirty="0" smtClean="0"/>
              <a:t>Click icon to add picture</a:t>
            </a:r>
            <a:endParaRPr lang="en-GB" noProof="0" dirty="0"/>
          </a:p>
        </p:txBody>
      </p:sp>
      <p:sp>
        <p:nvSpPr>
          <p:cNvPr id="12" name="Picture Placeholder 9"/>
          <p:cNvSpPr>
            <a:spLocks noGrp="1"/>
          </p:cNvSpPr>
          <p:nvPr>
            <p:ph type="pic" sz="quarter" idx="14"/>
          </p:nvPr>
        </p:nvSpPr>
        <p:spPr>
          <a:xfrm>
            <a:off x="6210300" y="1645031"/>
            <a:ext cx="2465388" cy="1914969"/>
          </a:xfrm>
          <a:noFill/>
          <a:ln>
            <a:noFill/>
          </a:ln>
        </p:spPr>
        <p:txBody>
          <a:bodyPr tIns="0" anchor="t" anchorCtr="0"/>
          <a:lstStyle>
            <a:lvl1pPr marL="0" indent="0">
              <a:buNone/>
              <a:defRPr sz="1800">
                <a:solidFill>
                  <a:schemeClr val="tx1"/>
                </a:solidFill>
              </a:defRPr>
            </a:lvl1pPr>
          </a:lstStyle>
          <a:p>
            <a:r>
              <a:rPr lang="en-US" noProof="0" dirty="0" smtClean="0"/>
              <a:t>Click icon to add picture</a:t>
            </a:r>
            <a:endParaRPr lang="en-GB" noProof="0" dirty="0"/>
          </a:p>
        </p:txBody>
      </p:sp>
      <p:sp>
        <p:nvSpPr>
          <p:cNvPr id="11" name="Picture Placeholder 9"/>
          <p:cNvSpPr>
            <a:spLocks noGrp="1"/>
          </p:cNvSpPr>
          <p:nvPr>
            <p:ph type="pic" sz="quarter" idx="13"/>
          </p:nvPr>
        </p:nvSpPr>
        <p:spPr>
          <a:xfrm>
            <a:off x="8905875" y="3791828"/>
            <a:ext cx="2465388" cy="1916557"/>
          </a:xfrm>
          <a:noFill/>
          <a:ln>
            <a:noFill/>
          </a:ln>
        </p:spPr>
        <p:txBody>
          <a:bodyPr tIns="0" anchor="t" anchorCtr="0"/>
          <a:lstStyle>
            <a:lvl1pPr marL="0" indent="0">
              <a:buNone/>
              <a:defRPr sz="1800">
                <a:solidFill>
                  <a:schemeClr val="tx1"/>
                </a:solidFill>
              </a:defRPr>
            </a:lvl1pPr>
          </a:lstStyle>
          <a:p>
            <a:r>
              <a:rPr lang="en-US" noProof="0" dirty="0" smtClean="0"/>
              <a:t>Click icon to add picture</a:t>
            </a:r>
            <a:endParaRPr lang="en-GB" noProof="0" dirty="0"/>
          </a:p>
        </p:txBody>
      </p:sp>
      <p:sp>
        <p:nvSpPr>
          <p:cNvPr id="2" name="Slide Number Placeholder 1"/>
          <p:cNvSpPr>
            <a:spLocks noGrp="1"/>
          </p:cNvSpPr>
          <p:nvPr>
            <p:ph type="sldNum" sz="quarter" idx="18"/>
          </p:nvPr>
        </p:nvSpPr>
        <p:spPr>
          <a:xfrm>
            <a:off x="11364395" y="6282000"/>
            <a:ext cx="479938" cy="155611"/>
          </a:xfrm>
          <a:prstGeom prst="rect">
            <a:avLst/>
          </a:prstGeom>
        </p:spPr>
        <p:txBody>
          <a:bodyPr/>
          <a:lstStyle/>
          <a:p>
            <a:fld id="{31421AFA-3AE7-4CEA-BC9B-447859BED57B}" type="slidenum">
              <a:rPr lang="en-GB" smtClean="0"/>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2 images and caption">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GB" dirty="0" smtClean="0"/>
              <a:t>Click to edit Master title style</a:t>
            </a:r>
            <a:endParaRPr lang="en-GB" dirty="0"/>
          </a:p>
        </p:txBody>
      </p:sp>
      <p:sp>
        <p:nvSpPr>
          <p:cNvPr id="3" name="Content Placeholder 2"/>
          <p:cNvSpPr>
            <a:spLocks noGrp="1"/>
          </p:cNvSpPr>
          <p:nvPr>
            <p:ph sz="half" idx="1"/>
          </p:nvPr>
        </p:nvSpPr>
        <p:spPr>
          <a:xfrm>
            <a:off x="816928" y="1645033"/>
            <a:ext cx="5164774" cy="4063354"/>
          </a:xfrm>
        </p:spPr>
        <p:txBody>
          <a:bodyPr/>
          <a:lstStyle>
            <a:lvl1pPr>
              <a:defRPr sz="1800"/>
            </a:lvl1pPr>
            <a:lvl2pPr>
              <a:defRPr sz="1600"/>
            </a:lvl2pPr>
            <a:lvl3pPr>
              <a:defRPr sz="1400"/>
            </a:lvl3pPr>
            <a:lvl4pPr>
              <a:defRPr sz="1400"/>
            </a:lvl4pPr>
            <a:lvl5pPr>
              <a:defRPr sz="1400"/>
            </a:lvl5pPr>
            <a:lvl6pPr>
              <a:defRPr sz="1900"/>
            </a:lvl6pPr>
            <a:lvl7pPr>
              <a:defRPr sz="1900"/>
            </a:lvl7pPr>
            <a:lvl8pPr>
              <a:defRPr sz="1900"/>
            </a:lvl8pPr>
            <a:lvl9pPr>
              <a:defRPr sz="19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9" name="Text Placeholder 3"/>
          <p:cNvSpPr>
            <a:spLocks noGrp="1"/>
          </p:cNvSpPr>
          <p:nvPr>
            <p:ph type="body" sz="quarter" idx="16"/>
          </p:nvPr>
        </p:nvSpPr>
        <p:spPr>
          <a:xfrm>
            <a:off x="6210300" y="1648208"/>
            <a:ext cx="2465388" cy="1911793"/>
          </a:xfrm>
        </p:spPr>
        <p:txBody>
          <a:bodyPr lIns="0"/>
          <a:lstStyle>
            <a:lvl1pPr marL="0" indent="0" algn="r">
              <a:lnSpc>
                <a:spcPct val="100000"/>
              </a:lnSpc>
              <a:spcAft>
                <a:spcPts val="300"/>
              </a:spcAft>
              <a:buFontTx/>
              <a:buNone/>
              <a:defRPr sz="1400" b="1" cap="all" baseline="0">
                <a:solidFill>
                  <a:schemeClr val="tx2"/>
                </a:solidFill>
              </a:defRPr>
            </a:lvl1pPr>
            <a:lvl2pPr marL="1588" indent="0" algn="r">
              <a:lnSpc>
                <a:spcPct val="100000"/>
              </a:lnSpc>
              <a:spcAft>
                <a:spcPts val="0"/>
              </a:spcAft>
              <a:buNone/>
              <a:defRPr sz="1400" b="0"/>
            </a:lvl2pPr>
          </a:lstStyle>
          <a:p>
            <a:pPr lvl="0"/>
            <a:r>
              <a:rPr lang="en-GB" dirty="0" smtClean="0"/>
              <a:t>Click to edit Master text styles</a:t>
            </a:r>
          </a:p>
          <a:p>
            <a:pPr lvl="1"/>
            <a:r>
              <a:rPr lang="en-GB" dirty="0" smtClean="0"/>
              <a:t>Second level</a:t>
            </a:r>
          </a:p>
        </p:txBody>
      </p:sp>
      <p:sp>
        <p:nvSpPr>
          <p:cNvPr id="14" name="Text Placeholder 4"/>
          <p:cNvSpPr>
            <a:spLocks noGrp="1"/>
          </p:cNvSpPr>
          <p:nvPr>
            <p:ph type="body" sz="quarter" idx="17"/>
          </p:nvPr>
        </p:nvSpPr>
        <p:spPr>
          <a:xfrm>
            <a:off x="6210300" y="3791828"/>
            <a:ext cx="2465388" cy="1914969"/>
          </a:xfrm>
        </p:spPr>
        <p:txBody>
          <a:bodyPr lIns="0"/>
          <a:lstStyle>
            <a:lvl1pPr marL="0" indent="0" algn="r">
              <a:lnSpc>
                <a:spcPct val="100000"/>
              </a:lnSpc>
              <a:spcAft>
                <a:spcPts val="300"/>
              </a:spcAft>
              <a:buFontTx/>
              <a:buNone/>
              <a:defRPr sz="1400" b="1" cap="all" baseline="0">
                <a:solidFill>
                  <a:schemeClr val="tx2"/>
                </a:solidFill>
              </a:defRPr>
            </a:lvl1pPr>
            <a:lvl2pPr marL="1588" indent="0" algn="r">
              <a:lnSpc>
                <a:spcPct val="100000"/>
              </a:lnSpc>
              <a:spcAft>
                <a:spcPts val="0"/>
              </a:spcAft>
              <a:buNone/>
              <a:defRPr sz="1400" b="0"/>
            </a:lvl2pPr>
          </a:lstStyle>
          <a:p>
            <a:pPr lvl="0"/>
            <a:r>
              <a:rPr lang="en-GB" dirty="0" smtClean="0"/>
              <a:t>Click to edit Master text styles</a:t>
            </a:r>
          </a:p>
          <a:p>
            <a:pPr lvl="1"/>
            <a:r>
              <a:rPr lang="en-GB" dirty="0" smtClean="0"/>
              <a:t>Second level</a:t>
            </a:r>
          </a:p>
        </p:txBody>
      </p:sp>
      <p:sp>
        <p:nvSpPr>
          <p:cNvPr id="11" name="Picture Placeholder 9"/>
          <p:cNvSpPr>
            <a:spLocks noGrp="1"/>
          </p:cNvSpPr>
          <p:nvPr>
            <p:ph type="pic" sz="quarter" idx="13"/>
          </p:nvPr>
        </p:nvSpPr>
        <p:spPr>
          <a:xfrm>
            <a:off x="8905875" y="3791827"/>
            <a:ext cx="2465388" cy="1914969"/>
          </a:xfrm>
          <a:noFill/>
          <a:ln>
            <a:noFill/>
          </a:ln>
        </p:spPr>
        <p:txBody>
          <a:bodyPr tIns="0" anchor="t" anchorCtr="0"/>
          <a:lstStyle>
            <a:lvl1pPr marL="0" indent="0">
              <a:buNone/>
              <a:defRPr sz="1800">
                <a:solidFill>
                  <a:sysClr val="windowText" lastClr="000000"/>
                </a:solidFill>
              </a:defRPr>
            </a:lvl1pPr>
          </a:lstStyle>
          <a:p>
            <a:r>
              <a:rPr lang="en-US" noProof="0" dirty="0" smtClean="0"/>
              <a:t>Click icon to add picture</a:t>
            </a:r>
            <a:endParaRPr lang="en-GB" noProof="0" dirty="0"/>
          </a:p>
        </p:txBody>
      </p:sp>
      <p:sp>
        <p:nvSpPr>
          <p:cNvPr id="10" name="Picture Placeholder 9"/>
          <p:cNvSpPr>
            <a:spLocks noGrp="1"/>
          </p:cNvSpPr>
          <p:nvPr>
            <p:ph type="pic" sz="quarter" idx="15"/>
          </p:nvPr>
        </p:nvSpPr>
        <p:spPr>
          <a:xfrm>
            <a:off x="8905875" y="1645031"/>
            <a:ext cx="2465388" cy="1914969"/>
          </a:xfrm>
          <a:noFill/>
          <a:ln>
            <a:noFill/>
          </a:ln>
        </p:spPr>
        <p:txBody>
          <a:bodyPr tIns="0" anchor="t" anchorCtr="0"/>
          <a:lstStyle>
            <a:lvl1pPr marL="0" indent="0">
              <a:buNone/>
              <a:defRPr sz="1800">
                <a:solidFill>
                  <a:schemeClr val="tx1"/>
                </a:solidFill>
              </a:defRPr>
            </a:lvl1pPr>
          </a:lstStyle>
          <a:p>
            <a:r>
              <a:rPr lang="en-US" noProof="0" dirty="0" smtClean="0"/>
              <a:t>Click icon to add picture</a:t>
            </a:r>
            <a:endParaRPr lang="en-GB" noProof="0" dirty="0"/>
          </a:p>
        </p:txBody>
      </p:sp>
      <p:sp>
        <p:nvSpPr>
          <p:cNvPr id="2" name="Slide Number Placeholder 1"/>
          <p:cNvSpPr>
            <a:spLocks noGrp="1"/>
          </p:cNvSpPr>
          <p:nvPr>
            <p:ph type="sldNum" sz="quarter" idx="18"/>
          </p:nvPr>
        </p:nvSpPr>
        <p:spPr>
          <a:xfrm>
            <a:off x="11364395" y="6282000"/>
            <a:ext cx="479938" cy="155611"/>
          </a:xfrm>
          <a:prstGeom prst="rect">
            <a:avLst/>
          </a:prstGeom>
        </p:spPr>
        <p:txBody>
          <a:bodyPr/>
          <a:lstStyle/>
          <a:p>
            <a:fld id="{31421AFA-3AE7-4CEA-BC9B-447859BED57B}" type="slidenum">
              <a:rPr lang="en-GB" smtClean="0"/>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Logo_ramboll"/>
          <p:cNvSpPr>
            <a:spLocks noChangeAspect="1"/>
          </p:cNvSpPr>
          <p:nvPr/>
        </p:nvSpPr>
        <p:spPr>
          <a:xfrm>
            <a:off x="817201" y="6159600"/>
            <a:ext cx="1128381" cy="255600"/>
          </a:xfrm>
          <a:prstGeom prst="rect">
            <a:avLst/>
          </a:prstGeom>
          <a:noFill/>
          <a:ln>
            <a:noFill/>
          </a:ln>
          <a:effectLst/>
          <a:extLst>
            <a:ext uri="{909E8E84-426E-40DD-AFC4-6F175D3DCCD1}">
              <a14:hiddenFill xmlns:a14="http://schemas.microsoft.com/office/drawing/2010/main">
                <a:solidFill>
                  <a:schemeClr val="accent6"/>
                </a:soli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5" name="Logo_ramboll_bmkArt"/>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17201" y="6159600"/>
            <a:ext cx="2052860" cy="255600"/>
          </a:xfrm>
          <a:prstGeom prst="rect">
            <a:avLst/>
          </a:prstGeom>
        </p:spPr>
      </p:pic>
      <p:sp>
        <p:nvSpPr>
          <p:cNvPr id="2" name="Title Placeholder 1"/>
          <p:cNvSpPr>
            <a:spLocks noGrp="1"/>
          </p:cNvSpPr>
          <p:nvPr>
            <p:ph type="title"/>
          </p:nvPr>
        </p:nvSpPr>
        <p:spPr bwMode="auto">
          <a:xfrm>
            <a:off x="816927" y="452543"/>
            <a:ext cx="10559098" cy="748800"/>
          </a:xfrm>
          <a:prstGeom prst="rect">
            <a:avLst/>
          </a:prstGeom>
          <a:noFill/>
          <a:ln w="9525">
            <a:noFill/>
            <a:miter lim="800000"/>
            <a:headEnd/>
            <a:tailEnd/>
          </a:ln>
        </p:spPr>
        <p:txBody>
          <a:bodyPr vert="horz" wrap="square" lIns="0" tIns="18000" rIns="0" bIns="0" numCol="1" anchor="t" anchorCtr="0" compatLnSpc="1">
            <a:prstTxWarp prst="textNoShape">
              <a:avLst/>
            </a:prstTxWarp>
            <a:noAutofit/>
          </a:bodyPr>
          <a:lstStyle/>
          <a:p>
            <a:pPr lvl="0"/>
            <a:r>
              <a:rPr lang="en-GB" noProof="0" dirty="0" smtClean="0"/>
              <a:t>Presentation title</a:t>
            </a:r>
            <a:br>
              <a:rPr lang="en-GB" noProof="0" dirty="0" smtClean="0"/>
            </a:br>
            <a:r>
              <a:rPr lang="en-GB" noProof="0" dirty="0" smtClean="0"/>
              <a:t>(in cyan)</a:t>
            </a:r>
          </a:p>
        </p:txBody>
      </p:sp>
      <p:sp>
        <p:nvSpPr>
          <p:cNvPr id="1031" name="Rectangle 7"/>
          <p:cNvSpPr>
            <a:spLocks noGrp="1" noChangeArrowheads="1"/>
          </p:cNvSpPr>
          <p:nvPr>
            <p:ph type="body" idx="1"/>
          </p:nvPr>
        </p:nvSpPr>
        <p:spPr bwMode="auto">
          <a:xfrm>
            <a:off x="816927" y="1648207"/>
            <a:ext cx="10558676" cy="4060179"/>
          </a:xfrm>
          <a:prstGeom prst="rect">
            <a:avLst/>
          </a:prstGeom>
          <a:noFill/>
          <a:ln w="9525">
            <a:noFill/>
            <a:miter lim="800000"/>
            <a:headEnd/>
            <a:tailEnd/>
          </a:ln>
          <a:effectLst/>
        </p:spPr>
        <p:txBody>
          <a:bodyPr vert="horz" wrap="square" lIns="35999" tIns="0" rIns="0" bIns="0" numCol="1" anchor="t" anchorCtr="0" compatLnSpc="1">
            <a:prstTxWarp prst="textNoShape">
              <a:avLst/>
            </a:prstTxWarp>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8" name="SD_FLD_Name"/>
          <p:cNvSpPr txBox="1"/>
          <p:nvPr/>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endParaRPr>
          </a:p>
        </p:txBody>
      </p:sp>
      <p:sp>
        <p:nvSpPr>
          <p:cNvPr id="9" name="Rectangle 8"/>
          <p:cNvSpPr/>
          <p:nvPr userDrawn="1"/>
        </p:nvSpPr>
        <p:spPr>
          <a:xfrm>
            <a:off x="5638006" y="6300078"/>
            <a:ext cx="417102" cy="253916"/>
          </a:xfrm>
          <a:prstGeom prst="rect">
            <a:avLst/>
          </a:prstGeom>
        </p:spPr>
        <p:txBody>
          <a:bodyPr wrap="none">
            <a:spAutoFit/>
          </a:bodyPr>
          <a:lstStyle/>
          <a:p>
            <a:fld id="{31421AFA-3AE7-4CEA-BC9B-447859BED57B}" type="slidenum">
              <a:rPr lang="en-GB" sz="1050" smtClean="0"/>
              <a:pPr/>
              <a:t>‹#›</a:t>
            </a:fld>
            <a:endParaRPr lang="en-GB" sz="1050" dirty="0"/>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7" r:id="rId3"/>
    <p:sldLayoutId id="2147483738" r:id="rId4"/>
    <p:sldLayoutId id="2147483739" r:id="rId5"/>
    <p:sldLayoutId id="2147483741" r:id="rId6"/>
    <p:sldLayoutId id="2147483742" r:id="rId7"/>
    <p:sldLayoutId id="2147483757" r:id="rId8"/>
    <p:sldLayoutId id="2147483758" r:id="rId9"/>
    <p:sldLayoutId id="2147483759" r:id="rId10"/>
    <p:sldLayoutId id="2147483749" r:id="rId11"/>
    <p:sldLayoutId id="2147483746" r:id="rId12"/>
    <p:sldLayoutId id="2147483747" r:id="rId13"/>
    <p:sldLayoutId id="2147483748"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p:txStyles>
    <p:titleStyle>
      <a:lvl1pPr algn="l" defTabSz="457189" rtl="0" eaLnBrk="1" fontAlgn="base" hangingPunct="1">
        <a:spcBef>
          <a:spcPct val="0"/>
        </a:spcBef>
        <a:spcAft>
          <a:spcPct val="0"/>
        </a:spcAft>
        <a:defRPr sz="2400" b="1" kern="1200" cap="all">
          <a:solidFill>
            <a:schemeClr val="tx2"/>
          </a:solidFill>
          <a:latin typeface="Verdana"/>
          <a:ea typeface="ＭＳ Ｐゴシック" pitchFamily="-111" charset="-128"/>
          <a:cs typeface="ＭＳ Ｐゴシック" pitchFamily="-111" charset="-128"/>
        </a:defRPr>
      </a:lvl1pPr>
      <a:lvl2pPr algn="l" defTabSz="457189" rtl="0" eaLnBrk="1" fontAlgn="base" hangingPunct="1">
        <a:spcBef>
          <a:spcPct val="0"/>
        </a:spcBef>
        <a:spcAft>
          <a:spcPct val="0"/>
        </a:spcAft>
        <a:defRPr sz="2400" b="1">
          <a:solidFill>
            <a:schemeClr val="tx2"/>
          </a:solidFill>
          <a:latin typeface="Verdana" pitchFamily="-111" charset="0"/>
          <a:ea typeface="ＭＳ Ｐゴシック" pitchFamily="-111" charset="-128"/>
          <a:cs typeface="ＭＳ Ｐゴシック" pitchFamily="-111" charset="-128"/>
        </a:defRPr>
      </a:lvl2pPr>
      <a:lvl3pPr algn="l" defTabSz="457189" rtl="0" eaLnBrk="1" fontAlgn="base" hangingPunct="1">
        <a:spcBef>
          <a:spcPct val="0"/>
        </a:spcBef>
        <a:spcAft>
          <a:spcPct val="0"/>
        </a:spcAft>
        <a:defRPr sz="2400" b="1">
          <a:solidFill>
            <a:schemeClr val="tx2"/>
          </a:solidFill>
          <a:latin typeface="Verdana" pitchFamily="-111" charset="0"/>
          <a:ea typeface="ＭＳ Ｐゴシック" pitchFamily="-111" charset="-128"/>
          <a:cs typeface="ＭＳ Ｐゴシック" pitchFamily="-111" charset="-128"/>
        </a:defRPr>
      </a:lvl3pPr>
      <a:lvl4pPr algn="l" defTabSz="457189" rtl="0" eaLnBrk="1" fontAlgn="base" hangingPunct="1">
        <a:spcBef>
          <a:spcPct val="0"/>
        </a:spcBef>
        <a:spcAft>
          <a:spcPct val="0"/>
        </a:spcAft>
        <a:defRPr sz="2400" b="1">
          <a:solidFill>
            <a:schemeClr val="tx2"/>
          </a:solidFill>
          <a:latin typeface="Verdana" pitchFamily="-111" charset="0"/>
          <a:ea typeface="ＭＳ Ｐゴシック" pitchFamily="-111" charset="-128"/>
          <a:cs typeface="ＭＳ Ｐゴシック" pitchFamily="-111" charset="-128"/>
        </a:defRPr>
      </a:lvl4pPr>
      <a:lvl5pPr algn="l" defTabSz="457189" rtl="0" eaLnBrk="1" fontAlgn="base" hangingPunct="1">
        <a:spcBef>
          <a:spcPct val="0"/>
        </a:spcBef>
        <a:spcAft>
          <a:spcPct val="0"/>
        </a:spcAft>
        <a:defRPr sz="2400" b="1">
          <a:solidFill>
            <a:schemeClr val="tx2"/>
          </a:solidFill>
          <a:latin typeface="Verdana" pitchFamily="-111" charset="0"/>
          <a:ea typeface="ＭＳ Ｐゴシック" pitchFamily="-111" charset="-128"/>
          <a:cs typeface="ＭＳ Ｐゴシック" pitchFamily="-111" charset="-128"/>
        </a:defRPr>
      </a:lvl5pPr>
      <a:lvl6pPr marL="457189" algn="l" defTabSz="457189" rtl="0" eaLnBrk="1" fontAlgn="base" hangingPunct="1">
        <a:spcBef>
          <a:spcPct val="0"/>
        </a:spcBef>
        <a:spcAft>
          <a:spcPct val="0"/>
        </a:spcAft>
        <a:defRPr sz="3200" b="1">
          <a:solidFill>
            <a:schemeClr val="bg1"/>
          </a:solidFill>
          <a:latin typeface="Verdana" pitchFamily="-111" charset="0"/>
          <a:ea typeface="ＭＳ Ｐゴシック" pitchFamily="-111" charset="-128"/>
          <a:cs typeface="ＭＳ Ｐゴシック" pitchFamily="-111" charset="-128"/>
        </a:defRPr>
      </a:lvl6pPr>
      <a:lvl7pPr marL="914377" algn="l" defTabSz="457189" rtl="0" eaLnBrk="1" fontAlgn="base" hangingPunct="1">
        <a:spcBef>
          <a:spcPct val="0"/>
        </a:spcBef>
        <a:spcAft>
          <a:spcPct val="0"/>
        </a:spcAft>
        <a:defRPr sz="3200" b="1">
          <a:solidFill>
            <a:schemeClr val="bg1"/>
          </a:solidFill>
          <a:latin typeface="Verdana" pitchFamily="-111" charset="0"/>
          <a:ea typeface="ＭＳ Ｐゴシック" pitchFamily="-111" charset="-128"/>
          <a:cs typeface="ＭＳ Ｐゴシック" pitchFamily="-111" charset="-128"/>
        </a:defRPr>
      </a:lvl7pPr>
      <a:lvl8pPr marL="1371566" algn="l" defTabSz="457189" rtl="0" eaLnBrk="1" fontAlgn="base" hangingPunct="1">
        <a:spcBef>
          <a:spcPct val="0"/>
        </a:spcBef>
        <a:spcAft>
          <a:spcPct val="0"/>
        </a:spcAft>
        <a:defRPr sz="3200" b="1">
          <a:solidFill>
            <a:schemeClr val="bg1"/>
          </a:solidFill>
          <a:latin typeface="Verdana" pitchFamily="-111" charset="0"/>
          <a:ea typeface="ＭＳ Ｐゴシック" pitchFamily="-111" charset="-128"/>
          <a:cs typeface="ＭＳ Ｐゴシック" pitchFamily="-111" charset="-128"/>
        </a:defRPr>
      </a:lvl8pPr>
      <a:lvl9pPr marL="1828754" algn="l" defTabSz="457189" rtl="0" eaLnBrk="1" fontAlgn="base" hangingPunct="1">
        <a:spcBef>
          <a:spcPct val="0"/>
        </a:spcBef>
        <a:spcAft>
          <a:spcPct val="0"/>
        </a:spcAft>
        <a:defRPr sz="3200" b="1">
          <a:solidFill>
            <a:schemeClr val="bg1"/>
          </a:solidFill>
          <a:latin typeface="Verdana" pitchFamily="-111" charset="0"/>
          <a:ea typeface="ＭＳ Ｐゴシック" pitchFamily="-111" charset="-128"/>
          <a:cs typeface="ＭＳ Ｐゴシック" pitchFamily="-111" charset="-128"/>
        </a:defRPr>
      </a:lvl9pPr>
    </p:titleStyle>
    <p:bodyStyle>
      <a:lvl1pPr marL="252000" indent="-252000" algn="l" defTabSz="457189" rtl="0" eaLnBrk="1" fontAlgn="base" hangingPunct="1">
        <a:lnSpc>
          <a:spcPct val="100000"/>
        </a:lnSpc>
        <a:spcBef>
          <a:spcPct val="0"/>
        </a:spcBef>
        <a:spcAft>
          <a:spcPts val="1200"/>
        </a:spcAft>
        <a:buFont typeface="Verdana" pitchFamily="34" charset="0"/>
        <a:buChar char="•"/>
        <a:defRPr kern="1200">
          <a:solidFill>
            <a:schemeClr val="tx1"/>
          </a:solidFill>
          <a:latin typeface="Verdana"/>
          <a:ea typeface="ＭＳ Ｐゴシック" pitchFamily="-111" charset="-128"/>
          <a:cs typeface="ＭＳ Ｐゴシック" pitchFamily="-111" charset="-128"/>
        </a:defRPr>
      </a:lvl1pPr>
      <a:lvl2pPr marL="648000" indent="-252000" algn="l" defTabSz="457189" rtl="0" eaLnBrk="1" fontAlgn="base" hangingPunct="1">
        <a:lnSpc>
          <a:spcPct val="100000"/>
        </a:lnSpc>
        <a:spcBef>
          <a:spcPct val="0"/>
        </a:spcBef>
        <a:spcAft>
          <a:spcPts val="1200"/>
        </a:spcAft>
        <a:buFont typeface="Verdana" pitchFamily="34" charset="0"/>
        <a:buChar char="•"/>
        <a:defRPr sz="1600" kern="1200">
          <a:solidFill>
            <a:schemeClr val="tx1"/>
          </a:solidFill>
          <a:latin typeface="Verdana"/>
          <a:ea typeface="ＭＳ Ｐゴシック" pitchFamily="-111" charset="-128"/>
          <a:cs typeface="+mn-cs"/>
        </a:defRPr>
      </a:lvl2pPr>
      <a:lvl3pPr marL="979200" indent="-2520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3pPr>
      <a:lvl4pPr marL="1386000" indent="-2844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4pPr>
      <a:lvl5pPr marL="1699200" indent="-2844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900" kern="1200">
          <a:solidFill>
            <a:schemeClr val="tx1"/>
          </a:solidFill>
          <a:latin typeface="+mn-lt"/>
          <a:ea typeface="+mn-ea"/>
          <a:cs typeface="+mn-cs"/>
        </a:defRPr>
      </a:lvl1pPr>
      <a:lvl2pPr marL="457189" algn="l" defTabSz="457189" rtl="0" eaLnBrk="1" latinLnBrk="0" hangingPunct="1">
        <a:defRPr sz="1900" kern="1200">
          <a:solidFill>
            <a:schemeClr val="tx1"/>
          </a:solidFill>
          <a:latin typeface="+mn-lt"/>
          <a:ea typeface="+mn-ea"/>
          <a:cs typeface="+mn-cs"/>
        </a:defRPr>
      </a:lvl2pPr>
      <a:lvl3pPr marL="914377" algn="l" defTabSz="457189" rtl="0" eaLnBrk="1" latinLnBrk="0" hangingPunct="1">
        <a:defRPr sz="1900" kern="1200">
          <a:solidFill>
            <a:schemeClr val="tx1"/>
          </a:solidFill>
          <a:latin typeface="+mn-lt"/>
          <a:ea typeface="+mn-ea"/>
          <a:cs typeface="+mn-cs"/>
        </a:defRPr>
      </a:lvl3pPr>
      <a:lvl4pPr marL="1371566" algn="l" defTabSz="457189" rtl="0" eaLnBrk="1" latinLnBrk="0" hangingPunct="1">
        <a:defRPr sz="1900" kern="1200">
          <a:solidFill>
            <a:schemeClr val="tx1"/>
          </a:solidFill>
          <a:latin typeface="+mn-lt"/>
          <a:ea typeface="+mn-ea"/>
          <a:cs typeface="+mn-cs"/>
        </a:defRPr>
      </a:lvl4pPr>
      <a:lvl5pPr marL="1828754" algn="l" defTabSz="457189" rtl="0" eaLnBrk="1" latinLnBrk="0" hangingPunct="1">
        <a:defRPr sz="1900" kern="1200">
          <a:solidFill>
            <a:schemeClr val="tx1"/>
          </a:solidFill>
          <a:latin typeface="+mn-lt"/>
          <a:ea typeface="+mn-ea"/>
          <a:cs typeface="+mn-cs"/>
        </a:defRPr>
      </a:lvl5pPr>
      <a:lvl6pPr marL="2285943" algn="l" defTabSz="457189" rtl="0" eaLnBrk="1" latinLnBrk="0" hangingPunct="1">
        <a:defRPr sz="1900" kern="1200">
          <a:solidFill>
            <a:schemeClr val="tx1"/>
          </a:solidFill>
          <a:latin typeface="+mn-lt"/>
          <a:ea typeface="+mn-ea"/>
          <a:cs typeface="+mn-cs"/>
        </a:defRPr>
      </a:lvl6pPr>
      <a:lvl7pPr marL="2743131" algn="l" defTabSz="457189" rtl="0" eaLnBrk="1" latinLnBrk="0" hangingPunct="1">
        <a:defRPr sz="1900" kern="1200">
          <a:solidFill>
            <a:schemeClr val="tx1"/>
          </a:solidFill>
          <a:latin typeface="+mn-lt"/>
          <a:ea typeface="+mn-ea"/>
          <a:cs typeface="+mn-cs"/>
        </a:defRPr>
      </a:lvl7pPr>
      <a:lvl8pPr marL="3200320" algn="l" defTabSz="457189" rtl="0" eaLnBrk="1" latinLnBrk="0" hangingPunct="1">
        <a:defRPr sz="1900" kern="1200">
          <a:solidFill>
            <a:schemeClr val="tx1"/>
          </a:solidFill>
          <a:latin typeface="+mn-lt"/>
          <a:ea typeface="+mn-ea"/>
          <a:cs typeface="+mn-cs"/>
        </a:defRPr>
      </a:lvl8pPr>
      <a:lvl9pPr marL="3657509" algn="l" defTabSz="457189"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sz="quarter" idx="1"/>
          </p:nvPr>
        </p:nvSpPr>
        <p:spPr>
          <a:xfrm>
            <a:off x="380206" y="2286794"/>
            <a:ext cx="11506200" cy="2971800"/>
          </a:xfrm>
        </p:spPr>
        <p:txBody>
          <a:bodyPr/>
          <a:lstStyle/>
          <a:p>
            <a:pPr algn="ctr"/>
            <a:r>
              <a:rPr lang="en-GB" sz="2200" cap="none" dirty="0" smtClean="0">
                <a:solidFill>
                  <a:schemeClr val="tx1"/>
                </a:solidFill>
              </a:rPr>
              <a:t>Prakash Karamchandani</a:t>
            </a:r>
            <a:r>
              <a:rPr lang="en-GB" sz="2200" cap="none" baseline="30000" dirty="0" smtClean="0">
                <a:solidFill>
                  <a:schemeClr val="tx1"/>
                </a:solidFill>
              </a:rPr>
              <a:t>1</a:t>
            </a:r>
            <a:r>
              <a:rPr lang="en-GB" sz="2200" cap="none" dirty="0" smtClean="0">
                <a:solidFill>
                  <a:schemeClr val="tx1"/>
                </a:solidFill>
              </a:rPr>
              <a:t>, Ralph Morris</a:t>
            </a:r>
            <a:r>
              <a:rPr lang="en-GB" sz="2200" cap="none" baseline="30000" dirty="0">
                <a:solidFill>
                  <a:schemeClr val="tx1"/>
                </a:solidFill>
              </a:rPr>
              <a:t>1</a:t>
            </a:r>
            <a:r>
              <a:rPr lang="en-GB" sz="2200" cap="none" dirty="0" smtClean="0">
                <a:solidFill>
                  <a:schemeClr val="tx1"/>
                </a:solidFill>
              </a:rPr>
              <a:t>, Andrew Wentland</a:t>
            </a:r>
            <a:r>
              <a:rPr lang="en-GB" sz="2200" cap="none" baseline="30000" dirty="0" smtClean="0">
                <a:solidFill>
                  <a:schemeClr val="tx1"/>
                </a:solidFill>
              </a:rPr>
              <a:t>1</a:t>
            </a:r>
            <a:r>
              <a:rPr lang="en-GB" sz="2200" cap="none" dirty="0">
                <a:solidFill>
                  <a:schemeClr val="tx1"/>
                </a:solidFill>
              </a:rPr>
              <a:t>, </a:t>
            </a:r>
            <a:r>
              <a:rPr lang="en-GB" sz="2200" cap="none" dirty="0" smtClean="0">
                <a:solidFill>
                  <a:schemeClr val="tx1"/>
                </a:solidFill>
              </a:rPr>
              <a:t>Tejas Shah</a:t>
            </a:r>
            <a:r>
              <a:rPr lang="en-GB" sz="2200" cap="none" baseline="30000" dirty="0">
                <a:solidFill>
                  <a:schemeClr val="tx1"/>
                </a:solidFill>
              </a:rPr>
              <a:t>1</a:t>
            </a:r>
            <a:r>
              <a:rPr lang="en-GB" sz="2200" cap="none" dirty="0" smtClean="0">
                <a:solidFill>
                  <a:schemeClr val="tx1"/>
                </a:solidFill>
              </a:rPr>
              <a:t>, Thomas Pavlovic</a:t>
            </a:r>
            <a:r>
              <a:rPr lang="en-GB" sz="2200" cap="none" baseline="30000" dirty="0" smtClean="0">
                <a:solidFill>
                  <a:schemeClr val="tx1"/>
                </a:solidFill>
              </a:rPr>
              <a:t>1</a:t>
            </a:r>
            <a:r>
              <a:rPr lang="en-GB" sz="2200" cap="none" dirty="0" smtClean="0">
                <a:solidFill>
                  <a:schemeClr val="tx1"/>
                </a:solidFill>
              </a:rPr>
              <a:t>, Julia </a:t>
            </a:r>
            <a:r>
              <a:rPr lang="en-GB" sz="2200" cap="none" dirty="0" smtClean="0">
                <a:solidFill>
                  <a:schemeClr val="tx1"/>
                </a:solidFill>
              </a:rPr>
              <a:t>Lester</a:t>
            </a:r>
            <a:r>
              <a:rPr lang="en-GB" sz="2200" cap="none" baseline="30000" dirty="0" smtClean="0">
                <a:solidFill>
                  <a:schemeClr val="tx1"/>
                </a:solidFill>
              </a:rPr>
              <a:t>2</a:t>
            </a:r>
            <a:r>
              <a:rPr lang="en-GB" sz="2200" cap="none" dirty="0" smtClean="0">
                <a:solidFill>
                  <a:schemeClr val="tx1"/>
                </a:solidFill>
              </a:rPr>
              <a:t>, Timothy French</a:t>
            </a:r>
            <a:r>
              <a:rPr lang="en-GB" sz="2200" cap="none" baseline="30000" dirty="0" smtClean="0">
                <a:solidFill>
                  <a:schemeClr val="tx1"/>
                </a:solidFill>
              </a:rPr>
              <a:t>3</a:t>
            </a:r>
            <a:endParaRPr lang="en-GB" sz="2200" cap="none" dirty="0" smtClean="0">
              <a:solidFill>
                <a:schemeClr val="tx1"/>
              </a:solidFill>
            </a:endParaRPr>
          </a:p>
          <a:p>
            <a:pPr algn="ctr"/>
            <a:endParaRPr lang="en-GB" sz="2400" cap="none" dirty="0" smtClean="0">
              <a:solidFill>
                <a:schemeClr val="tx1"/>
              </a:solidFill>
            </a:endParaRPr>
          </a:p>
          <a:p>
            <a:pPr algn="ctr"/>
            <a:r>
              <a:rPr lang="en-GB" sz="2200" b="0" cap="none" baseline="30000" dirty="0" smtClean="0">
                <a:solidFill>
                  <a:schemeClr val="tx1"/>
                </a:solidFill>
              </a:rPr>
              <a:t>1</a:t>
            </a:r>
            <a:r>
              <a:rPr lang="en-GB" sz="2200" b="0" cap="none" dirty="0" smtClean="0">
                <a:solidFill>
                  <a:schemeClr val="tx1"/>
                </a:solidFill>
              </a:rPr>
              <a:t>Ramboll Environ, Novato, CA</a:t>
            </a:r>
          </a:p>
          <a:p>
            <a:pPr algn="ctr"/>
            <a:r>
              <a:rPr lang="en-GB" sz="2200" b="0" cap="none" baseline="30000" dirty="0" smtClean="0">
                <a:solidFill>
                  <a:schemeClr val="tx1"/>
                </a:solidFill>
              </a:rPr>
              <a:t>2</a:t>
            </a:r>
            <a:r>
              <a:rPr lang="en-GB" sz="2200" b="0" cap="none" dirty="0" smtClean="0">
                <a:solidFill>
                  <a:schemeClr val="tx1"/>
                </a:solidFill>
              </a:rPr>
              <a:t>Ramboll </a:t>
            </a:r>
            <a:r>
              <a:rPr lang="en-GB" sz="2200" b="0" cap="none" dirty="0">
                <a:solidFill>
                  <a:schemeClr val="tx1"/>
                </a:solidFill>
              </a:rPr>
              <a:t>Environ, </a:t>
            </a:r>
            <a:r>
              <a:rPr lang="en-GB" sz="2200" b="0" cap="none" dirty="0" smtClean="0">
                <a:solidFill>
                  <a:schemeClr val="tx1"/>
                </a:solidFill>
              </a:rPr>
              <a:t>Los Angeles, </a:t>
            </a:r>
            <a:r>
              <a:rPr lang="en-GB" sz="2200" b="0" cap="none" dirty="0" smtClean="0">
                <a:solidFill>
                  <a:schemeClr val="tx1"/>
                </a:solidFill>
              </a:rPr>
              <a:t>CA</a:t>
            </a:r>
          </a:p>
          <a:p>
            <a:pPr algn="ctr"/>
            <a:r>
              <a:rPr lang="en-GB" sz="2200" b="0" cap="none" baseline="30000" dirty="0" smtClean="0">
                <a:solidFill>
                  <a:schemeClr val="tx1"/>
                </a:solidFill>
              </a:rPr>
              <a:t>3</a:t>
            </a:r>
            <a:r>
              <a:rPr lang="en-GB" sz="2200" b="0" cap="none" dirty="0" smtClean="0">
                <a:solidFill>
                  <a:schemeClr val="tx1"/>
                </a:solidFill>
              </a:rPr>
              <a:t>EMA</a:t>
            </a:r>
            <a:r>
              <a:rPr lang="en-GB" sz="2200" b="0" cap="none" dirty="0">
                <a:solidFill>
                  <a:schemeClr val="tx1"/>
                </a:solidFill>
              </a:rPr>
              <a:t>, Chicago, IL</a:t>
            </a:r>
          </a:p>
          <a:p>
            <a:pPr algn="ctr"/>
            <a:endParaRPr lang="en-GB" sz="2200" b="0" cap="none" dirty="0" smtClean="0">
              <a:solidFill>
                <a:schemeClr val="tx1"/>
              </a:solidFill>
            </a:endParaRPr>
          </a:p>
        </p:txBody>
      </p:sp>
      <p:sp>
        <p:nvSpPr>
          <p:cNvPr id="5" name="Title 1"/>
          <p:cNvSpPr>
            <a:spLocks noGrp="1"/>
          </p:cNvSpPr>
          <p:nvPr>
            <p:ph type="ctrTitle"/>
          </p:nvPr>
        </p:nvSpPr>
        <p:spPr>
          <a:xfrm>
            <a:off x="837406" y="229394"/>
            <a:ext cx="10560295" cy="1278700"/>
          </a:xfrm>
        </p:spPr>
        <p:txBody>
          <a:bodyPr/>
          <a:lstStyle/>
          <a:p>
            <a:r>
              <a:rPr lang="en-US" sz="2800" dirty="0">
                <a:solidFill>
                  <a:schemeClr val="tx2"/>
                </a:solidFill>
              </a:rPr>
              <a:t>Dynamic Evaluation of </a:t>
            </a:r>
            <a:r>
              <a:rPr lang="en-US" sz="2800" dirty="0" smtClean="0">
                <a:solidFill>
                  <a:schemeClr val="tx2"/>
                </a:solidFill>
              </a:rPr>
              <a:t>CMAQ-Modeled </a:t>
            </a:r>
            <a:r>
              <a:rPr lang="en-US" sz="2800" dirty="0">
                <a:solidFill>
                  <a:schemeClr val="tx2"/>
                </a:solidFill>
              </a:rPr>
              <a:t>Ozone Response to Emission </a:t>
            </a:r>
            <a:r>
              <a:rPr lang="en-US" sz="2800" dirty="0" smtClean="0">
                <a:solidFill>
                  <a:schemeClr val="tx2"/>
                </a:solidFill>
              </a:rPr>
              <a:t>Changes in The South coast air Basin</a:t>
            </a:r>
            <a:endParaRPr lang="en-US" sz="2800" dirty="0">
              <a:solidFill>
                <a:schemeClr val="tx2"/>
              </a:solidFill>
            </a:endParaRPr>
          </a:p>
        </p:txBody>
      </p:sp>
      <p:sp>
        <p:nvSpPr>
          <p:cNvPr id="2" name="TextBox 1"/>
          <p:cNvSpPr txBox="1"/>
          <p:nvPr/>
        </p:nvSpPr>
        <p:spPr bwMode="auto">
          <a:xfrm>
            <a:off x="837406" y="5563394"/>
            <a:ext cx="10591800" cy="564257"/>
          </a:xfrm>
          <a:prstGeom prst="rect">
            <a:avLst/>
          </a:prstGeom>
          <a:noFill/>
          <a:ln w="9525">
            <a:noFill/>
            <a:miter lim="800000"/>
            <a:headEnd/>
            <a:tailEnd/>
          </a:ln>
          <a:effectLst/>
        </p:spPr>
        <p:txBody>
          <a:bodyPr vert="horz" wrap="square" lIns="36000" tIns="0" rIns="0" bIns="0" numCol="1" rtlCol="0" anchor="t" anchorCtr="0" compatLnSpc="1">
            <a:prstTxWarp prst="textNoShape">
              <a:avLst/>
            </a:prstTxWarp>
            <a:spAutoFit/>
          </a:bodyPr>
          <a:lstStyle/>
          <a:p>
            <a:pPr marL="12700" marR="0" algn="ctr" defTabSz="457200" rtl="0" eaLnBrk="0" fontAlgn="base" latinLnBrk="0" hangingPunct="0">
              <a:lnSpc>
                <a:spcPts val="2163"/>
              </a:lnSpc>
              <a:spcBef>
                <a:spcPct val="0"/>
              </a:spcBef>
              <a:spcAft>
                <a:spcPts val="0"/>
              </a:spcAft>
              <a:buClrTx/>
              <a:buSzTx/>
              <a:tabLst/>
            </a:pPr>
            <a:r>
              <a:rPr kumimoji="0" lang="en-GB" sz="20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rPr>
              <a:t>15</a:t>
            </a:r>
            <a:r>
              <a:rPr kumimoji="0" lang="en-GB" sz="2000" b="0" i="0" u="none" strike="noStrike" kern="1200" cap="none" spc="0" normalizeH="0" baseline="30000" noProof="0" dirty="0" smtClean="0">
                <a:ln>
                  <a:noFill/>
                </a:ln>
                <a:solidFill>
                  <a:schemeClr val="tx1"/>
                </a:solidFill>
                <a:effectLst/>
                <a:uLnTx/>
                <a:uFillTx/>
                <a:latin typeface="Verdana"/>
                <a:ea typeface="ＭＳ Ｐゴシック" pitchFamily="-111" charset="-128"/>
                <a:cs typeface="ＭＳ Ｐゴシック" pitchFamily="-111" charset="-128"/>
              </a:rPr>
              <a:t>th</a:t>
            </a:r>
            <a:r>
              <a:rPr kumimoji="0" lang="en-GB" sz="20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rPr>
              <a:t> Annual</a:t>
            </a:r>
            <a:r>
              <a:rPr kumimoji="0" lang="en-GB" sz="2000" b="0" i="0" u="none" strike="noStrike" kern="1200" cap="none" spc="0" normalizeH="0" noProof="0" dirty="0" smtClean="0">
                <a:ln>
                  <a:noFill/>
                </a:ln>
                <a:solidFill>
                  <a:schemeClr val="tx1"/>
                </a:solidFill>
                <a:effectLst/>
                <a:uLnTx/>
                <a:uFillTx/>
                <a:latin typeface="Verdana"/>
                <a:ea typeface="ＭＳ Ｐゴシック" pitchFamily="-111" charset="-128"/>
                <a:cs typeface="ＭＳ Ｐゴシック" pitchFamily="-111" charset="-128"/>
              </a:rPr>
              <a:t> CMAS Conference</a:t>
            </a:r>
          </a:p>
          <a:p>
            <a:pPr marL="12700" marR="0" algn="ctr" defTabSz="457200" rtl="0" eaLnBrk="0" fontAlgn="base" latinLnBrk="0" hangingPunct="0">
              <a:lnSpc>
                <a:spcPts val="2163"/>
              </a:lnSpc>
              <a:spcBef>
                <a:spcPct val="0"/>
              </a:spcBef>
              <a:spcAft>
                <a:spcPts val="0"/>
              </a:spcAft>
              <a:buClrTx/>
              <a:buSzTx/>
              <a:tabLst/>
            </a:pPr>
            <a:r>
              <a:rPr kumimoji="0" lang="en-GB" sz="2000" b="0" i="0" u="none" strike="noStrike" kern="1200" cap="none" spc="0" normalizeH="0" noProof="0" dirty="0" smtClean="0">
                <a:ln>
                  <a:noFill/>
                </a:ln>
                <a:solidFill>
                  <a:schemeClr val="tx1"/>
                </a:solidFill>
                <a:effectLst/>
                <a:uLnTx/>
                <a:uFillTx/>
                <a:latin typeface="Verdana"/>
                <a:ea typeface="ＭＳ Ｐゴシック" pitchFamily="-111" charset="-128"/>
                <a:cs typeface="ＭＳ Ｐゴシック" pitchFamily="-111" charset="-128"/>
              </a:rPr>
              <a:t>Chapel Hill, North Carolina, October 24-26, 2016</a:t>
            </a:r>
            <a:endParaRPr kumimoji="0" lang="en-GB" sz="20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47353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558" y="153194"/>
            <a:ext cx="10559098" cy="609600"/>
          </a:xfrm>
        </p:spPr>
        <p:txBody>
          <a:bodyPr/>
          <a:lstStyle/>
          <a:p>
            <a:r>
              <a:rPr lang="en-GB" sz="2800" dirty="0" smtClean="0"/>
              <a:t>Ozone Design Values at Redlands</a:t>
            </a:r>
            <a:endParaRPr lang="en-GB" sz="2800" dirty="0"/>
          </a:p>
        </p:txBody>
      </p:sp>
      <p:sp>
        <p:nvSpPr>
          <p:cNvPr id="7" name="Content Placeholder 2"/>
          <p:cNvSpPr txBox="1">
            <a:spLocks/>
          </p:cNvSpPr>
          <p:nvPr/>
        </p:nvSpPr>
        <p:spPr bwMode="auto">
          <a:xfrm>
            <a:off x="8914606" y="686594"/>
            <a:ext cx="3124200" cy="5394960"/>
          </a:xfrm>
          <a:prstGeom prst="rect">
            <a:avLst/>
          </a:prstGeom>
          <a:noFill/>
          <a:ln w="9525">
            <a:noFill/>
            <a:miter lim="800000"/>
            <a:headEnd/>
            <a:tailEnd/>
          </a:ln>
          <a:effectLst/>
        </p:spPr>
        <p:txBody>
          <a:bodyPr vert="horz" wrap="square" lIns="35999" tIns="0" rIns="0" bIns="0" numCol="1" anchor="t" anchorCtr="0" compatLnSpc="1">
            <a:prstTxWarp prst="textNoShape">
              <a:avLst/>
            </a:prstTxWarp>
          </a:bodyPr>
          <a:lstStyle>
            <a:lvl1pPr marL="252000" indent="-252000" algn="l" defTabSz="457189" rtl="0" eaLnBrk="1" fontAlgn="base" hangingPunct="1">
              <a:lnSpc>
                <a:spcPct val="100000"/>
              </a:lnSpc>
              <a:spcBef>
                <a:spcPct val="0"/>
              </a:spcBef>
              <a:spcAft>
                <a:spcPts val="1200"/>
              </a:spcAft>
              <a:buFont typeface="Verdana" pitchFamily="34" charset="0"/>
              <a:buChar char="•"/>
              <a:defRPr kern="1200">
                <a:solidFill>
                  <a:schemeClr val="tx1"/>
                </a:solidFill>
                <a:latin typeface="Verdana"/>
                <a:ea typeface="ＭＳ Ｐゴシック" pitchFamily="-111" charset="-128"/>
                <a:cs typeface="ＭＳ Ｐゴシック" pitchFamily="-111" charset="-128"/>
              </a:defRPr>
            </a:lvl1pPr>
            <a:lvl2pPr marL="648000" indent="-252000" algn="l" defTabSz="457189" rtl="0" eaLnBrk="1" fontAlgn="base" hangingPunct="1">
              <a:lnSpc>
                <a:spcPct val="100000"/>
              </a:lnSpc>
              <a:spcBef>
                <a:spcPct val="0"/>
              </a:spcBef>
              <a:spcAft>
                <a:spcPts val="1200"/>
              </a:spcAft>
              <a:buFont typeface="Verdana" pitchFamily="34" charset="0"/>
              <a:buChar char="•"/>
              <a:defRPr sz="1600" kern="1200">
                <a:solidFill>
                  <a:schemeClr val="tx1"/>
                </a:solidFill>
                <a:latin typeface="Verdana"/>
                <a:ea typeface="ＭＳ Ｐゴシック" pitchFamily="-111" charset="-128"/>
                <a:cs typeface="+mn-cs"/>
              </a:defRPr>
            </a:lvl2pPr>
            <a:lvl3pPr marL="979200" indent="-2520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3pPr>
            <a:lvl4pPr marL="1386000" indent="-2844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4pPr>
            <a:lvl5pPr marL="1699200" indent="-2844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Verdana" pitchFamily="34" charset="0"/>
              <a:buNone/>
            </a:pPr>
            <a:r>
              <a:rPr lang="en-US" sz="2000" b="1" dirty="0" smtClean="0"/>
              <a:t>ppb reduction/year</a:t>
            </a:r>
          </a:p>
          <a:p>
            <a:pPr marL="0" indent="0">
              <a:buFont typeface="Verdana" pitchFamily="34" charset="0"/>
              <a:buNone/>
            </a:pPr>
            <a:r>
              <a:rPr lang="en-US" sz="1600" dirty="0" smtClean="0"/>
              <a:t>Measured, 1990-2015: 3.2</a:t>
            </a:r>
          </a:p>
          <a:p>
            <a:pPr marL="0" indent="0">
              <a:buFont typeface="Verdana" pitchFamily="34" charset="0"/>
              <a:buNone/>
            </a:pPr>
            <a:r>
              <a:rPr lang="en-US" sz="1600" dirty="0" smtClean="0"/>
              <a:t>2012 AQMP, 1990-2014: 2.2</a:t>
            </a:r>
          </a:p>
          <a:p>
            <a:pPr marL="0" indent="0">
              <a:buFont typeface="Verdana" pitchFamily="34" charset="0"/>
              <a:buNone/>
            </a:pPr>
            <a:r>
              <a:rPr lang="en-US" sz="1600" dirty="0" smtClean="0"/>
              <a:t>2016 AQMP, 1995-2015: 2.5</a:t>
            </a:r>
          </a:p>
          <a:p>
            <a:pPr marL="0" indent="0">
              <a:buFont typeface="Verdana" pitchFamily="34" charset="0"/>
              <a:buNone/>
            </a:pPr>
            <a:endParaRPr lang="en-US" sz="1600" dirty="0" smtClean="0"/>
          </a:p>
          <a:p>
            <a:pPr marL="0" indent="0">
              <a:buFont typeface="Verdana" pitchFamily="34" charset="0"/>
              <a:buNone/>
            </a:pPr>
            <a:r>
              <a:rPr lang="en-US" sz="1600" dirty="0" smtClean="0"/>
              <a:t>Measured, 2008-2015: 1.4</a:t>
            </a:r>
          </a:p>
          <a:p>
            <a:pPr marL="0" indent="0">
              <a:buFont typeface="Verdana" pitchFamily="34" charset="0"/>
              <a:buNone/>
            </a:pPr>
            <a:r>
              <a:rPr lang="en-US" sz="1600" dirty="0" smtClean="0"/>
              <a:t>2012 AQMP, 2008-2014: 1.2</a:t>
            </a:r>
          </a:p>
          <a:p>
            <a:pPr marL="0" indent="0">
              <a:buFont typeface="Verdana" pitchFamily="34" charset="0"/>
              <a:buNone/>
            </a:pPr>
            <a:r>
              <a:rPr lang="en-US" sz="1600" dirty="0" smtClean="0"/>
              <a:t>2016 AQMP, 2008-2015: 1.4</a:t>
            </a:r>
            <a:endParaRPr lang="en-US" sz="1600" dirty="0"/>
          </a:p>
        </p:txBody>
      </p:sp>
      <p:pic>
        <p:nvPicPr>
          <p:cNvPr id="2051"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406" y="716355"/>
            <a:ext cx="7876715" cy="533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767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558" y="153194"/>
            <a:ext cx="10559098" cy="609600"/>
          </a:xfrm>
        </p:spPr>
        <p:txBody>
          <a:bodyPr/>
          <a:lstStyle/>
          <a:p>
            <a:r>
              <a:rPr lang="en-GB" sz="2800" dirty="0" smtClean="0"/>
              <a:t>Ozone Design Values at SAN BERNARDINO</a:t>
            </a:r>
            <a:endParaRPr lang="en-GB" sz="2800" dirty="0"/>
          </a:p>
        </p:txBody>
      </p:sp>
      <p:sp>
        <p:nvSpPr>
          <p:cNvPr id="7" name="Content Placeholder 2"/>
          <p:cNvSpPr txBox="1">
            <a:spLocks/>
          </p:cNvSpPr>
          <p:nvPr/>
        </p:nvSpPr>
        <p:spPr bwMode="auto">
          <a:xfrm>
            <a:off x="8914606" y="686594"/>
            <a:ext cx="3124200" cy="5394960"/>
          </a:xfrm>
          <a:prstGeom prst="rect">
            <a:avLst/>
          </a:prstGeom>
          <a:noFill/>
          <a:ln w="9525">
            <a:noFill/>
            <a:miter lim="800000"/>
            <a:headEnd/>
            <a:tailEnd/>
          </a:ln>
          <a:effectLst/>
        </p:spPr>
        <p:txBody>
          <a:bodyPr vert="horz" wrap="square" lIns="35999" tIns="0" rIns="0" bIns="0" numCol="1" anchor="t" anchorCtr="0" compatLnSpc="1">
            <a:prstTxWarp prst="textNoShape">
              <a:avLst/>
            </a:prstTxWarp>
          </a:bodyPr>
          <a:lstStyle>
            <a:lvl1pPr marL="252000" indent="-252000" algn="l" defTabSz="457189" rtl="0" eaLnBrk="1" fontAlgn="base" hangingPunct="1">
              <a:lnSpc>
                <a:spcPct val="100000"/>
              </a:lnSpc>
              <a:spcBef>
                <a:spcPct val="0"/>
              </a:spcBef>
              <a:spcAft>
                <a:spcPts val="1200"/>
              </a:spcAft>
              <a:buFont typeface="Verdana" pitchFamily="34" charset="0"/>
              <a:buChar char="•"/>
              <a:defRPr kern="1200">
                <a:solidFill>
                  <a:schemeClr val="tx1"/>
                </a:solidFill>
                <a:latin typeface="Verdana"/>
                <a:ea typeface="ＭＳ Ｐゴシック" pitchFamily="-111" charset="-128"/>
                <a:cs typeface="ＭＳ Ｐゴシック" pitchFamily="-111" charset="-128"/>
              </a:defRPr>
            </a:lvl1pPr>
            <a:lvl2pPr marL="648000" indent="-252000" algn="l" defTabSz="457189" rtl="0" eaLnBrk="1" fontAlgn="base" hangingPunct="1">
              <a:lnSpc>
                <a:spcPct val="100000"/>
              </a:lnSpc>
              <a:spcBef>
                <a:spcPct val="0"/>
              </a:spcBef>
              <a:spcAft>
                <a:spcPts val="1200"/>
              </a:spcAft>
              <a:buFont typeface="Verdana" pitchFamily="34" charset="0"/>
              <a:buChar char="•"/>
              <a:defRPr sz="1600" kern="1200">
                <a:solidFill>
                  <a:schemeClr val="tx1"/>
                </a:solidFill>
                <a:latin typeface="Verdana"/>
                <a:ea typeface="ＭＳ Ｐゴシック" pitchFamily="-111" charset="-128"/>
                <a:cs typeface="+mn-cs"/>
              </a:defRPr>
            </a:lvl2pPr>
            <a:lvl3pPr marL="979200" indent="-2520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3pPr>
            <a:lvl4pPr marL="1386000" indent="-2844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4pPr>
            <a:lvl5pPr marL="1699200" indent="-2844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Verdana" pitchFamily="34" charset="0"/>
              <a:buNone/>
            </a:pPr>
            <a:r>
              <a:rPr lang="en-US" sz="2000" b="1" dirty="0" smtClean="0"/>
              <a:t>ppb reduction/year</a:t>
            </a:r>
          </a:p>
          <a:p>
            <a:pPr marL="0" indent="0">
              <a:buFont typeface="Verdana" pitchFamily="34" charset="0"/>
              <a:buNone/>
            </a:pPr>
            <a:r>
              <a:rPr lang="en-US" sz="1600" dirty="0" smtClean="0"/>
              <a:t>Measured, 1990-2015: 3.2</a:t>
            </a:r>
          </a:p>
          <a:p>
            <a:pPr marL="0" indent="0">
              <a:buFont typeface="Verdana" pitchFamily="34" charset="0"/>
              <a:buNone/>
            </a:pPr>
            <a:r>
              <a:rPr lang="en-US" sz="1600" dirty="0" smtClean="0"/>
              <a:t>2012 AQMP, 1990-2014: 2.1</a:t>
            </a:r>
          </a:p>
          <a:p>
            <a:pPr marL="0" indent="0">
              <a:buFont typeface="Verdana" pitchFamily="34" charset="0"/>
              <a:buNone/>
            </a:pPr>
            <a:r>
              <a:rPr lang="en-US" sz="1600" dirty="0" smtClean="0"/>
              <a:t>2016 AQMP, 1995-2015: 2.3</a:t>
            </a:r>
          </a:p>
          <a:p>
            <a:pPr marL="0" indent="0">
              <a:buFont typeface="Verdana" pitchFamily="34" charset="0"/>
              <a:buNone/>
            </a:pPr>
            <a:endParaRPr lang="en-US" sz="1600" dirty="0" smtClean="0"/>
          </a:p>
          <a:p>
            <a:pPr marL="0" indent="0">
              <a:buFont typeface="Verdana" pitchFamily="34" charset="0"/>
              <a:buNone/>
            </a:pPr>
            <a:r>
              <a:rPr lang="en-US" sz="1600" dirty="0" smtClean="0"/>
              <a:t>Measured, 2008-2015: 2.3</a:t>
            </a:r>
          </a:p>
          <a:p>
            <a:pPr marL="0" indent="0">
              <a:buFont typeface="Verdana" pitchFamily="34" charset="0"/>
              <a:buNone/>
            </a:pPr>
            <a:r>
              <a:rPr lang="en-US" sz="1600" dirty="0" smtClean="0"/>
              <a:t>2012 AQMP, 2008-2014: 0.9</a:t>
            </a:r>
          </a:p>
          <a:p>
            <a:pPr marL="0" indent="0">
              <a:buFont typeface="Verdana" pitchFamily="34" charset="0"/>
              <a:buNone/>
            </a:pPr>
            <a:r>
              <a:rPr lang="en-US" sz="1600" dirty="0" smtClean="0"/>
              <a:t>2016 AQMP, 2008-2015: 1.3</a:t>
            </a:r>
            <a:endParaRPr lang="en-US" sz="1600" dirty="0"/>
          </a:p>
        </p:txBody>
      </p:sp>
      <p:pic>
        <p:nvPicPr>
          <p:cNvPr id="4098"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812" y="686594"/>
            <a:ext cx="7876715" cy="533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5413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558" y="153194"/>
            <a:ext cx="10559098" cy="609600"/>
          </a:xfrm>
        </p:spPr>
        <p:txBody>
          <a:bodyPr/>
          <a:lstStyle/>
          <a:p>
            <a:r>
              <a:rPr lang="en-GB" sz="2800" dirty="0" smtClean="0"/>
              <a:t>Ozone Design Values at Fontana</a:t>
            </a:r>
            <a:endParaRPr lang="en-GB" sz="2800" dirty="0"/>
          </a:p>
        </p:txBody>
      </p:sp>
      <p:sp>
        <p:nvSpPr>
          <p:cNvPr id="7" name="Content Placeholder 2"/>
          <p:cNvSpPr txBox="1">
            <a:spLocks/>
          </p:cNvSpPr>
          <p:nvPr/>
        </p:nvSpPr>
        <p:spPr bwMode="auto">
          <a:xfrm>
            <a:off x="8914606" y="686594"/>
            <a:ext cx="3124200" cy="5394960"/>
          </a:xfrm>
          <a:prstGeom prst="rect">
            <a:avLst/>
          </a:prstGeom>
          <a:noFill/>
          <a:ln w="9525">
            <a:noFill/>
            <a:miter lim="800000"/>
            <a:headEnd/>
            <a:tailEnd/>
          </a:ln>
          <a:effectLst/>
        </p:spPr>
        <p:txBody>
          <a:bodyPr vert="horz" wrap="square" lIns="35999" tIns="0" rIns="0" bIns="0" numCol="1" anchor="t" anchorCtr="0" compatLnSpc="1">
            <a:prstTxWarp prst="textNoShape">
              <a:avLst/>
            </a:prstTxWarp>
          </a:bodyPr>
          <a:lstStyle>
            <a:lvl1pPr marL="252000" indent="-252000" algn="l" defTabSz="457189" rtl="0" eaLnBrk="1" fontAlgn="base" hangingPunct="1">
              <a:lnSpc>
                <a:spcPct val="100000"/>
              </a:lnSpc>
              <a:spcBef>
                <a:spcPct val="0"/>
              </a:spcBef>
              <a:spcAft>
                <a:spcPts val="1200"/>
              </a:spcAft>
              <a:buFont typeface="Verdana" pitchFamily="34" charset="0"/>
              <a:buChar char="•"/>
              <a:defRPr kern="1200">
                <a:solidFill>
                  <a:schemeClr val="tx1"/>
                </a:solidFill>
                <a:latin typeface="Verdana"/>
                <a:ea typeface="ＭＳ Ｐゴシック" pitchFamily="-111" charset="-128"/>
                <a:cs typeface="ＭＳ Ｐゴシック" pitchFamily="-111" charset="-128"/>
              </a:defRPr>
            </a:lvl1pPr>
            <a:lvl2pPr marL="648000" indent="-252000" algn="l" defTabSz="457189" rtl="0" eaLnBrk="1" fontAlgn="base" hangingPunct="1">
              <a:lnSpc>
                <a:spcPct val="100000"/>
              </a:lnSpc>
              <a:spcBef>
                <a:spcPct val="0"/>
              </a:spcBef>
              <a:spcAft>
                <a:spcPts val="1200"/>
              </a:spcAft>
              <a:buFont typeface="Verdana" pitchFamily="34" charset="0"/>
              <a:buChar char="•"/>
              <a:defRPr sz="1600" kern="1200">
                <a:solidFill>
                  <a:schemeClr val="tx1"/>
                </a:solidFill>
                <a:latin typeface="Verdana"/>
                <a:ea typeface="ＭＳ Ｐゴシック" pitchFamily="-111" charset="-128"/>
                <a:cs typeface="+mn-cs"/>
              </a:defRPr>
            </a:lvl2pPr>
            <a:lvl3pPr marL="979200" indent="-2520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3pPr>
            <a:lvl4pPr marL="1386000" indent="-2844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4pPr>
            <a:lvl5pPr marL="1699200" indent="-2844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Verdana" pitchFamily="34" charset="0"/>
              <a:buNone/>
            </a:pPr>
            <a:r>
              <a:rPr lang="en-US" sz="2000" b="1" dirty="0" smtClean="0"/>
              <a:t>ppb reduction/year</a:t>
            </a:r>
          </a:p>
          <a:p>
            <a:pPr marL="0" indent="0">
              <a:buFont typeface="Verdana" pitchFamily="34" charset="0"/>
              <a:buNone/>
            </a:pPr>
            <a:r>
              <a:rPr lang="en-US" sz="1600" dirty="0" smtClean="0"/>
              <a:t>Measured, 1990-2015: 3.0</a:t>
            </a:r>
          </a:p>
          <a:p>
            <a:pPr marL="0" indent="0">
              <a:buFont typeface="Verdana" pitchFamily="34" charset="0"/>
              <a:buNone/>
            </a:pPr>
            <a:r>
              <a:rPr lang="en-US" sz="1600" dirty="0" smtClean="0"/>
              <a:t>2012 AQMP, 1990-2014: 1.8</a:t>
            </a:r>
          </a:p>
          <a:p>
            <a:pPr marL="0" indent="0">
              <a:buFont typeface="Verdana" pitchFamily="34" charset="0"/>
              <a:buNone/>
            </a:pPr>
            <a:r>
              <a:rPr lang="en-US" sz="1600" dirty="0" smtClean="0"/>
              <a:t>2016 AQMP, 1995-2015: 2.0</a:t>
            </a:r>
          </a:p>
          <a:p>
            <a:pPr marL="0" indent="0">
              <a:buFont typeface="Verdana" pitchFamily="34" charset="0"/>
              <a:buNone/>
            </a:pPr>
            <a:endParaRPr lang="en-US" sz="1600" dirty="0" smtClean="0"/>
          </a:p>
          <a:p>
            <a:pPr marL="0" indent="0">
              <a:buFont typeface="Verdana" pitchFamily="34" charset="0"/>
              <a:buNone/>
            </a:pPr>
            <a:r>
              <a:rPr lang="en-US" sz="1600" dirty="0" smtClean="0"/>
              <a:t>Measured, 2008-2015: 1.6</a:t>
            </a:r>
          </a:p>
          <a:p>
            <a:pPr marL="0" indent="0">
              <a:buFont typeface="Verdana" pitchFamily="34" charset="0"/>
              <a:buNone/>
            </a:pPr>
            <a:r>
              <a:rPr lang="en-US" sz="1600" dirty="0" smtClean="0"/>
              <a:t>2012 AQMP, 2008-2014: 0.3</a:t>
            </a:r>
          </a:p>
          <a:p>
            <a:pPr marL="0" indent="0">
              <a:buFont typeface="Verdana" pitchFamily="34" charset="0"/>
              <a:buNone/>
            </a:pPr>
            <a:r>
              <a:rPr lang="en-US" sz="1600" dirty="0" smtClean="0"/>
              <a:t>2016 AQMP, 2008-2015: 0.8</a:t>
            </a:r>
            <a:endParaRPr lang="en-US" sz="1600" dirty="0"/>
          </a:p>
        </p:txBody>
      </p:sp>
      <p:pic>
        <p:nvPicPr>
          <p:cNvPr id="3074"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206" y="686594"/>
            <a:ext cx="7876715" cy="533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0529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558" y="153194"/>
            <a:ext cx="10559098" cy="609600"/>
          </a:xfrm>
        </p:spPr>
        <p:txBody>
          <a:bodyPr/>
          <a:lstStyle/>
          <a:p>
            <a:r>
              <a:rPr lang="en-GB" sz="2800" dirty="0" smtClean="0"/>
              <a:t>BASIN-</a:t>
            </a:r>
            <a:r>
              <a:rPr lang="en-GB" sz="2800" dirty="0" err="1" smtClean="0"/>
              <a:t>WiDE</a:t>
            </a:r>
            <a:r>
              <a:rPr lang="en-GB" sz="2800" dirty="0" smtClean="0"/>
              <a:t> MAXIMUM Ozone Design Values</a:t>
            </a:r>
            <a:endParaRPr lang="en-GB" sz="2800" dirty="0"/>
          </a:p>
        </p:txBody>
      </p:sp>
      <p:sp>
        <p:nvSpPr>
          <p:cNvPr id="6" name="Content Placeholder 2"/>
          <p:cNvSpPr>
            <a:spLocks noGrp="1"/>
          </p:cNvSpPr>
          <p:nvPr>
            <p:ph idx="1"/>
          </p:nvPr>
        </p:nvSpPr>
        <p:spPr>
          <a:xfrm>
            <a:off x="8914606" y="686594"/>
            <a:ext cx="3124200" cy="5394960"/>
          </a:xfrm>
        </p:spPr>
        <p:txBody>
          <a:bodyPr/>
          <a:lstStyle/>
          <a:p>
            <a:pPr marL="0" indent="0">
              <a:buNone/>
            </a:pPr>
            <a:r>
              <a:rPr lang="en-US" sz="2000" b="1" dirty="0" smtClean="0"/>
              <a:t>ppb reduction/year</a:t>
            </a:r>
          </a:p>
          <a:p>
            <a:pPr marL="0" indent="0">
              <a:buNone/>
            </a:pPr>
            <a:r>
              <a:rPr lang="en-US" sz="1600" dirty="0" smtClean="0"/>
              <a:t>Measured, 1990-2015: 3.5</a:t>
            </a:r>
          </a:p>
          <a:p>
            <a:pPr marL="0" indent="0">
              <a:buNone/>
            </a:pPr>
            <a:r>
              <a:rPr lang="en-US" sz="1600" dirty="0" smtClean="0"/>
              <a:t>2012 AQMP, 1990-2014: 2.4</a:t>
            </a:r>
          </a:p>
          <a:p>
            <a:pPr marL="0" indent="0">
              <a:buNone/>
            </a:pPr>
            <a:r>
              <a:rPr lang="en-US" sz="1600" dirty="0" smtClean="0"/>
              <a:t>2016 </a:t>
            </a:r>
            <a:r>
              <a:rPr lang="en-US" sz="1600" dirty="0"/>
              <a:t>AQMP, </a:t>
            </a:r>
            <a:r>
              <a:rPr lang="en-US" sz="1600" dirty="0" smtClean="0"/>
              <a:t>1995-2015: 2.5</a:t>
            </a:r>
            <a:endParaRPr lang="en-US" sz="1600" dirty="0"/>
          </a:p>
          <a:p>
            <a:pPr marL="0" indent="0">
              <a:buNone/>
            </a:pPr>
            <a:endParaRPr lang="en-US" sz="1600" dirty="0" smtClean="0"/>
          </a:p>
          <a:p>
            <a:pPr marL="0" indent="0">
              <a:buNone/>
            </a:pPr>
            <a:r>
              <a:rPr lang="en-US" sz="1600" dirty="0" smtClean="0"/>
              <a:t>Measured, 2008-2015: 2.6</a:t>
            </a:r>
          </a:p>
          <a:p>
            <a:pPr marL="0" indent="0">
              <a:buNone/>
            </a:pPr>
            <a:r>
              <a:rPr lang="en-US" sz="1600" dirty="0" smtClean="0"/>
              <a:t>2012 AQMP, 2008-2014: 1.3</a:t>
            </a:r>
          </a:p>
          <a:p>
            <a:pPr marL="0" indent="0">
              <a:buNone/>
            </a:pPr>
            <a:r>
              <a:rPr lang="en-US" sz="1600" dirty="0" smtClean="0"/>
              <a:t>2016 AQMP, 2008-2015: 1.2</a:t>
            </a:r>
            <a:endParaRPr lang="en-US" sz="1600" dirty="0"/>
          </a:p>
        </p:txBody>
      </p:sp>
      <p:pic>
        <p:nvPicPr>
          <p:cNvPr id="1026"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406" y="683377"/>
            <a:ext cx="7876715" cy="519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717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605" y="153194"/>
            <a:ext cx="11657807" cy="990600"/>
          </a:xfrm>
        </p:spPr>
        <p:txBody>
          <a:bodyPr/>
          <a:lstStyle/>
          <a:p>
            <a:r>
              <a:rPr lang="en-GB" sz="2800" dirty="0" smtClean="0"/>
              <a:t>Summary:  measured reductions 2008-2015 compared to predictions from 2012 &amp; 2016 AQMP</a:t>
            </a:r>
            <a:endParaRPr lang="en-GB" sz="2800" dirty="0"/>
          </a:p>
        </p:txBody>
      </p:sp>
      <p:graphicFrame>
        <p:nvGraphicFramePr>
          <p:cNvPr id="4" name="Table 3"/>
          <p:cNvGraphicFramePr>
            <a:graphicFrameLocks noGrp="1"/>
          </p:cNvGraphicFramePr>
          <p:nvPr>
            <p:extLst>
              <p:ext uri="{D42A27DB-BD31-4B8C-83A1-F6EECF244321}">
                <p14:modId xmlns:p14="http://schemas.microsoft.com/office/powerpoint/2010/main" val="764876384"/>
              </p:ext>
            </p:extLst>
          </p:nvPr>
        </p:nvGraphicFramePr>
        <p:xfrm>
          <a:off x="685007" y="1219995"/>
          <a:ext cx="10607040" cy="4801052"/>
        </p:xfrm>
        <a:graphic>
          <a:graphicData uri="http://schemas.openxmlformats.org/drawingml/2006/table">
            <a:tbl>
              <a:tblPr firstRow="1" bandRow="1">
                <a:tableStyleId>{5C22544A-7EE6-4342-B048-85BDC9FD1C3A}</a:tableStyleId>
              </a:tblPr>
              <a:tblGrid>
                <a:gridCol w="2357120"/>
                <a:gridCol w="2619026"/>
                <a:gridCol w="2619026"/>
                <a:gridCol w="3011868"/>
              </a:tblGrid>
              <a:tr h="777967">
                <a:tc rowSpan="2">
                  <a:txBody>
                    <a:bodyPr/>
                    <a:lstStyle/>
                    <a:p>
                      <a:r>
                        <a:rPr lang="en-GB" sz="1600" dirty="0" smtClean="0"/>
                        <a:t>Location</a:t>
                      </a:r>
                      <a:endParaRPr lang="en-GB" sz="1600" dirty="0"/>
                    </a:p>
                  </a:txBody>
                  <a:tcP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gridSpan="2">
                  <a:txBody>
                    <a:bodyPr/>
                    <a:lstStyle/>
                    <a:p>
                      <a:pPr algn="ctr"/>
                      <a:r>
                        <a:rPr lang="en-GB" sz="1600" dirty="0" smtClean="0"/>
                        <a:t>Predicted</a:t>
                      </a:r>
                      <a:r>
                        <a:rPr lang="en-GB" sz="1600" baseline="0" dirty="0" smtClean="0"/>
                        <a:t> </a:t>
                      </a:r>
                      <a:r>
                        <a:rPr lang="en-GB" sz="1600" dirty="0" smtClean="0"/>
                        <a:t>Ozone Reduction Rates</a:t>
                      </a:r>
                      <a:r>
                        <a:rPr lang="en-GB" sz="1600" baseline="0" dirty="0" smtClean="0"/>
                        <a:t>  </a:t>
                      </a:r>
                      <a:r>
                        <a:rPr lang="en-GB" sz="1600" dirty="0" smtClean="0"/>
                        <a:t>(ppb/year)</a:t>
                      </a:r>
                      <a:endParaRPr lang="en-GB" sz="16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hMerge="1">
                  <a:txBody>
                    <a:bodyPr/>
                    <a:lstStyle/>
                    <a:p>
                      <a:pPr algn="ctr"/>
                      <a:endParaRPr lang="en-GB" sz="1600" dirty="0"/>
                    </a:p>
                  </a:txBody>
                  <a:tcPr>
                    <a:lnB w="12700" cap="flat" cmpd="sng" algn="ctr">
                      <a:solidFill>
                        <a:schemeClr val="tx1"/>
                      </a:solidFill>
                      <a:prstDash val="solid"/>
                      <a:round/>
                      <a:headEnd type="none" w="med" len="med"/>
                      <a:tailEnd type="none" w="med" len="med"/>
                    </a:lnB>
                  </a:tcPr>
                </a:tc>
                <a:tc>
                  <a:txBody>
                    <a:bodyPr/>
                    <a:lstStyle/>
                    <a:p>
                      <a:pPr algn="ctr"/>
                      <a:r>
                        <a:rPr lang="en-GB" sz="1600" dirty="0" smtClean="0"/>
                        <a:t>Measured Ozone Reduction Rates (ppb/</a:t>
                      </a:r>
                      <a:r>
                        <a:rPr lang="en-GB" sz="1600" dirty="0" err="1" smtClean="0"/>
                        <a:t>yr</a:t>
                      </a:r>
                      <a:r>
                        <a:rPr lang="en-GB" sz="1600" baseline="0" dirty="0" smtClean="0"/>
                        <a:t>)</a:t>
                      </a:r>
                      <a:endParaRPr lang="en-GB" sz="1600" dirty="0"/>
                    </a:p>
                  </a:txBody>
                  <a:tcP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tcPr>
                </a:tc>
              </a:tr>
              <a:tr h="547459">
                <a:tc vMerge="1">
                  <a:txBody>
                    <a:bodyPr/>
                    <a:lstStyle/>
                    <a:p>
                      <a:endParaRPr lang="en-US"/>
                    </a:p>
                  </a:txBody>
                  <a:tcPr/>
                </a:tc>
                <a:tc>
                  <a:txBody>
                    <a:bodyPr/>
                    <a:lstStyle/>
                    <a:p>
                      <a:pPr marL="0" marR="0" indent="0" algn="ctr" defTabSz="457189" rtl="0" eaLnBrk="1" fontAlgn="auto" latinLnBrk="0" hangingPunct="1">
                        <a:lnSpc>
                          <a:spcPct val="100000"/>
                        </a:lnSpc>
                        <a:spcBef>
                          <a:spcPts val="0"/>
                        </a:spcBef>
                        <a:spcAft>
                          <a:spcPts val="0"/>
                        </a:spcAft>
                        <a:buClrTx/>
                        <a:buSzTx/>
                        <a:buFontTx/>
                        <a:buNone/>
                        <a:tabLst/>
                        <a:defRPr/>
                      </a:pPr>
                      <a:r>
                        <a:rPr lang="en-GB" sz="1600" b="1" i="0" baseline="0" dirty="0" smtClean="0">
                          <a:solidFill>
                            <a:schemeClr val="bg2"/>
                          </a:solidFill>
                        </a:rPr>
                        <a:t>2012 AQMP </a:t>
                      </a:r>
                      <a:br>
                        <a:rPr lang="en-GB" sz="1600" b="1" i="0" baseline="0" dirty="0" smtClean="0">
                          <a:solidFill>
                            <a:schemeClr val="bg2"/>
                          </a:solidFill>
                        </a:rPr>
                      </a:br>
                      <a:r>
                        <a:rPr lang="en-GB" sz="1600" b="1" i="0" baseline="0" dirty="0" smtClean="0">
                          <a:solidFill>
                            <a:schemeClr val="bg2"/>
                          </a:solidFill>
                        </a:rPr>
                        <a:t>(2008-2014)</a:t>
                      </a:r>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indent="0" algn="ctr" defTabSz="457189" rtl="0" eaLnBrk="1" fontAlgn="auto" latinLnBrk="0" hangingPunct="1">
                        <a:lnSpc>
                          <a:spcPct val="100000"/>
                        </a:lnSpc>
                        <a:spcBef>
                          <a:spcPts val="0"/>
                        </a:spcBef>
                        <a:spcAft>
                          <a:spcPts val="0"/>
                        </a:spcAft>
                        <a:buClrTx/>
                        <a:buSzTx/>
                        <a:buFontTx/>
                        <a:buNone/>
                        <a:tabLst/>
                        <a:defRPr/>
                      </a:pPr>
                      <a:r>
                        <a:rPr lang="en-GB" sz="1600" b="1" i="0" baseline="0" dirty="0" smtClean="0">
                          <a:solidFill>
                            <a:schemeClr val="bg2"/>
                          </a:solidFill>
                        </a:rPr>
                        <a:t>2016 AQMP </a:t>
                      </a:r>
                      <a:br>
                        <a:rPr lang="en-GB" sz="1600" b="1" i="0" baseline="0" dirty="0" smtClean="0">
                          <a:solidFill>
                            <a:schemeClr val="bg2"/>
                          </a:solidFill>
                        </a:rPr>
                      </a:br>
                      <a:r>
                        <a:rPr lang="en-GB" sz="1600" b="1" i="0" baseline="0" dirty="0" smtClean="0">
                          <a:solidFill>
                            <a:schemeClr val="bg2"/>
                          </a:solidFill>
                        </a:rPr>
                        <a:t>(2008-2015)</a:t>
                      </a:r>
                      <a:endParaRPr lang="en-GB" sz="1600" dirty="0"/>
                    </a:p>
                  </a:txBody>
                  <a:tcP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indent="0" algn="ctr" defTabSz="457189" rtl="0" eaLnBrk="1" fontAlgn="auto" latinLnBrk="0" hangingPunct="1">
                        <a:lnSpc>
                          <a:spcPct val="100000"/>
                        </a:lnSpc>
                        <a:spcBef>
                          <a:spcPts val="0"/>
                        </a:spcBef>
                        <a:spcAft>
                          <a:spcPts val="0"/>
                        </a:spcAft>
                        <a:buClrTx/>
                        <a:buSzTx/>
                        <a:buFontTx/>
                        <a:buNone/>
                        <a:tabLst/>
                        <a:defRPr/>
                      </a:pPr>
                      <a:r>
                        <a:rPr lang="en-GB" sz="1600" b="1" i="0" baseline="0" dirty="0" smtClean="0">
                          <a:solidFill>
                            <a:schemeClr val="bg2"/>
                          </a:solidFill>
                        </a:rPr>
                        <a:t>Monitoring Stations (2008-2015)</a:t>
                      </a:r>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633898">
                <a:tc>
                  <a:txBody>
                    <a:bodyPr/>
                    <a:lstStyle/>
                    <a:p>
                      <a:r>
                        <a:rPr lang="en-GB" sz="1600" dirty="0" smtClean="0"/>
                        <a:t>Crestline</a:t>
                      </a:r>
                      <a:endParaRPr lang="en-GB" sz="1600" dirty="0"/>
                    </a:p>
                  </a:txBody>
                  <a:tcP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algn="ctr"/>
                      <a:r>
                        <a:rPr lang="en-GB" dirty="0" smtClean="0"/>
                        <a:t>1.3</a:t>
                      </a:r>
                      <a:endParaRPr lang="en-GB" dirty="0"/>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a:txBody>
                    <a:bodyPr/>
                    <a:lstStyle/>
                    <a:p>
                      <a:pPr algn="ctr"/>
                      <a:r>
                        <a:rPr lang="en-GB" dirty="0" smtClean="0"/>
                        <a:t>1.2</a:t>
                      </a:r>
                      <a:endParaRPr lang="en-GB" dirty="0"/>
                    </a:p>
                  </a:txBody>
                  <a:tcP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algn="ctr"/>
                      <a:r>
                        <a:rPr lang="en-GB" dirty="0" smtClean="0"/>
                        <a:t>2.8</a:t>
                      </a:r>
                      <a:endParaRPr lang="en-GB" dirty="0"/>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r>
              <a:tr h="720340">
                <a:tc>
                  <a:txBody>
                    <a:bodyPr/>
                    <a:lstStyle/>
                    <a:p>
                      <a:r>
                        <a:rPr lang="en-GB" sz="1600" dirty="0" smtClean="0"/>
                        <a:t>Redlands</a:t>
                      </a:r>
                      <a:endParaRPr lang="en-GB" sz="1600" dirty="0"/>
                    </a:p>
                  </a:txBody>
                  <a:tcPr>
                    <a:lnR w="28575" cap="flat" cmpd="sng" algn="ctr">
                      <a:solidFill>
                        <a:schemeClr val="bg1"/>
                      </a:solidFill>
                      <a:prstDash val="solid"/>
                      <a:round/>
                      <a:headEnd type="none" w="med" len="med"/>
                      <a:tailEnd type="none" w="med" len="med"/>
                    </a:lnR>
                  </a:tcPr>
                </a:tc>
                <a:tc>
                  <a:txBody>
                    <a:bodyPr/>
                    <a:lstStyle/>
                    <a:p>
                      <a:pPr algn="ctr"/>
                      <a:r>
                        <a:rPr lang="en-GB" dirty="0" smtClean="0"/>
                        <a:t>1.2</a:t>
                      </a:r>
                      <a:endParaRPr lang="en-GB" dirty="0"/>
                    </a:p>
                  </a:txBody>
                  <a:tcPr>
                    <a:lnL w="28575" cap="flat" cmpd="sng" algn="ctr">
                      <a:solidFill>
                        <a:schemeClr val="bg1"/>
                      </a:solidFill>
                      <a:prstDash val="solid"/>
                      <a:round/>
                      <a:headEnd type="none" w="med" len="med"/>
                      <a:tailEnd type="none" w="med" len="med"/>
                    </a:lnL>
                  </a:tcPr>
                </a:tc>
                <a:tc>
                  <a:txBody>
                    <a:bodyPr/>
                    <a:lstStyle/>
                    <a:p>
                      <a:pPr algn="ctr"/>
                      <a:r>
                        <a:rPr lang="en-GB" dirty="0" smtClean="0"/>
                        <a:t>1.4</a:t>
                      </a:r>
                      <a:endParaRPr lang="en-GB" dirty="0"/>
                    </a:p>
                  </a:txBody>
                  <a:tcPr>
                    <a:lnR w="28575" cap="flat" cmpd="sng" algn="ctr">
                      <a:solidFill>
                        <a:schemeClr val="bg1"/>
                      </a:solidFill>
                      <a:prstDash val="solid"/>
                      <a:round/>
                      <a:headEnd type="none" w="med" len="med"/>
                      <a:tailEnd type="none" w="med" len="med"/>
                    </a:lnR>
                  </a:tcPr>
                </a:tc>
                <a:tc>
                  <a:txBody>
                    <a:bodyPr/>
                    <a:lstStyle/>
                    <a:p>
                      <a:pPr algn="ctr"/>
                      <a:r>
                        <a:rPr lang="en-GB" dirty="0" smtClean="0"/>
                        <a:t>1.4</a:t>
                      </a:r>
                      <a:endParaRPr lang="en-GB" dirty="0"/>
                    </a:p>
                  </a:txBody>
                  <a:tcPr>
                    <a:lnL w="28575" cap="flat" cmpd="sng" algn="ctr">
                      <a:solidFill>
                        <a:schemeClr val="bg1"/>
                      </a:solidFill>
                      <a:prstDash val="solid"/>
                      <a:round/>
                      <a:headEnd type="none" w="med" len="med"/>
                      <a:tailEnd type="none" w="med" len="med"/>
                    </a:lnL>
                  </a:tcPr>
                </a:tc>
              </a:tr>
              <a:tr h="648306">
                <a:tc>
                  <a:txBody>
                    <a:bodyPr/>
                    <a:lstStyle/>
                    <a:p>
                      <a:r>
                        <a:rPr lang="en-GB" sz="1600" dirty="0" smtClean="0"/>
                        <a:t>San Bernardino</a:t>
                      </a:r>
                      <a:endParaRPr lang="en-GB" sz="1600" dirty="0"/>
                    </a:p>
                  </a:txBody>
                  <a:tcPr>
                    <a:lnR w="28575" cap="flat" cmpd="sng" algn="ctr">
                      <a:solidFill>
                        <a:schemeClr val="bg1"/>
                      </a:solidFill>
                      <a:prstDash val="solid"/>
                      <a:round/>
                      <a:headEnd type="none" w="med" len="med"/>
                      <a:tailEnd type="none" w="med" len="med"/>
                    </a:lnR>
                  </a:tcPr>
                </a:tc>
                <a:tc>
                  <a:txBody>
                    <a:bodyPr/>
                    <a:lstStyle/>
                    <a:p>
                      <a:pPr algn="ctr"/>
                      <a:r>
                        <a:rPr lang="en-GB" dirty="0" smtClean="0"/>
                        <a:t>0.9</a:t>
                      </a:r>
                      <a:endParaRPr lang="en-GB" dirty="0"/>
                    </a:p>
                  </a:txBody>
                  <a:tcPr>
                    <a:lnL w="28575" cap="flat" cmpd="sng" algn="ctr">
                      <a:solidFill>
                        <a:schemeClr val="bg1"/>
                      </a:solidFill>
                      <a:prstDash val="solid"/>
                      <a:round/>
                      <a:headEnd type="none" w="med" len="med"/>
                      <a:tailEnd type="none" w="med" len="med"/>
                    </a:lnL>
                  </a:tcPr>
                </a:tc>
                <a:tc>
                  <a:txBody>
                    <a:bodyPr/>
                    <a:lstStyle/>
                    <a:p>
                      <a:pPr algn="ctr"/>
                      <a:r>
                        <a:rPr lang="en-GB" dirty="0" smtClean="0"/>
                        <a:t>1.3</a:t>
                      </a:r>
                      <a:endParaRPr lang="en-GB" dirty="0"/>
                    </a:p>
                  </a:txBody>
                  <a:tcPr>
                    <a:lnR w="28575" cap="flat" cmpd="sng" algn="ctr">
                      <a:solidFill>
                        <a:schemeClr val="bg1"/>
                      </a:solidFill>
                      <a:prstDash val="solid"/>
                      <a:round/>
                      <a:headEnd type="none" w="med" len="med"/>
                      <a:tailEnd type="none" w="med" len="med"/>
                    </a:lnR>
                  </a:tcPr>
                </a:tc>
                <a:tc>
                  <a:txBody>
                    <a:bodyPr/>
                    <a:lstStyle/>
                    <a:p>
                      <a:pPr algn="ctr"/>
                      <a:r>
                        <a:rPr lang="en-GB" dirty="0" smtClean="0"/>
                        <a:t>2.3</a:t>
                      </a:r>
                      <a:endParaRPr lang="en-GB" dirty="0"/>
                    </a:p>
                  </a:txBody>
                  <a:tcPr>
                    <a:lnL w="28575" cap="flat" cmpd="sng" algn="ctr">
                      <a:solidFill>
                        <a:schemeClr val="bg1"/>
                      </a:solidFill>
                      <a:prstDash val="solid"/>
                      <a:round/>
                      <a:headEnd type="none" w="med" len="med"/>
                      <a:tailEnd type="none" w="med" len="med"/>
                    </a:lnL>
                  </a:tcPr>
                </a:tc>
              </a:tr>
              <a:tr h="720340">
                <a:tc>
                  <a:txBody>
                    <a:bodyPr/>
                    <a:lstStyle/>
                    <a:p>
                      <a:r>
                        <a:rPr lang="en-GB" sz="1600" dirty="0" smtClean="0"/>
                        <a:t>Fontana</a:t>
                      </a:r>
                      <a:endParaRPr lang="en-GB" sz="1600" dirty="0"/>
                    </a:p>
                  </a:txBody>
                  <a:tcPr>
                    <a:lnR w="28575" cap="flat" cmpd="sng" algn="ctr">
                      <a:solidFill>
                        <a:schemeClr val="bg1"/>
                      </a:solidFill>
                      <a:prstDash val="solid"/>
                      <a:round/>
                      <a:headEnd type="none" w="med" len="med"/>
                      <a:tailEnd type="none" w="med" len="med"/>
                    </a:lnR>
                  </a:tcPr>
                </a:tc>
                <a:tc>
                  <a:txBody>
                    <a:bodyPr/>
                    <a:lstStyle/>
                    <a:p>
                      <a:pPr algn="ctr"/>
                      <a:r>
                        <a:rPr lang="en-GB" dirty="0" smtClean="0"/>
                        <a:t>0.3</a:t>
                      </a:r>
                      <a:endParaRPr lang="en-GB" dirty="0"/>
                    </a:p>
                  </a:txBody>
                  <a:tcPr>
                    <a:lnL w="28575" cap="flat" cmpd="sng" algn="ctr">
                      <a:solidFill>
                        <a:schemeClr val="bg1"/>
                      </a:solidFill>
                      <a:prstDash val="solid"/>
                      <a:round/>
                      <a:headEnd type="none" w="med" len="med"/>
                      <a:tailEnd type="none" w="med" len="med"/>
                    </a:lnL>
                  </a:tcPr>
                </a:tc>
                <a:tc>
                  <a:txBody>
                    <a:bodyPr/>
                    <a:lstStyle/>
                    <a:p>
                      <a:pPr algn="ctr"/>
                      <a:r>
                        <a:rPr lang="en-GB" dirty="0" smtClean="0"/>
                        <a:t>0.8</a:t>
                      </a:r>
                      <a:endParaRPr lang="en-GB" dirty="0"/>
                    </a:p>
                  </a:txBody>
                  <a:tcPr>
                    <a:lnR w="28575" cap="flat" cmpd="sng" algn="ctr">
                      <a:solidFill>
                        <a:schemeClr val="bg1"/>
                      </a:solidFill>
                      <a:prstDash val="solid"/>
                      <a:round/>
                      <a:headEnd type="none" w="med" len="med"/>
                      <a:tailEnd type="none" w="med" len="med"/>
                    </a:lnR>
                  </a:tcPr>
                </a:tc>
                <a:tc>
                  <a:txBody>
                    <a:bodyPr/>
                    <a:lstStyle/>
                    <a:p>
                      <a:pPr algn="ctr"/>
                      <a:r>
                        <a:rPr lang="en-GB" dirty="0" smtClean="0"/>
                        <a:t>1.6</a:t>
                      </a:r>
                      <a:endParaRPr lang="en-GB" dirty="0"/>
                    </a:p>
                  </a:txBody>
                  <a:tcPr>
                    <a:lnL w="28575" cap="flat" cmpd="sng" algn="ctr">
                      <a:solidFill>
                        <a:schemeClr val="bg1"/>
                      </a:solidFill>
                      <a:prstDash val="solid"/>
                      <a:round/>
                      <a:headEnd type="none" w="med" len="med"/>
                      <a:tailEnd type="none" w="med" len="med"/>
                    </a:lnL>
                  </a:tcPr>
                </a:tc>
              </a:tr>
              <a:tr h="676088">
                <a:tc>
                  <a:txBody>
                    <a:bodyPr/>
                    <a:lstStyle/>
                    <a:p>
                      <a:r>
                        <a:rPr lang="en-GB" sz="1600" dirty="0" err="1" smtClean="0"/>
                        <a:t>Basinwide</a:t>
                      </a:r>
                      <a:r>
                        <a:rPr lang="en-GB" sz="1600" dirty="0" smtClean="0"/>
                        <a:t> Max</a:t>
                      </a:r>
                      <a:endParaRPr lang="en-GB" sz="1600" dirty="0"/>
                    </a:p>
                  </a:txBody>
                  <a:tcPr>
                    <a:lnR w="28575" cap="flat" cmpd="sng" algn="ctr">
                      <a:solidFill>
                        <a:schemeClr val="bg1"/>
                      </a:solidFill>
                      <a:prstDash val="solid"/>
                      <a:round/>
                      <a:headEnd type="none" w="med" len="med"/>
                      <a:tailEnd type="none" w="med" len="med"/>
                    </a:lnR>
                  </a:tcPr>
                </a:tc>
                <a:tc>
                  <a:txBody>
                    <a:bodyPr/>
                    <a:lstStyle/>
                    <a:p>
                      <a:pPr algn="ctr"/>
                      <a:r>
                        <a:rPr lang="en-GB" dirty="0" smtClean="0"/>
                        <a:t>1.3</a:t>
                      </a:r>
                      <a:endParaRPr lang="en-GB" dirty="0"/>
                    </a:p>
                  </a:txBody>
                  <a:tcPr>
                    <a:lnL w="28575" cap="flat" cmpd="sng" algn="ctr">
                      <a:solidFill>
                        <a:schemeClr val="bg1"/>
                      </a:solidFill>
                      <a:prstDash val="solid"/>
                      <a:round/>
                      <a:headEnd type="none" w="med" len="med"/>
                      <a:tailEnd type="none" w="med" len="med"/>
                    </a:lnL>
                  </a:tcPr>
                </a:tc>
                <a:tc>
                  <a:txBody>
                    <a:bodyPr/>
                    <a:lstStyle/>
                    <a:p>
                      <a:pPr algn="ctr"/>
                      <a:r>
                        <a:rPr lang="en-GB" dirty="0" smtClean="0"/>
                        <a:t>1.2</a:t>
                      </a:r>
                      <a:endParaRPr lang="en-GB" dirty="0"/>
                    </a:p>
                  </a:txBody>
                  <a:tcPr>
                    <a:lnR w="28575" cap="flat" cmpd="sng" algn="ctr">
                      <a:solidFill>
                        <a:schemeClr val="bg1"/>
                      </a:solidFill>
                      <a:prstDash val="solid"/>
                      <a:round/>
                      <a:headEnd type="none" w="med" len="med"/>
                      <a:tailEnd type="none" w="med" len="med"/>
                    </a:lnR>
                  </a:tcPr>
                </a:tc>
                <a:tc>
                  <a:txBody>
                    <a:bodyPr/>
                    <a:lstStyle/>
                    <a:p>
                      <a:pPr algn="ctr"/>
                      <a:r>
                        <a:rPr lang="en-GB" dirty="0" smtClean="0"/>
                        <a:t>2.6</a:t>
                      </a:r>
                      <a:endParaRPr lang="en-GB" dirty="0"/>
                    </a:p>
                  </a:txBody>
                  <a:tcPr>
                    <a:lnL w="28575" cap="flat" cmpd="sng" algn="ctr">
                      <a:solidFill>
                        <a:schemeClr val="bg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35039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Predicted vs measured ozone reduction rates 2008</a:t>
            </a:r>
            <a:r>
              <a:rPr lang="en-US" dirty="0" smtClean="0">
                <a:sym typeface="Wingdings" panose="05000000000000000000" pitchFamily="2" charset="2"/>
              </a:rPr>
              <a:t>2015</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0406" y="1372394"/>
            <a:ext cx="7696200" cy="432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4620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606" y="153194"/>
            <a:ext cx="10559098" cy="990600"/>
          </a:xfrm>
        </p:spPr>
        <p:txBody>
          <a:bodyPr/>
          <a:lstStyle/>
          <a:p>
            <a:r>
              <a:rPr lang="en-GB" sz="2800" dirty="0" smtClean="0"/>
              <a:t>How Do Projected future RESPONSES from 2012 AQMP and 2016 AQMP COMPARE?</a:t>
            </a:r>
            <a:endParaRPr lang="en-GB" sz="2800" dirty="0"/>
          </a:p>
        </p:txBody>
      </p:sp>
      <p:graphicFrame>
        <p:nvGraphicFramePr>
          <p:cNvPr id="4" name="Table 3"/>
          <p:cNvGraphicFramePr>
            <a:graphicFrameLocks noGrp="1"/>
          </p:cNvGraphicFramePr>
          <p:nvPr>
            <p:extLst/>
          </p:nvPr>
        </p:nvGraphicFramePr>
        <p:xfrm>
          <a:off x="685007" y="1219995"/>
          <a:ext cx="11049000" cy="4753788"/>
        </p:xfrm>
        <a:graphic>
          <a:graphicData uri="http://schemas.openxmlformats.org/drawingml/2006/table">
            <a:tbl>
              <a:tblPr firstRow="1" bandRow="1">
                <a:tableStyleId>{5C22544A-7EE6-4342-B048-85BDC9FD1C3A}</a:tableStyleId>
              </a:tblPr>
              <a:tblGrid>
                <a:gridCol w="1930894"/>
                <a:gridCol w="2145437"/>
                <a:gridCol w="2145437"/>
                <a:gridCol w="2467253"/>
                <a:gridCol w="2359979"/>
              </a:tblGrid>
              <a:tr h="505081">
                <a:tc rowSpan="2">
                  <a:txBody>
                    <a:bodyPr/>
                    <a:lstStyle/>
                    <a:p>
                      <a:r>
                        <a:rPr lang="en-GB" sz="1600" dirty="0" smtClean="0"/>
                        <a:t>Location</a:t>
                      </a:r>
                      <a:endParaRPr lang="en-GB" sz="1600" dirty="0"/>
                    </a:p>
                  </a:txBody>
                  <a:tcP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gridSpan="2">
                  <a:txBody>
                    <a:bodyPr/>
                    <a:lstStyle/>
                    <a:p>
                      <a:pPr algn="ctr"/>
                      <a:r>
                        <a:rPr lang="en-GB" sz="1600" dirty="0" smtClean="0"/>
                        <a:t>Ozone Reduction Rate,</a:t>
                      </a:r>
                      <a:r>
                        <a:rPr lang="en-GB" sz="1600" baseline="0" dirty="0" smtClean="0"/>
                        <a:t> 2008 to 2023 </a:t>
                      </a:r>
                      <a:r>
                        <a:rPr lang="en-GB" sz="1600" dirty="0" smtClean="0"/>
                        <a:t>(ppb/year)</a:t>
                      </a:r>
                      <a:endParaRPr lang="en-GB" sz="16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hMerge="1">
                  <a:txBody>
                    <a:bodyPr/>
                    <a:lstStyle/>
                    <a:p>
                      <a:pPr algn="ctr"/>
                      <a:endParaRPr lang="en-GB" sz="1600" dirty="0"/>
                    </a:p>
                  </a:txBody>
                  <a:tcPr>
                    <a:lnB w="12700" cap="flat" cmpd="sng" algn="ctr">
                      <a:solidFill>
                        <a:schemeClr val="tx1"/>
                      </a:solidFill>
                      <a:prstDash val="solid"/>
                      <a:round/>
                      <a:headEnd type="none" w="med" len="med"/>
                      <a:tailEnd type="none" w="med" len="med"/>
                    </a:lnB>
                  </a:tcPr>
                </a:tc>
                <a:tc gridSpan="2">
                  <a:txBody>
                    <a:bodyPr/>
                    <a:lstStyle/>
                    <a:p>
                      <a:pPr algn="ctr"/>
                      <a:r>
                        <a:rPr lang="en-GB" sz="1600" dirty="0" smtClean="0"/>
                        <a:t>Ozone RRF (2023</a:t>
                      </a:r>
                      <a:r>
                        <a:rPr lang="en-GB" sz="1600" baseline="0" dirty="0" smtClean="0"/>
                        <a:t> DV/2008 DV)</a:t>
                      </a:r>
                      <a:endParaRPr lang="en-GB" sz="1600" dirty="0"/>
                    </a:p>
                  </a:txBody>
                  <a:tcP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tcPr>
                </a:tc>
                <a:tc hMerge="1">
                  <a:txBody>
                    <a:bodyPr/>
                    <a:lstStyle/>
                    <a:p>
                      <a:pPr algn="ctr"/>
                      <a:endParaRPr lang="en-GB" dirty="0"/>
                    </a:p>
                  </a:txBody>
                  <a:tcPr>
                    <a:lnB w="28575" cap="flat" cmpd="sng" algn="ctr">
                      <a:solidFill>
                        <a:schemeClr val="bg1"/>
                      </a:solidFill>
                      <a:prstDash val="solid"/>
                      <a:round/>
                      <a:headEnd type="none" w="med" len="med"/>
                      <a:tailEnd type="none" w="med" len="med"/>
                    </a:lnB>
                  </a:tcPr>
                </a:tc>
              </a:tr>
              <a:tr h="504611">
                <a:tc vMerge="1">
                  <a:txBody>
                    <a:bodyPr/>
                    <a:lstStyle/>
                    <a:p>
                      <a:endParaRPr lang="en-US"/>
                    </a:p>
                  </a:txBody>
                  <a:tcPr/>
                </a:tc>
                <a:tc>
                  <a:txBody>
                    <a:bodyPr/>
                    <a:lstStyle/>
                    <a:p>
                      <a:pPr marL="0" marR="0" indent="0" algn="ctr" defTabSz="457189" rtl="0" eaLnBrk="1" fontAlgn="auto" latinLnBrk="0" hangingPunct="1">
                        <a:lnSpc>
                          <a:spcPct val="100000"/>
                        </a:lnSpc>
                        <a:spcBef>
                          <a:spcPts val="0"/>
                        </a:spcBef>
                        <a:spcAft>
                          <a:spcPts val="0"/>
                        </a:spcAft>
                        <a:buClrTx/>
                        <a:buSzTx/>
                        <a:buFontTx/>
                        <a:buNone/>
                        <a:tabLst/>
                        <a:defRPr/>
                      </a:pPr>
                      <a:r>
                        <a:rPr lang="en-GB" sz="1600" b="1" i="0" baseline="0" dirty="0" smtClean="0">
                          <a:solidFill>
                            <a:schemeClr val="bg2"/>
                          </a:solidFill>
                        </a:rPr>
                        <a:t>2012 AQMP</a:t>
                      </a:r>
                    </a:p>
                    <a:p>
                      <a:pPr algn="ctr"/>
                      <a:endParaRPr lang="en-GB" sz="1600" dirty="0"/>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indent="0" algn="ctr" defTabSz="457189" rtl="0" eaLnBrk="1" fontAlgn="auto" latinLnBrk="0" hangingPunct="1">
                        <a:lnSpc>
                          <a:spcPct val="100000"/>
                        </a:lnSpc>
                        <a:spcBef>
                          <a:spcPts val="0"/>
                        </a:spcBef>
                        <a:spcAft>
                          <a:spcPts val="0"/>
                        </a:spcAft>
                        <a:buClrTx/>
                        <a:buSzTx/>
                        <a:buFontTx/>
                        <a:buNone/>
                        <a:tabLst/>
                        <a:defRPr/>
                      </a:pPr>
                      <a:r>
                        <a:rPr lang="en-GB" sz="1600" b="1" i="0" baseline="0" dirty="0" smtClean="0">
                          <a:solidFill>
                            <a:schemeClr val="bg2"/>
                          </a:solidFill>
                        </a:rPr>
                        <a:t>2016 AQMP</a:t>
                      </a:r>
                    </a:p>
                    <a:p>
                      <a:pPr algn="ctr"/>
                      <a:endParaRPr lang="en-GB" sz="1600" dirty="0"/>
                    </a:p>
                  </a:txBody>
                  <a:tcP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indent="0" algn="ctr" defTabSz="457189" rtl="0" eaLnBrk="1" fontAlgn="auto" latinLnBrk="0" hangingPunct="1">
                        <a:lnSpc>
                          <a:spcPct val="100000"/>
                        </a:lnSpc>
                        <a:spcBef>
                          <a:spcPts val="0"/>
                        </a:spcBef>
                        <a:spcAft>
                          <a:spcPts val="0"/>
                        </a:spcAft>
                        <a:buClrTx/>
                        <a:buSzTx/>
                        <a:buFontTx/>
                        <a:buNone/>
                        <a:tabLst/>
                        <a:defRPr/>
                      </a:pPr>
                      <a:r>
                        <a:rPr lang="en-GB" sz="1600" b="1" i="0" baseline="0" dirty="0" smtClean="0">
                          <a:solidFill>
                            <a:schemeClr val="bg2"/>
                          </a:solidFill>
                        </a:rPr>
                        <a:t>2012 AQMP</a:t>
                      </a:r>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indent="0" algn="ctr" defTabSz="457189" rtl="0" eaLnBrk="1" fontAlgn="auto" latinLnBrk="0" hangingPunct="1">
                        <a:lnSpc>
                          <a:spcPct val="100000"/>
                        </a:lnSpc>
                        <a:spcBef>
                          <a:spcPts val="0"/>
                        </a:spcBef>
                        <a:spcAft>
                          <a:spcPts val="0"/>
                        </a:spcAft>
                        <a:buClrTx/>
                        <a:buSzTx/>
                        <a:buFontTx/>
                        <a:buNone/>
                        <a:tabLst/>
                        <a:defRPr/>
                      </a:pPr>
                      <a:r>
                        <a:rPr lang="en-GB" sz="1600" b="1" i="0" baseline="0" dirty="0" smtClean="0">
                          <a:solidFill>
                            <a:schemeClr val="bg2"/>
                          </a:solidFill>
                        </a:rPr>
                        <a:t>2016 AQMP</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670559">
                <a:tc>
                  <a:txBody>
                    <a:bodyPr/>
                    <a:lstStyle/>
                    <a:p>
                      <a:r>
                        <a:rPr lang="en-GB" sz="1600" dirty="0" smtClean="0"/>
                        <a:t>Crestline</a:t>
                      </a:r>
                      <a:endParaRPr lang="en-GB" sz="1600" dirty="0"/>
                    </a:p>
                  </a:txBody>
                  <a:tcP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algn="ctr"/>
                      <a:r>
                        <a:rPr lang="en-GB" dirty="0" smtClean="0"/>
                        <a:t>1.23</a:t>
                      </a:r>
                      <a:endParaRPr lang="en-GB" dirty="0"/>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a:txBody>
                    <a:bodyPr/>
                    <a:lstStyle/>
                    <a:p>
                      <a:pPr algn="ctr"/>
                      <a:r>
                        <a:rPr lang="en-GB" dirty="0" smtClean="0"/>
                        <a:t>0.92</a:t>
                      </a:r>
                      <a:endParaRPr lang="en-GB" dirty="0"/>
                    </a:p>
                  </a:txBody>
                  <a:tcP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algn="ctr"/>
                      <a:r>
                        <a:rPr lang="en-GB" dirty="0" smtClean="0"/>
                        <a:t>0.85</a:t>
                      </a:r>
                      <a:endParaRPr lang="en-GB" dirty="0"/>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a:txBody>
                    <a:bodyPr/>
                    <a:lstStyle/>
                    <a:p>
                      <a:pPr algn="ctr"/>
                      <a:r>
                        <a:rPr lang="en-GB" dirty="0" smtClean="0"/>
                        <a:t>0.88</a:t>
                      </a:r>
                      <a:endParaRPr lang="en-GB" dirty="0"/>
                    </a:p>
                  </a:txBody>
                  <a:tcPr>
                    <a:lnT w="28575" cap="flat" cmpd="sng" algn="ctr">
                      <a:solidFill>
                        <a:schemeClr val="bg1"/>
                      </a:solidFill>
                      <a:prstDash val="solid"/>
                      <a:round/>
                      <a:headEnd type="none" w="med" len="med"/>
                      <a:tailEnd type="none" w="med" len="med"/>
                    </a:lnT>
                  </a:tcPr>
                </a:tc>
              </a:tr>
              <a:tr h="762000">
                <a:tc>
                  <a:txBody>
                    <a:bodyPr/>
                    <a:lstStyle/>
                    <a:p>
                      <a:r>
                        <a:rPr lang="en-GB" sz="1600" dirty="0" smtClean="0"/>
                        <a:t>Redlands</a:t>
                      </a:r>
                      <a:endParaRPr lang="en-GB" sz="1600" dirty="0"/>
                    </a:p>
                  </a:txBody>
                  <a:tcPr>
                    <a:lnR w="28575" cap="flat" cmpd="sng" algn="ctr">
                      <a:solidFill>
                        <a:schemeClr val="bg1"/>
                      </a:solidFill>
                      <a:prstDash val="solid"/>
                      <a:round/>
                      <a:headEnd type="none" w="med" len="med"/>
                      <a:tailEnd type="none" w="med" len="med"/>
                    </a:lnR>
                  </a:tcPr>
                </a:tc>
                <a:tc>
                  <a:txBody>
                    <a:bodyPr/>
                    <a:lstStyle/>
                    <a:p>
                      <a:pPr algn="ctr"/>
                      <a:r>
                        <a:rPr lang="en-GB" dirty="0" smtClean="0"/>
                        <a:t>1.09</a:t>
                      </a:r>
                      <a:endParaRPr lang="en-GB" dirty="0"/>
                    </a:p>
                  </a:txBody>
                  <a:tcPr>
                    <a:lnL w="28575" cap="flat" cmpd="sng" algn="ctr">
                      <a:solidFill>
                        <a:schemeClr val="bg1"/>
                      </a:solidFill>
                      <a:prstDash val="solid"/>
                      <a:round/>
                      <a:headEnd type="none" w="med" len="med"/>
                      <a:tailEnd type="none" w="med" len="med"/>
                    </a:lnL>
                  </a:tcPr>
                </a:tc>
                <a:tc>
                  <a:txBody>
                    <a:bodyPr/>
                    <a:lstStyle/>
                    <a:p>
                      <a:pPr algn="ctr"/>
                      <a:r>
                        <a:rPr lang="en-GB" dirty="0" smtClean="0"/>
                        <a:t>1.00</a:t>
                      </a:r>
                      <a:endParaRPr lang="en-GB" dirty="0"/>
                    </a:p>
                  </a:txBody>
                  <a:tcPr>
                    <a:lnR w="28575" cap="flat" cmpd="sng" algn="ctr">
                      <a:solidFill>
                        <a:schemeClr val="bg1"/>
                      </a:solidFill>
                      <a:prstDash val="solid"/>
                      <a:round/>
                      <a:headEnd type="none" w="med" len="med"/>
                      <a:tailEnd type="none" w="med" len="med"/>
                    </a:lnR>
                  </a:tcPr>
                </a:tc>
                <a:tc>
                  <a:txBody>
                    <a:bodyPr/>
                    <a:lstStyle/>
                    <a:p>
                      <a:pPr algn="ctr"/>
                      <a:r>
                        <a:rPr lang="en-GB" dirty="0" smtClean="0"/>
                        <a:t>0.86</a:t>
                      </a:r>
                      <a:endParaRPr lang="en-GB" dirty="0"/>
                    </a:p>
                  </a:txBody>
                  <a:tcPr>
                    <a:lnL w="28575" cap="flat" cmpd="sng" algn="ctr">
                      <a:solidFill>
                        <a:schemeClr val="bg1"/>
                      </a:solidFill>
                      <a:prstDash val="solid"/>
                      <a:round/>
                      <a:headEnd type="none" w="med" len="med"/>
                      <a:tailEnd type="none" w="med" len="med"/>
                    </a:lnL>
                  </a:tcPr>
                </a:tc>
                <a:tc>
                  <a:txBody>
                    <a:bodyPr/>
                    <a:lstStyle/>
                    <a:p>
                      <a:pPr algn="ctr"/>
                      <a:r>
                        <a:rPr lang="en-GB" dirty="0" smtClean="0"/>
                        <a:t>0.87</a:t>
                      </a:r>
                      <a:endParaRPr lang="en-GB" dirty="0"/>
                    </a:p>
                  </a:txBody>
                  <a:tcPr/>
                </a:tc>
              </a:tr>
              <a:tr h="685800">
                <a:tc>
                  <a:txBody>
                    <a:bodyPr/>
                    <a:lstStyle/>
                    <a:p>
                      <a:r>
                        <a:rPr lang="en-GB" sz="1600" dirty="0" smtClean="0"/>
                        <a:t>San Bernardino</a:t>
                      </a:r>
                      <a:endParaRPr lang="en-GB" sz="1600" dirty="0"/>
                    </a:p>
                  </a:txBody>
                  <a:tcPr>
                    <a:lnR w="28575" cap="flat" cmpd="sng" algn="ctr">
                      <a:solidFill>
                        <a:schemeClr val="bg1"/>
                      </a:solidFill>
                      <a:prstDash val="solid"/>
                      <a:round/>
                      <a:headEnd type="none" w="med" len="med"/>
                      <a:tailEnd type="none" w="med" len="med"/>
                    </a:lnR>
                  </a:tcPr>
                </a:tc>
                <a:tc>
                  <a:txBody>
                    <a:bodyPr/>
                    <a:lstStyle/>
                    <a:p>
                      <a:pPr algn="ctr"/>
                      <a:r>
                        <a:rPr lang="en-GB" dirty="0" smtClean="0"/>
                        <a:t>0.88</a:t>
                      </a:r>
                      <a:endParaRPr lang="en-GB" dirty="0"/>
                    </a:p>
                  </a:txBody>
                  <a:tcPr>
                    <a:lnL w="28575" cap="flat" cmpd="sng" algn="ctr">
                      <a:solidFill>
                        <a:schemeClr val="bg1"/>
                      </a:solidFill>
                      <a:prstDash val="solid"/>
                      <a:round/>
                      <a:headEnd type="none" w="med" len="med"/>
                      <a:tailEnd type="none" w="med" len="med"/>
                    </a:lnL>
                  </a:tcPr>
                </a:tc>
                <a:tc>
                  <a:txBody>
                    <a:bodyPr/>
                    <a:lstStyle/>
                    <a:p>
                      <a:pPr algn="ctr"/>
                      <a:r>
                        <a:rPr lang="en-GB" dirty="0" smtClean="0"/>
                        <a:t>1.00</a:t>
                      </a:r>
                      <a:endParaRPr lang="en-GB" dirty="0"/>
                    </a:p>
                  </a:txBody>
                  <a:tcPr>
                    <a:lnR w="28575" cap="flat" cmpd="sng" algn="ctr">
                      <a:solidFill>
                        <a:schemeClr val="bg1"/>
                      </a:solidFill>
                      <a:prstDash val="solid"/>
                      <a:round/>
                      <a:headEnd type="none" w="med" len="med"/>
                      <a:tailEnd type="none" w="med" len="med"/>
                    </a:lnR>
                  </a:tcPr>
                </a:tc>
                <a:tc>
                  <a:txBody>
                    <a:bodyPr/>
                    <a:lstStyle/>
                    <a:p>
                      <a:pPr algn="ctr"/>
                      <a:r>
                        <a:rPr lang="en-GB" dirty="0" smtClean="0"/>
                        <a:t>0.89</a:t>
                      </a:r>
                      <a:endParaRPr lang="en-GB" dirty="0"/>
                    </a:p>
                  </a:txBody>
                  <a:tcPr>
                    <a:lnL w="28575" cap="flat" cmpd="sng" algn="ctr">
                      <a:solidFill>
                        <a:schemeClr val="bg1"/>
                      </a:solidFill>
                      <a:prstDash val="solid"/>
                      <a:round/>
                      <a:headEnd type="none" w="med" len="med"/>
                      <a:tailEnd type="none" w="med" len="med"/>
                    </a:lnL>
                  </a:tcPr>
                </a:tc>
                <a:tc>
                  <a:txBody>
                    <a:bodyPr/>
                    <a:lstStyle/>
                    <a:p>
                      <a:pPr algn="ctr"/>
                      <a:r>
                        <a:rPr lang="en-GB" dirty="0" smtClean="0"/>
                        <a:t>0.86</a:t>
                      </a:r>
                      <a:endParaRPr lang="en-GB" dirty="0"/>
                    </a:p>
                  </a:txBody>
                  <a:tcPr/>
                </a:tc>
              </a:tr>
              <a:tr h="762000">
                <a:tc>
                  <a:txBody>
                    <a:bodyPr/>
                    <a:lstStyle/>
                    <a:p>
                      <a:r>
                        <a:rPr lang="en-GB" sz="1600" dirty="0" smtClean="0"/>
                        <a:t>Fontana</a:t>
                      </a:r>
                      <a:endParaRPr lang="en-GB" sz="1600" dirty="0"/>
                    </a:p>
                  </a:txBody>
                  <a:tcPr>
                    <a:lnR w="28575" cap="flat" cmpd="sng" algn="ctr">
                      <a:solidFill>
                        <a:schemeClr val="bg1"/>
                      </a:solidFill>
                      <a:prstDash val="solid"/>
                      <a:round/>
                      <a:headEnd type="none" w="med" len="med"/>
                      <a:tailEnd type="none" w="med" len="med"/>
                    </a:lnR>
                  </a:tcPr>
                </a:tc>
                <a:tc>
                  <a:txBody>
                    <a:bodyPr/>
                    <a:lstStyle/>
                    <a:p>
                      <a:pPr algn="ctr"/>
                      <a:r>
                        <a:rPr lang="en-GB" dirty="0" smtClean="0"/>
                        <a:t>0.60</a:t>
                      </a:r>
                      <a:endParaRPr lang="en-GB" dirty="0"/>
                    </a:p>
                  </a:txBody>
                  <a:tcPr>
                    <a:lnL w="28575" cap="flat" cmpd="sng" algn="ctr">
                      <a:solidFill>
                        <a:schemeClr val="bg1"/>
                      </a:solidFill>
                      <a:prstDash val="solid"/>
                      <a:round/>
                      <a:headEnd type="none" w="med" len="med"/>
                      <a:tailEnd type="none" w="med" len="med"/>
                    </a:lnL>
                  </a:tcPr>
                </a:tc>
                <a:tc>
                  <a:txBody>
                    <a:bodyPr/>
                    <a:lstStyle/>
                    <a:p>
                      <a:pPr algn="ctr"/>
                      <a:r>
                        <a:rPr lang="en-GB" dirty="0" smtClean="0"/>
                        <a:t>0.51</a:t>
                      </a:r>
                      <a:endParaRPr lang="en-GB" dirty="0"/>
                    </a:p>
                  </a:txBody>
                  <a:tcPr>
                    <a:lnR w="28575" cap="flat" cmpd="sng" algn="ctr">
                      <a:solidFill>
                        <a:schemeClr val="bg1"/>
                      </a:solidFill>
                      <a:prstDash val="solid"/>
                      <a:round/>
                      <a:headEnd type="none" w="med" len="med"/>
                      <a:tailEnd type="none" w="med" len="med"/>
                    </a:lnR>
                  </a:tcPr>
                </a:tc>
                <a:tc>
                  <a:txBody>
                    <a:bodyPr/>
                    <a:lstStyle/>
                    <a:p>
                      <a:pPr algn="ctr"/>
                      <a:r>
                        <a:rPr lang="en-GB" dirty="0" smtClean="0"/>
                        <a:t>0.92</a:t>
                      </a:r>
                      <a:endParaRPr lang="en-GB" dirty="0"/>
                    </a:p>
                  </a:txBody>
                  <a:tcPr>
                    <a:lnL w="28575" cap="flat" cmpd="sng" algn="ctr">
                      <a:solidFill>
                        <a:schemeClr val="bg1"/>
                      </a:solidFill>
                      <a:prstDash val="solid"/>
                      <a:round/>
                      <a:headEnd type="none" w="med" len="med"/>
                      <a:tailEnd type="none" w="med" len="med"/>
                    </a:lnL>
                  </a:tcPr>
                </a:tc>
                <a:tc>
                  <a:txBody>
                    <a:bodyPr/>
                    <a:lstStyle/>
                    <a:p>
                      <a:pPr algn="ctr"/>
                      <a:r>
                        <a:rPr lang="en-GB" dirty="0" smtClean="0"/>
                        <a:t>0.93</a:t>
                      </a:r>
                      <a:endParaRPr lang="en-GB" dirty="0"/>
                    </a:p>
                  </a:txBody>
                  <a:tcPr/>
                </a:tc>
              </a:tr>
              <a:tr h="715189">
                <a:tc>
                  <a:txBody>
                    <a:bodyPr/>
                    <a:lstStyle/>
                    <a:p>
                      <a:r>
                        <a:rPr lang="en-GB" sz="1600" dirty="0" err="1" smtClean="0"/>
                        <a:t>Basinwide</a:t>
                      </a:r>
                      <a:r>
                        <a:rPr lang="en-GB" sz="1600" dirty="0" smtClean="0"/>
                        <a:t> Max</a:t>
                      </a:r>
                      <a:endParaRPr lang="en-GB" sz="1600" dirty="0"/>
                    </a:p>
                  </a:txBody>
                  <a:tcPr>
                    <a:lnR w="28575" cap="flat" cmpd="sng" algn="ctr">
                      <a:solidFill>
                        <a:schemeClr val="bg1"/>
                      </a:solidFill>
                      <a:prstDash val="solid"/>
                      <a:round/>
                      <a:headEnd type="none" w="med" len="med"/>
                      <a:tailEnd type="none" w="med" len="med"/>
                    </a:lnR>
                  </a:tcPr>
                </a:tc>
                <a:tc>
                  <a:txBody>
                    <a:bodyPr/>
                    <a:lstStyle/>
                    <a:p>
                      <a:pPr algn="ctr"/>
                      <a:r>
                        <a:rPr lang="en-GB" dirty="0" smtClean="0"/>
                        <a:t>1.07</a:t>
                      </a:r>
                      <a:endParaRPr lang="en-GB" dirty="0"/>
                    </a:p>
                  </a:txBody>
                  <a:tcPr>
                    <a:lnL w="28575" cap="flat" cmpd="sng" algn="ctr">
                      <a:solidFill>
                        <a:schemeClr val="bg1"/>
                      </a:solidFill>
                      <a:prstDash val="solid"/>
                      <a:round/>
                      <a:headEnd type="none" w="med" len="med"/>
                      <a:tailEnd type="none" w="med" len="med"/>
                    </a:lnL>
                  </a:tcPr>
                </a:tc>
                <a:tc>
                  <a:txBody>
                    <a:bodyPr/>
                    <a:lstStyle/>
                    <a:p>
                      <a:pPr algn="ctr"/>
                      <a:r>
                        <a:rPr lang="en-GB" dirty="0" smtClean="0"/>
                        <a:t>0.93</a:t>
                      </a:r>
                      <a:endParaRPr lang="en-GB" dirty="0"/>
                    </a:p>
                  </a:txBody>
                  <a:tcPr>
                    <a:lnR w="28575" cap="flat" cmpd="sng" algn="ctr">
                      <a:solidFill>
                        <a:schemeClr val="bg1"/>
                      </a:solidFill>
                      <a:prstDash val="solid"/>
                      <a:round/>
                      <a:headEnd type="none" w="med" len="med"/>
                      <a:tailEnd type="none" w="med" len="med"/>
                    </a:lnR>
                  </a:tcPr>
                </a:tc>
                <a:tc>
                  <a:txBody>
                    <a:bodyPr/>
                    <a:lstStyle/>
                    <a:p>
                      <a:pPr algn="ctr"/>
                      <a:r>
                        <a:rPr lang="en-GB" dirty="0" smtClean="0"/>
                        <a:t>0.87</a:t>
                      </a:r>
                      <a:endParaRPr lang="en-GB" dirty="0"/>
                    </a:p>
                  </a:txBody>
                  <a:tcPr>
                    <a:lnL w="28575" cap="flat" cmpd="sng" algn="ctr">
                      <a:solidFill>
                        <a:schemeClr val="bg1"/>
                      </a:solidFill>
                      <a:prstDash val="solid"/>
                      <a:round/>
                      <a:headEnd type="none" w="med" len="med"/>
                      <a:tailEnd type="none" w="med" len="med"/>
                    </a:lnL>
                  </a:tcPr>
                </a:tc>
                <a:tc>
                  <a:txBody>
                    <a:bodyPr/>
                    <a:lstStyle/>
                    <a:p>
                      <a:pPr algn="ctr"/>
                      <a:r>
                        <a:rPr lang="en-GB" dirty="0" smtClean="0"/>
                        <a:t>0.88</a:t>
                      </a:r>
                      <a:endParaRPr lang="en-GB" dirty="0"/>
                    </a:p>
                  </a:txBody>
                  <a:tcPr/>
                </a:tc>
              </a:tr>
            </a:tbl>
          </a:graphicData>
        </a:graphic>
      </p:graphicFrame>
    </p:spTree>
    <p:extLst>
      <p:ext uri="{BB962C8B-B14F-4D97-AF65-F5344CB8AC3E}">
        <p14:creationId xmlns:p14="http://schemas.microsoft.com/office/powerpoint/2010/main" val="44039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927" y="305595"/>
            <a:ext cx="10559098" cy="533400"/>
          </a:xfrm>
        </p:spPr>
        <p:txBody>
          <a:bodyPr/>
          <a:lstStyle/>
          <a:p>
            <a:r>
              <a:rPr lang="en-GB" sz="2800" dirty="0" smtClean="0"/>
              <a:t>SUMMARY &amp; CONCLUSIONS</a:t>
            </a:r>
            <a:endParaRPr lang="en-GB" sz="2800" dirty="0"/>
          </a:p>
        </p:txBody>
      </p:sp>
      <p:sp>
        <p:nvSpPr>
          <p:cNvPr id="5" name="Content Placeholder 4"/>
          <p:cNvSpPr>
            <a:spLocks noGrp="1"/>
          </p:cNvSpPr>
          <p:nvPr>
            <p:ph idx="1"/>
          </p:nvPr>
        </p:nvSpPr>
        <p:spPr>
          <a:xfrm>
            <a:off x="151606" y="915194"/>
            <a:ext cx="11810206" cy="5029200"/>
          </a:xfrm>
        </p:spPr>
        <p:txBody>
          <a:bodyPr/>
          <a:lstStyle/>
          <a:p>
            <a:r>
              <a:rPr lang="en-US" sz="2200" dirty="0"/>
              <a:t>M</a:t>
            </a:r>
            <a:r>
              <a:rPr lang="en-US" sz="2200" dirty="0" smtClean="0"/>
              <a:t>odeled rates of ozone reductions at key monitors over a 20 to 25 year period are lower than observed rates by about 30% using both the 2012 AQMP and 2016 AQMP modeling databases</a:t>
            </a:r>
          </a:p>
          <a:p>
            <a:r>
              <a:rPr lang="en-US" sz="2200" dirty="0"/>
              <a:t>Modeled rates of ozone reductions at key monitors over </a:t>
            </a:r>
            <a:r>
              <a:rPr lang="en-US" sz="2200" dirty="0" smtClean="0"/>
              <a:t>the last </a:t>
            </a:r>
            <a:r>
              <a:rPr lang="en-US" sz="2200" smtClean="0"/>
              <a:t>7 years are </a:t>
            </a:r>
            <a:r>
              <a:rPr lang="en-US" sz="2200" dirty="0"/>
              <a:t>lower than observed rates by about </a:t>
            </a:r>
            <a:r>
              <a:rPr lang="en-US" sz="2200" dirty="0" smtClean="0"/>
              <a:t>50</a:t>
            </a:r>
            <a:r>
              <a:rPr lang="en-US" sz="2200" dirty="0"/>
              <a:t>% using both the 2012 AQMP and 2016 AQMP modeling databases</a:t>
            </a:r>
          </a:p>
          <a:p>
            <a:r>
              <a:rPr lang="en-US" sz="2200" dirty="0" smtClean="0"/>
              <a:t>Future year ozone relative response factors from the two modeling databases are remarkably similar, indicating that differences in future year ozone projections from the two databases are primarily due to differences in the base year design values</a:t>
            </a:r>
          </a:p>
          <a:p>
            <a:r>
              <a:rPr lang="en-US" sz="2200" dirty="0" smtClean="0"/>
              <a:t>Control strategy decisions are guided by modeling results so it is essential to understand the reasons for the lower rates of ozone reductions predicted by the model and to improve model projections of future air quality</a:t>
            </a:r>
            <a:endParaRPr lang="en-GB" dirty="0"/>
          </a:p>
        </p:txBody>
      </p:sp>
    </p:spTree>
    <p:extLst>
      <p:ext uri="{BB962C8B-B14F-4D97-AF65-F5344CB8AC3E}">
        <p14:creationId xmlns:p14="http://schemas.microsoft.com/office/powerpoint/2010/main" val="4185831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927" y="305595"/>
            <a:ext cx="10559098" cy="533400"/>
          </a:xfrm>
        </p:spPr>
        <p:txBody>
          <a:bodyPr/>
          <a:lstStyle/>
          <a:p>
            <a:r>
              <a:rPr lang="en-GB" sz="2800" dirty="0" smtClean="0"/>
              <a:t>ONGOING &amp; FUTURE WORK</a:t>
            </a:r>
            <a:endParaRPr lang="en-GB" sz="2800" dirty="0"/>
          </a:p>
        </p:txBody>
      </p:sp>
      <p:sp>
        <p:nvSpPr>
          <p:cNvPr id="5" name="Content Placeholder 4"/>
          <p:cNvSpPr>
            <a:spLocks noGrp="1"/>
          </p:cNvSpPr>
          <p:nvPr>
            <p:ph idx="1"/>
          </p:nvPr>
        </p:nvSpPr>
        <p:spPr>
          <a:xfrm>
            <a:off x="151606" y="915194"/>
            <a:ext cx="11810206" cy="5029200"/>
          </a:xfrm>
        </p:spPr>
        <p:txBody>
          <a:bodyPr/>
          <a:lstStyle/>
          <a:p>
            <a:r>
              <a:rPr lang="en-US" sz="2200" dirty="0" smtClean="0"/>
              <a:t>Quantify uncertainties via sensitivity studies:</a:t>
            </a:r>
          </a:p>
          <a:p>
            <a:pPr lvl="1"/>
            <a:r>
              <a:rPr lang="en-US" sz="2000" dirty="0" smtClean="0"/>
              <a:t>Boundary conditions</a:t>
            </a:r>
          </a:p>
          <a:p>
            <a:pPr lvl="1"/>
            <a:r>
              <a:rPr lang="en-US" sz="2000" dirty="0" smtClean="0"/>
              <a:t>Meteorology</a:t>
            </a:r>
          </a:p>
          <a:p>
            <a:pPr lvl="1"/>
            <a:r>
              <a:rPr lang="en-US" sz="2000" dirty="0" smtClean="0"/>
              <a:t>Chemistry</a:t>
            </a:r>
          </a:p>
          <a:p>
            <a:pPr lvl="1"/>
            <a:r>
              <a:rPr lang="en-US" sz="2000" dirty="0" smtClean="0"/>
              <a:t>Emissions</a:t>
            </a:r>
          </a:p>
          <a:p>
            <a:r>
              <a:rPr lang="en-US" sz="2200" dirty="0" smtClean="0"/>
              <a:t>Investigate EMFAC limitations and use findings to develop alternative mobile source emission scenarios </a:t>
            </a:r>
            <a:endParaRPr lang="en-US" sz="2200" dirty="0"/>
          </a:p>
          <a:p>
            <a:r>
              <a:rPr lang="en-US" sz="2200" dirty="0" smtClean="0"/>
              <a:t>Review previous work to reduce ozone forecast errors and apply methods to improve model response</a:t>
            </a:r>
          </a:p>
        </p:txBody>
      </p:sp>
    </p:spTree>
    <p:extLst>
      <p:ext uri="{BB962C8B-B14F-4D97-AF65-F5344CB8AC3E}">
        <p14:creationId xmlns:p14="http://schemas.microsoft.com/office/powerpoint/2010/main" val="2020661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927" y="305595"/>
            <a:ext cx="10559098" cy="533400"/>
          </a:xfrm>
        </p:spPr>
        <p:txBody>
          <a:bodyPr/>
          <a:lstStyle/>
          <a:p>
            <a:r>
              <a:rPr lang="en-GB" sz="2800" dirty="0" smtClean="0"/>
              <a:t>Questions?</a:t>
            </a:r>
            <a:endParaRPr lang="en-GB" sz="2800" dirty="0"/>
          </a:p>
        </p:txBody>
      </p:sp>
    </p:spTree>
    <p:extLst>
      <p:ext uri="{BB962C8B-B14F-4D97-AF65-F5344CB8AC3E}">
        <p14:creationId xmlns:p14="http://schemas.microsoft.com/office/powerpoint/2010/main" val="1392657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927" y="153194"/>
            <a:ext cx="10559098" cy="533400"/>
          </a:xfrm>
        </p:spPr>
        <p:txBody>
          <a:bodyPr/>
          <a:lstStyle/>
          <a:p>
            <a:r>
              <a:rPr lang="en-GB" sz="2800" dirty="0" smtClean="0"/>
              <a:t>Background</a:t>
            </a:r>
            <a:endParaRPr lang="en-GB" sz="2800" dirty="0"/>
          </a:p>
        </p:txBody>
      </p:sp>
      <p:sp>
        <p:nvSpPr>
          <p:cNvPr id="5" name="Content Placeholder 4"/>
          <p:cNvSpPr>
            <a:spLocks noGrp="1"/>
          </p:cNvSpPr>
          <p:nvPr>
            <p:ph idx="1"/>
          </p:nvPr>
        </p:nvSpPr>
        <p:spPr>
          <a:xfrm>
            <a:off x="151606" y="762794"/>
            <a:ext cx="11810206" cy="5257800"/>
          </a:xfrm>
        </p:spPr>
        <p:txBody>
          <a:bodyPr/>
          <a:lstStyle/>
          <a:p>
            <a:r>
              <a:rPr lang="en-US" sz="2200" dirty="0" smtClean="0"/>
              <a:t>Observed </a:t>
            </a:r>
            <a:r>
              <a:rPr lang="en-US" sz="2200" dirty="0"/>
              <a:t>reduction rate in maximum </a:t>
            </a:r>
            <a:r>
              <a:rPr lang="en-US" sz="2200" dirty="0" err="1" smtClean="0"/>
              <a:t>SoCAB</a:t>
            </a:r>
            <a:r>
              <a:rPr lang="en-US" sz="2200" dirty="0" smtClean="0"/>
              <a:t> </a:t>
            </a:r>
            <a:r>
              <a:rPr lang="en-US" sz="2200" dirty="0"/>
              <a:t>ozone Design Value (DV) for 2008-2015 (</a:t>
            </a:r>
            <a:r>
              <a:rPr lang="en-US" sz="2200" dirty="0">
                <a:solidFill>
                  <a:srgbClr val="FF0000"/>
                </a:solidFill>
              </a:rPr>
              <a:t>2.80 ppb/year</a:t>
            </a:r>
            <a:r>
              <a:rPr lang="en-US" sz="2200" dirty="0"/>
              <a:t>) is much greater than projected by 2012 AQMP modeling </a:t>
            </a:r>
            <a:r>
              <a:rPr lang="en-US" sz="2200" dirty="0" smtClean="0"/>
              <a:t>for 2008-2023 (</a:t>
            </a:r>
            <a:r>
              <a:rPr lang="en-US" sz="2200" dirty="0" smtClean="0">
                <a:solidFill>
                  <a:srgbClr val="FF0000"/>
                </a:solidFill>
              </a:rPr>
              <a:t>0.53 </a:t>
            </a:r>
            <a:r>
              <a:rPr lang="en-US" sz="2200" dirty="0">
                <a:solidFill>
                  <a:srgbClr val="FF0000"/>
                </a:solidFill>
              </a:rPr>
              <a:t>ppb/year</a:t>
            </a:r>
            <a:r>
              <a:rPr lang="en-US" sz="2200" dirty="0" smtClean="0"/>
              <a:t>)</a:t>
            </a:r>
            <a:endParaRPr lang="en-US" sz="2200" dirty="0"/>
          </a:p>
        </p:txBody>
      </p:sp>
      <p:pic>
        <p:nvPicPr>
          <p:cNvPr id="4"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1405" y="2204431"/>
            <a:ext cx="5333467" cy="3568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bwMode="auto">
          <a:xfrm>
            <a:off x="304006" y="2502638"/>
            <a:ext cx="5532502" cy="3270009"/>
          </a:xfrm>
          <a:prstGeom prst="rect">
            <a:avLst/>
          </a:prstGeom>
          <a:noFill/>
          <a:ln w="9525">
            <a:noFill/>
            <a:miter lim="800000"/>
            <a:headEnd/>
            <a:tailEnd/>
          </a:ln>
          <a:effectLst/>
        </p:spPr>
        <p:txBody>
          <a:bodyPr vert="horz" wrap="square" lIns="35999" tIns="0" rIns="0" bIns="0" numCol="1" anchor="t" anchorCtr="0" compatLnSpc="1">
            <a:prstTxWarp prst="textNoShape">
              <a:avLst/>
            </a:prstTxWarp>
          </a:bodyPr>
          <a:lstStyle>
            <a:lvl1pPr marL="252000" indent="-252000" algn="l" defTabSz="457189" rtl="0" eaLnBrk="1" fontAlgn="base" hangingPunct="1">
              <a:lnSpc>
                <a:spcPct val="100000"/>
              </a:lnSpc>
              <a:spcBef>
                <a:spcPct val="0"/>
              </a:spcBef>
              <a:spcAft>
                <a:spcPts val="1200"/>
              </a:spcAft>
              <a:buFont typeface="Verdana" pitchFamily="34" charset="0"/>
              <a:buChar char="•"/>
              <a:defRPr kern="1200">
                <a:solidFill>
                  <a:schemeClr val="tx1"/>
                </a:solidFill>
                <a:latin typeface="Verdana"/>
                <a:ea typeface="ＭＳ Ｐゴシック" pitchFamily="-111" charset="-128"/>
                <a:cs typeface="ＭＳ Ｐゴシック" pitchFamily="-111" charset="-128"/>
              </a:defRPr>
            </a:lvl1pPr>
            <a:lvl2pPr marL="648000" indent="-252000" algn="l" defTabSz="457189" rtl="0" eaLnBrk="1" fontAlgn="base" hangingPunct="1">
              <a:lnSpc>
                <a:spcPct val="100000"/>
              </a:lnSpc>
              <a:spcBef>
                <a:spcPct val="0"/>
              </a:spcBef>
              <a:spcAft>
                <a:spcPts val="1200"/>
              </a:spcAft>
              <a:buFont typeface="Verdana" pitchFamily="34" charset="0"/>
              <a:buChar char="•"/>
              <a:defRPr sz="1600" kern="1200">
                <a:solidFill>
                  <a:schemeClr val="tx1"/>
                </a:solidFill>
                <a:latin typeface="Verdana"/>
                <a:ea typeface="ＭＳ Ｐゴシック" pitchFamily="-111" charset="-128"/>
                <a:cs typeface="+mn-cs"/>
              </a:defRPr>
            </a:lvl2pPr>
            <a:lvl3pPr marL="979200" indent="-2520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3pPr>
            <a:lvl4pPr marL="1386000" indent="-2844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4pPr>
            <a:lvl5pPr marL="1699200" indent="-2844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1800"/>
              </a:spcAft>
            </a:pPr>
            <a:r>
              <a:rPr lang="en-US" sz="2000" dirty="0" smtClean="0"/>
              <a:t>2015 observed </a:t>
            </a:r>
            <a:r>
              <a:rPr lang="en-US" sz="2000" dirty="0"/>
              <a:t>ozone </a:t>
            </a:r>
            <a:r>
              <a:rPr lang="en-US" sz="2000" dirty="0" smtClean="0"/>
              <a:t>level </a:t>
            </a:r>
            <a:r>
              <a:rPr lang="en-US" sz="2000" dirty="0"/>
              <a:t>(102 ppb) </a:t>
            </a:r>
            <a:r>
              <a:rPr lang="en-US" sz="2000" dirty="0" smtClean="0"/>
              <a:t>is </a:t>
            </a:r>
            <a:r>
              <a:rPr lang="en-US" sz="2000" dirty="0"/>
              <a:t>already below </a:t>
            </a:r>
            <a:r>
              <a:rPr lang="en-US" sz="2000" dirty="0" smtClean="0"/>
              <a:t>the </a:t>
            </a:r>
            <a:r>
              <a:rPr lang="en-US" sz="2000" dirty="0"/>
              <a:t>2012 AQMP-projected ozone </a:t>
            </a:r>
            <a:r>
              <a:rPr lang="en-US" sz="2000" dirty="0" smtClean="0"/>
              <a:t>level for 2023 </a:t>
            </a:r>
            <a:r>
              <a:rPr lang="en-US" sz="2000" dirty="0"/>
              <a:t>(108 ppb</a:t>
            </a:r>
            <a:r>
              <a:rPr lang="en-US" sz="2000" dirty="0" smtClean="0"/>
              <a:t>)</a:t>
            </a:r>
          </a:p>
          <a:p>
            <a:r>
              <a:rPr lang="en-US" sz="2000" dirty="0" smtClean="0"/>
              <a:t>Suggests that modeled </a:t>
            </a:r>
            <a:r>
              <a:rPr lang="en-US" sz="2000" dirty="0"/>
              <a:t>2023 future year base case ozone levels </a:t>
            </a:r>
            <a:r>
              <a:rPr lang="en-US" sz="2000" dirty="0" smtClean="0"/>
              <a:t>are overstated:</a:t>
            </a:r>
          </a:p>
          <a:p>
            <a:pPr lvl="1"/>
            <a:r>
              <a:rPr lang="en-US" dirty="0" smtClean="0"/>
              <a:t>Attainment may be achieved faster than modeled projections</a:t>
            </a:r>
          </a:p>
          <a:p>
            <a:pPr lvl="1"/>
            <a:r>
              <a:rPr lang="en-US" smtClean="0"/>
              <a:t>Required NOx </a:t>
            </a:r>
            <a:r>
              <a:rPr lang="en-US" dirty="0" smtClean="0"/>
              <a:t>reductions to achieve attainment may be overestimated</a:t>
            </a:r>
            <a:endParaRPr lang="en-US" dirty="0"/>
          </a:p>
          <a:p>
            <a:endParaRPr lang="en-US" sz="2000" dirty="0"/>
          </a:p>
        </p:txBody>
      </p:sp>
    </p:spTree>
    <p:extLst>
      <p:ext uri="{BB962C8B-B14F-4D97-AF65-F5344CB8AC3E}">
        <p14:creationId xmlns:p14="http://schemas.microsoft.com/office/powerpoint/2010/main" val="1866198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606" y="305594"/>
            <a:ext cx="10559098" cy="533400"/>
          </a:xfrm>
        </p:spPr>
        <p:txBody>
          <a:bodyPr/>
          <a:lstStyle/>
          <a:p>
            <a:r>
              <a:rPr lang="en-GB" sz="2800" dirty="0" smtClean="0"/>
              <a:t>Objectives &amp; Approach</a:t>
            </a:r>
            <a:endParaRPr lang="en-GB" sz="2800" dirty="0"/>
          </a:p>
        </p:txBody>
      </p:sp>
      <p:sp>
        <p:nvSpPr>
          <p:cNvPr id="5" name="Content Placeholder 4"/>
          <p:cNvSpPr>
            <a:spLocks noGrp="1"/>
          </p:cNvSpPr>
          <p:nvPr>
            <p:ph idx="1"/>
          </p:nvPr>
        </p:nvSpPr>
        <p:spPr>
          <a:xfrm>
            <a:off x="151606" y="915194"/>
            <a:ext cx="11810206" cy="5029200"/>
          </a:xfrm>
        </p:spPr>
        <p:txBody>
          <a:bodyPr/>
          <a:lstStyle/>
          <a:p>
            <a:r>
              <a:rPr lang="en-US" sz="2200" dirty="0" smtClean="0"/>
              <a:t>Evaluate modeled ozone trends using 2012 AQMP modeling database over </a:t>
            </a:r>
            <a:r>
              <a:rPr lang="en-US" sz="2200" dirty="0"/>
              <a:t>a long period (25 years</a:t>
            </a:r>
            <a:r>
              <a:rPr lang="en-US" sz="2200" dirty="0" smtClean="0"/>
              <a:t>) to determine if modeled response to emissions changes over this period is slower than indicated by measurements</a:t>
            </a:r>
          </a:p>
          <a:p>
            <a:r>
              <a:rPr lang="en-US" sz="2200" dirty="0" smtClean="0"/>
              <a:t>Draft 2016 AQMP modeling database has been recently released (in August 2016) and is believed to correct some of the deficiencies in the 2012 AQMP modeling database</a:t>
            </a:r>
          </a:p>
          <a:p>
            <a:pPr lvl="1"/>
            <a:r>
              <a:rPr lang="en-US" sz="2000" dirty="0" smtClean="0"/>
              <a:t>Determine if draft 2016 AQMP modeling database shows a similar or improved response to emission changes over the years as compared to final 2012 AQMP modeling database</a:t>
            </a:r>
          </a:p>
          <a:p>
            <a:r>
              <a:rPr lang="en-US" sz="2200" dirty="0" smtClean="0"/>
              <a:t>Approach: Use final 2012 AQMP modeling database and draft 2016 AQMP modeling database as starting points to conduct CMAQ simulations for historical years and recent years</a:t>
            </a:r>
          </a:p>
        </p:txBody>
      </p:sp>
    </p:spTree>
    <p:extLst>
      <p:ext uri="{BB962C8B-B14F-4D97-AF65-F5344CB8AC3E}">
        <p14:creationId xmlns:p14="http://schemas.microsoft.com/office/powerpoint/2010/main" val="2140500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206" y="153194"/>
            <a:ext cx="11734800" cy="609600"/>
          </a:xfrm>
        </p:spPr>
        <p:txBody>
          <a:bodyPr/>
          <a:lstStyle/>
          <a:p>
            <a:r>
              <a:rPr lang="en-GB" sz="2800" dirty="0" smtClean="0"/>
              <a:t>Key Differences between 2012 AQMP and 2016 AQMP</a:t>
            </a:r>
            <a:endParaRPr lang="en-GB" sz="2800" dirty="0"/>
          </a:p>
        </p:txBody>
      </p:sp>
      <p:sp>
        <p:nvSpPr>
          <p:cNvPr id="5" name="Content Placeholder 4"/>
          <p:cNvSpPr>
            <a:spLocks noGrp="1"/>
          </p:cNvSpPr>
          <p:nvPr>
            <p:ph idx="1"/>
          </p:nvPr>
        </p:nvSpPr>
        <p:spPr>
          <a:xfrm>
            <a:off x="151605" y="686594"/>
            <a:ext cx="11887201" cy="5486400"/>
          </a:xfrm>
        </p:spPr>
        <p:txBody>
          <a:bodyPr/>
          <a:lstStyle/>
          <a:p>
            <a:r>
              <a:rPr lang="en-US" sz="2200" dirty="0" smtClean="0"/>
              <a:t>2012 Final AQMP</a:t>
            </a:r>
          </a:p>
          <a:p>
            <a:pPr lvl="1"/>
            <a:r>
              <a:rPr lang="en-US" sz="2000" dirty="0" smtClean="0"/>
              <a:t>Base year: 2008</a:t>
            </a:r>
          </a:p>
          <a:p>
            <a:pPr lvl="1"/>
            <a:r>
              <a:rPr lang="en-US" sz="2000" dirty="0" smtClean="0"/>
              <a:t>Meteorology: WRF 3.3</a:t>
            </a:r>
          </a:p>
          <a:p>
            <a:pPr lvl="1"/>
            <a:r>
              <a:rPr lang="en-US" sz="2000" dirty="0" smtClean="0"/>
              <a:t>CMAQ Version: 4.7.1</a:t>
            </a:r>
          </a:p>
          <a:p>
            <a:pPr lvl="1"/>
            <a:r>
              <a:rPr lang="en-US" sz="2000" dirty="0" smtClean="0"/>
              <a:t>Chemistry: SAPRC99</a:t>
            </a:r>
          </a:p>
          <a:p>
            <a:pPr lvl="1"/>
            <a:r>
              <a:rPr lang="en-US" sz="2000" dirty="0" smtClean="0"/>
              <a:t>Emissions for base year and future years (2014, 2023)</a:t>
            </a:r>
          </a:p>
          <a:p>
            <a:r>
              <a:rPr lang="en-US" sz="2200" dirty="0" smtClean="0"/>
              <a:t>2016 Draft AQMP</a:t>
            </a:r>
            <a:endParaRPr lang="en-US" sz="2200" dirty="0"/>
          </a:p>
          <a:p>
            <a:pPr lvl="1"/>
            <a:r>
              <a:rPr lang="en-US" sz="2000" dirty="0"/>
              <a:t>Base year: </a:t>
            </a:r>
            <a:r>
              <a:rPr lang="en-US" sz="2000" dirty="0" smtClean="0"/>
              <a:t>2012 (Measured ozone design values for 2012 lower than 2008 DVs)</a:t>
            </a:r>
            <a:endParaRPr lang="en-US" sz="2000" dirty="0"/>
          </a:p>
          <a:p>
            <a:pPr lvl="1"/>
            <a:r>
              <a:rPr lang="en-US" sz="2000" dirty="0"/>
              <a:t>Meteorology: WRF </a:t>
            </a:r>
            <a:r>
              <a:rPr lang="en-US" sz="2000" dirty="0" smtClean="0"/>
              <a:t>3.6</a:t>
            </a:r>
            <a:endParaRPr lang="en-US" sz="2000" dirty="0"/>
          </a:p>
          <a:p>
            <a:pPr lvl="1"/>
            <a:r>
              <a:rPr lang="en-US" sz="2000" dirty="0"/>
              <a:t>CMAQ Version: </a:t>
            </a:r>
            <a:r>
              <a:rPr lang="en-US" sz="2000" dirty="0" smtClean="0"/>
              <a:t>5.02</a:t>
            </a:r>
            <a:endParaRPr lang="en-US" sz="2000" dirty="0"/>
          </a:p>
          <a:p>
            <a:pPr lvl="1"/>
            <a:r>
              <a:rPr lang="en-US" sz="2000" dirty="0"/>
              <a:t>Chemistry: </a:t>
            </a:r>
            <a:r>
              <a:rPr lang="en-US" sz="2000" dirty="0" smtClean="0"/>
              <a:t>SAPRC07</a:t>
            </a:r>
            <a:endParaRPr lang="en-US" sz="2000" dirty="0"/>
          </a:p>
          <a:p>
            <a:pPr lvl="1"/>
            <a:r>
              <a:rPr lang="en-US" sz="2000" dirty="0"/>
              <a:t>Emissions for base year and future years (</a:t>
            </a:r>
            <a:r>
              <a:rPr lang="en-US" sz="2000" dirty="0" smtClean="0"/>
              <a:t>2023, 2031)</a:t>
            </a:r>
            <a:endParaRPr lang="en-US" sz="2000" dirty="0"/>
          </a:p>
          <a:p>
            <a:endParaRPr lang="en-US" sz="2200" dirty="0" smtClean="0"/>
          </a:p>
        </p:txBody>
      </p:sp>
    </p:spTree>
    <p:extLst>
      <p:ext uri="{BB962C8B-B14F-4D97-AF65-F5344CB8AC3E}">
        <p14:creationId xmlns:p14="http://schemas.microsoft.com/office/powerpoint/2010/main" val="427059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927" y="153194"/>
            <a:ext cx="10559098" cy="609600"/>
          </a:xfrm>
        </p:spPr>
        <p:txBody>
          <a:bodyPr/>
          <a:lstStyle/>
          <a:p>
            <a:r>
              <a:rPr lang="en-GB" sz="2800" dirty="0" err="1" smtClean="0"/>
              <a:t>Modeling</a:t>
            </a:r>
            <a:r>
              <a:rPr lang="en-GB" sz="2800" dirty="0" smtClean="0"/>
              <a:t> Domain</a:t>
            </a:r>
            <a:endParaRPr lang="en-GB"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3806" y="762794"/>
            <a:ext cx="7295944" cy="5366621"/>
          </a:xfrm>
          <a:prstGeom prst="rect">
            <a:avLst/>
          </a:prstGeom>
        </p:spPr>
      </p:pic>
    </p:spTree>
    <p:extLst>
      <p:ext uri="{BB962C8B-B14F-4D97-AF65-F5344CB8AC3E}">
        <p14:creationId xmlns:p14="http://schemas.microsoft.com/office/powerpoint/2010/main" val="112181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927" y="305595"/>
            <a:ext cx="10559098" cy="533399"/>
          </a:xfrm>
        </p:spPr>
        <p:txBody>
          <a:bodyPr/>
          <a:lstStyle/>
          <a:p>
            <a:r>
              <a:rPr lang="en-GB" sz="2800" dirty="0" smtClean="0"/>
              <a:t>Dynamic Evaluation Approach</a:t>
            </a:r>
            <a:endParaRPr lang="en-GB" sz="2800" dirty="0"/>
          </a:p>
        </p:txBody>
      </p:sp>
      <p:sp>
        <p:nvSpPr>
          <p:cNvPr id="5" name="Content Placeholder 4"/>
          <p:cNvSpPr>
            <a:spLocks noGrp="1"/>
          </p:cNvSpPr>
          <p:nvPr>
            <p:ph idx="1"/>
          </p:nvPr>
        </p:nvSpPr>
        <p:spPr>
          <a:xfrm>
            <a:off x="151606" y="915194"/>
            <a:ext cx="11810206" cy="5029200"/>
          </a:xfrm>
        </p:spPr>
        <p:txBody>
          <a:bodyPr/>
          <a:lstStyle/>
          <a:p>
            <a:r>
              <a:rPr lang="en-US" sz="2200" dirty="0" smtClean="0"/>
              <a:t>2012 Final AQMP (Base year 2008) Dynamic Evaluation:</a:t>
            </a:r>
          </a:p>
          <a:p>
            <a:pPr lvl="1"/>
            <a:r>
              <a:rPr lang="en-US" sz="2000" dirty="0" smtClean="0"/>
              <a:t>Develop </a:t>
            </a:r>
            <a:r>
              <a:rPr lang="en-US" sz="2000" dirty="0" smtClean="0"/>
              <a:t>historical year (1990, 2000, 2005) emissions from 2008 emissions</a:t>
            </a:r>
          </a:p>
          <a:p>
            <a:pPr lvl="1"/>
            <a:r>
              <a:rPr lang="en-US" sz="2000" dirty="0" smtClean="0"/>
              <a:t>Compare modeled and measured ozone trends from 1990 to </a:t>
            </a:r>
            <a:r>
              <a:rPr lang="en-US" sz="2000" dirty="0" smtClean="0"/>
              <a:t>2014 and from 2008 to 2014</a:t>
            </a:r>
            <a:endParaRPr lang="en-US" sz="2000" dirty="0" smtClean="0"/>
          </a:p>
          <a:p>
            <a:r>
              <a:rPr lang="en-US" sz="2200" dirty="0" smtClean="0"/>
              <a:t>2016 Draft AQMP (Base year 2012) Dynamic Evaluation:</a:t>
            </a:r>
            <a:endParaRPr lang="en-US" sz="2200" dirty="0"/>
          </a:p>
          <a:p>
            <a:pPr lvl="1"/>
            <a:r>
              <a:rPr lang="en-US" sz="2000" dirty="0" smtClean="0"/>
              <a:t>Develop </a:t>
            </a:r>
            <a:r>
              <a:rPr lang="en-US" sz="2000" dirty="0"/>
              <a:t>historical year (</a:t>
            </a:r>
            <a:r>
              <a:rPr lang="en-US" sz="2000" dirty="0" smtClean="0"/>
              <a:t>1995, </a:t>
            </a:r>
            <a:r>
              <a:rPr lang="en-US" sz="2000" dirty="0"/>
              <a:t>2000, </a:t>
            </a:r>
            <a:r>
              <a:rPr lang="en-US" sz="2000" dirty="0" smtClean="0"/>
              <a:t>2005, 2008) and current year (2015) emissions from 2012 emissions</a:t>
            </a:r>
            <a:endParaRPr lang="en-US" sz="2000" dirty="0"/>
          </a:p>
          <a:p>
            <a:pPr lvl="1"/>
            <a:r>
              <a:rPr lang="en-US" sz="2000" dirty="0"/>
              <a:t>Compare modeled and measured ozone trends from </a:t>
            </a:r>
            <a:r>
              <a:rPr lang="en-US" sz="2000" dirty="0" smtClean="0"/>
              <a:t>1995 </a:t>
            </a:r>
            <a:r>
              <a:rPr lang="en-US" sz="2000" dirty="0"/>
              <a:t>to </a:t>
            </a:r>
            <a:r>
              <a:rPr lang="en-US" sz="2000" dirty="0" smtClean="0"/>
              <a:t>2015 and from 2008 to 2015</a:t>
            </a:r>
            <a:endParaRPr lang="en-US" sz="2000" dirty="0" smtClean="0"/>
          </a:p>
          <a:p>
            <a:r>
              <a:rPr lang="en-US" sz="2200" dirty="0" smtClean="0"/>
              <a:t>2012 AQMP vs 2016 AQMP</a:t>
            </a:r>
          </a:p>
          <a:p>
            <a:pPr lvl="1"/>
            <a:r>
              <a:rPr lang="en-US" sz="2000" dirty="0" smtClean="0"/>
              <a:t>Compare ozone trends from two different modeling databases (2012 and 2016 AQMP)</a:t>
            </a:r>
          </a:p>
          <a:p>
            <a:pPr lvl="1"/>
            <a:r>
              <a:rPr lang="en-US" sz="2000" dirty="0" smtClean="0"/>
              <a:t>Compare future year ozone reduction rates from 2012 and 2016 AQMP</a:t>
            </a:r>
            <a:endParaRPr lang="en-US" sz="2000" dirty="0"/>
          </a:p>
          <a:p>
            <a:endParaRPr lang="en-US" sz="2200" dirty="0" smtClean="0"/>
          </a:p>
        </p:txBody>
      </p:sp>
    </p:spTree>
    <p:extLst>
      <p:ext uri="{BB962C8B-B14F-4D97-AF65-F5344CB8AC3E}">
        <p14:creationId xmlns:p14="http://schemas.microsoft.com/office/powerpoint/2010/main" val="1954713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927" y="305595"/>
            <a:ext cx="10559098" cy="609600"/>
          </a:xfrm>
        </p:spPr>
        <p:txBody>
          <a:bodyPr/>
          <a:lstStyle/>
          <a:p>
            <a:r>
              <a:rPr lang="en-GB" sz="2800" dirty="0" smtClean="0"/>
              <a:t>Development of Historical Year Emissions</a:t>
            </a:r>
            <a:endParaRPr lang="en-GB" sz="2800" dirty="0"/>
          </a:p>
        </p:txBody>
      </p:sp>
      <p:sp>
        <p:nvSpPr>
          <p:cNvPr id="5" name="Content Placeholder 4"/>
          <p:cNvSpPr>
            <a:spLocks noGrp="1"/>
          </p:cNvSpPr>
          <p:nvPr>
            <p:ph idx="1"/>
          </p:nvPr>
        </p:nvSpPr>
        <p:spPr>
          <a:xfrm>
            <a:off x="227806" y="915194"/>
            <a:ext cx="11810206" cy="5181600"/>
          </a:xfrm>
        </p:spPr>
        <p:txBody>
          <a:bodyPr/>
          <a:lstStyle/>
          <a:p>
            <a:pPr>
              <a:spcAft>
                <a:spcPts val="1800"/>
              </a:spcAft>
            </a:pPr>
            <a:r>
              <a:rPr lang="en-US" sz="2400" dirty="0"/>
              <a:t>Scale </a:t>
            </a:r>
            <a:r>
              <a:rPr lang="en-US" sz="2400" dirty="0" smtClean="0"/>
              <a:t>base year </a:t>
            </a:r>
            <a:r>
              <a:rPr lang="en-US" sz="2400" dirty="0"/>
              <a:t>CMAQ-ready emissions using </a:t>
            </a:r>
            <a:r>
              <a:rPr lang="en-US" sz="2400" dirty="0" err="1"/>
              <a:t>SoCAB</a:t>
            </a:r>
            <a:r>
              <a:rPr lang="en-US" sz="2400" dirty="0"/>
              <a:t> summer season emission totals for </a:t>
            </a:r>
            <a:r>
              <a:rPr lang="en-US" sz="2400" dirty="0" smtClean="0"/>
              <a:t>base years </a:t>
            </a:r>
            <a:r>
              <a:rPr lang="en-US" sz="2400" dirty="0"/>
              <a:t>and historical years (from </a:t>
            </a:r>
            <a:r>
              <a:rPr lang="en-US" sz="2400" dirty="0" smtClean="0"/>
              <a:t>California ARB </a:t>
            </a:r>
            <a:r>
              <a:rPr lang="en-US" sz="2400" dirty="0"/>
              <a:t>emission summaries</a:t>
            </a:r>
            <a:r>
              <a:rPr lang="en-US" sz="2400" dirty="0" smtClean="0"/>
              <a:t>)-spatial and temporal variation same as in base year</a:t>
            </a:r>
          </a:p>
          <a:p>
            <a:pPr>
              <a:spcAft>
                <a:spcPts val="1800"/>
              </a:spcAft>
            </a:pPr>
            <a:r>
              <a:rPr lang="en-US" sz="2400" dirty="0" smtClean="0"/>
              <a:t>Account </a:t>
            </a:r>
            <a:r>
              <a:rPr lang="en-US" sz="2400" dirty="0"/>
              <a:t>for changes in ozone forming potential of volatile organic gas (VOC) emissions </a:t>
            </a:r>
            <a:r>
              <a:rPr lang="en-US" sz="2400" dirty="0" smtClean="0"/>
              <a:t>between base year and historical year</a:t>
            </a:r>
          </a:p>
          <a:p>
            <a:r>
              <a:rPr lang="en-US" sz="2400" dirty="0" smtClean="0"/>
              <a:t>Base year and historical year emissions also used by study collaborator, STI, for emissions reconciliation analysis with ambient measurements (Steve Reid’s talk in Emissions Inventories session)</a:t>
            </a:r>
            <a:endParaRPr lang="en-US" sz="2400" dirty="0"/>
          </a:p>
        </p:txBody>
      </p:sp>
    </p:spTree>
    <p:extLst>
      <p:ext uri="{BB962C8B-B14F-4D97-AF65-F5344CB8AC3E}">
        <p14:creationId xmlns:p14="http://schemas.microsoft.com/office/powerpoint/2010/main" val="417162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SoCAB</a:t>
            </a:r>
            <a:r>
              <a:rPr lang="en-GB" dirty="0" smtClean="0"/>
              <a:t> Monitoring </a:t>
            </a:r>
            <a:r>
              <a:rPr lang="en-GB" dirty="0"/>
              <a:t>Locations</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006" y="915194"/>
            <a:ext cx="7002167" cy="5152405"/>
          </a:xfrm>
          <a:prstGeom prst="rect">
            <a:avLst/>
          </a:prstGeom>
        </p:spPr>
      </p:pic>
    </p:spTree>
    <p:extLst>
      <p:ext uri="{BB962C8B-B14F-4D97-AF65-F5344CB8AC3E}">
        <p14:creationId xmlns:p14="http://schemas.microsoft.com/office/powerpoint/2010/main" val="276231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558" y="153194"/>
            <a:ext cx="10559098" cy="609600"/>
          </a:xfrm>
        </p:spPr>
        <p:txBody>
          <a:bodyPr/>
          <a:lstStyle/>
          <a:p>
            <a:r>
              <a:rPr lang="en-GB" sz="2800" dirty="0" smtClean="0"/>
              <a:t>Ozone Design Values at Crestline</a:t>
            </a:r>
            <a:endParaRPr lang="en-GB" sz="2800" dirty="0"/>
          </a:p>
        </p:txBody>
      </p:sp>
      <p:sp>
        <p:nvSpPr>
          <p:cNvPr id="8" name="Content Placeholder 2"/>
          <p:cNvSpPr>
            <a:spLocks noGrp="1"/>
          </p:cNvSpPr>
          <p:nvPr>
            <p:ph idx="1"/>
          </p:nvPr>
        </p:nvSpPr>
        <p:spPr>
          <a:xfrm>
            <a:off x="8914606" y="686594"/>
            <a:ext cx="3124200" cy="5394960"/>
          </a:xfrm>
        </p:spPr>
        <p:txBody>
          <a:bodyPr/>
          <a:lstStyle/>
          <a:p>
            <a:pPr marL="0" indent="0">
              <a:buNone/>
            </a:pPr>
            <a:r>
              <a:rPr lang="en-US" sz="2000" b="1" dirty="0" smtClean="0"/>
              <a:t>ppb reduction/year</a:t>
            </a:r>
          </a:p>
          <a:p>
            <a:pPr marL="0" indent="0">
              <a:buNone/>
            </a:pPr>
            <a:r>
              <a:rPr lang="en-US" sz="1600" dirty="0" smtClean="0"/>
              <a:t>Measured, 1990-2015: 3.5</a:t>
            </a:r>
          </a:p>
          <a:p>
            <a:pPr marL="0" indent="0">
              <a:buNone/>
            </a:pPr>
            <a:r>
              <a:rPr lang="en-US" sz="1600" dirty="0" smtClean="0"/>
              <a:t>2012 AQMP, 1990-2014: 2.4</a:t>
            </a:r>
          </a:p>
          <a:p>
            <a:pPr marL="0" indent="0">
              <a:buNone/>
            </a:pPr>
            <a:r>
              <a:rPr lang="en-US" sz="1600" dirty="0" smtClean="0"/>
              <a:t>2016 </a:t>
            </a:r>
            <a:r>
              <a:rPr lang="en-US" sz="1600" dirty="0"/>
              <a:t>AQMP, </a:t>
            </a:r>
            <a:r>
              <a:rPr lang="en-US" sz="1600" dirty="0" smtClean="0"/>
              <a:t>1995-2015: 2.4</a:t>
            </a:r>
            <a:endParaRPr lang="en-US" sz="1600" dirty="0"/>
          </a:p>
          <a:p>
            <a:pPr marL="0" indent="0">
              <a:buNone/>
            </a:pPr>
            <a:endParaRPr lang="en-US" sz="1600" dirty="0" smtClean="0"/>
          </a:p>
          <a:p>
            <a:pPr marL="0" indent="0">
              <a:buNone/>
            </a:pPr>
            <a:r>
              <a:rPr lang="en-US" sz="1600" dirty="0" smtClean="0"/>
              <a:t>Measured, 2008-2015: 2.8</a:t>
            </a:r>
          </a:p>
          <a:p>
            <a:pPr marL="0" indent="0">
              <a:buNone/>
            </a:pPr>
            <a:r>
              <a:rPr lang="en-US" sz="1600" dirty="0" smtClean="0"/>
              <a:t>2012 AQMP, 2008-2014: 1.3</a:t>
            </a:r>
          </a:p>
          <a:p>
            <a:pPr marL="0" indent="0">
              <a:buNone/>
            </a:pPr>
            <a:r>
              <a:rPr lang="en-US" sz="1600" dirty="0" smtClean="0"/>
              <a:t>2016 AQMP, 2008-2015: 1.2</a:t>
            </a:r>
            <a:endParaRPr lang="en-US" sz="1600" dirty="0"/>
          </a:p>
        </p:txBody>
      </p:sp>
      <p:pic>
        <p:nvPicPr>
          <p:cNvPr id="1027"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206" y="762794"/>
            <a:ext cx="7876715" cy="533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7769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DNEW" val="False"/>
</p:tagLst>
</file>

<file path=ppt/theme/theme1.xml><?xml version="1.0" encoding="utf-8"?>
<a:theme xmlns:a="http://schemas.openxmlformats.org/drawingml/2006/main" name="Blank">
  <a:themeElements>
    <a:clrScheme name="Ramboll">
      <a:dk1>
        <a:srgbClr val="000000"/>
      </a:dk1>
      <a:lt1>
        <a:srgbClr val="FFFFFF"/>
      </a:lt1>
      <a:dk2>
        <a:srgbClr val="009DE0"/>
      </a:dk2>
      <a:lt2>
        <a:srgbClr val="797766"/>
      </a:lt2>
      <a:accent1>
        <a:srgbClr val="A7D3F5"/>
      </a:accent1>
      <a:accent2>
        <a:srgbClr val="5CA551"/>
      </a:accent2>
      <a:accent3>
        <a:srgbClr val="A1C23D"/>
      </a:accent3>
      <a:accent4>
        <a:srgbClr val="C40079"/>
      </a:accent4>
      <a:accent5>
        <a:srgbClr val="C63418"/>
      </a:accent5>
      <a:accent6>
        <a:srgbClr val="D0CFC5"/>
      </a:accent6>
      <a:hlink>
        <a:srgbClr val="009DE0"/>
      </a:hlink>
      <a:folHlink>
        <a:srgbClr val="9DD3F5"/>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effectLst/>
      </a:spPr>
      <a:bodyPr vert="horz" wrap="square" lIns="36000" tIns="0" rIns="0" bIns="0" numCol="1" anchor="t" anchorCtr="0" compatLnSpc="1">
        <a:prstTxWarp prst="textNoShape">
          <a:avLst/>
        </a:prstTxWarp>
      </a:bodyPr>
      <a:lstStyle>
        <a:defPPr marL="12700" marR="0" indent="-25400" algn="l" defTabSz="457200" rtl="0" eaLnBrk="0" fontAlgn="base" latinLnBrk="0" hangingPunct="0">
          <a:lnSpc>
            <a:spcPts val="2163"/>
          </a:lnSpc>
          <a:spcBef>
            <a:spcPct val="0"/>
          </a:spcBef>
          <a:spcAft>
            <a:spcPts val="1500"/>
          </a:spcAft>
          <a:buClrTx/>
          <a:buSzTx/>
          <a:tabLst/>
          <a:defRPr kumimoji="0"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defRPr>
        </a:defPPr>
      </a:lstStyle>
    </a:txDef>
  </a:objectDefaults>
  <a:extraClrSchemeLst>
    <a:extraClrScheme>
      <a:clrScheme name="Ramboll 1">
        <a:dk1>
          <a:srgbClr val="000000"/>
        </a:dk1>
        <a:lt1>
          <a:srgbClr val="009DE0"/>
        </a:lt1>
        <a:dk2>
          <a:srgbClr val="797766"/>
        </a:dk2>
        <a:lt2>
          <a:srgbClr val="FFFFFF"/>
        </a:lt2>
        <a:accent1>
          <a:srgbClr val="9DD3F5"/>
        </a:accent1>
        <a:accent2>
          <a:srgbClr val="5CA551"/>
        </a:accent2>
        <a:accent3>
          <a:srgbClr val="AACCED"/>
        </a:accent3>
        <a:accent4>
          <a:srgbClr val="000000"/>
        </a:accent4>
        <a:accent5>
          <a:srgbClr val="CCE6F9"/>
        </a:accent5>
        <a:accent6>
          <a:srgbClr val="539549"/>
        </a:accent6>
        <a:hlink>
          <a:srgbClr val="009DE0"/>
        </a:hlink>
        <a:folHlink>
          <a:srgbClr val="797766"/>
        </a:folHlink>
      </a:clrScheme>
      <a:clrMap bg1="lt1" tx1="dk1" bg2="lt2" tx2="dk2" accent1="accent1" accent2="accent2" accent3="accent3" accent4="accent4" accent5="accent5" accent6="accent6" hlink="hlink" folHlink="folHlink"/>
    </a:extraClrScheme>
    <a:extraClrScheme>
      <a:clrScheme name="Ramboll 2">
        <a:dk1>
          <a:srgbClr val="000000"/>
        </a:dk1>
        <a:lt1>
          <a:srgbClr val="FFFFFF"/>
        </a:lt1>
        <a:dk2>
          <a:srgbClr val="009DE0"/>
        </a:dk2>
        <a:lt2>
          <a:srgbClr val="797766"/>
        </a:lt2>
        <a:accent1>
          <a:srgbClr val="9DD3F5"/>
        </a:accent1>
        <a:accent2>
          <a:srgbClr val="5CA551"/>
        </a:accent2>
        <a:accent3>
          <a:srgbClr val="FFFFFF"/>
        </a:accent3>
        <a:accent4>
          <a:srgbClr val="000000"/>
        </a:accent4>
        <a:accent5>
          <a:srgbClr val="CCE6F9"/>
        </a:accent5>
        <a:accent6>
          <a:srgbClr val="539549"/>
        </a:accent6>
        <a:hlink>
          <a:srgbClr val="009DE0"/>
        </a:hlink>
        <a:folHlink>
          <a:srgbClr val="797766"/>
        </a:folHlink>
      </a:clrScheme>
      <a:clrMap bg1="lt1" tx1="dk1" bg2="lt2" tx2="dk2" accent1="accent1" accent2="accent2" accent3="accent3" accent4="accent4" accent5="accent5" accent6="accent6" hlink="hlink" folHlink="folHlink"/>
    </a:extraClrScheme>
    <a:extraClrScheme>
      <a:clrScheme name="Ramboll 3">
        <a:dk1>
          <a:srgbClr val="000000"/>
        </a:dk1>
        <a:lt1>
          <a:srgbClr val="FFFFFF"/>
        </a:lt1>
        <a:dk2>
          <a:srgbClr val="009DE0"/>
        </a:dk2>
        <a:lt2>
          <a:srgbClr val="797766"/>
        </a:lt2>
        <a:accent1>
          <a:srgbClr val="D0D0C9"/>
        </a:accent1>
        <a:accent2>
          <a:srgbClr val="5CA551"/>
        </a:accent2>
        <a:accent3>
          <a:srgbClr val="FFFFFF"/>
        </a:accent3>
        <a:accent4>
          <a:srgbClr val="000000"/>
        </a:accent4>
        <a:accent5>
          <a:srgbClr val="E4E4E1"/>
        </a:accent5>
        <a:accent6>
          <a:srgbClr val="539549"/>
        </a:accent6>
        <a:hlink>
          <a:srgbClr val="009DE0"/>
        </a:hlink>
        <a:folHlink>
          <a:srgbClr val="9DD3F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Blank.potx" id="{DC814F68-6BD7-47E5-8D6D-2644BAB1276C}" vid="{CF268920-0632-4F1D-8855-85E10E5AE9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8810</TotalTime>
  <Words>1115</Words>
  <Application>Microsoft Office PowerPoint</Application>
  <PresentationFormat>Custom</PresentationFormat>
  <Paragraphs>187</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Blank</vt:lpstr>
      <vt:lpstr>Dynamic Evaluation of CMAQ-Modeled Ozone Response to Emission Changes in The South coast air Basin</vt:lpstr>
      <vt:lpstr>Background</vt:lpstr>
      <vt:lpstr>Objectives &amp; Approach</vt:lpstr>
      <vt:lpstr>Key Differences between 2012 AQMP and 2016 AQMP</vt:lpstr>
      <vt:lpstr>Modeling Domain</vt:lpstr>
      <vt:lpstr>Dynamic Evaluation Approach</vt:lpstr>
      <vt:lpstr>Development of Historical Year Emissions</vt:lpstr>
      <vt:lpstr>SoCAB Monitoring Locations</vt:lpstr>
      <vt:lpstr>Ozone Design Values at Crestline</vt:lpstr>
      <vt:lpstr>Ozone Design Values at Redlands</vt:lpstr>
      <vt:lpstr>Ozone Design Values at SAN BERNARDINO</vt:lpstr>
      <vt:lpstr>Ozone Design Values at Fontana</vt:lpstr>
      <vt:lpstr>BASIN-WiDE MAXIMUM Ozone Design Values</vt:lpstr>
      <vt:lpstr>Summary:  measured reductions 2008-2015 compared to predictions from 2012 &amp; 2016 AQMP</vt:lpstr>
      <vt:lpstr>Predicted vs measured ozone reduction rates 20082015</vt:lpstr>
      <vt:lpstr>How Do Projected future RESPONSES from 2012 AQMP and 2016 AQMP COMPARE?</vt:lpstr>
      <vt:lpstr>SUMMARY &amp; CONCLUSIONS</vt:lpstr>
      <vt:lpstr>ONGOING &amp; FUTURE WORK</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of Biodiesel Use on Ozone in 2018</dc:title>
  <dc:creator>Thomas Pavlovic</dc:creator>
  <cp:lastModifiedBy>Prakash Karamchandani</cp:lastModifiedBy>
  <cp:revision>291</cp:revision>
  <dcterms:created xsi:type="dcterms:W3CDTF">2015-05-04T20:51:33Z</dcterms:created>
  <dcterms:modified xsi:type="dcterms:W3CDTF">2016-10-25T03:58:02Z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www.skabelondesign.com</vt:lpwstr>
  </property>
  <property fmtid="{D5CDD505-2E9C-101B-9397-08002B2CF9AE}" pid="3" name="SD_ArtworkDefinition">
    <vt:lpwstr>Ramboll Environ</vt:lpwstr>
  </property>
  <property fmtid="{D5CDD505-2E9C-101B-9397-08002B2CF9AE}" pid="4" name="SD_CtlText_LogoSelector">
    <vt:lpwstr>Ramboll Environ</vt:lpwstr>
  </property>
  <property fmtid="{D5CDD505-2E9C-101B-9397-08002B2CF9AE}" pid="5" name="SD_DocumentLanguage">
    <vt:lpwstr>en-GB</vt:lpwstr>
  </property>
  <property fmtid="{D5CDD505-2E9C-101B-9397-08002B2CF9AE}" pid="6" name="SD_DocumentLanguageString">
    <vt:lpwstr>English (UK)</vt:lpwstr>
  </property>
  <property fmtid="{D5CDD505-2E9C-101B-9397-08002B2CF9AE}" pid="7" name="sdDocumentDate">
    <vt:lpwstr>42128</vt:lpwstr>
  </property>
  <property fmtid="{D5CDD505-2E9C-101B-9397-08002B2CF9AE}" pid="8" name="sdDocumentDateFormat">
    <vt:lpwstr>en-GB:dd/MM/yyyy</vt:lpwstr>
  </property>
  <property fmtid="{D5CDD505-2E9C-101B-9397-08002B2CF9AE}" pid="9" name="SD_CtlText_UserProfiles_Name">
    <vt:lpwstr/>
  </property>
  <property fmtid="{D5CDD505-2E9C-101B-9397-08002B2CF9AE}" pid="10" name="SD_UserprofileName">
    <vt:lpwstr/>
  </property>
  <property fmtid="{D5CDD505-2E9C-101B-9397-08002B2CF9AE}" pid="11" name="DocumentInfoFinished">
    <vt:lpwstr>True</vt:lpwstr>
  </property>
</Properties>
</file>