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3"/>
  </p:notesMasterIdLst>
  <p:handoutMasterIdLst>
    <p:handoutMasterId r:id="rId4"/>
  </p:handoutMasterIdLst>
  <p:sldIdLst>
    <p:sldId id="256" r:id="rId2"/>
  </p:sldIdLst>
  <p:sldSz cx="49377600" cy="32918400"/>
  <p:notesSz cx="6858000" cy="9144000"/>
  <p:defaultTextStyle>
    <a:defPPr>
      <a:defRPr lang="en-US"/>
    </a:defPPr>
    <a:lvl1pPr algn="l" rtl="0" eaLnBrk="0" fontAlgn="base" hangingPunct="0">
      <a:spcBef>
        <a:spcPct val="0"/>
      </a:spcBef>
      <a:spcAft>
        <a:spcPct val="0"/>
      </a:spcAft>
      <a:defRPr sz="3800" kern="1200">
        <a:solidFill>
          <a:schemeClr val="tx1"/>
        </a:solidFill>
        <a:latin typeface="Arial" charset="0"/>
        <a:ea typeface="+mn-ea"/>
        <a:cs typeface="+mn-cs"/>
      </a:defRPr>
    </a:lvl1pPr>
    <a:lvl2pPr marL="457200" algn="l" rtl="0" eaLnBrk="0" fontAlgn="base" hangingPunct="0">
      <a:spcBef>
        <a:spcPct val="0"/>
      </a:spcBef>
      <a:spcAft>
        <a:spcPct val="0"/>
      </a:spcAft>
      <a:defRPr sz="3800" kern="1200">
        <a:solidFill>
          <a:schemeClr val="tx1"/>
        </a:solidFill>
        <a:latin typeface="Arial" charset="0"/>
        <a:ea typeface="+mn-ea"/>
        <a:cs typeface="+mn-cs"/>
      </a:defRPr>
    </a:lvl2pPr>
    <a:lvl3pPr marL="914400" algn="l" rtl="0" eaLnBrk="0" fontAlgn="base" hangingPunct="0">
      <a:spcBef>
        <a:spcPct val="0"/>
      </a:spcBef>
      <a:spcAft>
        <a:spcPct val="0"/>
      </a:spcAft>
      <a:defRPr sz="3800" kern="1200">
        <a:solidFill>
          <a:schemeClr val="tx1"/>
        </a:solidFill>
        <a:latin typeface="Arial" charset="0"/>
        <a:ea typeface="+mn-ea"/>
        <a:cs typeface="+mn-cs"/>
      </a:defRPr>
    </a:lvl3pPr>
    <a:lvl4pPr marL="1371600" algn="l" rtl="0" eaLnBrk="0" fontAlgn="base" hangingPunct="0">
      <a:spcBef>
        <a:spcPct val="0"/>
      </a:spcBef>
      <a:spcAft>
        <a:spcPct val="0"/>
      </a:spcAft>
      <a:defRPr sz="3800" kern="1200">
        <a:solidFill>
          <a:schemeClr val="tx1"/>
        </a:solidFill>
        <a:latin typeface="Arial" charset="0"/>
        <a:ea typeface="+mn-ea"/>
        <a:cs typeface="+mn-cs"/>
      </a:defRPr>
    </a:lvl4pPr>
    <a:lvl5pPr marL="1828800" algn="l" rtl="0" eaLnBrk="0" fontAlgn="base" hangingPunct="0">
      <a:spcBef>
        <a:spcPct val="0"/>
      </a:spcBef>
      <a:spcAft>
        <a:spcPct val="0"/>
      </a:spcAft>
      <a:defRPr sz="3800" kern="1200">
        <a:solidFill>
          <a:schemeClr val="tx1"/>
        </a:solidFill>
        <a:latin typeface="Arial" charset="0"/>
        <a:ea typeface="+mn-ea"/>
        <a:cs typeface="+mn-cs"/>
      </a:defRPr>
    </a:lvl5pPr>
    <a:lvl6pPr marL="2286000" algn="l" defTabSz="914400" rtl="0" eaLnBrk="1" latinLnBrk="0" hangingPunct="1">
      <a:defRPr sz="3800" kern="1200">
        <a:solidFill>
          <a:schemeClr val="tx1"/>
        </a:solidFill>
        <a:latin typeface="Arial" charset="0"/>
        <a:ea typeface="+mn-ea"/>
        <a:cs typeface="+mn-cs"/>
      </a:defRPr>
    </a:lvl6pPr>
    <a:lvl7pPr marL="2743200" algn="l" defTabSz="914400" rtl="0" eaLnBrk="1" latinLnBrk="0" hangingPunct="1">
      <a:defRPr sz="3800" kern="1200">
        <a:solidFill>
          <a:schemeClr val="tx1"/>
        </a:solidFill>
        <a:latin typeface="Arial" charset="0"/>
        <a:ea typeface="+mn-ea"/>
        <a:cs typeface="+mn-cs"/>
      </a:defRPr>
    </a:lvl7pPr>
    <a:lvl8pPr marL="3200400" algn="l" defTabSz="914400" rtl="0" eaLnBrk="1" latinLnBrk="0" hangingPunct="1">
      <a:defRPr sz="3800" kern="1200">
        <a:solidFill>
          <a:schemeClr val="tx1"/>
        </a:solidFill>
        <a:latin typeface="Arial" charset="0"/>
        <a:ea typeface="+mn-ea"/>
        <a:cs typeface="+mn-cs"/>
      </a:defRPr>
    </a:lvl8pPr>
    <a:lvl9pPr marL="3657600" algn="l" defTabSz="914400" rtl="0" eaLnBrk="1" latinLnBrk="0" hangingPunct="1">
      <a:defRPr sz="3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55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574D"/>
    <a:srgbClr val="DDDDDD"/>
    <a:srgbClr val="336600"/>
    <a:srgbClr val="669900"/>
    <a:srgbClr val="008080"/>
    <a:srgbClr val="87C5CB"/>
    <a:srgbClr val="5BFFFF"/>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p:scale>
          <a:sx n="25" d="100"/>
          <a:sy n="25" d="100"/>
        </p:scale>
        <p:origin x="1848" y="304"/>
      </p:cViewPr>
      <p:guideLst>
        <p:guide orient="horz" pos="10368"/>
        <p:guide pos="1555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E99E9F-FE0D-924A-983E-2B2708929020}" type="datetimeFigureOut">
              <a:rPr lang="en-US" smtClean="0"/>
              <a:t>10/23/16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74885B-5455-4845-8BE4-7B18897F781A}" type="slidenum">
              <a:rPr lang="en-US" smtClean="0"/>
              <a:t>‹#›</a:t>
            </a:fld>
            <a:endParaRPr lang="en-US"/>
          </a:p>
        </p:txBody>
      </p:sp>
    </p:spTree>
    <p:extLst>
      <p:ext uri="{BB962C8B-B14F-4D97-AF65-F5344CB8AC3E}">
        <p14:creationId xmlns:p14="http://schemas.microsoft.com/office/powerpoint/2010/main" val="566517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ea typeface="宋体" panose="02010600030101010101" pitchFamily="2" charset="-122"/>
              </a:defRPr>
            </a:lvl1pPr>
          </a:lstStyle>
          <a:p>
            <a:pPr>
              <a:defRPr/>
            </a:pPr>
            <a:endParaRPr lang="en-US" altLang="zh-CN"/>
          </a:p>
        </p:txBody>
      </p:sp>
      <p:sp>
        <p:nvSpPr>
          <p:cNvPr id="92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ea typeface="宋体" panose="02010600030101010101" pitchFamily="2" charset="-122"/>
              </a:defRPr>
            </a:lvl1pPr>
          </a:lstStyle>
          <a:p>
            <a:pPr>
              <a:defRPr/>
            </a:pPr>
            <a:endParaRPr lang="en-US" altLang="zh-CN"/>
          </a:p>
        </p:txBody>
      </p:sp>
      <p:sp>
        <p:nvSpPr>
          <p:cNvPr id="2052" name="Rectangle 4"/>
          <p:cNvSpPr>
            <a:spLocks noRot="1" noChangeArrowheads="1" noTextEdit="1"/>
          </p:cNvSpPr>
          <p:nvPr>
            <p:ph type="sldImg" idx="2"/>
          </p:nvPr>
        </p:nvSpPr>
        <p:spPr bwMode="auto">
          <a:xfrm>
            <a:off x="857250" y="685800"/>
            <a:ext cx="51435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ea typeface="宋体" panose="02010600030101010101" pitchFamily="2" charset="-122"/>
              </a:defRPr>
            </a:lvl1pPr>
          </a:lstStyle>
          <a:p>
            <a:pPr>
              <a:defRPr/>
            </a:pPr>
            <a:endParaRPr lang="en-US" altLang="zh-CN"/>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ea typeface="宋体" panose="02010600030101010101" pitchFamily="2" charset="-122"/>
              </a:defRPr>
            </a:lvl1pPr>
          </a:lstStyle>
          <a:p>
            <a:pPr>
              <a:defRPr/>
            </a:pPr>
            <a:fld id="{0522DAB2-BD3E-FE41-8572-1E09F3BA6E0C}"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800">
                <a:solidFill>
                  <a:schemeClr val="tx1"/>
                </a:solidFill>
                <a:latin typeface="Arial" charset="0"/>
              </a:defRPr>
            </a:lvl1pPr>
            <a:lvl2pPr marL="742950" indent="-285750">
              <a:defRPr sz="3800">
                <a:solidFill>
                  <a:schemeClr val="tx1"/>
                </a:solidFill>
                <a:latin typeface="Arial" charset="0"/>
              </a:defRPr>
            </a:lvl2pPr>
            <a:lvl3pPr marL="1143000" indent="-228600">
              <a:defRPr sz="3800">
                <a:solidFill>
                  <a:schemeClr val="tx1"/>
                </a:solidFill>
                <a:latin typeface="Arial" charset="0"/>
              </a:defRPr>
            </a:lvl3pPr>
            <a:lvl4pPr marL="1600200" indent="-228600">
              <a:defRPr sz="3800">
                <a:solidFill>
                  <a:schemeClr val="tx1"/>
                </a:solidFill>
                <a:latin typeface="Arial" charset="0"/>
              </a:defRPr>
            </a:lvl4pPr>
            <a:lvl5pPr marL="2057400" indent="-228600">
              <a:defRPr sz="3800">
                <a:solidFill>
                  <a:schemeClr val="tx1"/>
                </a:solidFill>
                <a:latin typeface="Arial" charset="0"/>
              </a:defRPr>
            </a:lvl5pPr>
            <a:lvl6pPr marL="2514600" indent="-228600" eaLnBrk="0" fontAlgn="base" hangingPunct="0">
              <a:spcBef>
                <a:spcPct val="0"/>
              </a:spcBef>
              <a:spcAft>
                <a:spcPct val="0"/>
              </a:spcAft>
              <a:defRPr sz="3800">
                <a:solidFill>
                  <a:schemeClr val="tx1"/>
                </a:solidFill>
                <a:latin typeface="Arial" charset="0"/>
              </a:defRPr>
            </a:lvl6pPr>
            <a:lvl7pPr marL="2971800" indent="-228600" eaLnBrk="0" fontAlgn="base" hangingPunct="0">
              <a:spcBef>
                <a:spcPct val="0"/>
              </a:spcBef>
              <a:spcAft>
                <a:spcPct val="0"/>
              </a:spcAft>
              <a:defRPr sz="3800">
                <a:solidFill>
                  <a:schemeClr val="tx1"/>
                </a:solidFill>
                <a:latin typeface="Arial" charset="0"/>
              </a:defRPr>
            </a:lvl7pPr>
            <a:lvl8pPr marL="3429000" indent="-228600" eaLnBrk="0" fontAlgn="base" hangingPunct="0">
              <a:spcBef>
                <a:spcPct val="0"/>
              </a:spcBef>
              <a:spcAft>
                <a:spcPct val="0"/>
              </a:spcAft>
              <a:defRPr sz="3800">
                <a:solidFill>
                  <a:schemeClr val="tx1"/>
                </a:solidFill>
                <a:latin typeface="Arial" charset="0"/>
              </a:defRPr>
            </a:lvl8pPr>
            <a:lvl9pPr marL="3886200" indent="-228600" eaLnBrk="0" fontAlgn="base" hangingPunct="0">
              <a:spcBef>
                <a:spcPct val="0"/>
              </a:spcBef>
              <a:spcAft>
                <a:spcPct val="0"/>
              </a:spcAft>
              <a:defRPr sz="3800">
                <a:solidFill>
                  <a:schemeClr val="tx1"/>
                </a:solidFill>
                <a:latin typeface="Arial" charset="0"/>
              </a:defRPr>
            </a:lvl9pPr>
          </a:lstStyle>
          <a:p>
            <a:fld id="{240A4DF7-CCF6-7044-B8B2-58E6610FA8E3}" type="slidenum">
              <a:rPr lang="en-US" altLang="zh-CN" sz="1200">
                <a:ea typeface="宋体" charset="-122"/>
              </a:rPr>
              <a:pPr/>
              <a:t>1</a:t>
            </a:fld>
            <a:endParaRPr lang="en-US" altLang="zh-CN" sz="1200">
              <a:ea typeface="宋体" charset="-122"/>
            </a:endParaRPr>
          </a:p>
        </p:txBody>
      </p:sp>
      <p:sp>
        <p:nvSpPr>
          <p:cNvPr id="4099" name="Rectangle 2"/>
          <p:cNvSpPr>
            <a:spLocks noRot="1" noChangeArrowheads="1" noTextEdit="1"/>
          </p:cNvSpPr>
          <p:nvPr>
            <p:ph type="sldImg"/>
          </p:nvPr>
        </p:nvSpPr>
        <p:spPr>
          <a:ln/>
        </p:spPr>
      </p:sp>
      <p:sp>
        <p:nvSpPr>
          <p:cNvPr id="410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zh-CN" altLang="zh-CN">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172200" y="5387975"/>
            <a:ext cx="37033200" cy="11460163"/>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6172200" y="17289463"/>
            <a:ext cx="37033200" cy="79486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4752E2AB-E9AE-A24B-84A3-55F80906EC9D}" type="slidenum">
              <a:rPr lang="en-US" altLang="zh-CN"/>
              <a:pPr>
                <a:defRPr/>
              </a:pPr>
              <a:t>‹#›</a:t>
            </a:fld>
            <a:endParaRPr lang="en-US" altLang="zh-CN"/>
          </a:p>
        </p:txBody>
      </p:sp>
    </p:spTree>
    <p:extLst>
      <p:ext uri="{BB962C8B-B14F-4D97-AF65-F5344CB8AC3E}">
        <p14:creationId xmlns:p14="http://schemas.microsoft.com/office/powerpoint/2010/main" val="588314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99258339-75FC-A043-901D-546E8782A555}" type="slidenum">
              <a:rPr lang="en-US" altLang="zh-CN"/>
              <a:pPr>
                <a:defRPr/>
              </a:pPr>
              <a:t>‹#›</a:t>
            </a:fld>
            <a:endParaRPr lang="en-US" altLang="zh-CN"/>
          </a:p>
        </p:txBody>
      </p:sp>
    </p:spTree>
    <p:extLst>
      <p:ext uri="{BB962C8B-B14F-4D97-AF65-F5344CB8AC3E}">
        <p14:creationId xmlns:p14="http://schemas.microsoft.com/office/powerpoint/2010/main" val="1525049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35799713" y="1317625"/>
            <a:ext cx="11109325" cy="280892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468563" y="1317625"/>
            <a:ext cx="33178750" cy="28089225"/>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6FA11A25-1C87-B548-BB82-206183487FA2}" type="slidenum">
              <a:rPr lang="en-US" altLang="zh-CN"/>
              <a:pPr>
                <a:defRPr/>
              </a:pPr>
              <a:t>‹#›</a:t>
            </a:fld>
            <a:endParaRPr lang="en-US" altLang="zh-CN"/>
          </a:p>
        </p:txBody>
      </p:sp>
    </p:spTree>
    <p:extLst>
      <p:ext uri="{BB962C8B-B14F-4D97-AF65-F5344CB8AC3E}">
        <p14:creationId xmlns:p14="http://schemas.microsoft.com/office/powerpoint/2010/main" val="1284980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标题，文本与图表">
    <p:spTree>
      <p:nvGrpSpPr>
        <p:cNvPr id="1" name=""/>
        <p:cNvGrpSpPr/>
        <p:nvPr/>
      </p:nvGrpSpPr>
      <p:grpSpPr>
        <a:xfrm>
          <a:off x="0" y="0"/>
          <a:ext cx="0" cy="0"/>
          <a:chOff x="0" y="0"/>
          <a:chExt cx="0" cy="0"/>
        </a:xfrm>
      </p:grpSpPr>
      <p:sp>
        <p:nvSpPr>
          <p:cNvPr id="2" name="标题 1"/>
          <p:cNvSpPr>
            <a:spLocks noGrp="1"/>
          </p:cNvSpPr>
          <p:nvPr>
            <p:ph type="title"/>
          </p:nvPr>
        </p:nvSpPr>
        <p:spPr>
          <a:xfrm>
            <a:off x="2468563" y="1317625"/>
            <a:ext cx="44440475" cy="54864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2468563" y="7680325"/>
            <a:ext cx="22144037" cy="21726525"/>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图表占位符 3"/>
          <p:cNvSpPr>
            <a:spLocks noGrp="1"/>
          </p:cNvSpPr>
          <p:nvPr>
            <p:ph type="chart" sz="half" idx="2"/>
          </p:nvPr>
        </p:nvSpPr>
        <p:spPr>
          <a:xfrm>
            <a:off x="24765000" y="7680325"/>
            <a:ext cx="22144038" cy="21726525"/>
          </a:xfrm>
        </p:spPr>
        <p:txBody>
          <a:bodyPr/>
          <a:lstStyle/>
          <a:p>
            <a:pPr lvl="0"/>
            <a:endParaRPr lang="zh-CN" alt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6110852A-5EC1-8D4C-939D-8947B56980DD}" type="slidenum">
              <a:rPr lang="en-US" altLang="zh-CN"/>
              <a:pPr>
                <a:defRPr/>
              </a:pPr>
              <a:t>‹#›</a:t>
            </a:fld>
            <a:endParaRPr lang="en-US" altLang="zh-CN"/>
          </a:p>
        </p:txBody>
      </p:sp>
    </p:spTree>
    <p:extLst>
      <p:ext uri="{BB962C8B-B14F-4D97-AF65-F5344CB8AC3E}">
        <p14:creationId xmlns:p14="http://schemas.microsoft.com/office/powerpoint/2010/main" val="1577137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6B9E1AAB-A4E7-B546-B789-7277AE94AAA8}" type="slidenum">
              <a:rPr lang="en-US" altLang="zh-CN"/>
              <a:pPr>
                <a:defRPr/>
              </a:pPr>
              <a:t>‹#›</a:t>
            </a:fld>
            <a:endParaRPr lang="en-US" altLang="zh-CN"/>
          </a:p>
        </p:txBody>
      </p:sp>
    </p:spTree>
    <p:extLst>
      <p:ext uri="{BB962C8B-B14F-4D97-AF65-F5344CB8AC3E}">
        <p14:creationId xmlns:p14="http://schemas.microsoft.com/office/powerpoint/2010/main" val="787124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3368675" y="8207375"/>
            <a:ext cx="42587863" cy="13692188"/>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3368675" y="22029738"/>
            <a:ext cx="42587863" cy="72009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A63720FA-388B-6840-A220-2A8E7543CEF3}" type="slidenum">
              <a:rPr lang="en-US" altLang="zh-CN"/>
              <a:pPr>
                <a:defRPr/>
              </a:pPr>
              <a:t>‹#›</a:t>
            </a:fld>
            <a:endParaRPr lang="en-US" altLang="zh-CN"/>
          </a:p>
        </p:txBody>
      </p:sp>
    </p:spTree>
    <p:extLst>
      <p:ext uri="{BB962C8B-B14F-4D97-AF65-F5344CB8AC3E}">
        <p14:creationId xmlns:p14="http://schemas.microsoft.com/office/powerpoint/2010/main" val="699281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2468563" y="7680325"/>
            <a:ext cx="22144037" cy="21726525"/>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24765000" y="7680325"/>
            <a:ext cx="22144038" cy="21726525"/>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A39319D1-1418-634D-BC36-23EC076F3772}" type="slidenum">
              <a:rPr lang="en-US" altLang="zh-CN"/>
              <a:pPr>
                <a:defRPr/>
              </a:pPr>
              <a:t>‹#›</a:t>
            </a:fld>
            <a:endParaRPr lang="en-US" altLang="zh-CN"/>
          </a:p>
        </p:txBody>
      </p:sp>
    </p:spTree>
    <p:extLst>
      <p:ext uri="{BB962C8B-B14F-4D97-AF65-F5344CB8AC3E}">
        <p14:creationId xmlns:p14="http://schemas.microsoft.com/office/powerpoint/2010/main" val="1794696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3400425" y="1752600"/>
            <a:ext cx="42589450" cy="6362700"/>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3400425" y="8069263"/>
            <a:ext cx="20889913" cy="39544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3400425" y="12023725"/>
            <a:ext cx="20889913" cy="17686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24996775" y="8069263"/>
            <a:ext cx="20993100" cy="39544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24996775" y="12023725"/>
            <a:ext cx="20993100" cy="17686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229AC551-5881-A74D-94DF-28EBBF642759}" type="slidenum">
              <a:rPr lang="en-US" altLang="zh-CN"/>
              <a:pPr>
                <a:defRPr/>
              </a:pPr>
              <a:t>‹#›</a:t>
            </a:fld>
            <a:endParaRPr lang="en-US" altLang="zh-CN"/>
          </a:p>
        </p:txBody>
      </p:sp>
    </p:spTree>
    <p:extLst>
      <p:ext uri="{BB962C8B-B14F-4D97-AF65-F5344CB8AC3E}">
        <p14:creationId xmlns:p14="http://schemas.microsoft.com/office/powerpoint/2010/main" val="2050370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CC8E6C1B-577E-F347-AF9D-9FA4D872575A}" type="slidenum">
              <a:rPr lang="en-US" altLang="zh-CN"/>
              <a:pPr>
                <a:defRPr/>
              </a:pPr>
              <a:t>‹#›</a:t>
            </a:fld>
            <a:endParaRPr lang="en-US" altLang="zh-CN"/>
          </a:p>
        </p:txBody>
      </p:sp>
    </p:spTree>
    <p:extLst>
      <p:ext uri="{BB962C8B-B14F-4D97-AF65-F5344CB8AC3E}">
        <p14:creationId xmlns:p14="http://schemas.microsoft.com/office/powerpoint/2010/main" val="2061704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6851CD73-486B-0448-A427-F2ABAAEE5DC9}" type="slidenum">
              <a:rPr lang="en-US" altLang="zh-CN"/>
              <a:pPr>
                <a:defRPr/>
              </a:pPr>
              <a:t>‹#›</a:t>
            </a:fld>
            <a:endParaRPr lang="en-US" altLang="zh-CN"/>
          </a:p>
        </p:txBody>
      </p:sp>
    </p:spTree>
    <p:extLst>
      <p:ext uri="{BB962C8B-B14F-4D97-AF65-F5344CB8AC3E}">
        <p14:creationId xmlns:p14="http://schemas.microsoft.com/office/powerpoint/2010/main" val="1423643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3400425" y="2193925"/>
            <a:ext cx="15925800" cy="7681913"/>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20991513" y="4740275"/>
            <a:ext cx="24998362" cy="23393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3400425" y="9875838"/>
            <a:ext cx="15925800" cy="18295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ED5A3958-F948-6A4C-A615-61D553339793}" type="slidenum">
              <a:rPr lang="en-US" altLang="zh-CN"/>
              <a:pPr>
                <a:defRPr/>
              </a:pPr>
              <a:t>‹#›</a:t>
            </a:fld>
            <a:endParaRPr lang="en-US" altLang="zh-CN"/>
          </a:p>
        </p:txBody>
      </p:sp>
    </p:spTree>
    <p:extLst>
      <p:ext uri="{BB962C8B-B14F-4D97-AF65-F5344CB8AC3E}">
        <p14:creationId xmlns:p14="http://schemas.microsoft.com/office/powerpoint/2010/main" val="2061598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3400425" y="2193925"/>
            <a:ext cx="15925800" cy="7681913"/>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0991513" y="4740275"/>
            <a:ext cx="24998362" cy="2339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3400425" y="9875838"/>
            <a:ext cx="15925800" cy="18295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B3DC18DB-0D01-D34A-8875-FF32D8FCFF1E}" type="slidenum">
              <a:rPr lang="en-US" altLang="zh-CN"/>
              <a:pPr>
                <a:defRPr/>
              </a:pPr>
              <a:t>‹#›</a:t>
            </a:fld>
            <a:endParaRPr lang="en-US" altLang="zh-CN"/>
          </a:p>
        </p:txBody>
      </p:sp>
    </p:spTree>
    <p:extLst>
      <p:ext uri="{BB962C8B-B14F-4D97-AF65-F5344CB8AC3E}">
        <p14:creationId xmlns:p14="http://schemas.microsoft.com/office/powerpoint/2010/main" val="17818875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68563" y="1317625"/>
            <a:ext cx="4444047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70207" tIns="235104" rIns="470207" bIns="235104" numCol="1" anchor="ctr" anchorCtr="0" compatLnSpc="1">
            <a:prstTxWarp prst="textNoShape">
              <a:avLst/>
            </a:prstTxWarp>
          </a:bodyPr>
          <a:lstStyle/>
          <a:p>
            <a:pPr lvl="0"/>
            <a:r>
              <a:rPr lang="en-US" altLang="zh-CN"/>
              <a:t>Click to edit Master title style</a:t>
            </a:r>
          </a:p>
        </p:txBody>
      </p:sp>
      <p:sp>
        <p:nvSpPr>
          <p:cNvPr id="1027" name="Rectangle 3"/>
          <p:cNvSpPr>
            <a:spLocks noGrp="1" noChangeArrowheads="1"/>
          </p:cNvSpPr>
          <p:nvPr>
            <p:ph type="body" idx="1"/>
          </p:nvPr>
        </p:nvSpPr>
        <p:spPr bwMode="auto">
          <a:xfrm>
            <a:off x="2468563" y="7680325"/>
            <a:ext cx="44440475" cy="2172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70207" tIns="235104" rIns="470207" bIns="235104"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p:cNvSpPr>
            <a:spLocks noGrp="1" noChangeArrowheads="1"/>
          </p:cNvSpPr>
          <p:nvPr>
            <p:ph type="dt" sz="half" idx="2"/>
          </p:nvPr>
        </p:nvSpPr>
        <p:spPr bwMode="auto">
          <a:xfrm>
            <a:off x="2468563" y="29978350"/>
            <a:ext cx="1152207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07" tIns="235104" rIns="470207" bIns="235104" numCol="1" anchor="t" anchorCtr="0" compatLnSpc="1">
            <a:prstTxWarp prst="textNoShape">
              <a:avLst/>
            </a:prstTxWarp>
          </a:bodyPr>
          <a:lstStyle>
            <a:lvl1pPr defTabSz="4703763" eaLnBrk="1" hangingPunct="1">
              <a:defRPr sz="7100">
                <a:latin typeface="Arial" panose="020B0604020202020204" pitchFamily="34" charset="0"/>
                <a:ea typeface="宋体" panose="02010600030101010101" pitchFamily="2"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16870363" y="29978350"/>
            <a:ext cx="1563687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07" tIns="235104" rIns="470207" bIns="235104" numCol="1" anchor="t" anchorCtr="0" compatLnSpc="1">
            <a:prstTxWarp prst="textNoShape">
              <a:avLst/>
            </a:prstTxWarp>
          </a:bodyPr>
          <a:lstStyle>
            <a:lvl1pPr algn="ctr" defTabSz="4703763" eaLnBrk="1" hangingPunct="1">
              <a:defRPr sz="7100">
                <a:latin typeface="Arial" panose="020B0604020202020204" pitchFamily="34" charset="0"/>
                <a:ea typeface="宋体" panose="02010600030101010101" pitchFamily="2"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35386963" y="29978350"/>
            <a:ext cx="1152207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07" tIns="235104" rIns="470207" bIns="235104" numCol="1" anchor="t" anchorCtr="0" compatLnSpc="1">
            <a:prstTxWarp prst="textNoShape">
              <a:avLst/>
            </a:prstTxWarp>
          </a:bodyPr>
          <a:lstStyle>
            <a:lvl1pPr algn="r" defTabSz="4703763" eaLnBrk="1" hangingPunct="1">
              <a:defRPr sz="7100">
                <a:latin typeface="Arial" panose="020B0604020202020204" pitchFamily="34" charset="0"/>
                <a:ea typeface="宋体" panose="02010600030101010101" pitchFamily="2" charset="-122"/>
              </a:defRPr>
            </a:lvl1pPr>
          </a:lstStyle>
          <a:p>
            <a:pPr>
              <a:defRPr/>
            </a:pPr>
            <a:fld id="{A8B86BCF-BA12-774F-BE5E-DD1A10DA8436}"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703763" rtl="0" eaLnBrk="0" fontAlgn="base" hangingPunct="0">
        <a:spcBef>
          <a:spcPct val="0"/>
        </a:spcBef>
        <a:spcAft>
          <a:spcPct val="0"/>
        </a:spcAft>
        <a:defRPr sz="22700" kern="1200">
          <a:solidFill>
            <a:schemeClr val="tx2"/>
          </a:solidFill>
          <a:latin typeface="+mj-lt"/>
          <a:ea typeface="+mj-ea"/>
          <a:cs typeface="+mj-cs"/>
        </a:defRPr>
      </a:lvl1pPr>
      <a:lvl2pPr algn="ctr" defTabSz="4703763" rtl="0" eaLnBrk="0" fontAlgn="base" hangingPunct="0">
        <a:spcBef>
          <a:spcPct val="0"/>
        </a:spcBef>
        <a:spcAft>
          <a:spcPct val="0"/>
        </a:spcAft>
        <a:defRPr sz="22700">
          <a:solidFill>
            <a:schemeClr val="tx2"/>
          </a:solidFill>
          <a:latin typeface="Arial" panose="020B0604020202020204" pitchFamily="34" charset="0"/>
        </a:defRPr>
      </a:lvl2pPr>
      <a:lvl3pPr algn="ctr" defTabSz="4703763" rtl="0" eaLnBrk="0" fontAlgn="base" hangingPunct="0">
        <a:spcBef>
          <a:spcPct val="0"/>
        </a:spcBef>
        <a:spcAft>
          <a:spcPct val="0"/>
        </a:spcAft>
        <a:defRPr sz="22700">
          <a:solidFill>
            <a:schemeClr val="tx2"/>
          </a:solidFill>
          <a:latin typeface="Arial" panose="020B0604020202020204" pitchFamily="34" charset="0"/>
        </a:defRPr>
      </a:lvl3pPr>
      <a:lvl4pPr algn="ctr" defTabSz="4703763" rtl="0" eaLnBrk="0" fontAlgn="base" hangingPunct="0">
        <a:spcBef>
          <a:spcPct val="0"/>
        </a:spcBef>
        <a:spcAft>
          <a:spcPct val="0"/>
        </a:spcAft>
        <a:defRPr sz="22700">
          <a:solidFill>
            <a:schemeClr val="tx2"/>
          </a:solidFill>
          <a:latin typeface="Arial" panose="020B0604020202020204" pitchFamily="34" charset="0"/>
        </a:defRPr>
      </a:lvl4pPr>
      <a:lvl5pPr algn="ctr" defTabSz="4703763" rtl="0" eaLnBrk="0" fontAlgn="base" hangingPunct="0">
        <a:spcBef>
          <a:spcPct val="0"/>
        </a:spcBef>
        <a:spcAft>
          <a:spcPct val="0"/>
        </a:spcAft>
        <a:defRPr sz="22700">
          <a:solidFill>
            <a:schemeClr val="tx2"/>
          </a:solidFill>
          <a:latin typeface="Arial" panose="020B0604020202020204" pitchFamily="34" charset="0"/>
        </a:defRPr>
      </a:lvl5pPr>
      <a:lvl6pPr marL="457200" algn="ctr" defTabSz="4703763" rtl="0" fontAlgn="base">
        <a:spcBef>
          <a:spcPct val="0"/>
        </a:spcBef>
        <a:spcAft>
          <a:spcPct val="0"/>
        </a:spcAft>
        <a:defRPr sz="22700">
          <a:solidFill>
            <a:schemeClr val="tx2"/>
          </a:solidFill>
          <a:latin typeface="Arial" panose="020B0604020202020204" pitchFamily="34" charset="0"/>
        </a:defRPr>
      </a:lvl6pPr>
      <a:lvl7pPr marL="914400" algn="ctr" defTabSz="4703763" rtl="0" fontAlgn="base">
        <a:spcBef>
          <a:spcPct val="0"/>
        </a:spcBef>
        <a:spcAft>
          <a:spcPct val="0"/>
        </a:spcAft>
        <a:defRPr sz="22700">
          <a:solidFill>
            <a:schemeClr val="tx2"/>
          </a:solidFill>
          <a:latin typeface="Arial" panose="020B0604020202020204" pitchFamily="34" charset="0"/>
        </a:defRPr>
      </a:lvl7pPr>
      <a:lvl8pPr marL="1371600" algn="ctr" defTabSz="4703763" rtl="0" fontAlgn="base">
        <a:spcBef>
          <a:spcPct val="0"/>
        </a:spcBef>
        <a:spcAft>
          <a:spcPct val="0"/>
        </a:spcAft>
        <a:defRPr sz="22700">
          <a:solidFill>
            <a:schemeClr val="tx2"/>
          </a:solidFill>
          <a:latin typeface="Arial" panose="020B0604020202020204" pitchFamily="34" charset="0"/>
        </a:defRPr>
      </a:lvl8pPr>
      <a:lvl9pPr marL="1828800" algn="ctr" defTabSz="4703763" rtl="0" fontAlgn="base">
        <a:spcBef>
          <a:spcPct val="0"/>
        </a:spcBef>
        <a:spcAft>
          <a:spcPct val="0"/>
        </a:spcAft>
        <a:defRPr sz="22700">
          <a:solidFill>
            <a:schemeClr val="tx2"/>
          </a:solidFill>
          <a:latin typeface="Arial" panose="020B0604020202020204" pitchFamily="34" charset="0"/>
        </a:defRPr>
      </a:lvl9pPr>
    </p:titleStyle>
    <p:bodyStyle>
      <a:lvl1pPr marL="1762125" indent="-1762125" algn="l" defTabSz="4703763" rtl="0" eaLnBrk="0" fontAlgn="base" hangingPunct="0">
        <a:spcBef>
          <a:spcPct val="20000"/>
        </a:spcBef>
        <a:spcAft>
          <a:spcPct val="0"/>
        </a:spcAft>
        <a:buChar char="•"/>
        <a:defRPr sz="16500" kern="1200">
          <a:solidFill>
            <a:schemeClr val="tx1"/>
          </a:solidFill>
          <a:latin typeface="+mn-lt"/>
          <a:ea typeface="+mn-ea"/>
          <a:cs typeface="+mn-cs"/>
        </a:defRPr>
      </a:lvl1pPr>
      <a:lvl2pPr marL="3822700" indent="-1471613" algn="l" defTabSz="4703763" rtl="0" eaLnBrk="0" fontAlgn="base" hangingPunct="0">
        <a:spcBef>
          <a:spcPct val="20000"/>
        </a:spcBef>
        <a:spcAft>
          <a:spcPct val="0"/>
        </a:spcAft>
        <a:buChar char="–"/>
        <a:defRPr sz="14400" kern="1200">
          <a:solidFill>
            <a:schemeClr val="tx1"/>
          </a:solidFill>
          <a:latin typeface="+mn-lt"/>
          <a:ea typeface="+mn-ea"/>
          <a:cs typeface="+mn-cs"/>
        </a:defRPr>
      </a:lvl2pPr>
      <a:lvl3pPr marL="5875338" indent="-1171575" algn="l" defTabSz="4703763" rtl="0" eaLnBrk="0" fontAlgn="base" hangingPunct="0">
        <a:spcBef>
          <a:spcPct val="20000"/>
        </a:spcBef>
        <a:spcAft>
          <a:spcPct val="0"/>
        </a:spcAft>
        <a:buChar char="•"/>
        <a:defRPr sz="12400" kern="1200">
          <a:solidFill>
            <a:schemeClr val="tx1"/>
          </a:solidFill>
          <a:latin typeface="+mn-lt"/>
          <a:ea typeface="+mn-ea"/>
          <a:cs typeface="+mn-cs"/>
        </a:defRPr>
      </a:lvl3pPr>
      <a:lvl4pPr marL="8228013" indent="-1173163" algn="l" defTabSz="4703763" rtl="0" eaLnBrk="0" fontAlgn="base" hangingPunct="0">
        <a:spcBef>
          <a:spcPct val="20000"/>
        </a:spcBef>
        <a:spcAft>
          <a:spcPct val="0"/>
        </a:spcAft>
        <a:buChar char="–"/>
        <a:defRPr sz="10300" kern="1200">
          <a:solidFill>
            <a:schemeClr val="tx1"/>
          </a:solidFill>
          <a:latin typeface="+mn-lt"/>
          <a:ea typeface="+mn-ea"/>
          <a:cs typeface="+mn-cs"/>
        </a:defRPr>
      </a:lvl4pPr>
      <a:lvl5pPr marL="10582275" indent="-1176338" algn="l" defTabSz="4703763" rtl="0" eaLnBrk="0" fontAlgn="base" hangingPunct="0">
        <a:spcBef>
          <a:spcPct val="20000"/>
        </a:spcBef>
        <a:spcAft>
          <a:spcPct val="0"/>
        </a:spcAft>
        <a:buChar char="»"/>
        <a:defRPr sz="10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87C5CB"/>
            </a:gs>
            <a:gs pos="100000">
              <a:schemeClr val="bg1"/>
            </a:gs>
          </a:gsLst>
          <a:lin ang="5400000" scaled="1"/>
        </a:gradFill>
        <a:effectLst/>
      </p:bgPr>
    </p:bg>
    <p:spTree>
      <p:nvGrpSpPr>
        <p:cNvPr id="1" name=""/>
        <p:cNvGrpSpPr/>
        <p:nvPr/>
      </p:nvGrpSpPr>
      <p:grpSpPr>
        <a:xfrm>
          <a:off x="0" y="0"/>
          <a:ext cx="0" cy="0"/>
          <a:chOff x="0" y="0"/>
          <a:chExt cx="0" cy="0"/>
        </a:xfrm>
      </p:grpSpPr>
      <p:sp>
        <p:nvSpPr>
          <p:cNvPr id="3074" name="Rectangle 13"/>
          <p:cNvSpPr>
            <a:spLocks noGrp="1" noChangeArrowheads="1"/>
          </p:cNvSpPr>
          <p:nvPr>
            <p:ph type="title"/>
          </p:nvPr>
        </p:nvSpPr>
        <p:spPr>
          <a:gradFill rotWithShape="1">
            <a:gsLst>
              <a:gs pos="0">
                <a:srgbClr val="008080"/>
              </a:gs>
              <a:gs pos="50000">
                <a:srgbClr val="4DA6A6"/>
              </a:gs>
              <a:gs pos="100000">
                <a:srgbClr val="008080"/>
              </a:gs>
            </a:gsLst>
            <a:lin ang="0" scaled="1"/>
          </a:gradFill>
          <a:ln w="60325" cap="flat">
            <a:solidFill>
              <a:srgbClr val="669900"/>
            </a:solidFill>
            <a:miter lim="800000"/>
            <a:headEnd/>
            <a:tailEnd/>
          </a:ln>
        </p:spPr>
        <p:txBody>
          <a:bodyPr/>
          <a:lstStyle/>
          <a:p>
            <a:pPr eaLnBrk="1" hangingPunct="1"/>
            <a:r>
              <a:rPr lang="en-US" altLang="zh-CN" sz="9600">
                <a:solidFill>
                  <a:srgbClr val="16388A"/>
                </a:solidFill>
                <a:latin typeface="Times New Roman" charset="0"/>
                <a:ea typeface="宋体" charset="-122"/>
                <a:cs typeface="Times New Roman" charset="0"/>
              </a:rPr>
              <a:t>Construction of Multi-fan Wind Tunnel for Radionuclides Atmospheric Dispersion</a:t>
            </a:r>
            <a:r>
              <a:rPr lang="en-US" altLang="zh-CN" sz="11300" b="1">
                <a:solidFill>
                  <a:schemeClr val="bg1"/>
                </a:solidFill>
                <a:latin typeface="Lucida Grande" charset="0"/>
                <a:ea typeface="宋体" charset="-122"/>
                <a:cs typeface="Times New Roman" charset="0"/>
              </a:rPr>
              <a:t/>
            </a:r>
            <a:br>
              <a:rPr lang="en-US" altLang="zh-CN" sz="11300" b="1">
                <a:solidFill>
                  <a:schemeClr val="bg1"/>
                </a:solidFill>
                <a:latin typeface="Lucida Grande" charset="0"/>
                <a:ea typeface="宋体" charset="-122"/>
                <a:cs typeface="Times New Roman" charset="0"/>
              </a:rPr>
            </a:br>
            <a:r>
              <a:rPr lang="en-US" altLang="zh-CN" sz="6000" i="1">
                <a:solidFill>
                  <a:schemeClr val="bg1"/>
                </a:solidFill>
                <a:latin typeface="Lucida Grande" charset="0"/>
                <a:ea typeface="宋体" charset="-122"/>
                <a:cs typeface="Times New Roman" charset="0"/>
              </a:rPr>
              <a:t>Haimin FAN, Yuanwei MA, Dezhong WANG </a:t>
            </a:r>
            <a:br>
              <a:rPr lang="en-US" altLang="zh-CN" sz="6000" i="1">
                <a:solidFill>
                  <a:schemeClr val="bg1"/>
                </a:solidFill>
                <a:latin typeface="Lucida Grande" charset="0"/>
                <a:ea typeface="宋体" charset="-122"/>
                <a:cs typeface="Times New Roman" charset="0"/>
              </a:rPr>
            </a:br>
            <a:r>
              <a:rPr lang="en-US" altLang="zh-CN" sz="6000" i="1">
                <a:solidFill>
                  <a:schemeClr val="bg1"/>
                </a:solidFill>
                <a:latin typeface="Lucida Grande" charset="0"/>
                <a:ea typeface="宋体" charset="-122"/>
                <a:cs typeface="Times New Roman" charset="0"/>
              </a:rPr>
              <a:t>School of Nuclear Science and Engineering, Shanghai Jiaotong University </a:t>
            </a:r>
          </a:p>
        </p:txBody>
      </p:sp>
      <p:sp>
        <p:nvSpPr>
          <p:cNvPr id="3075" name="Rectangle 17"/>
          <p:cNvSpPr>
            <a:spLocks noChangeArrowheads="1"/>
          </p:cNvSpPr>
          <p:nvPr/>
        </p:nvSpPr>
        <p:spPr bwMode="auto">
          <a:xfrm>
            <a:off x="685800" y="7429500"/>
            <a:ext cx="15459075" cy="1470025"/>
          </a:xfrm>
          <a:prstGeom prst="rect">
            <a:avLst/>
          </a:prstGeom>
          <a:solidFill>
            <a:srgbClr val="F7574D"/>
          </a:solidFill>
          <a:ln w="9525">
            <a:solidFill>
              <a:schemeClr val="tx1"/>
            </a:solidFill>
            <a:miter lim="800000"/>
            <a:headEnd/>
            <a:tailEnd/>
          </a:ln>
        </p:spPr>
        <p:txBody>
          <a:bodyPr wrap="none" lIns="171433" tIns="85716" rIns="171433" bIns="85716" anchor="ctr"/>
          <a:lstStyle>
            <a:lvl1pPr defTabSz="4703763">
              <a:spcBef>
                <a:spcPct val="20000"/>
              </a:spcBef>
              <a:buChar char="•"/>
              <a:defRPr sz="16500">
                <a:solidFill>
                  <a:schemeClr val="tx1"/>
                </a:solidFill>
                <a:latin typeface="Arial" charset="0"/>
              </a:defRPr>
            </a:lvl1pPr>
            <a:lvl2pPr marL="857250" indent="-1471613" defTabSz="4703763">
              <a:spcBef>
                <a:spcPct val="20000"/>
              </a:spcBef>
              <a:buChar char="–"/>
              <a:defRPr sz="14400">
                <a:solidFill>
                  <a:schemeClr val="tx1"/>
                </a:solidFill>
                <a:latin typeface="Arial" charset="0"/>
              </a:defRPr>
            </a:lvl2pPr>
            <a:lvl3pPr marL="1714500" indent="-1171575" defTabSz="4703763">
              <a:spcBef>
                <a:spcPct val="20000"/>
              </a:spcBef>
              <a:buChar char="•"/>
              <a:defRPr sz="12400">
                <a:solidFill>
                  <a:schemeClr val="tx1"/>
                </a:solidFill>
                <a:latin typeface="Arial" charset="0"/>
              </a:defRPr>
            </a:lvl3pPr>
            <a:lvl4pPr marL="2571750" indent="-1173163" defTabSz="4703763">
              <a:spcBef>
                <a:spcPct val="20000"/>
              </a:spcBef>
              <a:buChar char="–"/>
              <a:defRPr sz="10300">
                <a:solidFill>
                  <a:schemeClr val="tx1"/>
                </a:solidFill>
                <a:latin typeface="Arial" charset="0"/>
              </a:defRPr>
            </a:lvl4pPr>
            <a:lvl5pPr marL="3429000" indent="-1176338" defTabSz="4703763">
              <a:spcBef>
                <a:spcPct val="20000"/>
              </a:spcBef>
              <a:buChar char="»"/>
              <a:defRPr sz="10300">
                <a:solidFill>
                  <a:schemeClr val="tx1"/>
                </a:solidFill>
                <a:latin typeface="Arial" charset="0"/>
              </a:defRPr>
            </a:lvl5pPr>
            <a:lvl6pPr marL="3886200" indent="-1176338" defTabSz="4703763" eaLnBrk="0" fontAlgn="base" hangingPunct="0">
              <a:spcBef>
                <a:spcPct val="20000"/>
              </a:spcBef>
              <a:spcAft>
                <a:spcPct val="0"/>
              </a:spcAft>
              <a:buChar char="»"/>
              <a:defRPr sz="10300">
                <a:solidFill>
                  <a:schemeClr val="tx1"/>
                </a:solidFill>
                <a:latin typeface="Arial" charset="0"/>
              </a:defRPr>
            </a:lvl6pPr>
            <a:lvl7pPr marL="4343400" indent="-1176338" defTabSz="4703763" eaLnBrk="0" fontAlgn="base" hangingPunct="0">
              <a:spcBef>
                <a:spcPct val="20000"/>
              </a:spcBef>
              <a:spcAft>
                <a:spcPct val="0"/>
              </a:spcAft>
              <a:buChar char="»"/>
              <a:defRPr sz="10300">
                <a:solidFill>
                  <a:schemeClr val="tx1"/>
                </a:solidFill>
                <a:latin typeface="Arial" charset="0"/>
              </a:defRPr>
            </a:lvl7pPr>
            <a:lvl8pPr marL="4800600" indent="-1176338" defTabSz="4703763" eaLnBrk="0" fontAlgn="base" hangingPunct="0">
              <a:spcBef>
                <a:spcPct val="20000"/>
              </a:spcBef>
              <a:spcAft>
                <a:spcPct val="0"/>
              </a:spcAft>
              <a:buChar char="»"/>
              <a:defRPr sz="10300">
                <a:solidFill>
                  <a:schemeClr val="tx1"/>
                </a:solidFill>
                <a:latin typeface="Arial" charset="0"/>
              </a:defRPr>
            </a:lvl8pPr>
            <a:lvl9pPr marL="5257800" indent="-1176338" defTabSz="4703763" eaLnBrk="0" fontAlgn="base" hangingPunct="0">
              <a:spcBef>
                <a:spcPct val="20000"/>
              </a:spcBef>
              <a:spcAft>
                <a:spcPct val="0"/>
              </a:spcAft>
              <a:buChar char="»"/>
              <a:defRPr sz="10300">
                <a:solidFill>
                  <a:schemeClr val="tx1"/>
                </a:solidFill>
                <a:latin typeface="Arial" charset="0"/>
              </a:defRPr>
            </a:lvl9pPr>
          </a:lstStyle>
          <a:p>
            <a:pPr algn="ctr" eaLnBrk="1" hangingPunct="1">
              <a:spcBef>
                <a:spcPct val="0"/>
              </a:spcBef>
              <a:buFontTx/>
              <a:buNone/>
            </a:pPr>
            <a:r>
              <a:rPr lang="en-US" altLang="zh-CN" sz="6400" b="1">
                <a:solidFill>
                  <a:schemeClr val="bg1"/>
                </a:solidFill>
                <a:latin typeface="Lucida Grande" charset="0"/>
                <a:ea typeface="宋体" charset="-122"/>
              </a:rPr>
              <a:t>Introduction</a:t>
            </a:r>
          </a:p>
        </p:txBody>
      </p:sp>
      <p:sp>
        <p:nvSpPr>
          <p:cNvPr id="3076" name="Rectangle 19"/>
          <p:cNvSpPr>
            <a:spLocks noChangeArrowheads="1"/>
          </p:cNvSpPr>
          <p:nvPr/>
        </p:nvSpPr>
        <p:spPr bwMode="auto">
          <a:xfrm>
            <a:off x="16805275" y="7467600"/>
            <a:ext cx="15492413" cy="1371600"/>
          </a:xfrm>
          <a:prstGeom prst="rect">
            <a:avLst/>
          </a:prstGeom>
          <a:solidFill>
            <a:srgbClr val="F7574D"/>
          </a:solidFill>
          <a:ln w="9525">
            <a:solidFill>
              <a:schemeClr val="tx1"/>
            </a:solidFill>
            <a:miter lim="800000"/>
            <a:headEnd/>
            <a:tailEnd/>
          </a:ln>
        </p:spPr>
        <p:txBody>
          <a:bodyPr wrap="none" lIns="171433" tIns="85716" rIns="171433" bIns="85716" anchor="ctr"/>
          <a:lstStyle>
            <a:lvl1pPr defTabSz="4703763">
              <a:spcBef>
                <a:spcPct val="20000"/>
              </a:spcBef>
              <a:buChar char="•"/>
              <a:defRPr sz="16500">
                <a:solidFill>
                  <a:schemeClr val="tx1"/>
                </a:solidFill>
                <a:latin typeface="Arial" charset="0"/>
              </a:defRPr>
            </a:lvl1pPr>
            <a:lvl2pPr marL="857250" indent="-1471613" defTabSz="4703763">
              <a:spcBef>
                <a:spcPct val="20000"/>
              </a:spcBef>
              <a:buChar char="–"/>
              <a:defRPr sz="14400">
                <a:solidFill>
                  <a:schemeClr val="tx1"/>
                </a:solidFill>
                <a:latin typeface="Arial" charset="0"/>
              </a:defRPr>
            </a:lvl2pPr>
            <a:lvl3pPr marL="1714500" indent="-1171575" defTabSz="4703763">
              <a:spcBef>
                <a:spcPct val="20000"/>
              </a:spcBef>
              <a:buChar char="•"/>
              <a:defRPr sz="12400">
                <a:solidFill>
                  <a:schemeClr val="tx1"/>
                </a:solidFill>
                <a:latin typeface="Arial" charset="0"/>
              </a:defRPr>
            </a:lvl3pPr>
            <a:lvl4pPr marL="2571750" indent="-1173163" defTabSz="4703763">
              <a:spcBef>
                <a:spcPct val="20000"/>
              </a:spcBef>
              <a:buChar char="–"/>
              <a:defRPr sz="10300">
                <a:solidFill>
                  <a:schemeClr val="tx1"/>
                </a:solidFill>
                <a:latin typeface="Arial" charset="0"/>
              </a:defRPr>
            </a:lvl4pPr>
            <a:lvl5pPr marL="3429000" indent="-1176338" defTabSz="4703763">
              <a:spcBef>
                <a:spcPct val="20000"/>
              </a:spcBef>
              <a:buChar char="»"/>
              <a:defRPr sz="10300">
                <a:solidFill>
                  <a:schemeClr val="tx1"/>
                </a:solidFill>
                <a:latin typeface="Arial" charset="0"/>
              </a:defRPr>
            </a:lvl5pPr>
            <a:lvl6pPr marL="3886200" indent="-1176338" defTabSz="4703763" eaLnBrk="0" fontAlgn="base" hangingPunct="0">
              <a:spcBef>
                <a:spcPct val="20000"/>
              </a:spcBef>
              <a:spcAft>
                <a:spcPct val="0"/>
              </a:spcAft>
              <a:buChar char="»"/>
              <a:defRPr sz="10300">
                <a:solidFill>
                  <a:schemeClr val="tx1"/>
                </a:solidFill>
                <a:latin typeface="Arial" charset="0"/>
              </a:defRPr>
            </a:lvl6pPr>
            <a:lvl7pPr marL="4343400" indent="-1176338" defTabSz="4703763" eaLnBrk="0" fontAlgn="base" hangingPunct="0">
              <a:spcBef>
                <a:spcPct val="20000"/>
              </a:spcBef>
              <a:spcAft>
                <a:spcPct val="0"/>
              </a:spcAft>
              <a:buChar char="»"/>
              <a:defRPr sz="10300">
                <a:solidFill>
                  <a:schemeClr val="tx1"/>
                </a:solidFill>
                <a:latin typeface="Arial" charset="0"/>
              </a:defRPr>
            </a:lvl7pPr>
            <a:lvl8pPr marL="4800600" indent="-1176338" defTabSz="4703763" eaLnBrk="0" fontAlgn="base" hangingPunct="0">
              <a:spcBef>
                <a:spcPct val="20000"/>
              </a:spcBef>
              <a:spcAft>
                <a:spcPct val="0"/>
              </a:spcAft>
              <a:buChar char="»"/>
              <a:defRPr sz="10300">
                <a:solidFill>
                  <a:schemeClr val="tx1"/>
                </a:solidFill>
                <a:latin typeface="Arial" charset="0"/>
              </a:defRPr>
            </a:lvl8pPr>
            <a:lvl9pPr marL="5257800" indent="-1176338" defTabSz="4703763" eaLnBrk="0" fontAlgn="base" hangingPunct="0">
              <a:spcBef>
                <a:spcPct val="20000"/>
              </a:spcBef>
              <a:spcAft>
                <a:spcPct val="0"/>
              </a:spcAft>
              <a:buChar char="»"/>
              <a:defRPr sz="10300">
                <a:solidFill>
                  <a:schemeClr val="tx1"/>
                </a:solidFill>
                <a:latin typeface="Arial" charset="0"/>
              </a:defRPr>
            </a:lvl9pPr>
          </a:lstStyle>
          <a:p>
            <a:pPr algn="ctr" eaLnBrk="1" hangingPunct="1">
              <a:spcBef>
                <a:spcPct val="0"/>
              </a:spcBef>
              <a:buFontTx/>
              <a:buNone/>
            </a:pPr>
            <a:r>
              <a:rPr lang="en-US" altLang="zh-CN" sz="6400" b="1">
                <a:solidFill>
                  <a:schemeClr val="bg1"/>
                </a:solidFill>
                <a:latin typeface="Lucida Grande" charset="0"/>
                <a:ea typeface="宋体" charset="-122"/>
              </a:rPr>
              <a:t>Machinery manufacturing</a:t>
            </a:r>
          </a:p>
        </p:txBody>
      </p:sp>
      <p:sp>
        <p:nvSpPr>
          <p:cNvPr id="3077" name="Rectangle 20"/>
          <p:cNvSpPr>
            <a:spLocks noChangeArrowheads="1"/>
          </p:cNvSpPr>
          <p:nvPr/>
        </p:nvSpPr>
        <p:spPr bwMode="auto">
          <a:xfrm>
            <a:off x="33054925" y="7467600"/>
            <a:ext cx="15630525" cy="1371600"/>
          </a:xfrm>
          <a:prstGeom prst="rect">
            <a:avLst/>
          </a:prstGeom>
          <a:solidFill>
            <a:srgbClr val="F7574D"/>
          </a:solidFill>
          <a:ln w="9525">
            <a:solidFill>
              <a:schemeClr val="tx1"/>
            </a:solidFill>
            <a:miter lim="800000"/>
            <a:headEnd/>
            <a:tailEnd/>
          </a:ln>
        </p:spPr>
        <p:txBody>
          <a:bodyPr wrap="none" lIns="171433" tIns="85716" rIns="171433" bIns="85716" anchor="ctr"/>
          <a:lstStyle>
            <a:lvl1pPr defTabSz="4703763">
              <a:spcBef>
                <a:spcPct val="20000"/>
              </a:spcBef>
              <a:buChar char="•"/>
              <a:defRPr sz="16500">
                <a:solidFill>
                  <a:schemeClr val="tx1"/>
                </a:solidFill>
                <a:latin typeface="Arial" charset="0"/>
              </a:defRPr>
            </a:lvl1pPr>
            <a:lvl2pPr marL="857250" indent="-1471613" defTabSz="4703763">
              <a:spcBef>
                <a:spcPct val="20000"/>
              </a:spcBef>
              <a:buChar char="–"/>
              <a:defRPr sz="14400">
                <a:solidFill>
                  <a:schemeClr val="tx1"/>
                </a:solidFill>
                <a:latin typeface="Arial" charset="0"/>
              </a:defRPr>
            </a:lvl2pPr>
            <a:lvl3pPr marL="1714500" indent="-1171575" defTabSz="4703763">
              <a:spcBef>
                <a:spcPct val="20000"/>
              </a:spcBef>
              <a:buChar char="•"/>
              <a:defRPr sz="12400">
                <a:solidFill>
                  <a:schemeClr val="tx1"/>
                </a:solidFill>
                <a:latin typeface="Arial" charset="0"/>
              </a:defRPr>
            </a:lvl3pPr>
            <a:lvl4pPr marL="2571750" indent="-1173163" defTabSz="4703763">
              <a:spcBef>
                <a:spcPct val="20000"/>
              </a:spcBef>
              <a:buChar char="–"/>
              <a:defRPr sz="10300">
                <a:solidFill>
                  <a:schemeClr val="tx1"/>
                </a:solidFill>
                <a:latin typeface="Arial" charset="0"/>
              </a:defRPr>
            </a:lvl4pPr>
            <a:lvl5pPr marL="3429000" indent="-1176338" defTabSz="4703763">
              <a:spcBef>
                <a:spcPct val="20000"/>
              </a:spcBef>
              <a:buChar char="»"/>
              <a:defRPr sz="10300">
                <a:solidFill>
                  <a:schemeClr val="tx1"/>
                </a:solidFill>
                <a:latin typeface="Arial" charset="0"/>
              </a:defRPr>
            </a:lvl5pPr>
            <a:lvl6pPr marL="3886200" indent="-1176338" defTabSz="4703763" eaLnBrk="0" fontAlgn="base" hangingPunct="0">
              <a:spcBef>
                <a:spcPct val="20000"/>
              </a:spcBef>
              <a:spcAft>
                <a:spcPct val="0"/>
              </a:spcAft>
              <a:buChar char="»"/>
              <a:defRPr sz="10300">
                <a:solidFill>
                  <a:schemeClr val="tx1"/>
                </a:solidFill>
                <a:latin typeface="Arial" charset="0"/>
              </a:defRPr>
            </a:lvl6pPr>
            <a:lvl7pPr marL="4343400" indent="-1176338" defTabSz="4703763" eaLnBrk="0" fontAlgn="base" hangingPunct="0">
              <a:spcBef>
                <a:spcPct val="20000"/>
              </a:spcBef>
              <a:spcAft>
                <a:spcPct val="0"/>
              </a:spcAft>
              <a:buChar char="»"/>
              <a:defRPr sz="10300">
                <a:solidFill>
                  <a:schemeClr val="tx1"/>
                </a:solidFill>
                <a:latin typeface="Arial" charset="0"/>
              </a:defRPr>
            </a:lvl7pPr>
            <a:lvl8pPr marL="4800600" indent="-1176338" defTabSz="4703763" eaLnBrk="0" fontAlgn="base" hangingPunct="0">
              <a:spcBef>
                <a:spcPct val="20000"/>
              </a:spcBef>
              <a:spcAft>
                <a:spcPct val="0"/>
              </a:spcAft>
              <a:buChar char="»"/>
              <a:defRPr sz="10300">
                <a:solidFill>
                  <a:schemeClr val="tx1"/>
                </a:solidFill>
                <a:latin typeface="Arial" charset="0"/>
              </a:defRPr>
            </a:lvl8pPr>
            <a:lvl9pPr marL="5257800" indent="-1176338" defTabSz="4703763" eaLnBrk="0" fontAlgn="base" hangingPunct="0">
              <a:spcBef>
                <a:spcPct val="20000"/>
              </a:spcBef>
              <a:spcAft>
                <a:spcPct val="0"/>
              </a:spcAft>
              <a:buChar char="»"/>
              <a:defRPr sz="10300">
                <a:solidFill>
                  <a:schemeClr val="tx1"/>
                </a:solidFill>
                <a:latin typeface="Arial" charset="0"/>
              </a:defRPr>
            </a:lvl9pPr>
          </a:lstStyle>
          <a:p>
            <a:pPr algn="ctr" eaLnBrk="1" hangingPunct="1">
              <a:spcBef>
                <a:spcPct val="0"/>
              </a:spcBef>
              <a:buFontTx/>
              <a:buNone/>
            </a:pPr>
            <a:r>
              <a:rPr lang="en-US" altLang="zh-CN" sz="6400" b="1">
                <a:solidFill>
                  <a:schemeClr val="bg1"/>
                </a:solidFill>
                <a:latin typeface="Lucida Grande" charset="0"/>
                <a:ea typeface="宋体" charset="-122"/>
              </a:rPr>
              <a:t>Fluid simulation verification</a:t>
            </a:r>
          </a:p>
        </p:txBody>
      </p:sp>
      <p:sp>
        <p:nvSpPr>
          <p:cNvPr id="3078" name="Rectangle 25"/>
          <p:cNvSpPr>
            <a:spLocks noChangeArrowheads="1"/>
          </p:cNvSpPr>
          <p:nvPr/>
        </p:nvSpPr>
        <p:spPr bwMode="auto">
          <a:xfrm>
            <a:off x="685800" y="16230600"/>
            <a:ext cx="15373350" cy="1266825"/>
          </a:xfrm>
          <a:prstGeom prst="rect">
            <a:avLst/>
          </a:prstGeom>
          <a:solidFill>
            <a:srgbClr val="F7574D"/>
          </a:solidFill>
          <a:ln w="9525">
            <a:solidFill>
              <a:schemeClr val="tx1"/>
            </a:solidFill>
            <a:miter lim="800000"/>
            <a:headEnd/>
            <a:tailEnd/>
          </a:ln>
        </p:spPr>
        <p:txBody>
          <a:bodyPr wrap="none" lIns="171433" tIns="85716" rIns="171433" bIns="85716" anchor="ctr"/>
          <a:lstStyle>
            <a:lvl1pPr defTabSz="4703763">
              <a:spcBef>
                <a:spcPct val="20000"/>
              </a:spcBef>
              <a:buChar char="•"/>
              <a:defRPr sz="16500">
                <a:solidFill>
                  <a:schemeClr val="tx1"/>
                </a:solidFill>
                <a:latin typeface="Arial" charset="0"/>
              </a:defRPr>
            </a:lvl1pPr>
            <a:lvl2pPr marL="857250" indent="-1471613" defTabSz="4703763">
              <a:spcBef>
                <a:spcPct val="20000"/>
              </a:spcBef>
              <a:buChar char="–"/>
              <a:defRPr sz="14400">
                <a:solidFill>
                  <a:schemeClr val="tx1"/>
                </a:solidFill>
                <a:latin typeface="Arial" charset="0"/>
              </a:defRPr>
            </a:lvl2pPr>
            <a:lvl3pPr marL="1714500" indent="-1171575" defTabSz="4703763">
              <a:spcBef>
                <a:spcPct val="20000"/>
              </a:spcBef>
              <a:buChar char="•"/>
              <a:defRPr sz="12400">
                <a:solidFill>
                  <a:schemeClr val="tx1"/>
                </a:solidFill>
                <a:latin typeface="Arial" charset="0"/>
              </a:defRPr>
            </a:lvl3pPr>
            <a:lvl4pPr marL="2571750" indent="-1173163" defTabSz="4703763">
              <a:spcBef>
                <a:spcPct val="20000"/>
              </a:spcBef>
              <a:buChar char="–"/>
              <a:defRPr sz="10300">
                <a:solidFill>
                  <a:schemeClr val="tx1"/>
                </a:solidFill>
                <a:latin typeface="Arial" charset="0"/>
              </a:defRPr>
            </a:lvl4pPr>
            <a:lvl5pPr marL="3429000" indent="-1176338" defTabSz="4703763">
              <a:spcBef>
                <a:spcPct val="20000"/>
              </a:spcBef>
              <a:buChar char="»"/>
              <a:defRPr sz="10300">
                <a:solidFill>
                  <a:schemeClr val="tx1"/>
                </a:solidFill>
                <a:latin typeface="Arial" charset="0"/>
              </a:defRPr>
            </a:lvl5pPr>
            <a:lvl6pPr marL="3886200" indent="-1176338" defTabSz="4703763" eaLnBrk="0" fontAlgn="base" hangingPunct="0">
              <a:spcBef>
                <a:spcPct val="20000"/>
              </a:spcBef>
              <a:spcAft>
                <a:spcPct val="0"/>
              </a:spcAft>
              <a:buChar char="»"/>
              <a:defRPr sz="10300">
                <a:solidFill>
                  <a:schemeClr val="tx1"/>
                </a:solidFill>
                <a:latin typeface="Arial" charset="0"/>
              </a:defRPr>
            </a:lvl6pPr>
            <a:lvl7pPr marL="4343400" indent="-1176338" defTabSz="4703763" eaLnBrk="0" fontAlgn="base" hangingPunct="0">
              <a:spcBef>
                <a:spcPct val="20000"/>
              </a:spcBef>
              <a:spcAft>
                <a:spcPct val="0"/>
              </a:spcAft>
              <a:buChar char="»"/>
              <a:defRPr sz="10300">
                <a:solidFill>
                  <a:schemeClr val="tx1"/>
                </a:solidFill>
                <a:latin typeface="Arial" charset="0"/>
              </a:defRPr>
            </a:lvl7pPr>
            <a:lvl8pPr marL="4800600" indent="-1176338" defTabSz="4703763" eaLnBrk="0" fontAlgn="base" hangingPunct="0">
              <a:spcBef>
                <a:spcPct val="20000"/>
              </a:spcBef>
              <a:spcAft>
                <a:spcPct val="0"/>
              </a:spcAft>
              <a:buChar char="»"/>
              <a:defRPr sz="10300">
                <a:solidFill>
                  <a:schemeClr val="tx1"/>
                </a:solidFill>
                <a:latin typeface="Arial" charset="0"/>
              </a:defRPr>
            </a:lvl8pPr>
            <a:lvl9pPr marL="5257800" indent="-1176338" defTabSz="4703763" eaLnBrk="0" fontAlgn="base" hangingPunct="0">
              <a:spcBef>
                <a:spcPct val="20000"/>
              </a:spcBef>
              <a:spcAft>
                <a:spcPct val="0"/>
              </a:spcAft>
              <a:buChar char="»"/>
              <a:defRPr sz="10300">
                <a:solidFill>
                  <a:schemeClr val="tx1"/>
                </a:solidFill>
                <a:latin typeface="Arial" charset="0"/>
              </a:defRPr>
            </a:lvl9pPr>
          </a:lstStyle>
          <a:p>
            <a:pPr algn="ctr" eaLnBrk="1" hangingPunct="1">
              <a:spcBef>
                <a:spcPct val="0"/>
              </a:spcBef>
              <a:buFontTx/>
              <a:buNone/>
            </a:pPr>
            <a:r>
              <a:rPr lang="en-US" altLang="zh-CN" sz="6400" b="1">
                <a:solidFill>
                  <a:schemeClr val="bg1"/>
                </a:solidFill>
                <a:latin typeface="Lucida Grande" charset="0"/>
                <a:ea typeface="宋体" charset="-122"/>
              </a:rPr>
              <a:t>Overview of multi-fan wind tunnel</a:t>
            </a:r>
          </a:p>
        </p:txBody>
      </p:sp>
      <p:sp>
        <p:nvSpPr>
          <p:cNvPr id="3079" name="Text Box 40"/>
          <p:cNvSpPr txBox="1">
            <a:spLocks noChangeArrowheads="1"/>
          </p:cNvSpPr>
          <p:nvPr/>
        </p:nvSpPr>
        <p:spPr bwMode="auto">
          <a:xfrm>
            <a:off x="685800" y="8839200"/>
            <a:ext cx="15224125" cy="734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71433" tIns="85716" rIns="171433" bIns="85716"/>
          <a:lstStyle>
            <a:lvl1pPr defTabSz="4703763">
              <a:spcBef>
                <a:spcPct val="20000"/>
              </a:spcBef>
              <a:buChar char="•"/>
              <a:defRPr sz="16500">
                <a:solidFill>
                  <a:schemeClr val="tx1"/>
                </a:solidFill>
                <a:latin typeface="Arial" charset="0"/>
              </a:defRPr>
            </a:lvl1pPr>
            <a:lvl2pPr marL="857250" indent="-1471613" defTabSz="4703763">
              <a:spcBef>
                <a:spcPct val="20000"/>
              </a:spcBef>
              <a:buChar char="–"/>
              <a:defRPr sz="14400">
                <a:solidFill>
                  <a:schemeClr val="tx1"/>
                </a:solidFill>
                <a:latin typeface="Arial" charset="0"/>
              </a:defRPr>
            </a:lvl2pPr>
            <a:lvl3pPr marL="1714500" indent="-1171575" defTabSz="4703763">
              <a:spcBef>
                <a:spcPct val="20000"/>
              </a:spcBef>
              <a:buChar char="•"/>
              <a:defRPr sz="12400">
                <a:solidFill>
                  <a:schemeClr val="tx1"/>
                </a:solidFill>
                <a:latin typeface="Arial" charset="0"/>
              </a:defRPr>
            </a:lvl3pPr>
            <a:lvl4pPr marL="2571750" indent="-1173163" defTabSz="4703763">
              <a:spcBef>
                <a:spcPct val="20000"/>
              </a:spcBef>
              <a:buChar char="–"/>
              <a:defRPr sz="10300">
                <a:solidFill>
                  <a:schemeClr val="tx1"/>
                </a:solidFill>
                <a:latin typeface="Arial" charset="0"/>
              </a:defRPr>
            </a:lvl4pPr>
            <a:lvl5pPr marL="3429000" indent="-1176338" defTabSz="4703763">
              <a:spcBef>
                <a:spcPct val="20000"/>
              </a:spcBef>
              <a:buChar char="»"/>
              <a:defRPr sz="10300">
                <a:solidFill>
                  <a:schemeClr val="tx1"/>
                </a:solidFill>
                <a:latin typeface="Arial" charset="0"/>
              </a:defRPr>
            </a:lvl5pPr>
            <a:lvl6pPr marL="3886200" indent="-1176338" defTabSz="4703763" eaLnBrk="0" fontAlgn="base" hangingPunct="0">
              <a:spcBef>
                <a:spcPct val="20000"/>
              </a:spcBef>
              <a:spcAft>
                <a:spcPct val="0"/>
              </a:spcAft>
              <a:buChar char="»"/>
              <a:defRPr sz="10300">
                <a:solidFill>
                  <a:schemeClr val="tx1"/>
                </a:solidFill>
                <a:latin typeface="Arial" charset="0"/>
              </a:defRPr>
            </a:lvl6pPr>
            <a:lvl7pPr marL="4343400" indent="-1176338" defTabSz="4703763" eaLnBrk="0" fontAlgn="base" hangingPunct="0">
              <a:spcBef>
                <a:spcPct val="20000"/>
              </a:spcBef>
              <a:spcAft>
                <a:spcPct val="0"/>
              </a:spcAft>
              <a:buChar char="»"/>
              <a:defRPr sz="10300">
                <a:solidFill>
                  <a:schemeClr val="tx1"/>
                </a:solidFill>
                <a:latin typeface="Arial" charset="0"/>
              </a:defRPr>
            </a:lvl7pPr>
            <a:lvl8pPr marL="4800600" indent="-1176338" defTabSz="4703763" eaLnBrk="0" fontAlgn="base" hangingPunct="0">
              <a:spcBef>
                <a:spcPct val="20000"/>
              </a:spcBef>
              <a:spcAft>
                <a:spcPct val="0"/>
              </a:spcAft>
              <a:buChar char="»"/>
              <a:defRPr sz="10300">
                <a:solidFill>
                  <a:schemeClr val="tx1"/>
                </a:solidFill>
                <a:latin typeface="Arial" charset="0"/>
              </a:defRPr>
            </a:lvl8pPr>
            <a:lvl9pPr marL="5257800" indent="-1176338" defTabSz="4703763" eaLnBrk="0" fontAlgn="base" hangingPunct="0">
              <a:spcBef>
                <a:spcPct val="20000"/>
              </a:spcBef>
              <a:spcAft>
                <a:spcPct val="0"/>
              </a:spcAft>
              <a:buChar char="»"/>
              <a:defRPr sz="10300">
                <a:solidFill>
                  <a:schemeClr val="tx1"/>
                </a:solidFill>
                <a:latin typeface="Arial" charset="0"/>
              </a:defRPr>
            </a:lvl9pPr>
          </a:lstStyle>
          <a:p>
            <a:pPr algn="just" eaLnBrk="1" hangingPunct="1">
              <a:spcBef>
                <a:spcPct val="50000"/>
              </a:spcBef>
              <a:buFontTx/>
              <a:buNone/>
            </a:pPr>
            <a:r>
              <a:rPr lang="en-US" altLang="zh-CN" sz="4300">
                <a:latin typeface="Times New Roman" charset="0"/>
                <a:ea typeface="宋体" charset="-122"/>
                <a:cs typeface="Times New Roman" charset="0"/>
              </a:rPr>
              <a:t>To study the nuclear accident diffusion, the experiment is desperately needed to validate the atmospheric dispersion models. Many atmospheric tracer experiments are done before. But these experiments are not repeatable and hard to control variables. The atmospheric diffusion is affected by many factors, wind speed gradient, the turbulence, the deposition and so on. To explore these factors, the wind tunnel is used to simulate the dispersion. Traditionally, wind tunnel always takes the spires to simulate the atmospheric boundary layer passively. But the specific spire almost generates single wind profile. The multi-fan active wind tunnel is constructed to generate better wind profile. </a:t>
            </a:r>
          </a:p>
          <a:p>
            <a:pPr algn="just" eaLnBrk="1" hangingPunct="1">
              <a:spcBef>
                <a:spcPct val="50000"/>
              </a:spcBef>
              <a:buFontTx/>
              <a:buNone/>
            </a:pPr>
            <a:endParaRPr lang="en-US" altLang="zh-CN" sz="4300">
              <a:latin typeface="Times New Roman" charset="0"/>
              <a:ea typeface="宋体" charset="-122"/>
              <a:cs typeface="Times New Roman" charset="0"/>
            </a:endParaRPr>
          </a:p>
        </p:txBody>
      </p:sp>
      <p:sp>
        <p:nvSpPr>
          <p:cNvPr id="3080" name="Rectangle 42"/>
          <p:cNvSpPr>
            <a:spLocks noChangeArrowheads="1"/>
          </p:cNvSpPr>
          <p:nvPr/>
        </p:nvSpPr>
        <p:spPr bwMode="auto">
          <a:xfrm>
            <a:off x="2486025" y="1314450"/>
            <a:ext cx="514350" cy="5486400"/>
          </a:xfrm>
          <a:prstGeom prst="rect">
            <a:avLst/>
          </a:prstGeom>
          <a:solidFill>
            <a:srgbClr val="66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3800">
                <a:solidFill>
                  <a:schemeClr val="tx1"/>
                </a:solidFill>
                <a:latin typeface="Arial" charset="0"/>
              </a:defRPr>
            </a:lvl1pPr>
            <a:lvl2pPr marL="742950" indent="-285750">
              <a:defRPr sz="3800">
                <a:solidFill>
                  <a:schemeClr val="tx1"/>
                </a:solidFill>
                <a:latin typeface="Arial" charset="0"/>
              </a:defRPr>
            </a:lvl2pPr>
            <a:lvl3pPr marL="1143000" indent="-228600">
              <a:defRPr sz="3800">
                <a:solidFill>
                  <a:schemeClr val="tx1"/>
                </a:solidFill>
                <a:latin typeface="Arial" charset="0"/>
              </a:defRPr>
            </a:lvl3pPr>
            <a:lvl4pPr marL="1600200" indent="-228600">
              <a:defRPr sz="3800">
                <a:solidFill>
                  <a:schemeClr val="tx1"/>
                </a:solidFill>
                <a:latin typeface="Arial" charset="0"/>
              </a:defRPr>
            </a:lvl4pPr>
            <a:lvl5pPr marL="2057400" indent="-228600">
              <a:defRPr sz="3800">
                <a:solidFill>
                  <a:schemeClr val="tx1"/>
                </a:solidFill>
                <a:latin typeface="Arial" charset="0"/>
              </a:defRPr>
            </a:lvl5pPr>
            <a:lvl6pPr marL="2514600" indent="-228600" eaLnBrk="0" fontAlgn="base" hangingPunct="0">
              <a:spcBef>
                <a:spcPct val="0"/>
              </a:spcBef>
              <a:spcAft>
                <a:spcPct val="0"/>
              </a:spcAft>
              <a:defRPr sz="3800">
                <a:solidFill>
                  <a:schemeClr val="tx1"/>
                </a:solidFill>
                <a:latin typeface="Arial" charset="0"/>
              </a:defRPr>
            </a:lvl6pPr>
            <a:lvl7pPr marL="2971800" indent="-228600" eaLnBrk="0" fontAlgn="base" hangingPunct="0">
              <a:spcBef>
                <a:spcPct val="0"/>
              </a:spcBef>
              <a:spcAft>
                <a:spcPct val="0"/>
              </a:spcAft>
              <a:defRPr sz="3800">
                <a:solidFill>
                  <a:schemeClr val="tx1"/>
                </a:solidFill>
                <a:latin typeface="Arial" charset="0"/>
              </a:defRPr>
            </a:lvl7pPr>
            <a:lvl8pPr marL="3429000" indent="-228600" eaLnBrk="0" fontAlgn="base" hangingPunct="0">
              <a:spcBef>
                <a:spcPct val="0"/>
              </a:spcBef>
              <a:spcAft>
                <a:spcPct val="0"/>
              </a:spcAft>
              <a:defRPr sz="3800">
                <a:solidFill>
                  <a:schemeClr val="tx1"/>
                </a:solidFill>
                <a:latin typeface="Arial" charset="0"/>
              </a:defRPr>
            </a:lvl8pPr>
            <a:lvl9pPr marL="3886200" indent="-228600" eaLnBrk="0" fontAlgn="base" hangingPunct="0">
              <a:spcBef>
                <a:spcPct val="0"/>
              </a:spcBef>
              <a:spcAft>
                <a:spcPct val="0"/>
              </a:spcAft>
              <a:defRPr sz="3800">
                <a:solidFill>
                  <a:schemeClr val="tx1"/>
                </a:solidFill>
                <a:latin typeface="Arial" charset="0"/>
              </a:defRPr>
            </a:lvl9pPr>
          </a:lstStyle>
          <a:p>
            <a:pPr eaLnBrk="1" hangingPunct="1"/>
            <a:endParaRPr lang="zh-CN" altLang="en-US">
              <a:ea typeface="宋体" charset="-122"/>
            </a:endParaRPr>
          </a:p>
        </p:txBody>
      </p:sp>
      <p:sp>
        <p:nvSpPr>
          <p:cNvPr id="3081" name="Rectangle 43"/>
          <p:cNvSpPr>
            <a:spLocks noChangeArrowheads="1"/>
          </p:cNvSpPr>
          <p:nvPr/>
        </p:nvSpPr>
        <p:spPr bwMode="auto">
          <a:xfrm>
            <a:off x="46377225" y="1304925"/>
            <a:ext cx="514350" cy="5486400"/>
          </a:xfrm>
          <a:prstGeom prst="rect">
            <a:avLst/>
          </a:prstGeom>
          <a:solidFill>
            <a:srgbClr val="66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3800">
                <a:solidFill>
                  <a:schemeClr val="tx1"/>
                </a:solidFill>
                <a:latin typeface="Arial" charset="0"/>
              </a:defRPr>
            </a:lvl1pPr>
            <a:lvl2pPr marL="742950" indent="-285750">
              <a:defRPr sz="3800">
                <a:solidFill>
                  <a:schemeClr val="tx1"/>
                </a:solidFill>
                <a:latin typeface="Arial" charset="0"/>
              </a:defRPr>
            </a:lvl2pPr>
            <a:lvl3pPr marL="1143000" indent="-228600">
              <a:defRPr sz="3800">
                <a:solidFill>
                  <a:schemeClr val="tx1"/>
                </a:solidFill>
                <a:latin typeface="Arial" charset="0"/>
              </a:defRPr>
            </a:lvl3pPr>
            <a:lvl4pPr marL="1600200" indent="-228600">
              <a:defRPr sz="3800">
                <a:solidFill>
                  <a:schemeClr val="tx1"/>
                </a:solidFill>
                <a:latin typeface="Arial" charset="0"/>
              </a:defRPr>
            </a:lvl4pPr>
            <a:lvl5pPr marL="2057400" indent="-228600">
              <a:defRPr sz="3800">
                <a:solidFill>
                  <a:schemeClr val="tx1"/>
                </a:solidFill>
                <a:latin typeface="Arial" charset="0"/>
              </a:defRPr>
            </a:lvl5pPr>
            <a:lvl6pPr marL="2514600" indent="-228600" eaLnBrk="0" fontAlgn="base" hangingPunct="0">
              <a:spcBef>
                <a:spcPct val="0"/>
              </a:spcBef>
              <a:spcAft>
                <a:spcPct val="0"/>
              </a:spcAft>
              <a:defRPr sz="3800">
                <a:solidFill>
                  <a:schemeClr val="tx1"/>
                </a:solidFill>
                <a:latin typeface="Arial" charset="0"/>
              </a:defRPr>
            </a:lvl6pPr>
            <a:lvl7pPr marL="2971800" indent="-228600" eaLnBrk="0" fontAlgn="base" hangingPunct="0">
              <a:spcBef>
                <a:spcPct val="0"/>
              </a:spcBef>
              <a:spcAft>
                <a:spcPct val="0"/>
              </a:spcAft>
              <a:defRPr sz="3800">
                <a:solidFill>
                  <a:schemeClr val="tx1"/>
                </a:solidFill>
                <a:latin typeface="Arial" charset="0"/>
              </a:defRPr>
            </a:lvl7pPr>
            <a:lvl8pPr marL="3429000" indent="-228600" eaLnBrk="0" fontAlgn="base" hangingPunct="0">
              <a:spcBef>
                <a:spcPct val="0"/>
              </a:spcBef>
              <a:spcAft>
                <a:spcPct val="0"/>
              </a:spcAft>
              <a:defRPr sz="3800">
                <a:solidFill>
                  <a:schemeClr val="tx1"/>
                </a:solidFill>
                <a:latin typeface="Arial" charset="0"/>
              </a:defRPr>
            </a:lvl8pPr>
            <a:lvl9pPr marL="3886200" indent="-228600" eaLnBrk="0" fontAlgn="base" hangingPunct="0">
              <a:spcBef>
                <a:spcPct val="0"/>
              </a:spcBef>
              <a:spcAft>
                <a:spcPct val="0"/>
              </a:spcAft>
              <a:defRPr sz="3800">
                <a:solidFill>
                  <a:schemeClr val="tx1"/>
                </a:solidFill>
                <a:latin typeface="Arial" charset="0"/>
              </a:defRPr>
            </a:lvl9pPr>
          </a:lstStyle>
          <a:p>
            <a:pPr eaLnBrk="1" hangingPunct="1"/>
            <a:endParaRPr lang="zh-CN" altLang="en-US">
              <a:ea typeface="宋体" charset="-122"/>
            </a:endParaRPr>
          </a:p>
        </p:txBody>
      </p:sp>
      <p:sp>
        <p:nvSpPr>
          <p:cNvPr id="3083" name="Text Box 44"/>
          <p:cNvSpPr txBox="1">
            <a:spLocks noChangeArrowheads="1"/>
          </p:cNvSpPr>
          <p:nvPr/>
        </p:nvSpPr>
        <p:spPr bwMode="auto">
          <a:xfrm>
            <a:off x="29565600" y="5573713"/>
            <a:ext cx="1536065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433" tIns="85716" rIns="171433" bIns="85716">
            <a:spAutoFit/>
          </a:bodyPr>
          <a:lstStyle>
            <a:lvl1pPr defTabSz="4703763">
              <a:spcBef>
                <a:spcPct val="20000"/>
              </a:spcBef>
              <a:buChar char="•"/>
              <a:defRPr sz="16500">
                <a:solidFill>
                  <a:schemeClr val="tx1"/>
                </a:solidFill>
                <a:latin typeface="Arial" panose="020B0604020202020204" pitchFamily="34" charset="0"/>
              </a:defRPr>
            </a:lvl1pPr>
            <a:lvl2pPr marL="857250" indent="-1471613" defTabSz="4703763">
              <a:spcBef>
                <a:spcPct val="20000"/>
              </a:spcBef>
              <a:buChar char="–"/>
              <a:defRPr sz="14400">
                <a:solidFill>
                  <a:schemeClr val="tx1"/>
                </a:solidFill>
                <a:latin typeface="Arial" panose="020B0604020202020204" pitchFamily="34" charset="0"/>
              </a:defRPr>
            </a:lvl2pPr>
            <a:lvl3pPr marL="1714500" indent="-1171575" defTabSz="4703763">
              <a:spcBef>
                <a:spcPct val="20000"/>
              </a:spcBef>
              <a:buChar char="•"/>
              <a:defRPr sz="12400">
                <a:solidFill>
                  <a:schemeClr val="tx1"/>
                </a:solidFill>
                <a:latin typeface="Arial" panose="020B0604020202020204" pitchFamily="34" charset="0"/>
              </a:defRPr>
            </a:lvl3pPr>
            <a:lvl4pPr marL="2571750" indent="-1173163" defTabSz="4703763">
              <a:spcBef>
                <a:spcPct val="20000"/>
              </a:spcBef>
              <a:buChar char="–"/>
              <a:defRPr sz="10300">
                <a:solidFill>
                  <a:schemeClr val="tx1"/>
                </a:solidFill>
                <a:latin typeface="Arial" panose="020B0604020202020204" pitchFamily="34" charset="0"/>
              </a:defRPr>
            </a:lvl4pPr>
            <a:lvl5pPr marL="3429000" indent="-1176338" defTabSz="4703763">
              <a:spcBef>
                <a:spcPct val="20000"/>
              </a:spcBef>
              <a:buChar char="»"/>
              <a:defRPr sz="10300">
                <a:solidFill>
                  <a:schemeClr val="tx1"/>
                </a:solidFill>
                <a:latin typeface="Arial" panose="020B0604020202020204" pitchFamily="34" charset="0"/>
              </a:defRPr>
            </a:lvl5pPr>
            <a:lvl6pPr marL="3886200" indent="-1176338" defTabSz="4703763" eaLnBrk="0" fontAlgn="base" hangingPunct="0">
              <a:spcBef>
                <a:spcPct val="20000"/>
              </a:spcBef>
              <a:spcAft>
                <a:spcPct val="0"/>
              </a:spcAft>
              <a:buChar char="»"/>
              <a:defRPr sz="10300">
                <a:solidFill>
                  <a:schemeClr val="tx1"/>
                </a:solidFill>
                <a:latin typeface="Arial" panose="020B0604020202020204" pitchFamily="34" charset="0"/>
              </a:defRPr>
            </a:lvl6pPr>
            <a:lvl7pPr marL="4343400" indent="-1176338" defTabSz="4703763" eaLnBrk="0" fontAlgn="base" hangingPunct="0">
              <a:spcBef>
                <a:spcPct val="20000"/>
              </a:spcBef>
              <a:spcAft>
                <a:spcPct val="0"/>
              </a:spcAft>
              <a:buChar char="»"/>
              <a:defRPr sz="10300">
                <a:solidFill>
                  <a:schemeClr val="tx1"/>
                </a:solidFill>
                <a:latin typeface="Arial" panose="020B0604020202020204" pitchFamily="34" charset="0"/>
              </a:defRPr>
            </a:lvl7pPr>
            <a:lvl8pPr marL="4800600" indent="-1176338" defTabSz="4703763" eaLnBrk="0" fontAlgn="base" hangingPunct="0">
              <a:spcBef>
                <a:spcPct val="20000"/>
              </a:spcBef>
              <a:spcAft>
                <a:spcPct val="0"/>
              </a:spcAft>
              <a:buChar char="»"/>
              <a:defRPr sz="10300">
                <a:solidFill>
                  <a:schemeClr val="tx1"/>
                </a:solidFill>
                <a:latin typeface="Arial" panose="020B0604020202020204" pitchFamily="34" charset="0"/>
              </a:defRPr>
            </a:lvl8pPr>
            <a:lvl9pPr marL="5257800" indent="-1176338" defTabSz="4703763" eaLnBrk="0" fontAlgn="base" hangingPunct="0">
              <a:spcBef>
                <a:spcPct val="20000"/>
              </a:spcBef>
              <a:spcAft>
                <a:spcPct val="0"/>
              </a:spcAft>
              <a:buChar char="»"/>
              <a:defRPr sz="10300">
                <a:solidFill>
                  <a:schemeClr val="tx1"/>
                </a:solidFill>
                <a:latin typeface="Arial" panose="020B0604020202020204" pitchFamily="34" charset="0"/>
              </a:defRPr>
            </a:lvl9pPr>
          </a:lstStyle>
          <a:p>
            <a:pPr algn="r" eaLnBrk="1" hangingPunct="1">
              <a:spcBef>
                <a:spcPct val="50000"/>
              </a:spcBef>
              <a:buFontTx/>
              <a:buNone/>
              <a:defRPr/>
            </a:pPr>
            <a:r>
              <a:rPr lang="en-US" altLang="zh-CN" sz="6000" dirty="0" smtClean="0">
                <a:solidFill>
                  <a:schemeClr val="bg1"/>
                </a:solidFill>
                <a:latin typeface="Lucida Grande" pitchFamily="2" charset="0"/>
                <a:ea typeface="宋体" panose="02010600030101010101" pitchFamily="2" charset="-122"/>
                <a:cs typeface="+mj-cs"/>
              </a:rPr>
              <a:t>Email: fanhaimin@sjtu.edu.cn</a:t>
            </a:r>
          </a:p>
        </p:txBody>
      </p:sp>
      <p:grpSp>
        <p:nvGrpSpPr>
          <p:cNvPr id="2" name="组合 31"/>
          <p:cNvGrpSpPr>
            <a:grpSpLocks/>
          </p:cNvGrpSpPr>
          <p:nvPr/>
        </p:nvGrpSpPr>
        <p:grpSpPr bwMode="auto">
          <a:xfrm>
            <a:off x="1962150" y="17872075"/>
            <a:ext cx="14179550" cy="7804150"/>
            <a:chOff x="195263" y="598488"/>
            <a:chExt cx="8609012" cy="4348162"/>
          </a:xfrm>
        </p:grpSpPr>
        <p:grpSp>
          <p:nvGrpSpPr>
            <p:cNvPr id="3156" name="组合 10"/>
            <p:cNvGrpSpPr>
              <a:grpSpLocks/>
            </p:cNvGrpSpPr>
            <p:nvPr/>
          </p:nvGrpSpPr>
          <p:grpSpPr bwMode="auto">
            <a:xfrm>
              <a:off x="195263" y="598488"/>
              <a:ext cx="8609012" cy="4348162"/>
              <a:chOff x="107504" y="508000"/>
              <a:chExt cx="8608316" cy="4348778"/>
            </a:xfrm>
          </p:grpSpPr>
          <p:pic>
            <p:nvPicPr>
              <p:cNvPr id="40" name="图片 39"/>
              <p:cNvPicPr>
                <a:picLocks noChangeAspect="1"/>
              </p:cNvPicPr>
              <p:nvPr/>
            </p:nvPicPr>
            <p:blipFill>
              <a:blip r:embed="rId3"/>
              <a:stretch>
                <a:fillRect/>
              </a:stretch>
            </p:blipFill>
            <p:spPr>
              <a:xfrm>
                <a:off x="107504" y="508000"/>
                <a:ext cx="8318081" cy="4348778"/>
              </a:xfrm>
              <a:prstGeom prst="rect">
                <a:avLst/>
              </a:prstGeom>
              <a:effectLst>
                <a:reflection stA="0" endPos="65000" dist="50800" dir="5400000" sy="-100000" algn="bl" rotWithShape="0"/>
              </a:effectLst>
            </p:spPr>
          </p:pic>
          <p:cxnSp>
            <p:nvCxnSpPr>
              <p:cNvPr id="41" name="直接箭头连接符 40"/>
              <p:cNvCxnSpPr/>
              <p:nvPr/>
            </p:nvCxnSpPr>
            <p:spPr>
              <a:xfrm flipV="1">
                <a:off x="357118" y="2308196"/>
                <a:ext cx="7671540" cy="179577"/>
              </a:xfrm>
              <a:prstGeom prst="straightConnector1">
                <a:avLst/>
              </a:prstGeom>
              <a:ln w="25400">
                <a:solidFill>
                  <a:schemeClr val="accent2">
                    <a:lumMod val="60000"/>
                    <a:lumOff val="40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线形标注 2 41"/>
              <p:cNvSpPr/>
              <p:nvPr/>
            </p:nvSpPr>
            <p:spPr>
              <a:xfrm>
                <a:off x="7668212" y="620347"/>
                <a:ext cx="1047608" cy="427270"/>
              </a:xfrm>
              <a:prstGeom prst="borderCallout2">
                <a:avLst>
                  <a:gd name="adj1" fmla="val 18750"/>
                  <a:gd name="adj2" fmla="val -1404"/>
                  <a:gd name="adj3" fmla="val 18750"/>
                  <a:gd name="adj4" fmla="val -16667"/>
                  <a:gd name="adj5" fmla="val 395038"/>
                  <a:gd name="adj6" fmla="val -58359"/>
                </a:avLst>
              </a:prstGeom>
              <a:ln w="12700">
                <a:solidFill>
                  <a:srgbClr val="0070C0"/>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sz="3800">
                    <a:solidFill>
                      <a:schemeClr val="tx1"/>
                    </a:solidFill>
                    <a:latin typeface="Arial" panose="020B0604020202020204" pitchFamily="34" charset="0"/>
                  </a:defRPr>
                </a:lvl1pPr>
                <a:lvl2pPr marL="742950" indent="-285750">
                  <a:defRPr sz="3800">
                    <a:solidFill>
                      <a:schemeClr val="tx1"/>
                    </a:solidFill>
                    <a:latin typeface="Arial" panose="020B0604020202020204" pitchFamily="34" charset="0"/>
                  </a:defRPr>
                </a:lvl2pPr>
                <a:lvl3pPr marL="1143000" indent="-228600">
                  <a:defRPr sz="3800">
                    <a:solidFill>
                      <a:schemeClr val="tx1"/>
                    </a:solidFill>
                    <a:latin typeface="Arial" panose="020B0604020202020204" pitchFamily="34" charset="0"/>
                  </a:defRPr>
                </a:lvl3pPr>
                <a:lvl4pPr marL="1600200" indent="-228600">
                  <a:defRPr sz="3800">
                    <a:solidFill>
                      <a:schemeClr val="tx1"/>
                    </a:solidFill>
                    <a:latin typeface="Arial" panose="020B0604020202020204" pitchFamily="34" charset="0"/>
                  </a:defRPr>
                </a:lvl4pPr>
                <a:lvl5pPr marL="2057400" indent="-228600">
                  <a:defRPr sz="3800">
                    <a:solidFill>
                      <a:schemeClr val="tx1"/>
                    </a:solidFill>
                    <a:latin typeface="Arial" panose="020B0604020202020204" pitchFamily="34" charset="0"/>
                  </a:defRPr>
                </a:lvl5pPr>
                <a:lvl6pPr marL="2514600" indent="-228600" eaLnBrk="0" fontAlgn="base" hangingPunct="0">
                  <a:spcBef>
                    <a:spcPct val="0"/>
                  </a:spcBef>
                  <a:spcAft>
                    <a:spcPct val="0"/>
                  </a:spcAft>
                  <a:defRPr sz="3800">
                    <a:solidFill>
                      <a:schemeClr val="tx1"/>
                    </a:solidFill>
                    <a:latin typeface="Arial" panose="020B0604020202020204" pitchFamily="34" charset="0"/>
                  </a:defRPr>
                </a:lvl6pPr>
                <a:lvl7pPr marL="2971800" indent="-228600" eaLnBrk="0" fontAlgn="base" hangingPunct="0">
                  <a:spcBef>
                    <a:spcPct val="0"/>
                  </a:spcBef>
                  <a:spcAft>
                    <a:spcPct val="0"/>
                  </a:spcAft>
                  <a:defRPr sz="3800">
                    <a:solidFill>
                      <a:schemeClr val="tx1"/>
                    </a:solidFill>
                    <a:latin typeface="Arial" panose="020B0604020202020204" pitchFamily="34" charset="0"/>
                  </a:defRPr>
                </a:lvl7pPr>
                <a:lvl8pPr marL="3429000" indent="-228600" eaLnBrk="0" fontAlgn="base" hangingPunct="0">
                  <a:spcBef>
                    <a:spcPct val="0"/>
                  </a:spcBef>
                  <a:spcAft>
                    <a:spcPct val="0"/>
                  </a:spcAft>
                  <a:defRPr sz="3800">
                    <a:solidFill>
                      <a:schemeClr val="tx1"/>
                    </a:solidFill>
                    <a:latin typeface="Arial" panose="020B0604020202020204" pitchFamily="34" charset="0"/>
                  </a:defRPr>
                </a:lvl8pPr>
                <a:lvl9pPr marL="3886200" indent="-228600" eaLnBrk="0" fontAlgn="base" hangingPunct="0">
                  <a:spcBef>
                    <a:spcPct val="0"/>
                  </a:spcBef>
                  <a:spcAft>
                    <a:spcPct val="0"/>
                  </a:spcAft>
                  <a:defRPr sz="3800">
                    <a:solidFill>
                      <a:schemeClr val="tx1"/>
                    </a:solidFill>
                    <a:latin typeface="Arial" panose="020B0604020202020204" pitchFamily="34" charset="0"/>
                  </a:defRPr>
                </a:lvl9pPr>
              </a:lstStyle>
              <a:p>
                <a:pPr algn="ctr">
                  <a:defRPr/>
                </a:pPr>
                <a:r>
                  <a:rPr lang="en-US" altLang="zh-CN" sz="2000" smtClean="0">
                    <a:latin typeface="Times New Roman" panose="02020603050405020304" pitchFamily="18" charset="0"/>
                    <a:ea typeface="宋体" panose="02010600030101010101" pitchFamily="2" charset="-122"/>
                    <a:cs typeface="Times New Roman" panose="02020603050405020304" pitchFamily="18" charset="0"/>
                  </a:rPr>
                  <a:t>L:8.7m</a:t>
                </a:r>
                <a:endParaRPr lang="zh-CN" altLang="en-US" sz="2000" smtClean="0">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43" name="直接箭头连接符 42"/>
              <p:cNvCxnSpPr/>
              <p:nvPr/>
            </p:nvCxnSpPr>
            <p:spPr>
              <a:xfrm flipV="1">
                <a:off x="3527893" y="1768580"/>
                <a:ext cx="180223" cy="2519390"/>
              </a:xfrm>
              <a:prstGeom prst="straightConnector1">
                <a:avLst/>
              </a:prstGeom>
              <a:ln w="25400">
                <a:solidFill>
                  <a:schemeClr val="accent2">
                    <a:lumMod val="60000"/>
                    <a:lumOff val="40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线形标注 2 43"/>
              <p:cNvSpPr/>
              <p:nvPr/>
            </p:nvSpPr>
            <p:spPr>
              <a:xfrm>
                <a:off x="1583986" y="728270"/>
                <a:ext cx="1116036" cy="410462"/>
              </a:xfrm>
              <a:prstGeom prst="borderCallout2">
                <a:avLst>
                  <a:gd name="adj1" fmla="val 54023"/>
                  <a:gd name="adj2" fmla="val 100774"/>
                  <a:gd name="adj3" fmla="val 122218"/>
                  <a:gd name="adj4" fmla="val 142188"/>
                  <a:gd name="adj5" fmla="val 560381"/>
                  <a:gd name="adj6" fmla="val 181307"/>
                </a:avLst>
              </a:prstGeom>
              <a:ln w="12700">
                <a:solidFill>
                  <a:srgbClr val="0070C0"/>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sz="3800">
                    <a:solidFill>
                      <a:schemeClr val="tx1"/>
                    </a:solidFill>
                    <a:latin typeface="Arial" panose="020B0604020202020204" pitchFamily="34" charset="0"/>
                  </a:defRPr>
                </a:lvl1pPr>
                <a:lvl2pPr marL="742950" indent="-285750">
                  <a:defRPr sz="3800">
                    <a:solidFill>
                      <a:schemeClr val="tx1"/>
                    </a:solidFill>
                    <a:latin typeface="Arial" panose="020B0604020202020204" pitchFamily="34" charset="0"/>
                  </a:defRPr>
                </a:lvl2pPr>
                <a:lvl3pPr marL="1143000" indent="-228600">
                  <a:defRPr sz="3800">
                    <a:solidFill>
                      <a:schemeClr val="tx1"/>
                    </a:solidFill>
                    <a:latin typeface="Arial" panose="020B0604020202020204" pitchFamily="34" charset="0"/>
                  </a:defRPr>
                </a:lvl3pPr>
                <a:lvl4pPr marL="1600200" indent="-228600">
                  <a:defRPr sz="3800">
                    <a:solidFill>
                      <a:schemeClr val="tx1"/>
                    </a:solidFill>
                    <a:latin typeface="Arial" panose="020B0604020202020204" pitchFamily="34" charset="0"/>
                  </a:defRPr>
                </a:lvl4pPr>
                <a:lvl5pPr marL="2057400" indent="-228600">
                  <a:defRPr sz="3800">
                    <a:solidFill>
                      <a:schemeClr val="tx1"/>
                    </a:solidFill>
                    <a:latin typeface="Arial" panose="020B0604020202020204" pitchFamily="34" charset="0"/>
                  </a:defRPr>
                </a:lvl5pPr>
                <a:lvl6pPr marL="2514600" indent="-228600" eaLnBrk="0" fontAlgn="base" hangingPunct="0">
                  <a:spcBef>
                    <a:spcPct val="0"/>
                  </a:spcBef>
                  <a:spcAft>
                    <a:spcPct val="0"/>
                  </a:spcAft>
                  <a:defRPr sz="3800">
                    <a:solidFill>
                      <a:schemeClr val="tx1"/>
                    </a:solidFill>
                    <a:latin typeface="Arial" panose="020B0604020202020204" pitchFamily="34" charset="0"/>
                  </a:defRPr>
                </a:lvl6pPr>
                <a:lvl7pPr marL="2971800" indent="-228600" eaLnBrk="0" fontAlgn="base" hangingPunct="0">
                  <a:spcBef>
                    <a:spcPct val="0"/>
                  </a:spcBef>
                  <a:spcAft>
                    <a:spcPct val="0"/>
                  </a:spcAft>
                  <a:defRPr sz="3800">
                    <a:solidFill>
                      <a:schemeClr val="tx1"/>
                    </a:solidFill>
                    <a:latin typeface="Arial" panose="020B0604020202020204" pitchFamily="34" charset="0"/>
                  </a:defRPr>
                </a:lvl7pPr>
                <a:lvl8pPr marL="3429000" indent="-228600" eaLnBrk="0" fontAlgn="base" hangingPunct="0">
                  <a:spcBef>
                    <a:spcPct val="0"/>
                  </a:spcBef>
                  <a:spcAft>
                    <a:spcPct val="0"/>
                  </a:spcAft>
                  <a:defRPr sz="3800">
                    <a:solidFill>
                      <a:schemeClr val="tx1"/>
                    </a:solidFill>
                    <a:latin typeface="Arial" panose="020B0604020202020204" pitchFamily="34" charset="0"/>
                  </a:defRPr>
                </a:lvl8pPr>
                <a:lvl9pPr marL="3886200" indent="-228600" eaLnBrk="0" fontAlgn="base" hangingPunct="0">
                  <a:spcBef>
                    <a:spcPct val="0"/>
                  </a:spcBef>
                  <a:spcAft>
                    <a:spcPct val="0"/>
                  </a:spcAft>
                  <a:defRPr sz="3800">
                    <a:solidFill>
                      <a:schemeClr val="tx1"/>
                    </a:solidFill>
                    <a:latin typeface="Arial" panose="020B0604020202020204" pitchFamily="34" charset="0"/>
                  </a:defRPr>
                </a:lvl9pPr>
              </a:lstStyle>
              <a:p>
                <a:pPr algn="ctr">
                  <a:defRPr/>
                </a:pPr>
                <a:r>
                  <a:rPr lang="en-US" altLang="zh-CN" sz="2000" smtClean="0">
                    <a:latin typeface="Times New Roman" panose="02020603050405020304" pitchFamily="18" charset="0"/>
                    <a:ea typeface="宋体" panose="02010600030101010101" pitchFamily="2" charset="-122"/>
                    <a:cs typeface="Times New Roman" panose="02020603050405020304" pitchFamily="18" charset="0"/>
                  </a:rPr>
                  <a:t>H: 2.7m</a:t>
                </a:r>
                <a:endParaRPr lang="zh-CN" altLang="en-US" sz="2000" smtClean="0">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3157" name="组合 22"/>
            <p:cNvGrpSpPr>
              <a:grpSpLocks/>
            </p:cNvGrpSpPr>
            <p:nvPr/>
          </p:nvGrpSpPr>
          <p:grpSpPr bwMode="auto">
            <a:xfrm>
              <a:off x="2516188" y="2560638"/>
              <a:ext cx="182562" cy="585787"/>
              <a:chOff x="-612576" y="2030709"/>
              <a:chExt cx="351471" cy="1163725"/>
            </a:xfrm>
          </p:grpSpPr>
          <p:sp>
            <p:nvSpPr>
              <p:cNvPr id="37" name="任意多边形 36"/>
              <p:cNvSpPr/>
              <p:nvPr/>
            </p:nvSpPr>
            <p:spPr bwMode="auto">
              <a:xfrm>
                <a:off x="-508662" y="2175862"/>
                <a:ext cx="246795" cy="873294"/>
              </a:xfrm>
              <a:custGeom>
                <a:avLst/>
                <a:gdLst>
                  <a:gd name="connsiteX0" fmla="*/ 0 w 246895"/>
                  <a:gd name="connsiteY0" fmla="*/ 0 h 870857"/>
                  <a:gd name="connsiteX1" fmla="*/ 246743 w 246895"/>
                  <a:gd name="connsiteY1" fmla="*/ 449943 h 870857"/>
                  <a:gd name="connsiteX2" fmla="*/ 29029 w 246895"/>
                  <a:gd name="connsiteY2" fmla="*/ 870857 h 870857"/>
                </a:gdLst>
                <a:ahLst/>
                <a:cxnLst>
                  <a:cxn ang="0">
                    <a:pos x="connsiteX0" y="connsiteY0"/>
                  </a:cxn>
                  <a:cxn ang="0">
                    <a:pos x="connsiteX1" y="connsiteY1"/>
                  </a:cxn>
                  <a:cxn ang="0">
                    <a:pos x="connsiteX2" y="connsiteY2"/>
                  </a:cxn>
                </a:cxnLst>
                <a:rect l="l" t="t" r="r" b="b"/>
                <a:pathLst>
                  <a:path w="246895" h="870857">
                    <a:moveTo>
                      <a:pt x="0" y="0"/>
                    </a:moveTo>
                    <a:cubicBezTo>
                      <a:pt x="120952" y="152400"/>
                      <a:pt x="241905" y="304800"/>
                      <a:pt x="246743" y="449943"/>
                    </a:cubicBezTo>
                    <a:cubicBezTo>
                      <a:pt x="251581" y="595086"/>
                      <a:pt x="140305" y="732971"/>
                      <a:pt x="29029" y="870857"/>
                    </a:cubicBezTo>
                  </a:path>
                </a:pathLst>
              </a:custGeom>
              <a:ln w="50800">
                <a:solidFill>
                  <a:srgbClr val="8A7E8A"/>
                </a:solidFill>
                <a:headEnd type="none" w="med" len="med"/>
                <a:tailEnd type="none" w="med" len="med"/>
              </a:ln>
            </p:spPr>
            <p:style>
              <a:lnRef idx="1">
                <a:schemeClr val="accent4"/>
              </a:lnRef>
              <a:fillRef idx="0">
                <a:schemeClr val="accent4"/>
              </a:fillRef>
              <a:effectRef idx="0">
                <a:schemeClr val="accent4"/>
              </a:effectRef>
              <a:fontRef idx="minor">
                <a:schemeClr val="tx1"/>
              </a:fontRef>
            </p:style>
            <p:txBody>
              <a:bodyPr tIns="54000" anchorCtr="1"/>
              <a:lstStyle/>
              <a:p>
                <a:pPr eaLnBrk="1" hangingPunct="1">
                  <a:defRPr/>
                </a:pPr>
                <a:endParaRPr lang="zh-CN" altLang="en-US">
                  <a:solidFill>
                    <a:srgbClr val="000066"/>
                  </a:solidFill>
                  <a:latin typeface="Times New Roman" pitchFamily="18" charset="0"/>
                </a:endParaRPr>
              </a:p>
            </p:txBody>
          </p:sp>
          <p:cxnSp>
            <p:nvCxnSpPr>
              <p:cNvPr id="38" name="直接箭头连接符 37"/>
              <p:cNvCxnSpPr/>
              <p:nvPr/>
            </p:nvCxnSpPr>
            <p:spPr bwMode="auto">
              <a:xfrm flipH="1" flipV="1">
                <a:off x="-599586" y="2030019"/>
                <a:ext cx="102057" cy="151113"/>
              </a:xfrm>
              <a:prstGeom prst="straightConnector1">
                <a:avLst/>
              </a:prstGeom>
              <a:ln w="50800">
                <a:solidFill>
                  <a:srgbClr val="8A7E8A"/>
                </a:solidFill>
                <a:headEnd type="none" w="med" len="med"/>
                <a:tailEnd type="triangle"/>
              </a:ln>
            </p:spPr>
            <p:style>
              <a:lnRef idx="1">
                <a:schemeClr val="accent4"/>
              </a:lnRef>
              <a:fillRef idx="0">
                <a:schemeClr val="accent4"/>
              </a:fillRef>
              <a:effectRef idx="0">
                <a:schemeClr val="accent4"/>
              </a:effectRef>
              <a:fontRef idx="minor">
                <a:schemeClr val="tx1"/>
              </a:fontRef>
            </p:style>
          </p:cxnSp>
          <p:cxnSp>
            <p:nvCxnSpPr>
              <p:cNvPr id="39" name="直接箭头连接符 38"/>
              <p:cNvCxnSpPr/>
              <p:nvPr/>
            </p:nvCxnSpPr>
            <p:spPr bwMode="auto">
              <a:xfrm flipH="1">
                <a:off x="-612576" y="2992928"/>
                <a:ext cx="170715" cy="202071"/>
              </a:xfrm>
              <a:prstGeom prst="straightConnector1">
                <a:avLst/>
              </a:prstGeom>
              <a:ln w="50800">
                <a:solidFill>
                  <a:srgbClr val="8A7E8A"/>
                </a:solidFill>
                <a:headEnd type="none" w="med" len="med"/>
                <a:tailEnd type="triangle"/>
              </a:ln>
            </p:spPr>
            <p:style>
              <a:lnRef idx="1">
                <a:schemeClr val="accent4"/>
              </a:lnRef>
              <a:fillRef idx="0">
                <a:schemeClr val="accent4"/>
              </a:fillRef>
              <a:effectRef idx="0">
                <a:schemeClr val="accent4"/>
              </a:effectRef>
              <a:fontRef idx="minor">
                <a:schemeClr val="tx1"/>
              </a:fontRef>
            </p:style>
          </p:cxnSp>
        </p:grpSp>
        <p:sp>
          <p:nvSpPr>
            <p:cNvPr id="35" name="矩形 34"/>
            <p:cNvSpPr/>
            <p:nvPr/>
          </p:nvSpPr>
          <p:spPr>
            <a:xfrm>
              <a:off x="652123" y="3935676"/>
              <a:ext cx="1214437" cy="307803"/>
            </a:xfrm>
            <a:prstGeom prst="rect">
              <a:avLst/>
            </a:prstGeom>
            <a:ln>
              <a:solidFill>
                <a:schemeClr val="accent4">
                  <a:shade val="95000"/>
                  <a:satMod val="105000"/>
                </a:schemeClr>
              </a:solidFill>
            </a:ln>
          </p:spPr>
          <p:txBody>
            <a:bodyPr wrap="none">
              <a:spAutoFit/>
            </a:bodyPr>
            <a:lstStyle>
              <a:lvl1pPr>
                <a:defRPr sz="3800">
                  <a:solidFill>
                    <a:schemeClr val="tx1"/>
                  </a:solidFill>
                  <a:latin typeface="Arial" panose="020B0604020202020204" pitchFamily="34" charset="0"/>
                </a:defRPr>
              </a:lvl1pPr>
              <a:lvl2pPr marL="742950" indent="-285750">
                <a:defRPr sz="3800">
                  <a:solidFill>
                    <a:schemeClr val="tx1"/>
                  </a:solidFill>
                  <a:latin typeface="Arial" panose="020B0604020202020204" pitchFamily="34" charset="0"/>
                </a:defRPr>
              </a:lvl2pPr>
              <a:lvl3pPr marL="1143000" indent="-228600">
                <a:defRPr sz="3800">
                  <a:solidFill>
                    <a:schemeClr val="tx1"/>
                  </a:solidFill>
                  <a:latin typeface="Arial" panose="020B0604020202020204" pitchFamily="34" charset="0"/>
                </a:defRPr>
              </a:lvl3pPr>
              <a:lvl4pPr marL="1600200" indent="-228600">
                <a:defRPr sz="3800">
                  <a:solidFill>
                    <a:schemeClr val="tx1"/>
                  </a:solidFill>
                  <a:latin typeface="Arial" panose="020B0604020202020204" pitchFamily="34" charset="0"/>
                </a:defRPr>
              </a:lvl4pPr>
              <a:lvl5pPr marL="2057400" indent="-228600">
                <a:defRPr sz="3800">
                  <a:solidFill>
                    <a:schemeClr val="tx1"/>
                  </a:solidFill>
                  <a:latin typeface="Arial" panose="020B0604020202020204" pitchFamily="34" charset="0"/>
                </a:defRPr>
              </a:lvl5pPr>
              <a:lvl6pPr marL="2514600" indent="-228600" eaLnBrk="0" fontAlgn="base" hangingPunct="0">
                <a:spcBef>
                  <a:spcPct val="0"/>
                </a:spcBef>
                <a:spcAft>
                  <a:spcPct val="0"/>
                </a:spcAft>
                <a:defRPr sz="3800">
                  <a:solidFill>
                    <a:schemeClr val="tx1"/>
                  </a:solidFill>
                  <a:latin typeface="Arial" panose="020B0604020202020204" pitchFamily="34" charset="0"/>
                </a:defRPr>
              </a:lvl6pPr>
              <a:lvl7pPr marL="2971800" indent="-228600" eaLnBrk="0" fontAlgn="base" hangingPunct="0">
                <a:spcBef>
                  <a:spcPct val="0"/>
                </a:spcBef>
                <a:spcAft>
                  <a:spcPct val="0"/>
                </a:spcAft>
                <a:defRPr sz="3800">
                  <a:solidFill>
                    <a:schemeClr val="tx1"/>
                  </a:solidFill>
                  <a:latin typeface="Arial" panose="020B0604020202020204" pitchFamily="34" charset="0"/>
                </a:defRPr>
              </a:lvl7pPr>
              <a:lvl8pPr marL="3429000" indent="-228600" eaLnBrk="0" fontAlgn="base" hangingPunct="0">
                <a:spcBef>
                  <a:spcPct val="0"/>
                </a:spcBef>
                <a:spcAft>
                  <a:spcPct val="0"/>
                </a:spcAft>
                <a:defRPr sz="3800">
                  <a:solidFill>
                    <a:schemeClr val="tx1"/>
                  </a:solidFill>
                  <a:latin typeface="Arial" panose="020B0604020202020204" pitchFamily="34" charset="0"/>
                </a:defRPr>
              </a:lvl8pPr>
              <a:lvl9pPr marL="3886200" indent="-228600" eaLnBrk="0" fontAlgn="base" hangingPunct="0">
                <a:spcBef>
                  <a:spcPct val="0"/>
                </a:spcBef>
                <a:spcAft>
                  <a:spcPct val="0"/>
                </a:spcAft>
                <a:defRPr sz="3800">
                  <a:solidFill>
                    <a:schemeClr val="tx1"/>
                  </a:solidFill>
                  <a:latin typeface="Arial" panose="020B0604020202020204" pitchFamily="34" charset="0"/>
                </a:defRPr>
              </a:lvl9pPr>
            </a:lstStyle>
            <a:p>
              <a:pPr>
                <a:defRPr/>
              </a:pPr>
              <a:r>
                <a:rPr lang="en-US" altLang="zh-CN" sz="1400" smtClean="0">
                  <a:ea typeface="宋体" panose="02010600030101010101" pitchFamily="2" charset="-122"/>
                  <a:cs typeface="Times New Roman" panose="02020603050405020304" pitchFamily="18" charset="0"/>
                </a:rPr>
                <a:t>F</a:t>
              </a:r>
              <a:r>
                <a:rPr lang="zh-CN" altLang="en-US" sz="1400" smtClean="0">
                  <a:ea typeface="宋体" panose="02010600030101010101" pitchFamily="2" charset="-122"/>
                  <a:cs typeface="Times New Roman" panose="02020603050405020304" pitchFamily="18" charset="0"/>
                </a:rPr>
                <a:t>lutter </a:t>
              </a:r>
              <a:r>
                <a:rPr lang="en-US" altLang="zh-CN" sz="1400" smtClean="0">
                  <a:ea typeface="宋体" panose="02010600030101010101" pitchFamily="2" charset="-122"/>
                  <a:cs typeface="Times New Roman" panose="02020603050405020304" pitchFamily="18" charset="0"/>
                </a:rPr>
                <a:t>motion</a:t>
              </a:r>
              <a:endParaRPr lang="zh-CN" altLang="en-US" sz="1400" smtClean="0">
                <a:ea typeface="宋体" panose="02010600030101010101" pitchFamily="2" charset="-122"/>
                <a:cs typeface="Times New Roman" panose="02020603050405020304" pitchFamily="18" charset="0"/>
              </a:endParaRPr>
            </a:p>
          </p:txBody>
        </p:sp>
        <p:sp>
          <p:nvSpPr>
            <p:cNvPr id="36" name="任意多边形 35"/>
            <p:cNvSpPr/>
            <p:nvPr/>
          </p:nvSpPr>
          <p:spPr bwMode="auto">
            <a:xfrm>
              <a:off x="1854031" y="3162630"/>
              <a:ext cx="341199" cy="926947"/>
            </a:xfrm>
            <a:custGeom>
              <a:avLst/>
              <a:gdLst>
                <a:gd name="connsiteX0" fmla="*/ 990600 w 990600"/>
                <a:gd name="connsiteY0" fmla="*/ 0 h 1117600"/>
                <a:gd name="connsiteX1" fmla="*/ 825500 w 990600"/>
                <a:gd name="connsiteY1" fmla="*/ 520700 h 1117600"/>
                <a:gd name="connsiteX2" fmla="*/ 0 w 990600"/>
                <a:gd name="connsiteY2" fmla="*/ 1117600 h 1117600"/>
              </a:gdLst>
              <a:ahLst/>
              <a:cxnLst>
                <a:cxn ang="0">
                  <a:pos x="connsiteX0" y="connsiteY0"/>
                </a:cxn>
                <a:cxn ang="0">
                  <a:pos x="connsiteX1" y="connsiteY1"/>
                </a:cxn>
                <a:cxn ang="0">
                  <a:pos x="connsiteX2" y="connsiteY2"/>
                </a:cxn>
              </a:cxnLst>
              <a:rect l="l" t="t" r="r" b="b"/>
              <a:pathLst>
                <a:path w="990600" h="1117600">
                  <a:moveTo>
                    <a:pt x="990600" y="0"/>
                  </a:moveTo>
                  <a:cubicBezTo>
                    <a:pt x="990600" y="167216"/>
                    <a:pt x="990600" y="334433"/>
                    <a:pt x="825500" y="520700"/>
                  </a:cubicBezTo>
                  <a:cubicBezTo>
                    <a:pt x="660400" y="706967"/>
                    <a:pt x="152400" y="994833"/>
                    <a:pt x="0" y="1117600"/>
                  </a:cubicBezTo>
                </a:path>
              </a:pathLst>
            </a:custGeom>
            <a:ln>
              <a:headEnd type="none" w="med" len="med"/>
              <a:tailEnd type="none" w="med" len="med"/>
            </a:ln>
          </p:spPr>
          <p:style>
            <a:lnRef idx="1">
              <a:schemeClr val="accent4"/>
            </a:lnRef>
            <a:fillRef idx="0">
              <a:schemeClr val="accent4"/>
            </a:fillRef>
            <a:effectRef idx="0">
              <a:schemeClr val="accent4"/>
            </a:effectRef>
            <a:fontRef idx="minor">
              <a:schemeClr val="tx1"/>
            </a:fontRef>
          </p:style>
          <p:txBody>
            <a:bodyPr tIns="54000" anchorCtr="1"/>
            <a:lstStyle/>
            <a:p>
              <a:pPr eaLnBrk="1" hangingPunct="1">
                <a:defRPr/>
              </a:pPr>
              <a:endParaRPr lang="zh-CN" altLang="en-US">
                <a:solidFill>
                  <a:srgbClr val="000066"/>
                </a:solidFill>
                <a:latin typeface="Times New Roman" pitchFamily="18" charset="0"/>
              </a:endParaRPr>
            </a:p>
          </p:txBody>
        </p:sp>
      </p:grpSp>
      <p:sp>
        <p:nvSpPr>
          <p:cNvPr id="58" name="矩形 17"/>
          <p:cNvSpPr>
            <a:spLocks noChangeArrowheads="1"/>
          </p:cNvSpPr>
          <p:nvPr/>
        </p:nvSpPr>
        <p:spPr bwMode="auto">
          <a:xfrm>
            <a:off x="859760" y="17853449"/>
            <a:ext cx="1076068" cy="7771182"/>
          </a:xfrm>
          <a:prstGeom prst="rect">
            <a:avLst/>
          </a:prstGeom>
          <a:solidFill>
            <a:srgbClr val="00B0F0"/>
          </a:solidFill>
          <a:ln>
            <a:noFill/>
          </a:ln>
          <a:effectLst>
            <a:outerShdw dist="35921" dir="2700000" algn="ctr" rotWithShape="0">
              <a:schemeClr val="bg1"/>
            </a:outerShdw>
          </a:effectLst>
          <a:extLst/>
        </p:spPr>
        <p:txBody>
          <a:bodyPr vert="vert270" tIns="54000" anchor="ctr" anchorCtr="1"/>
          <a:lstStyle>
            <a:lvl1pPr>
              <a:defRPr sz="2500" b="1">
                <a:solidFill>
                  <a:srgbClr val="000066"/>
                </a:solidFill>
                <a:latin typeface="Times New Roman" panose="02020603050405020304" pitchFamily="18" charset="0"/>
                <a:ea typeface="黑体" panose="02010609060101010101" pitchFamily="49" charset="-122"/>
              </a:defRPr>
            </a:lvl1pPr>
            <a:lvl2pPr marL="742950" indent="-285750">
              <a:defRPr sz="2500" b="1">
                <a:solidFill>
                  <a:srgbClr val="000066"/>
                </a:solidFill>
                <a:latin typeface="Times New Roman" panose="02020603050405020304" pitchFamily="18" charset="0"/>
                <a:ea typeface="黑体" panose="02010609060101010101" pitchFamily="49" charset="-122"/>
              </a:defRPr>
            </a:lvl2pPr>
            <a:lvl3pPr marL="1143000" indent="-228600">
              <a:defRPr sz="2500" b="1">
                <a:solidFill>
                  <a:srgbClr val="000066"/>
                </a:solidFill>
                <a:latin typeface="Times New Roman" panose="02020603050405020304" pitchFamily="18" charset="0"/>
                <a:ea typeface="黑体" panose="02010609060101010101" pitchFamily="49" charset="-122"/>
              </a:defRPr>
            </a:lvl3pPr>
            <a:lvl4pPr marL="1600200" indent="-228600">
              <a:defRPr sz="2500" b="1">
                <a:solidFill>
                  <a:srgbClr val="000066"/>
                </a:solidFill>
                <a:latin typeface="Times New Roman" panose="02020603050405020304" pitchFamily="18" charset="0"/>
                <a:ea typeface="黑体" panose="02010609060101010101" pitchFamily="49" charset="-122"/>
              </a:defRPr>
            </a:lvl4pPr>
            <a:lvl5pPr marL="2057400" indent="-228600">
              <a:defRPr sz="2500" b="1">
                <a:solidFill>
                  <a:srgbClr val="000066"/>
                </a:solidFill>
                <a:latin typeface="Times New Roman" panose="02020603050405020304" pitchFamily="18" charset="0"/>
                <a:ea typeface="黑体" panose="02010609060101010101" pitchFamily="49" charset="-122"/>
              </a:defRPr>
            </a:lvl5pPr>
            <a:lvl6pPr marL="25146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49" charset="-122"/>
              </a:defRPr>
            </a:lvl6pPr>
            <a:lvl7pPr marL="29718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49" charset="-122"/>
              </a:defRPr>
            </a:lvl7pPr>
            <a:lvl8pPr marL="34290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49" charset="-122"/>
              </a:defRPr>
            </a:lvl8pPr>
            <a:lvl9pPr marL="38862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49" charset="-122"/>
              </a:defRPr>
            </a:lvl9pPr>
          </a:lstStyle>
          <a:p>
            <a:pPr eaLnBrk="1" hangingPunct="1">
              <a:defRPr/>
            </a:pPr>
            <a:r>
              <a:rPr lang="en-US" altLang="zh-CN" sz="3600" dirty="0" smtClean="0">
                <a:solidFill>
                  <a:schemeClr val="tx1"/>
                </a:solidFill>
                <a:ea typeface="微软雅黑" panose="020B0503020204020204" pitchFamily="34" charset="-122"/>
                <a:cs typeface="Times New Roman" panose="02020603050405020304" pitchFamily="18" charset="0"/>
              </a:rPr>
              <a:t>Overview of multi-fan wind tunnel</a:t>
            </a:r>
          </a:p>
        </p:txBody>
      </p:sp>
      <p:sp>
        <p:nvSpPr>
          <p:cNvPr id="3085" name="Text Box 40"/>
          <p:cNvSpPr txBox="1">
            <a:spLocks noChangeArrowheads="1"/>
          </p:cNvSpPr>
          <p:nvPr/>
        </p:nvSpPr>
        <p:spPr bwMode="auto">
          <a:xfrm>
            <a:off x="685800" y="25647650"/>
            <a:ext cx="15224125" cy="664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71433" tIns="85716" rIns="171433" bIns="85716"/>
          <a:lstStyle>
            <a:lvl1pPr defTabSz="4703763">
              <a:spcBef>
                <a:spcPct val="20000"/>
              </a:spcBef>
              <a:buChar char="•"/>
              <a:defRPr sz="16500">
                <a:solidFill>
                  <a:schemeClr val="tx1"/>
                </a:solidFill>
                <a:latin typeface="Arial" charset="0"/>
              </a:defRPr>
            </a:lvl1pPr>
            <a:lvl2pPr marL="857250" indent="-1471613" defTabSz="4703763">
              <a:spcBef>
                <a:spcPct val="20000"/>
              </a:spcBef>
              <a:buChar char="–"/>
              <a:defRPr sz="14400">
                <a:solidFill>
                  <a:schemeClr val="tx1"/>
                </a:solidFill>
                <a:latin typeface="Arial" charset="0"/>
              </a:defRPr>
            </a:lvl2pPr>
            <a:lvl3pPr marL="1714500" indent="-1171575" defTabSz="4703763">
              <a:spcBef>
                <a:spcPct val="20000"/>
              </a:spcBef>
              <a:buChar char="•"/>
              <a:defRPr sz="12400">
                <a:solidFill>
                  <a:schemeClr val="tx1"/>
                </a:solidFill>
                <a:latin typeface="Arial" charset="0"/>
              </a:defRPr>
            </a:lvl3pPr>
            <a:lvl4pPr marL="2571750" indent="-1173163" defTabSz="4703763">
              <a:spcBef>
                <a:spcPct val="20000"/>
              </a:spcBef>
              <a:buChar char="–"/>
              <a:defRPr sz="10300">
                <a:solidFill>
                  <a:schemeClr val="tx1"/>
                </a:solidFill>
                <a:latin typeface="Arial" charset="0"/>
              </a:defRPr>
            </a:lvl4pPr>
            <a:lvl5pPr marL="3429000" indent="-1176338" defTabSz="4703763">
              <a:spcBef>
                <a:spcPct val="20000"/>
              </a:spcBef>
              <a:buChar char="»"/>
              <a:defRPr sz="10300">
                <a:solidFill>
                  <a:schemeClr val="tx1"/>
                </a:solidFill>
                <a:latin typeface="Arial" charset="0"/>
              </a:defRPr>
            </a:lvl5pPr>
            <a:lvl6pPr marL="3886200" indent="-1176338" defTabSz="4703763" eaLnBrk="0" fontAlgn="base" hangingPunct="0">
              <a:spcBef>
                <a:spcPct val="20000"/>
              </a:spcBef>
              <a:spcAft>
                <a:spcPct val="0"/>
              </a:spcAft>
              <a:buChar char="»"/>
              <a:defRPr sz="10300">
                <a:solidFill>
                  <a:schemeClr val="tx1"/>
                </a:solidFill>
                <a:latin typeface="Arial" charset="0"/>
              </a:defRPr>
            </a:lvl6pPr>
            <a:lvl7pPr marL="4343400" indent="-1176338" defTabSz="4703763" eaLnBrk="0" fontAlgn="base" hangingPunct="0">
              <a:spcBef>
                <a:spcPct val="20000"/>
              </a:spcBef>
              <a:spcAft>
                <a:spcPct val="0"/>
              </a:spcAft>
              <a:buChar char="»"/>
              <a:defRPr sz="10300">
                <a:solidFill>
                  <a:schemeClr val="tx1"/>
                </a:solidFill>
                <a:latin typeface="Arial" charset="0"/>
              </a:defRPr>
            </a:lvl7pPr>
            <a:lvl8pPr marL="4800600" indent="-1176338" defTabSz="4703763" eaLnBrk="0" fontAlgn="base" hangingPunct="0">
              <a:spcBef>
                <a:spcPct val="20000"/>
              </a:spcBef>
              <a:spcAft>
                <a:spcPct val="0"/>
              </a:spcAft>
              <a:buChar char="»"/>
              <a:defRPr sz="10300">
                <a:solidFill>
                  <a:schemeClr val="tx1"/>
                </a:solidFill>
                <a:latin typeface="Arial" charset="0"/>
              </a:defRPr>
            </a:lvl8pPr>
            <a:lvl9pPr marL="5257800" indent="-1176338" defTabSz="4703763" eaLnBrk="0" fontAlgn="base" hangingPunct="0">
              <a:spcBef>
                <a:spcPct val="20000"/>
              </a:spcBef>
              <a:spcAft>
                <a:spcPct val="0"/>
              </a:spcAft>
              <a:buChar char="»"/>
              <a:defRPr sz="10300">
                <a:solidFill>
                  <a:schemeClr val="tx1"/>
                </a:solidFill>
                <a:latin typeface="Arial" charset="0"/>
              </a:defRPr>
            </a:lvl9pPr>
          </a:lstStyle>
          <a:p>
            <a:pPr algn="just" eaLnBrk="1" hangingPunct="1">
              <a:spcBef>
                <a:spcPct val="50000"/>
              </a:spcBef>
              <a:buFontTx/>
              <a:buNone/>
            </a:pPr>
            <a:r>
              <a:rPr lang="en-US" altLang="zh-CN" sz="4300">
                <a:latin typeface="Times New Roman" charset="0"/>
                <a:ea typeface="宋体" charset="-122"/>
                <a:cs typeface="Times New Roman" charset="0"/>
              </a:rPr>
              <a:t>The mechanical devices is installed as the above picture. The wind tunnel consists of the inlet, constriction, oscillating airfoils, developing segment and speed feedback system, and test segment. The inlet consists of 80 fans (8 columns * 10 rows), which are controlled by 80 servo motor. We can generate arbitrary wind profile, especially the wind profile which passive wind tunnel cannot generate. With the multi-fan wind tunnel and more advanced measurement technique, we can get large valuable experiment datum. Our goal is to build more accurate dispersion model and  explore the particle motion law. </a:t>
            </a:r>
          </a:p>
        </p:txBody>
      </p:sp>
      <p:pic>
        <p:nvPicPr>
          <p:cNvPr id="61" name="图片 60"/>
          <p:cNvPicPr>
            <a:picLocks noChangeAspect="1"/>
          </p:cNvPicPr>
          <p:nvPr/>
        </p:nvPicPr>
        <p:blipFill>
          <a:blip r:embed="rId4"/>
          <a:stretch>
            <a:fillRect/>
          </a:stretch>
        </p:blipFill>
        <p:spPr>
          <a:xfrm>
            <a:off x="16805274" y="9213608"/>
            <a:ext cx="11732473" cy="7467842"/>
          </a:xfrm>
          <a:prstGeom prst="rect">
            <a:avLst/>
          </a:prstGeom>
          <a:effectLst>
            <a:softEdge rad="927100"/>
          </a:effectLst>
        </p:spPr>
      </p:pic>
      <p:pic>
        <p:nvPicPr>
          <p:cNvPr id="3087" name="图片 4"/>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8049538" y="10088563"/>
            <a:ext cx="4213225" cy="517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椭圆 62"/>
          <p:cNvSpPr/>
          <p:nvPr/>
        </p:nvSpPr>
        <p:spPr bwMode="auto">
          <a:xfrm>
            <a:off x="22096413" y="11928475"/>
            <a:ext cx="1524000" cy="1524000"/>
          </a:xfrm>
          <a:prstGeom prst="ellipse">
            <a:avLst/>
          </a:prstGeom>
          <a:noFill/>
          <a:ln w="38100">
            <a:solidFill>
              <a:srgbClr val="C000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tIns="54000" anchorCtr="1"/>
          <a:lstStyle>
            <a:lvl1pPr>
              <a:defRPr sz="3800">
                <a:solidFill>
                  <a:schemeClr val="tx1"/>
                </a:solidFill>
                <a:latin typeface="Arial" panose="020B0604020202020204" pitchFamily="34" charset="0"/>
              </a:defRPr>
            </a:lvl1pPr>
            <a:lvl2pPr marL="742950" indent="-285750">
              <a:defRPr sz="3800">
                <a:solidFill>
                  <a:schemeClr val="tx1"/>
                </a:solidFill>
                <a:latin typeface="Arial" panose="020B0604020202020204" pitchFamily="34" charset="0"/>
              </a:defRPr>
            </a:lvl2pPr>
            <a:lvl3pPr marL="1143000" indent="-228600">
              <a:defRPr sz="3800">
                <a:solidFill>
                  <a:schemeClr val="tx1"/>
                </a:solidFill>
                <a:latin typeface="Arial" panose="020B0604020202020204" pitchFamily="34" charset="0"/>
              </a:defRPr>
            </a:lvl3pPr>
            <a:lvl4pPr marL="1600200" indent="-228600">
              <a:defRPr sz="3800">
                <a:solidFill>
                  <a:schemeClr val="tx1"/>
                </a:solidFill>
                <a:latin typeface="Arial" panose="020B0604020202020204" pitchFamily="34" charset="0"/>
              </a:defRPr>
            </a:lvl4pPr>
            <a:lvl5pPr marL="2057400" indent="-228600">
              <a:defRPr sz="3800">
                <a:solidFill>
                  <a:schemeClr val="tx1"/>
                </a:solidFill>
                <a:latin typeface="Arial" panose="020B0604020202020204" pitchFamily="34" charset="0"/>
              </a:defRPr>
            </a:lvl5pPr>
            <a:lvl6pPr marL="2514600" indent="-228600" eaLnBrk="0" fontAlgn="base" hangingPunct="0">
              <a:spcBef>
                <a:spcPct val="0"/>
              </a:spcBef>
              <a:spcAft>
                <a:spcPct val="0"/>
              </a:spcAft>
              <a:defRPr sz="3800">
                <a:solidFill>
                  <a:schemeClr val="tx1"/>
                </a:solidFill>
                <a:latin typeface="Arial" panose="020B0604020202020204" pitchFamily="34" charset="0"/>
              </a:defRPr>
            </a:lvl6pPr>
            <a:lvl7pPr marL="2971800" indent="-228600" eaLnBrk="0" fontAlgn="base" hangingPunct="0">
              <a:spcBef>
                <a:spcPct val="0"/>
              </a:spcBef>
              <a:spcAft>
                <a:spcPct val="0"/>
              </a:spcAft>
              <a:defRPr sz="3800">
                <a:solidFill>
                  <a:schemeClr val="tx1"/>
                </a:solidFill>
                <a:latin typeface="Arial" panose="020B0604020202020204" pitchFamily="34" charset="0"/>
              </a:defRPr>
            </a:lvl7pPr>
            <a:lvl8pPr marL="3429000" indent="-228600" eaLnBrk="0" fontAlgn="base" hangingPunct="0">
              <a:spcBef>
                <a:spcPct val="0"/>
              </a:spcBef>
              <a:spcAft>
                <a:spcPct val="0"/>
              </a:spcAft>
              <a:defRPr sz="3800">
                <a:solidFill>
                  <a:schemeClr val="tx1"/>
                </a:solidFill>
                <a:latin typeface="Arial" panose="020B0604020202020204" pitchFamily="34" charset="0"/>
              </a:defRPr>
            </a:lvl8pPr>
            <a:lvl9pPr marL="3886200" indent="-228600" eaLnBrk="0" fontAlgn="base" hangingPunct="0">
              <a:spcBef>
                <a:spcPct val="0"/>
              </a:spcBef>
              <a:spcAft>
                <a:spcPct val="0"/>
              </a:spcAft>
              <a:defRPr sz="3800">
                <a:solidFill>
                  <a:schemeClr val="tx1"/>
                </a:solidFill>
                <a:latin typeface="Arial" panose="020B0604020202020204" pitchFamily="34" charset="0"/>
              </a:defRPr>
            </a:lvl9pPr>
          </a:lstStyle>
          <a:p>
            <a:pPr eaLnBrk="1" hangingPunct="1">
              <a:defRPr/>
            </a:pPr>
            <a:endParaRPr lang="zh-CN" altLang="en-US" smtClean="0">
              <a:solidFill>
                <a:srgbClr val="000066"/>
              </a:solidFill>
              <a:latin typeface="Times New Roman" panose="02020603050405020304" pitchFamily="18" charset="0"/>
              <a:ea typeface="宋体" panose="02010600030101010101" pitchFamily="2" charset="-122"/>
            </a:endParaRPr>
          </a:p>
        </p:txBody>
      </p:sp>
      <p:cxnSp>
        <p:nvCxnSpPr>
          <p:cNvPr id="64" name="直接箭头连接符 63"/>
          <p:cNvCxnSpPr>
            <a:endCxn id="3087" idx="1"/>
          </p:cNvCxnSpPr>
          <p:nvPr/>
        </p:nvCxnSpPr>
        <p:spPr bwMode="auto">
          <a:xfrm>
            <a:off x="23620413" y="12649200"/>
            <a:ext cx="4429125" cy="25400"/>
          </a:xfrm>
          <a:prstGeom prst="straightConnector1">
            <a:avLst/>
          </a:prstGeom>
          <a:ln w="38100">
            <a:solidFill>
              <a:srgbClr val="C00000"/>
            </a:solidFill>
            <a:headEnd type="none" w="med" len="med"/>
            <a:tailEnd type="triangle"/>
          </a:ln>
        </p:spPr>
        <p:style>
          <a:lnRef idx="1">
            <a:schemeClr val="accent4"/>
          </a:lnRef>
          <a:fillRef idx="0">
            <a:schemeClr val="accent4"/>
          </a:fillRef>
          <a:effectRef idx="0">
            <a:schemeClr val="accent4"/>
          </a:effectRef>
          <a:fontRef idx="minor">
            <a:schemeClr val="tx1"/>
          </a:fontRef>
        </p:style>
      </p:cxnSp>
      <p:sp>
        <p:nvSpPr>
          <p:cNvPr id="3090" name="Text Box 40"/>
          <p:cNvSpPr txBox="1">
            <a:spLocks noChangeArrowheads="1"/>
          </p:cNvSpPr>
          <p:nvPr/>
        </p:nvSpPr>
        <p:spPr bwMode="auto">
          <a:xfrm>
            <a:off x="17079913" y="16306800"/>
            <a:ext cx="15224125"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71433" tIns="85716" rIns="171433" bIns="85716"/>
          <a:lstStyle>
            <a:lvl1pPr defTabSz="4703763">
              <a:spcBef>
                <a:spcPct val="20000"/>
              </a:spcBef>
              <a:buChar char="•"/>
              <a:defRPr sz="16500">
                <a:solidFill>
                  <a:schemeClr val="tx1"/>
                </a:solidFill>
                <a:latin typeface="Arial" charset="0"/>
              </a:defRPr>
            </a:lvl1pPr>
            <a:lvl2pPr marL="857250" indent="-1471613" defTabSz="4703763">
              <a:spcBef>
                <a:spcPct val="20000"/>
              </a:spcBef>
              <a:buChar char="–"/>
              <a:defRPr sz="14400">
                <a:solidFill>
                  <a:schemeClr val="tx1"/>
                </a:solidFill>
                <a:latin typeface="Arial" charset="0"/>
              </a:defRPr>
            </a:lvl2pPr>
            <a:lvl3pPr marL="1714500" indent="-1171575" defTabSz="4703763">
              <a:spcBef>
                <a:spcPct val="20000"/>
              </a:spcBef>
              <a:buChar char="•"/>
              <a:defRPr sz="12400">
                <a:solidFill>
                  <a:schemeClr val="tx1"/>
                </a:solidFill>
                <a:latin typeface="Arial" charset="0"/>
              </a:defRPr>
            </a:lvl3pPr>
            <a:lvl4pPr marL="2571750" indent="-1173163" defTabSz="4703763">
              <a:spcBef>
                <a:spcPct val="20000"/>
              </a:spcBef>
              <a:buChar char="–"/>
              <a:defRPr sz="10300">
                <a:solidFill>
                  <a:schemeClr val="tx1"/>
                </a:solidFill>
                <a:latin typeface="Arial" charset="0"/>
              </a:defRPr>
            </a:lvl4pPr>
            <a:lvl5pPr marL="3429000" indent="-1176338" defTabSz="4703763">
              <a:spcBef>
                <a:spcPct val="20000"/>
              </a:spcBef>
              <a:buChar char="»"/>
              <a:defRPr sz="10300">
                <a:solidFill>
                  <a:schemeClr val="tx1"/>
                </a:solidFill>
                <a:latin typeface="Arial" charset="0"/>
              </a:defRPr>
            </a:lvl5pPr>
            <a:lvl6pPr marL="3886200" indent="-1176338" defTabSz="4703763" eaLnBrk="0" fontAlgn="base" hangingPunct="0">
              <a:spcBef>
                <a:spcPct val="20000"/>
              </a:spcBef>
              <a:spcAft>
                <a:spcPct val="0"/>
              </a:spcAft>
              <a:buChar char="»"/>
              <a:defRPr sz="10300">
                <a:solidFill>
                  <a:schemeClr val="tx1"/>
                </a:solidFill>
                <a:latin typeface="Arial" charset="0"/>
              </a:defRPr>
            </a:lvl6pPr>
            <a:lvl7pPr marL="4343400" indent="-1176338" defTabSz="4703763" eaLnBrk="0" fontAlgn="base" hangingPunct="0">
              <a:spcBef>
                <a:spcPct val="20000"/>
              </a:spcBef>
              <a:spcAft>
                <a:spcPct val="0"/>
              </a:spcAft>
              <a:buChar char="»"/>
              <a:defRPr sz="10300">
                <a:solidFill>
                  <a:schemeClr val="tx1"/>
                </a:solidFill>
                <a:latin typeface="Arial" charset="0"/>
              </a:defRPr>
            </a:lvl7pPr>
            <a:lvl8pPr marL="4800600" indent="-1176338" defTabSz="4703763" eaLnBrk="0" fontAlgn="base" hangingPunct="0">
              <a:spcBef>
                <a:spcPct val="20000"/>
              </a:spcBef>
              <a:spcAft>
                <a:spcPct val="0"/>
              </a:spcAft>
              <a:buChar char="»"/>
              <a:defRPr sz="10300">
                <a:solidFill>
                  <a:schemeClr val="tx1"/>
                </a:solidFill>
                <a:latin typeface="Arial" charset="0"/>
              </a:defRPr>
            </a:lvl8pPr>
            <a:lvl9pPr marL="5257800" indent="-1176338" defTabSz="4703763" eaLnBrk="0" fontAlgn="base" hangingPunct="0">
              <a:spcBef>
                <a:spcPct val="20000"/>
              </a:spcBef>
              <a:spcAft>
                <a:spcPct val="0"/>
              </a:spcAft>
              <a:buChar char="»"/>
              <a:defRPr sz="10300">
                <a:solidFill>
                  <a:schemeClr val="tx1"/>
                </a:solidFill>
                <a:latin typeface="Arial" charset="0"/>
              </a:defRPr>
            </a:lvl9pPr>
          </a:lstStyle>
          <a:p>
            <a:pPr algn="just" eaLnBrk="1" hangingPunct="1">
              <a:spcBef>
                <a:spcPct val="50000"/>
              </a:spcBef>
              <a:buFontTx/>
              <a:buNone/>
            </a:pPr>
            <a:r>
              <a:rPr lang="en-US" altLang="zh-CN" sz="4300">
                <a:latin typeface="Times New Roman" charset="0"/>
                <a:ea typeface="宋体" charset="-122"/>
                <a:cs typeface="Times New Roman" charset="0"/>
              </a:rPr>
              <a:t>The wind speed of design criteria is 10m/s, and this tunnel satisfy the criteria with the servo motor(Panasonic MSMF01). Every motor is controlled independently by a computer with the motion coordinator(Trio MC664), which communicates through the EtherCAT protocol.  The procedure of control multi-fan and the hardware see the following pictures.</a:t>
            </a:r>
          </a:p>
        </p:txBody>
      </p:sp>
      <p:sp>
        <p:nvSpPr>
          <p:cNvPr id="3091" name="Text Box 40"/>
          <p:cNvSpPr txBox="1">
            <a:spLocks noChangeArrowheads="1"/>
          </p:cNvSpPr>
          <p:nvPr/>
        </p:nvSpPr>
        <p:spPr bwMode="auto">
          <a:xfrm>
            <a:off x="32967613" y="8974138"/>
            <a:ext cx="15717837" cy="295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71433" tIns="85716" rIns="171433" bIns="85716"/>
          <a:lstStyle>
            <a:lvl1pPr defTabSz="4703763">
              <a:spcBef>
                <a:spcPct val="20000"/>
              </a:spcBef>
              <a:buChar char="•"/>
              <a:defRPr sz="16500">
                <a:solidFill>
                  <a:schemeClr val="tx1"/>
                </a:solidFill>
                <a:latin typeface="Arial" charset="0"/>
              </a:defRPr>
            </a:lvl1pPr>
            <a:lvl2pPr marL="857250" indent="-1471613" defTabSz="4703763">
              <a:spcBef>
                <a:spcPct val="20000"/>
              </a:spcBef>
              <a:buChar char="–"/>
              <a:defRPr sz="14400">
                <a:solidFill>
                  <a:schemeClr val="tx1"/>
                </a:solidFill>
                <a:latin typeface="Arial" charset="0"/>
              </a:defRPr>
            </a:lvl2pPr>
            <a:lvl3pPr marL="1714500" indent="-1171575" defTabSz="4703763">
              <a:spcBef>
                <a:spcPct val="20000"/>
              </a:spcBef>
              <a:buChar char="•"/>
              <a:defRPr sz="12400">
                <a:solidFill>
                  <a:schemeClr val="tx1"/>
                </a:solidFill>
                <a:latin typeface="Arial" charset="0"/>
              </a:defRPr>
            </a:lvl3pPr>
            <a:lvl4pPr marL="2571750" indent="-1173163" defTabSz="4703763">
              <a:spcBef>
                <a:spcPct val="20000"/>
              </a:spcBef>
              <a:buChar char="–"/>
              <a:defRPr sz="10300">
                <a:solidFill>
                  <a:schemeClr val="tx1"/>
                </a:solidFill>
                <a:latin typeface="Arial" charset="0"/>
              </a:defRPr>
            </a:lvl4pPr>
            <a:lvl5pPr marL="3429000" indent="-1176338" defTabSz="4703763">
              <a:spcBef>
                <a:spcPct val="20000"/>
              </a:spcBef>
              <a:buChar char="»"/>
              <a:defRPr sz="10300">
                <a:solidFill>
                  <a:schemeClr val="tx1"/>
                </a:solidFill>
                <a:latin typeface="Arial" charset="0"/>
              </a:defRPr>
            </a:lvl5pPr>
            <a:lvl6pPr marL="3886200" indent="-1176338" defTabSz="4703763" eaLnBrk="0" fontAlgn="base" hangingPunct="0">
              <a:spcBef>
                <a:spcPct val="20000"/>
              </a:spcBef>
              <a:spcAft>
                <a:spcPct val="0"/>
              </a:spcAft>
              <a:buChar char="»"/>
              <a:defRPr sz="10300">
                <a:solidFill>
                  <a:schemeClr val="tx1"/>
                </a:solidFill>
                <a:latin typeface="Arial" charset="0"/>
              </a:defRPr>
            </a:lvl6pPr>
            <a:lvl7pPr marL="4343400" indent="-1176338" defTabSz="4703763" eaLnBrk="0" fontAlgn="base" hangingPunct="0">
              <a:spcBef>
                <a:spcPct val="20000"/>
              </a:spcBef>
              <a:spcAft>
                <a:spcPct val="0"/>
              </a:spcAft>
              <a:buChar char="»"/>
              <a:defRPr sz="10300">
                <a:solidFill>
                  <a:schemeClr val="tx1"/>
                </a:solidFill>
                <a:latin typeface="Arial" charset="0"/>
              </a:defRPr>
            </a:lvl7pPr>
            <a:lvl8pPr marL="4800600" indent="-1176338" defTabSz="4703763" eaLnBrk="0" fontAlgn="base" hangingPunct="0">
              <a:spcBef>
                <a:spcPct val="20000"/>
              </a:spcBef>
              <a:spcAft>
                <a:spcPct val="0"/>
              </a:spcAft>
              <a:buChar char="»"/>
              <a:defRPr sz="10300">
                <a:solidFill>
                  <a:schemeClr val="tx1"/>
                </a:solidFill>
                <a:latin typeface="Arial" charset="0"/>
              </a:defRPr>
            </a:lvl8pPr>
            <a:lvl9pPr marL="5257800" indent="-1176338" defTabSz="4703763" eaLnBrk="0" fontAlgn="base" hangingPunct="0">
              <a:spcBef>
                <a:spcPct val="20000"/>
              </a:spcBef>
              <a:spcAft>
                <a:spcPct val="0"/>
              </a:spcAft>
              <a:buChar char="»"/>
              <a:defRPr sz="10300">
                <a:solidFill>
                  <a:schemeClr val="tx1"/>
                </a:solidFill>
                <a:latin typeface="Arial" charset="0"/>
              </a:defRPr>
            </a:lvl9pPr>
          </a:lstStyle>
          <a:p>
            <a:pPr algn="just" eaLnBrk="1" hangingPunct="1">
              <a:spcBef>
                <a:spcPct val="50000"/>
              </a:spcBef>
              <a:buFontTx/>
              <a:buNone/>
            </a:pPr>
            <a:r>
              <a:rPr lang="en-US" altLang="zh-CN" sz="4300">
                <a:latin typeface="Times New Roman" charset="0"/>
                <a:ea typeface="宋体" charset="-122"/>
                <a:cs typeface="Times New Roman" charset="0"/>
              </a:rPr>
              <a:t>In the wind tunnel, the constriction segment is designed  according to the Witozinsky constriction curve , which is widely used in the wind tunnel. In addition, this part proved to accelerate the speed uniformly without the wall separation phenomenon by the CFX software.</a:t>
            </a:r>
          </a:p>
          <a:p>
            <a:pPr algn="just" eaLnBrk="1" hangingPunct="1">
              <a:spcBef>
                <a:spcPct val="50000"/>
              </a:spcBef>
              <a:buFontTx/>
              <a:buNone/>
            </a:pPr>
            <a:endParaRPr lang="en-US" altLang="zh-CN" sz="4300">
              <a:latin typeface="Times New Roman" charset="0"/>
              <a:ea typeface="宋体" charset="-122"/>
              <a:cs typeface="Times New Roman" charset="0"/>
            </a:endParaRPr>
          </a:p>
        </p:txBody>
      </p:sp>
      <p:pic>
        <p:nvPicPr>
          <p:cNvPr id="3092" name="图片 12"/>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36331525" y="12601575"/>
            <a:ext cx="2874963"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图片 3"/>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3110488" y="12601575"/>
            <a:ext cx="247015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4" name="矩形 17"/>
          <p:cNvSpPr>
            <a:spLocks noChangeArrowheads="1"/>
          </p:cNvSpPr>
          <p:nvPr/>
        </p:nvSpPr>
        <p:spPr bwMode="auto">
          <a:xfrm>
            <a:off x="43721338" y="12557125"/>
            <a:ext cx="5046662" cy="3598863"/>
          </a:xfrm>
          <a:prstGeom prst="rect">
            <a:avLst/>
          </a:prstGeom>
          <a:solidFill>
            <a:srgbClr val="00B0F0"/>
          </a:solidFill>
          <a:ln>
            <a:noFill/>
          </a:ln>
          <a:effectLst>
            <a:outerShdw blurRad="63500" dist="38099" dir="2700000" algn="ctr" rotWithShape="0">
              <a:schemeClr val="bg1">
                <a:alpha val="74998"/>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marL="342900" indent="-342900">
              <a:spcBef>
                <a:spcPct val="20000"/>
              </a:spcBef>
              <a:buChar char="•"/>
              <a:defRPr sz="16500">
                <a:solidFill>
                  <a:schemeClr val="tx1"/>
                </a:solidFill>
                <a:latin typeface="Arial" charset="0"/>
              </a:defRPr>
            </a:lvl1pPr>
            <a:lvl2pPr marL="742950" indent="-285750">
              <a:spcBef>
                <a:spcPct val="20000"/>
              </a:spcBef>
              <a:buChar char="–"/>
              <a:defRPr sz="14400">
                <a:solidFill>
                  <a:schemeClr val="tx1"/>
                </a:solidFill>
                <a:latin typeface="Arial" charset="0"/>
              </a:defRPr>
            </a:lvl2pPr>
            <a:lvl3pPr marL="1143000" indent="-228600">
              <a:spcBef>
                <a:spcPct val="20000"/>
              </a:spcBef>
              <a:buChar char="•"/>
              <a:defRPr sz="12400">
                <a:solidFill>
                  <a:schemeClr val="tx1"/>
                </a:solidFill>
                <a:latin typeface="Arial" charset="0"/>
              </a:defRPr>
            </a:lvl3pPr>
            <a:lvl4pPr marL="1600200" indent="-228600">
              <a:spcBef>
                <a:spcPct val="20000"/>
              </a:spcBef>
              <a:buChar char="–"/>
              <a:defRPr sz="10300">
                <a:solidFill>
                  <a:schemeClr val="tx1"/>
                </a:solidFill>
                <a:latin typeface="Arial" charset="0"/>
              </a:defRPr>
            </a:lvl4pPr>
            <a:lvl5pPr marL="2057400" indent="-228600">
              <a:spcBef>
                <a:spcPct val="20000"/>
              </a:spcBef>
              <a:buChar char="»"/>
              <a:defRPr sz="10300">
                <a:solidFill>
                  <a:schemeClr val="tx1"/>
                </a:solidFill>
                <a:latin typeface="Arial" charset="0"/>
              </a:defRPr>
            </a:lvl5pPr>
            <a:lvl6pPr marL="2514600" indent="-228600" eaLnBrk="0" fontAlgn="base" hangingPunct="0">
              <a:spcBef>
                <a:spcPct val="20000"/>
              </a:spcBef>
              <a:spcAft>
                <a:spcPct val="0"/>
              </a:spcAft>
              <a:buChar char="»"/>
              <a:defRPr sz="10300">
                <a:solidFill>
                  <a:schemeClr val="tx1"/>
                </a:solidFill>
                <a:latin typeface="Arial" charset="0"/>
              </a:defRPr>
            </a:lvl6pPr>
            <a:lvl7pPr marL="2971800" indent="-228600" eaLnBrk="0" fontAlgn="base" hangingPunct="0">
              <a:spcBef>
                <a:spcPct val="20000"/>
              </a:spcBef>
              <a:spcAft>
                <a:spcPct val="0"/>
              </a:spcAft>
              <a:buChar char="»"/>
              <a:defRPr sz="10300">
                <a:solidFill>
                  <a:schemeClr val="tx1"/>
                </a:solidFill>
                <a:latin typeface="Arial" charset="0"/>
              </a:defRPr>
            </a:lvl7pPr>
            <a:lvl8pPr marL="3429000" indent="-228600" eaLnBrk="0" fontAlgn="base" hangingPunct="0">
              <a:spcBef>
                <a:spcPct val="20000"/>
              </a:spcBef>
              <a:spcAft>
                <a:spcPct val="0"/>
              </a:spcAft>
              <a:buChar char="»"/>
              <a:defRPr sz="10300">
                <a:solidFill>
                  <a:schemeClr val="tx1"/>
                </a:solidFill>
                <a:latin typeface="Arial" charset="0"/>
              </a:defRPr>
            </a:lvl8pPr>
            <a:lvl9pPr marL="3886200" indent="-228600" eaLnBrk="0" fontAlgn="base" hangingPunct="0">
              <a:spcBef>
                <a:spcPct val="20000"/>
              </a:spcBef>
              <a:spcAft>
                <a:spcPct val="0"/>
              </a:spcAft>
              <a:buChar char="»"/>
              <a:defRPr sz="10300">
                <a:solidFill>
                  <a:schemeClr val="tx1"/>
                </a:solidFill>
                <a:latin typeface="Arial" charset="0"/>
              </a:defRPr>
            </a:lvl9pPr>
          </a:lstStyle>
          <a:p>
            <a:pPr eaLnBrk="1" hangingPunct="1">
              <a:spcBef>
                <a:spcPct val="0"/>
              </a:spcBef>
            </a:pPr>
            <a:r>
              <a:rPr lang="en-US" altLang="zh-CN" sz="2800">
                <a:latin typeface="Times New Roman" charset="0"/>
                <a:ea typeface="黑体" charset="-122"/>
              </a:rPr>
              <a:t>Software</a:t>
            </a:r>
            <a:r>
              <a:rPr lang="en-US" altLang="zh-CN" sz="2800">
                <a:latin typeface="Times New Roman" charset="0"/>
                <a:ea typeface="微软雅黑" charset="-122"/>
                <a:cs typeface="Times New Roman" charset="0"/>
              </a:rPr>
              <a:t>: CFX 15.0</a:t>
            </a:r>
          </a:p>
          <a:p>
            <a:pPr eaLnBrk="1" hangingPunct="1">
              <a:spcBef>
                <a:spcPct val="0"/>
              </a:spcBef>
            </a:pPr>
            <a:r>
              <a:rPr lang="en-US" altLang="zh-CN" sz="2800">
                <a:latin typeface="Times New Roman" charset="0"/>
                <a:ea typeface="微软雅黑" charset="-122"/>
                <a:cs typeface="Times New Roman" charset="0"/>
              </a:rPr>
              <a:t>Steady-state simulation</a:t>
            </a:r>
          </a:p>
          <a:p>
            <a:pPr eaLnBrk="1" hangingPunct="1">
              <a:spcBef>
                <a:spcPct val="0"/>
              </a:spcBef>
            </a:pPr>
            <a:r>
              <a:rPr lang="en-US" altLang="zh-CN" sz="2800">
                <a:latin typeface="Times New Roman" charset="0"/>
                <a:ea typeface="微软雅黑" charset="-122"/>
                <a:cs typeface="Times New Roman" charset="0"/>
              </a:rPr>
              <a:t>Number of Elements: 	 Hexahedra 3799213</a:t>
            </a:r>
          </a:p>
          <a:p>
            <a:pPr eaLnBrk="1" hangingPunct="1">
              <a:spcBef>
                <a:spcPct val="0"/>
              </a:spcBef>
            </a:pPr>
            <a:r>
              <a:rPr lang="en-US" altLang="zh-CN" sz="2800">
                <a:latin typeface="Times New Roman" charset="0"/>
                <a:ea typeface="微软雅黑" charset="-122"/>
                <a:cs typeface="Times New Roman" charset="0"/>
              </a:rPr>
              <a:t>Model: k-epsilon </a:t>
            </a:r>
          </a:p>
          <a:p>
            <a:pPr eaLnBrk="1" hangingPunct="1">
              <a:spcBef>
                <a:spcPct val="0"/>
              </a:spcBef>
            </a:pPr>
            <a:r>
              <a:rPr lang="en-US" altLang="zh-CN" sz="2800">
                <a:latin typeface="Times New Roman" charset="0"/>
                <a:ea typeface="微软雅黑" charset="-122"/>
                <a:cs typeface="Times New Roman" charset="0"/>
              </a:rPr>
              <a:t>Inlet: U</a:t>
            </a:r>
            <a:r>
              <a:rPr lang="en-US" altLang="zh-CN" sz="2800" baseline="-25000">
                <a:latin typeface="Times New Roman" charset="0"/>
                <a:ea typeface="微软雅黑" charset="-122"/>
                <a:cs typeface="Times New Roman" charset="0"/>
              </a:rPr>
              <a:t>z</a:t>
            </a:r>
            <a:r>
              <a:rPr lang="en-US" altLang="zh-CN" sz="2800">
                <a:latin typeface="Times New Roman" charset="0"/>
                <a:ea typeface="微软雅黑" charset="-122"/>
                <a:cs typeface="Times New Roman" charset="0"/>
              </a:rPr>
              <a:t>=2[m/s](z/1[m]) </a:t>
            </a:r>
            <a:r>
              <a:rPr lang="en-US" altLang="zh-CN" sz="2800" baseline="30000">
                <a:latin typeface="Times New Roman" charset="0"/>
                <a:ea typeface="微软雅黑" charset="-122"/>
                <a:cs typeface="Times New Roman" charset="0"/>
              </a:rPr>
              <a:t>0.25</a:t>
            </a:r>
            <a:endParaRPr lang="en-US" altLang="zh-CN" sz="2800">
              <a:latin typeface="Times New Roman" charset="0"/>
              <a:ea typeface="微软雅黑" charset="-122"/>
              <a:cs typeface="Times New Roman" charset="0"/>
            </a:endParaRPr>
          </a:p>
          <a:p>
            <a:pPr eaLnBrk="1" hangingPunct="1">
              <a:spcBef>
                <a:spcPct val="0"/>
              </a:spcBef>
            </a:pPr>
            <a:r>
              <a:rPr lang="en-US" altLang="zh-CN" sz="2800">
                <a:latin typeface="Times New Roman" charset="0"/>
                <a:ea typeface="微软雅黑" charset="-122"/>
                <a:cs typeface="Times New Roman" charset="0"/>
              </a:rPr>
              <a:t>Outlet: Average Static Pressure</a:t>
            </a:r>
          </a:p>
          <a:p>
            <a:pPr eaLnBrk="1" hangingPunct="1">
              <a:spcBef>
                <a:spcPct val="0"/>
              </a:spcBef>
            </a:pPr>
            <a:r>
              <a:rPr lang="en-US" altLang="zh-CN" sz="2800">
                <a:latin typeface="Times New Roman" charset="0"/>
                <a:ea typeface="微软雅黑" charset="-122"/>
                <a:cs typeface="Times New Roman" charset="0"/>
              </a:rPr>
              <a:t>Wall roughness: </a:t>
            </a:r>
            <a:r>
              <a:rPr lang="en-US" altLang="zh-CN" sz="2800">
                <a:latin typeface="Times New Roman" charset="0"/>
                <a:ea typeface="黑体" charset="-122"/>
              </a:rPr>
              <a:t>0.001m</a:t>
            </a:r>
          </a:p>
          <a:p>
            <a:pPr eaLnBrk="1" hangingPunct="1">
              <a:spcBef>
                <a:spcPct val="0"/>
              </a:spcBef>
              <a:buFontTx/>
              <a:buNone/>
            </a:pPr>
            <a:endParaRPr lang="en-US" altLang="zh-CN" sz="2800" baseline="30000">
              <a:solidFill>
                <a:srgbClr val="FFFFFF"/>
              </a:solidFill>
              <a:latin typeface="Times New Roman" charset="0"/>
              <a:ea typeface="微软雅黑" charset="-122"/>
            </a:endParaRPr>
          </a:p>
        </p:txBody>
      </p:sp>
      <p:pic>
        <p:nvPicPr>
          <p:cNvPr id="3095" name="图片 12"/>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39957375" y="12601575"/>
            <a:ext cx="3013075" cy="346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6" name="Rectangle 20"/>
          <p:cNvSpPr>
            <a:spLocks noChangeArrowheads="1"/>
          </p:cNvSpPr>
          <p:nvPr/>
        </p:nvSpPr>
        <p:spPr bwMode="auto">
          <a:xfrm>
            <a:off x="33089850" y="11887200"/>
            <a:ext cx="15630525" cy="720725"/>
          </a:xfrm>
          <a:prstGeom prst="rect">
            <a:avLst/>
          </a:prstGeom>
          <a:solidFill>
            <a:srgbClr val="00B0F0"/>
          </a:solidFill>
          <a:ln w="9525">
            <a:solidFill>
              <a:schemeClr val="tx1"/>
            </a:solidFill>
            <a:miter lim="800000"/>
            <a:headEnd/>
            <a:tailEnd/>
          </a:ln>
        </p:spPr>
        <p:txBody>
          <a:bodyPr wrap="none" lIns="171433" tIns="85716" rIns="171433" bIns="85716" anchor="ctr"/>
          <a:lstStyle>
            <a:lvl1pPr defTabSz="4703763">
              <a:spcBef>
                <a:spcPct val="20000"/>
              </a:spcBef>
              <a:buChar char="•"/>
              <a:defRPr sz="16500">
                <a:solidFill>
                  <a:schemeClr val="tx1"/>
                </a:solidFill>
                <a:latin typeface="Arial" charset="0"/>
              </a:defRPr>
            </a:lvl1pPr>
            <a:lvl2pPr marL="857250" indent="-1471613" defTabSz="4703763">
              <a:spcBef>
                <a:spcPct val="20000"/>
              </a:spcBef>
              <a:buChar char="–"/>
              <a:defRPr sz="14400">
                <a:solidFill>
                  <a:schemeClr val="tx1"/>
                </a:solidFill>
                <a:latin typeface="Arial" charset="0"/>
              </a:defRPr>
            </a:lvl2pPr>
            <a:lvl3pPr marL="1714500" indent="-1171575" defTabSz="4703763">
              <a:spcBef>
                <a:spcPct val="20000"/>
              </a:spcBef>
              <a:buChar char="•"/>
              <a:defRPr sz="12400">
                <a:solidFill>
                  <a:schemeClr val="tx1"/>
                </a:solidFill>
                <a:latin typeface="Arial" charset="0"/>
              </a:defRPr>
            </a:lvl3pPr>
            <a:lvl4pPr marL="2571750" indent="-1173163" defTabSz="4703763">
              <a:spcBef>
                <a:spcPct val="20000"/>
              </a:spcBef>
              <a:buChar char="–"/>
              <a:defRPr sz="10300">
                <a:solidFill>
                  <a:schemeClr val="tx1"/>
                </a:solidFill>
                <a:latin typeface="Arial" charset="0"/>
              </a:defRPr>
            </a:lvl4pPr>
            <a:lvl5pPr marL="3429000" indent="-1176338" defTabSz="4703763">
              <a:spcBef>
                <a:spcPct val="20000"/>
              </a:spcBef>
              <a:buChar char="»"/>
              <a:defRPr sz="10300">
                <a:solidFill>
                  <a:schemeClr val="tx1"/>
                </a:solidFill>
                <a:latin typeface="Arial" charset="0"/>
              </a:defRPr>
            </a:lvl5pPr>
            <a:lvl6pPr marL="3886200" indent="-1176338" defTabSz="4703763" eaLnBrk="0" fontAlgn="base" hangingPunct="0">
              <a:spcBef>
                <a:spcPct val="20000"/>
              </a:spcBef>
              <a:spcAft>
                <a:spcPct val="0"/>
              </a:spcAft>
              <a:buChar char="»"/>
              <a:defRPr sz="10300">
                <a:solidFill>
                  <a:schemeClr val="tx1"/>
                </a:solidFill>
                <a:latin typeface="Arial" charset="0"/>
              </a:defRPr>
            </a:lvl6pPr>
            <a:lvl7pPr marL="4343400" indent="-1176338" defTabSz="4703763" eaLnBrk="0" fontAlgn="base" hangingPunct="0">
              <a:spcBef>
                <a:spcPct val="20000"/>
              </a:spcBef>
              <a:spcAft>
                <a:spcPct val="0"/>
              </a:spcAft>
              <a:buChar char="»"/>
              <a:defRPr sz="10300">
                <a:solidFill>
                  <a:schemeClr val="tx1"/>
                </a:solidFill>
                <a:latin typeface="Arial" charset="0"/>
              </a:defRPr>
            </a:lvl7pPr>
            <a:lvl8pPr marL="4800600" indent="-1176338" defTabSz="4703763" eaLnBrk="0" fontAlgn="base" hangingPunct="0">
              <a:spcBef>
                <a:spcPct val="20000"/>
              </a:spcBef>
              <a:spcAft>
                <a:spcPct val="0"/>
              </a:spcAft>
              <a:buChar char="»"/>
              <a:defRPr sz="10300">
                <a:solidFill>
                  <a:schemeClr val="tx1"/>
                </a:solidFill>
                <a:latin typeface="Arial" charset="0"/>
              </a:defRPr>
            </a:lvl8pPr>
            <a:lvl9pPr marL="5257800" indent="-1176338" defTabSz="4703763" eaLnBrk="0" fontAlgn="base" hangingPunct="0">
              <a:spcBef>
                <a:spcPct val="20000"/>
              </a:spcBef>
              <a:spcAft>
                <a:spcPct val="0"/>
              </a:spcAft>
              <a:buChar char="»"/>
              <a:defRPr sz="10300">
                <a:solidFill>
                  <a:schemeClr val="tx1"/>
                </a:solidFill>
                <a:latin typeface="Arial" charset="0"/>
              </a:defRPr>
            </a:lvl9pPr>
          </a:lstStyle>
          <a:p>
            <a:pPr algn="ctr" eaLnBrk="1" hangingPunct="1">
              <a:spcBef>
                <a:spcPct val="0"/>
              </a:spcBef>
              <a:buFontTx/>
              <a:buNone/>
            </a:pPr>
            <a:r>
              <a:rPr lang="en-US" altLang="zh-CN" sz="3200" b="1">
                <a:solidFill>
                  <a:schemeClr val="bg1"/>
                </a:solidFill>
                <a:latin typeface="Times New Roman" charset="0"/>
                <a:ea typeface="宋体" charset="-122"/>
                <a:cs typeface="Times New Roman" charset="0"/>
              </a:rPr>
              <a:t>Geometry                       Grids                   Post result                     Parameter settings</a:t>
            </a:r>
          </a:p>
        </p:txBody>
      </p:sp>
      <p:grpSp>
        <p:nvGrpSpPr>
          <p:cNvPr id="3097" name="组合 41"/>
          <p:cNvGrpSpPr>
            <a:grpSpLocks/>
          </p:cNvGrpSpPr>
          <p:nvPr/>
        </p:nvGrpSpPr>
        <p:grpSpPr bwMode="auto">
          <a:xfrm>
            <a:off x="23633113" y="20542250"/>
            <a:ext cx="5214937" cy="6586538"/>
            <a:chOff x="3567614" y="696056"/>
            <a:chExt cx="5642276" cy="6018417"/>
          </a:xfrm>
        </p:grpSpPr>
        <p:grpSp>
          <p:nvGrpSpPr>
            <p:cNvPr id="3138" name="画布 1"/>
            <p:cNvGrpSpPr>
              <a:grpSpLocks/>
            </p:cNvGrpSpPr>
            <p:nvPr/>
          </p:nvGrpSpPr>
          <p:grpSpPr bwMode="auto">
            <a:xfrm>
              <a:off x="3567614" y="696056"/>
              <a:ext cx="5642276" cy="6018417"/>
              <a:chOff x="-72954" y="-259325"/>
              <a:chExt cx="3947089" cy="3640700"/>
            </a:xfrm>
          </p:grpSpPr>
          <p:sp>
            <p:nvSpPr>
              <p:cNvPr id="3142" name="矩形 53"/>
              <p:cNvSpPr>
                <a:spLocks noChangeArrowheads="1"/>
              </p:cNvSpPr>
              <p:nvPr/>
            </p:nvSpPr>
            <p:spPr bwMode="auto">
              <a:xfrm>
                <a:off x="0" y="0"/>
                <a:ext cx="3874135"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500">
                    <a:solidFill>
                      <a:schemeClr val="tx1"/>
                    </a:solidFill>
                    <a:latin typeface="Arial" charset="0"/>
                  </a:defRPr>
                </a:lvl1pPr>
                <a:lvl2pPr marL="742950" indent="-285750">
                  <a:spcBef>
                    <a:spcPct val="20000"/>
                  </a:spcBef>
                  <a:buChar char="–"/>
                  <a:defRPr sz="14400">
                    <a:solidFill>
                      <a:schemeClr val="tx1"/>
                    </a:solidFill>
                    <a:latin typeface="Arial" charset="0"/>
                  </a:defRPr>
                </a:lvl2pPr>
                <a:lvl3pPr marL="1143000" indent="-228600">
                  <a:spcBef>
                    <a:spcPct val="20000"/>
                  </a:spcBef>
                  <a:buChar char="•"/>
                  <a:defRPr sz="12400">
                    <a:solidFill>
                      <a:schemeClr val="tx1"/>
                    </a:solidFill>
                    <a:latin typeface="Arial" charset="0"/>
                  </a:defRPr>
                </a:lvl3pPr>
                <a:lvl4pPr marL="1600200" indent="-228600">
                  <a:spcBef>
                    <a:spcPct val="20000"/>
                  </a:spcBef>
                  <a:buChar char="–"/>
                  <a:defRPr sz="10300">
                    <a:solidFill>
                      <a:schemeClr val="tx1"/>
                    </a:solidFill>
                    <a:latin typeface="Arial" charset="0"/>
                  </a:defRPr>
                </a:lvl4pPr>
                <a:lvl5pPr marL="2057400" indent="-228600">
                  <a:spcBef>
                    <a:spcPct val="20000"/>
                  </a:spcBef>
                  <a:buChar char="»"/>
                  <a:defRPr sz="10300">
                    <a:solidFill>
                      <a:schemeClr val="tx1"/>
                    </a:solidFill>
                    <a:latin typeface="Arial" charset="0"/>
                  </a:defRPr>
                </a:lvl5pPr>
                <a:lvl6pPr marL="2514600" indent="-228600" eaLnBrk="0" fontAlgn="base" hangingPunct="0">
                  <a:spcBef>
                    <a:spcPct val="20000"/>
                  </a:spcBef>
                  <a:spcAft>
                    <a:spcPct val="0"/>
                  </a:spcAft>
                  <a:buChar char="»"/>
                  <a:defRPr sz="10300">
                    <a:solidFill>
                      <a:schemeClr val="tx1"/>
                    </a:solidFill>
                    <a:latin typeface="Arial" charset="0"/>
                  </a:defRPr>
                </a:lvl6pPr>
                <a:lvl7pPr marL="2971800" indent="-228600" eaLnBrk="0" fontAlgn="base" hangingPunct="0">
                  <a:spcBef>
                    <a:spcPct val="20000"/>
                  </a:spcBef>
                  <a:spcAft>
                    <a:spcPct val="0"/>
                  </a:spcAft>
                  <a:buChar char="»"/>
                  <a:defRPr sz="10300">
                    <a:solidFill>
                      <a:schemeClr val="tx1"/>
                    </a:solidFill>
                    <a:latin typeface="Arial" charset="0"/>
                  </a:defRPr>
                </a:lvl7pPr>
                <a:lvl8pPr marL="3429000" indent="-228600" eaLnBrk="0" fontAlgn="base" hangingPunct="0">
                  <a:spcBef>
                    <a:spcPct val="20000"/>
                  </a:spcBef>
                  <a:spcAft>
                    <a:spcPct val="0"/>
                  </a:spcAft>
                  <a:buChar char="»"/>
                  <a:defRPr sz="10300">
                    <a:solidFill>
                      <a:schemeClr val="tx1"/>
                    </a:solidFill>
                    <a:latin typeface="Arial" charset="0"/>
                  </a:defRPr>
                </a:lvl8pPr>
                <a:lvl9pPr marL="3886200" indent="-228600" eaLnBrk="0" fontAlgn="base" hangingPunct="0">
                  <a:spcBef>
                    <a:spcPct val="20000"/>
                  </a:spcBef>
                  <a:spcAft>
                    <a:spcPct val="0"/>
                  </a:spcAft>
                  <a:buChar char="»"/>
                  <a:defRPr sz="10300">
                    <a:solidFill>
                      <a:schemeClr val="tx1"/>
                    </a:solidFill>
                    <a:latin typeface="Arial" charset="0"/>
                  </a:defRPr>
                </a:lvl9pPr>
              </a:lstStyle>
              <a:p>
                <a:pPr>
                  <a:spcBef>
                    <a:spcPct val="0"/>
                  </a:spcBef>
                  <a:buFontTx/>
                  <a:buNone/>
                </a:pPr>
                <a:endParaRPr lang="zh-CN" altLang="en-US" sz="2800">
                  <a:latin typeface="Times New Roman" charset="0"/>
                  <a:ea typeface="MS PGothic" charset="-128"/>
                  <a:cs typeface="Times New Roman" charset="0"/>
                </a:endParaRPr>
              </a:p>
            </p:txBody>
          </p:sp>
          <p:sp>
            <p:nvSpPr>
              <p:cNvPr id="87" name="矩形 86"/>
              <p:cNvSpPr/>
              <p:nvPr/>
            </p:nvSpPr>
            <p:spPr>
              <a:xfrm>
                <a:off x="1139409" y="-259325"/>
                <a:ext cx="1691781" cy="33695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spcAft>
                    <a:spcPts val="0"/>
                  </a:spcAft>
                  <a:defRPr/>
                </a:pPr>
                <a:r>
                  <a:rPr lang="en-US" sz="2800" kern="100" dirty="0">
                    <a:latin typeface="Times New Roman" panose="02020603050405020304" pitchFamily="18" charset="0"/>
                    <a:ea typeface="宋体" panose="02010600030101010101" pitchFamily="2" charset="-122"/>
                    <a:cs typeface="Times New Roman" panose="02020603050405020304" pitchFamily="18" charset="0"/>
                  </a:rPr>
                  <a:t>Target wind </a:t>
                </a:r>
                <a:endParaRPr lang="zh-CN" sz="2800" kern="100" dirty="0">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88" name="直接箭头连接符 87"/>
              <p:cNvCxnSpPr>
                <a:stCxn id="87" idx="2"/>
                <a:endCxn id="91" idx="0"/>
              </p:cNvCxnSpPr>
              <p:nvPr/>
            </p:nvCxnSpPr>
            <p:spPr>
              <a:xfrm>
                <a:off x="1985300" y="77631"/>
                <a:ext cx="0" cy="2123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矩形 88"/>
              <p:cNvSpPr/>
              <p:nvPr/>
            </p:nvSpPr>
            <p:spPr>
              <a:xfrm>
                <a:off x="1139409" y="984076"/>
                <a:ext cx="1691781" cy="53965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spcAft>
                    <a:spcPts val="0"/>
                  </a:spcAft>
                  <a:defRPr/>
                </a:pPr>
                <a:r>
                  <a:rPr lang="en-US" sz="2800" kern="100" dirty="0">
                    <a:latin typeface="Times New Roman" panose="02020603050405020304" pitchFamily="18" charset="0"/>
                    <a:ea typeface="宋体" panose="02010600030101010101" pitchFamily="2" charset="-122"/>
                    <a:cs typeface="Times New Roman" panose="02020603050405020304" pitchFamily="18" charset="0"/>
                  </a:rPr>
                  <a:t>Wind velocity measurement</a:t>
                </a:r>
                <a:endParaRPr lang="zh-CN" sz="2800"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90" name="流程图: 决策 89"/>
              <p:cNvSpPr/>
              <p:nvPr/>
            </p:nvSpPr>
            <p:spPr>
              <a:xfrm>
                <a:off x="1128595" y="1821200"/>
                <a:ext cx="1702595" cy="955585"/>
              </a:xfrm>
              <a:prstGeom prst="flowChartDecision">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spcAft>
                    <a:spcPts val="0"/>
                  </a:spcAft>
                  <a:defRPr/>
                </a:pPr>
                <a:r>
                  <a:rPr lang="en-US" sz="1600" kern="100" dirty="0">
                    <a:latin typeface="Times New Roman" panose="02020603050405020304" pitchFamily="18" charset="0"/>
                    <a:ea typeface="宋体" panose="02010600030101010101" pitchFamily="2" charset="-122"/>
                    <a:cs typeface="Times New Roman" panose="02020603050405020304" pitchFamily="18" charset="0"/>
                  </a:rPr>
                  <a:t>Difference&lt;ε</a:t>
                </a:r>
                <a:endParaRPr lang="zh-CN" sz="1600"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91" name="矩形 90"/>
              <p:cNvSpPr/>
              <p:nvPr/>
            </p:nvSpPr>
            <p:spPr>
              <a:xfrm>
                <a:off x="1139409" y="289983"/>
                <a:ext cx="1691781" cy="48174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spcAft>
                    <a:spcPts val="0"/>
                  </a:spcAft>
                  <a:defRPr/>
                </a:pPr>
                <a:r>
                  <a:rPr lang="en-US" sz="2800" kern="100" dirty="0">
                    <a:latin typeface="Times New Roman" panose="02020603050405020304" pitchFamily="18" charset="0"/>
                    <a:ea typeface="宋体" panose="02010600030101010101" pitchFamily="2" charset="-122"/>
                    <a:cs typeface="Times New Roman" panose="02020603050405020304" pitchFamily="18" charset="0"/>
                  </a:rPr>
                  <a:t>Motor Speed</a:t>
                </a:r>
                <a:endParaRPr lang="zh-CN" sz="2800" kern="100" dirty="0">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92" name="直接箭头连接符 91"/>
              <p:cNvCxnSpPr>
                <a:stCxn id="91" idx="2"/>
                <a:endCxn id="89" idx="0"/>
              </p:cNvCxnSpPr>
              <p:nvPr/>
            </p:nvCxnSpPr>
            <p:spPr>
              <a:xfrm flipH="1">
                <a:off x="1985300" y="771724"/>
                <a:ext cx="0" cy="2123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接箭头连接符 92"/>
              <p:cNvCxnSpPr/>
              <p:nvPr/>
            </p:nvCxnSpPr>
            <p:spPr>
              <a:xfrm flipH="1">
                <a:off x="1998517" y="2776785"/>
                <a:ext cx="0" cy="2097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矩形 93"/>
              <p:cNvSpPr/>
              <p:nvPr/>
            </p:nvSpPr>
            <p:spPr>
              <a:xfrm>
                <a:off x="1128595" y="3006687"/>
                <a:ext cx="1702595" cy="25447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spcAft>
                    <a:spcPts val="0"/>
                  </a:spcAft>
                  <a:defRPr/>
                </a:pPr>
                <a:r>
                  <a:rPr lang="en-US" sz="2800" kern="100" dirty="0">
                    <a:latin typeface="Times New Roman" panose="02020603050405020304" pitchFamily="18" charset="0"/>
                    <a:ea typeface="宋体" panose="02010600030101010101" pitchFamily="2" charset="-122"/>
                    <a:cs typeface="Times New Roman" panose="02020603050405020304" pitchFamily="18" charset="0"/>
                  </a:rPr>
                  <a:t>End</a:t>
                </a:r>
                <a:endParaRPr lang="zh-CN" sz="2800" kern="100" dirty="0">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95" name="直接箭头连接符 94"/>
              <p:cNvCxnSpPr/>
              <p:nvPr/>
            </p:nvCxnSpPr>
            <p:spPr>
              <a:xfrm>
                <a:off x="1985300" y="1515834"/>
                <a:ext cx="0" cy="3071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6" name="矩形 95"/>
              <p:cNvSpPr/>
              <p:nvPr/>
            </p:nvSpPr>
            <p:spPr>
              <a:xfrm>
                <a:off x="1223517" y="2630245"/>
                <a:ext cx="732945" cy="39136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spcAft>
                    <a:spcPts val="0"/>
                  </a:spcAft>
                  <a:defRPr/>
                </a:pPr>
                <a:r>
                  <a:rPr lang="en-US" sz="2800" kern="100" dirty="0">
                    <a:latin typeface="Times New Roman" panose="02020603050405020304" pitchFamily="18" charset="0"/>
                    <a:ea typeface="宋体" panose="02010600030101010101" pitchFamily="2" charset="-122"/>
                    <a:cs typeface="Times New Roman" panose="02020603050405020304" pitchFamily="18" charset="0"/>
                  </a:rPr>
                  <a:t>Yes</a:t>
                </a:r>
                <a:endParaRPr lang="zh-CN" sz="2800" kern="100" dirty="0">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97" name="直接连接符 96"/>
              <p:cNvCxnSpPr/>
              <p:nvPr/>
            </p:nvCxnSpPr>
            <p:spPr>
              <a:xfrm flipH="1" flipV="1">
                <a:off x="831812" y="2299431"/>
                <a:ext cx="3075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矩形 97"/>
              <p:cNvSpPr/>
              <p:nvPr/>
            </p:nvSpPr>
            <p:spPr>
              <a:xfrm>
                <a:off x="-72954" y="2009860"/>
                <a:ext cx="885541" cy="52122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spcAft>
                    <a:spcPts val="0"/>
                  </a:spcAft>
                  <a:defRPr/>
                </a:pPr>
                <a:r>
                  <a:rPr lang="en-US" sz="2400" kern="100" dirty="0">
                    <a:latin typeface="Times New Roman" panose="02020603050405020304" pitchFamily="18" charset="0"/>
                    <a:ea typeface="宋体" panose="02010600030101010101" pitchFamily="2" charset="-122"/>
                    <a:cs typeface="Times New Roman" panose="02020603050405020304" pitchFamily="18" charset="0"/>
                  </a:rPr>
                  <a:t>Modify</a:t>
                </a:r>
                <a:endParaRPr lang="zh-CN" sz="2400"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99" name="矩形 98"/>
              <p:cNvSpPr/>
              <p:nvPr/>
            </p:nvSpPr>
            <p:spPr>
              <a:xfrm>
                <a:off x="658789" y="1976516"/>
                <a:ext cx="732945" cy="39048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spcAft>
                    <a:spcPts val="0"/>
                  </a:spcAft>
                  <a:defRPr/>
                </a:pPr>
                <a:r>
                  <a:rPr lang="en-US" sz="2800" kern="100" dirty="0">
                    <a:latin typeface="Times New Roman" panose="02020603050405020304" pitchFamily="18" charset="0"/>
                    <a:ea typeface="宋体" panose="02010600030101010101" pitchFamily="2" charset="-122"/>
                    <a:cs typeface="Times New Roman" panose="02020603050405020304" pitchFamily="18" charset="0"/>
                  </a:rPr>
                  <a:t>No</a:t>
                </a:r>
                <a:endParaRPr lang="zh-CN" sz="2800" kern="100" dirty="0">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3139" name="组合 38"/>
            <p:cNvGrpSpPr>
              <a:grpSpLocks/>
            </p:cNvGrpSpPr>
            <p:nvPr/>
          </p:nvGrpSpPr>
          <p:grpSpPr bwMode="auto">
            <a:xfrm>
              <a:off x="4216073" y="3195966"/>
              <a:ext cx="1085364" cy="1250660"/>
              <a:chOff x="4216073" y="3195966"/>
              <a:chExt cx="1085364" cy="1250660"/>
            </a:xfrm>
          </p:grpSpPr>
          <p:cxnSp>
            <p:nvCxnSpPr>
              <p:cNvPr id="84" name="直接连接符 83"/>
              <p:cNvCxnSpPr/>
              <p:nvPr/>
            </p:nvCxnSpPr>
            <p:spPr bwMode="auto">
              <a:xfrm flipH="1" flipV="1">
                <a:off x="4216862" y="3195389"/>
                <a:ext cx="0" cy="1251841"/>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85" name="直接箭头连接符 84"/>
              <p:cNvCxnSpPr>
                <a:endCxn id="89" idx="1"/>
              </p:cNvCxnSpPr>
              <p:nvPr/>
            </p:nvCxnSpPr>
            <p:spPr bwMode="auto">
              <a:xfrm flipV="1">
                <a:off x="4216862" y="3196840"/>
                <a:ext cx="1083797" cy="18858"/>
              </a:xfrm>
              <a:prstGeom prst="straightConnector1">
                <a:avLst/>
              </a:prstGeom>
              <a:ln>
                <a:headEnd type="none" w="med" len="med"/>
                <a:tailEnd type="triangle"/>
              </a:ln>
            </p:spPr>
            <p:style>
              <a:lnRef idx="1">
                <a:schemeClr val="accent4"/>
              </a:lnRef>
              <a:fillRef idx="0">
                <a:schemeClr val="accent4"/>
              </a:fillRef>
              <a:effectRef idx="0">
                <a:schemeClr val="accent4"/>
              </a:effectRef>
              <a:fontRef idx="minor">
                <a:schemeClr val="tx1"/>
              </a:fontRef>
            </p:style>
          </p:cxnSp>
        </p:grpSp>
      </p:grpSp>
      <p:grpSp>
        <p:nvGrpSpPr>
          <p:cNvPr id="3098" name="组合 32"/>
          <p:cNvGrpSpPr>
            <a:grpSpLocks/>
          </p:cNvGrpSpPr>
          <p:nvPr/>
        </p:nvGrpSpPr>
        <p:grpSpPr bwMode="auto">
          <a:xfrm>
            <a:off x="27922538" y="21491575"/>
            <a:ext cx="3965575" cy="2162175"/>
            <a:chOff x="27701405" y="21206652"/>
            <a:chExt cx="3965321" cy="2162937"/>
          </a:xfrm>
        </p:grpSpPr>
        <p:sp>
          <p:nvSpPr>
            <p:cNvPr id="3136" name="矩形 17"/>
            <p:cNvSpPr>
              <a:spLocks noChangeArrowheads="1"/>
            </p:cNvSpPr>
            <p:nvPr/>
          </p:nvSpPr>
          <p:spPr bwMode="auto">
            <a:xfrm>
              <a:off x="27717642" y="21206652"/>
              <a:ext cx="3949084" cy="872975"/>
            </a:xfrm>
            <a:prstGeom prst="rect">
              <a:avLst/>
            </a:prstGeom>
            <a:solidFill>
              <a:srgbClr val="F7574D"/>
            </a:solidFill>
            <a:ln>
              <a:noFill/>
            </a:ln>
            <a:effectLst>
              <a:outerShdw blurRad="63500" dist="38099" dir="2700000" algn="ctr" rotWithShape="0">
                <a:schemeClr val="bg1">
                  <a:alpha val="74998"/>
                </a:schemeClr>
              </a:outerShdw>
            </a:effectLst>
            <a:extLst>
              <a:ext uri="{91240B29-F687-4F45-9708-019B960494DF}">
                <a14:hiddenLine xmlns:a14="http://schemas.microsoft.com/office/drawing/2010/main" w="9525">
                  <a:solidFill>
                    <a:srgbClr val="000000"/>
                  </a:solidFill>
                  <a:round/>
                  <a:headEnd/>
                  <a:tailEnd/>
                </a14:hiddenLine>
              </a:ext>
            </a:extLst>
          </p:spPr>
          <p:txBody>
            <a:bodyPr tIns="54000" anchorCtr="1"/>
            <a:lstStyle>
              <a:lvl1pPr>
                <a:defRPr sz="3800">
                  <a:solidFill>
                    <a:schemeClr val="tx1"/>
                  </a:solidFill>
                  <a:latin typeface="Arial" charset="0"/>
                </a:defRPr>
              </a:lvl1pPr>
              <a:lvl2pPr marL="742950" indent="-285750">
                <a:defRPr sz="3800">
                  <a:solidFill>
                    <a:schemeClr val="tx1"/>
                  </a:solidFill>
                  <a:latin typeface="Arial" charset="0"/>
                </a:defRPr>
              </a:lvl2pPr>
              <a:lvl3pPr marL="1143000" indent="-228600">
                <a:defRPr sz="3800">
                  <a:solidFill>
                    <a:schemeClr val="tx1"/>
                  </a:solidFill>
                  <a:latin typeface="Arial" charset="0"/>
                </a:defRPr>
              </a:lvl3pPr>
              <a:lvl4pPr marL="1600200" indent="-228600">
                <a:defRPr sz="3800">
                  <a:solidFill>
                    <a:schemeClr val="tx1"/>
                  </a:solidFill>
                  <a:latin typeface="Arial" charset="0"/>
                </a:defRPr>
              </a:lvl4pPr>
              <a:lvl5pPr marL="2057400" indent="-228600">
                <a:defRPr sz="3800">
                  <a:solidFill>
                    <a:schemeClr val="tx1"/>
                  </a:solidFill>
                  <a:latin typeface="Arial" charset="0"/>
                </a:defRPr>
              </a:lvl5pPr>
              <a:lvl6pPr marL="2514600" indent="-228600" eaLnBrk="0" fontAlgn="base" hangingPunct="0">
                <a:spcBef>
                  <a:spcPct val="0"/>
                </a:spcBef>
                <a:spcAft>
                  <a:spcPct val="0"/>
                </a:spcAft>
                <a:defRPr sz="3800">
                  <a:solidFill>
                    <a:schemeClr val="tx1"/>
                  </a:solidFill>
                  <a:latin typeface="Arial" charset="0"/>
                </a:defRPr>
              </a:lvl6pPr>
              <a:lvl7pPr marL="2971800" indent="-228600" eaLnBrk="0" fontAlgn="base" hangingPunct="0">
                <a:spcBef>
                  <a:spcPct val="0"/>
                </a:spcBef>
                <a:spcAft>
                  <a:spcPct val="0"/>
                </a:spcAft>
                <a:defRPr sz="3800">
                  <a:solidFill>
                    <a:schemeClr val="tx1"/>
                  </a:solidFill>
                  <a:latin typeface="Arial" charset="0"/>
                </a:defRPr>
              </a:lvl7pPr>
              <a:lvl8pPr marL="3429000" indent="-228600" eaLnBrk="0" fontAlgn="base" hangingPunct="0">
                <a:spcBef>
                  <a:spcPct val="0"/>
                </a:spcBef>
                <a:spcAft>
                  <a:spcPct val="0"/>
                </a:spcAft>
                <a:defRPr sz="3800">
                  <a:solidFill>
                    <a:schemeClr val="tx1"/>
                  </a:solidFill>
                  <a:latin typeface="Arial" charset="0"/>
                </a:defRPr>
              </a:lvl8pPr>
              <a:lvl9pPr marL="3886200" indent="-228600" eaLnBrk="0" fontAlgn="base" hangingPunct="0">
                <a:spcBef>
                  <a:spcPct val="0"/>
                </a:spcBef>
                <a:spcAft>
                  <a:spcPct val="0"/>
                </a:spcAft>
                <a:defRPr sz="3800">
                  <a:solidFill>
                    <a:schemeClr val="tx1"/>
                  </a:solidFill>
                  <a:latin typeface="Arial" charset="0"/>
                </a:defRPr>
              </a:lvl9pPr>
            </a:lstStyle>
            <a:p>
              <a:pPr eaLnBrk="1" hangingPunct="1"/>
              <a:r>
                <a:rPr lang="en-US" altLang="zh-CN" sz="2800">
                  <a:solidFill>
                    <a:srgbClr val="FFFFFF"/>
                  </a:solidFill>
                  <a:latin typeface="Times New Roman" charset="0"/>
                  <a:ea typeface="微软雅黑" charset="-122"/>
                  <a:cs typeface="Times New Roman" charset="0"/>
                </a:rPr>
                <a:t>Initial data according to target profile</a:t>
              </a:r>
            </a:p>
            <a:p>
              <a:pPr eaLnBrk="1" hangingPunct="1"/>
              <a:endParaRPr lang="en-US" altLang="zh-CN" sz="2800" b="1">
                <a:solidFill>
                  <a:srgbClr val="FFFFFF"/>
                </a:solidFill>
                <a:latin typeface="Times New Roman" charset="0"/>
                <a:ea typeface="微软雅黑" charset="-122"/>
                <a:cs typeface="Times New Roman" charset="0"/>
              </a:endParaRPr>
            </a:p>
          </p:txBody>
        </p:sp>
        <p:sp>
          <p:nvSpPr>
            <p:cNvPr id="3137" name="矩形 17"/>
            <p:cNvSpPr>
              <a:spLocks noChangeArrowheads="1"/>
            </p:cNvSpPr>
            <p:nvPr/>
          </p:nvSpPr>
          <p:spPr bwMode="auto">
            <a:xfrm>
              <a:off x="27701405" y="22462711"/>
              <a:ext cx="3965321" cy="906878"/>
            </a:xfrm>
            <a:prstGeom prst="rect">
              <a:avLst/>
            </a:prstGeom>
            <a:solidFill>
              <a:srgbClr val="F7574D"/>
            </a:solidFill>
            <a:ln>
              <a:noFill/>
            </a:ln>
            <a:effectLst>
              <a:outerShdw blurRad="63500" dist="38099" dir="2700000" algn="ctr" rotWithShape="0">
                <a:schemeClr val="bg1">
                  <a:alpha val="74998"/>
                </a:schemeClr>
              </a:outerShdw>
            </a:effectLst>
            <a:extLst>
              <a:ext uri="{91240B29-F687-4F45-9708-019B960494DF}">
                <a14:hiddenLine xmlns:a14="http://schemas.microsoft.com/office/drawing/2010/main" w="9525">
                  <a:solidFill>
                    <a:srgbClr val="000000"/>
                  </a:solidFill>
                  <a:round/>
                  <a:headEnd/>
                  <a:tailEnd/>
                </a14:hiddenLine>
              </a:ext>
            </a:extLst>
          </p:spPr>
          <p:txBody>
            <a:bodyPr tIns="54000" anchor="ctr" anchorCtr="1"/>
            <a:lstStyle>
              <a:lvl1pPr>
                <a:defRPr sz="3800">
                  <a:solidFill>
                    <a:schemeClr val="tx1"/>
                  </a:solidFill>
                  <a:latin typeface="Arial" charset="0"/>
                </a:defRPr>
              </a:lvl1pPr>
              <a:lvl2pPr marL="742950" indent="-285750">
                <a:defRPr sz="3800">
                  <a:solidFill>
                    <a:schemeClr val="tx1"/>
                  </a:solidFill>
                  <a:latin typeface="Arial" charset="0"/>
                </a:defRPr>
              </a:lvl2pPr>
              <a:lvl3pPr marL="1143000" indent="-228600">
                <a:defRPr sz="3800">
                  <a:solidFill>
                    <a:schemeClr val="tx1"/>
                  </a:solidFill>
                  <a:latin typeface="Arial" charset="0"/>
                </a:defRPr>
              </a:lvl3pPr>
              <a:lvl4pPr marL="1600200" indent="-228600">
                <a:defRPr sz="3800">
                  <a:solidFill>
                    <a:schemeClr val="tx1"/>
                  </a:solidFill>
                  <a:latin typeface="Arial" charset="0"/>
                </a:defRPr>
              </a:lvl4pPr>
              <a:lvl5pPr marL="2057400" indent="-228600">
                <a:defRPr sz="3800">
                  <a:solidFill>
                    <a:schemeClr val="tx1"/>
                  </a:solidFill>
                  <a:latin typeface="Arial" charset="0"/>
                </a:defRPr>
              </a:lvl5pPr>
              <a:lvl6pPr marL="2514600" indent="-228600" eaLnBrk="0" fontAlgn="base" hangingPunct="0">
                <a:spcBef>
                  <a:spcPct val="0"/>
                </a:spcBef>
                <a:spcAft>
                  <a:spcPct val="0"/>
                </a:spcAft>
                <a:defRPr sz="3800">
                  <a:solidFill>
                    <a:schemeClr val="tx1"/>
                  </a:solidFill>
                  <a:latin typeface="Arial" charset="0"/>
                </a:defRPr>
              </a:lvl6pPr>
              <a:lvl7pPr marL="2971800" indent="-228600" eaLnBrk="0" fontAlgn="base" hangingPunct="0">
                <a:spcBef>
                  <a:spcPct val="0"/>
                </a:spcBef>
                <a:spcAft>
                  <a:spcPct val="0"/>
                </a:spcAft>
                <a:defRPr sz="3800">
                  <a:solidFill>
                    <a:schemeClr val="tx1"/>
                  </a:solidFill>
                  <a:latin typeface="Arial" charset="0"/>
                </a:defRPr>
              </a:lvl7pPr>
              <a:lvl8pPr marL="3429000" indent="-228600" eaLnBrk="0" fontAlgn="base" hangingPunct="0">
                <a:spcBef>
                  <a:spcPct val="0"/>
                </a:spcBef>
                <a:spcAft>
                  <a:spcPct val="0"/>
                </a:spcAft>
                <a:defRPr sz="3800">
                  <a:solidFill>
                    <a:schemeClr val="tx1"/>
                  </a:solidFill>
                  <a:latin typeface="Arial" charset="0"/>
                </a:defRPr>
              </a:lvl8pPr>
              <a:lvl9pPr marL="3886200" indent="-228600" eaLnBrk="0" fontAlgn="base" hangingPunct="0">
                <a:spcBef>
                  <a:spcPct val="0"/>
                </a:spcBef>
                <a:spcAft>
                  <a:spcPct val="0"/>
                </a:spcAft>
                <a:defRPr sz="3800">
                  <a:solidFill>
                    <a:schemeClr val="tx1"/>
                  </a:solidFill>
                  <a:latin typeface="Arial" charset="0"/>
                </a:defRPr>
              </a:lvl9pPr>
            </a:lstStyle>
            <a:p>
              <a:pPr eaLnBrk="1" hangingPunct="1"/>
              <a:r>
                <a:rPr lang="en-US" altLang="zh-CN" sz="2800">
                  <a:solidFill>
                    <a:srgbClr val="FFFFFF"/>
                  </a:solidFill>
                  <a:latin typeface="Times New Roman" charset="0"/>
                  <a:ea typeface="微软雅黑" charset="-122"/>
                  <a:cs typeface="Times New Roman" charset="0"/>
                </a:rPr>
                <a:t>Measure position one by one through anemometer</a:t>
              </a:r>
              <a:endParaRPr lang="en-US" altLang="zh-CN" sz="2800" b="1">
                <a:solidFill>
                  <a:srgbClr val="FFFFFF"/>
                </a:solidFill>
                <a:latin typeface="Times New Roman" charset="0"/>
                <a:ea typeface="微软雅黑" charset="-122"/>
                <a:cs typeface="Times New Roman" charset="0"/>
              </a:endParaRPr>
            </a:p>
          </p:txBody>
        </p:sp>
      </p:grpSp>
      <p:grpSp>
        <p:nvGrpSpPr>
          <p:cNvPr id="3099" name="组合 31"/>
          <p:cNvGrpSpPr>
            <a:grpSpLocks/>
          </p:cNvGrpSpPr>
          <p:nvPr/>
        </p:nvGrpSpPr>
        <p:grpSpPr bwMode="auto">
          <a:xfrm>
            <a:off x="19210338" y="20542250"/>
            <a:ext cx="4194175" cy="5048250"/>
            <a:chOff x="18578053" y="20258860"/>
            <a:chExt cx="4193724" cy="5048166"/>
          </a:xfrm>
        </p:grpSpPr>
        <p:sp>
          <p:nvSpPr>
            <p:cNvPr id="3134" name="矩形 17"/>
            <p:cNvSpPr>
              <a:spLocks noChangeArrowheads="1"/>
            </p:cNvSpPr>
            <p:nvPr/>
          </p:nvSpPr>
          <p:spPr bwMode="auto">
            <a:xfrm>
              <a:off x="18592800" y="24372006"/>
              <a:ext cx="4178977" cy="935020"/>
            </a:xfrm>
            <a:prstGeom prst="rect">
              <a:avLst/>
            </a:prstGeom>
            <a:solidFill>
              <a:srgbClr val="F7574D"/>
            </a:solidFill>
            <a:ln>
              <a:noFill/>
            </a:ln>
            <a:effectLst>
              <a:outerShdw blurRad="63500" dist="38099" dir="2700000" algn="ctr" rotWithShape="0">
                <a:schemeClr val="bg1">
                  <a:alpha val="74998"/>
                </a:schemeClr>
              </a:outerShdw>
            </a:effectLst>
            <a:extLst>
              <a:ext uri="{91240B29-F687-4F45-9708-019B960494DF}">
                <a14:hiddenLine xmlns:a14="http://schemas.microsoft.com/office/drawing/2010/main" w="9525">
                  <a:solidFill>
                    <a:srgbClr val="000000"/>
                  </a:solidFill>
                  <a:round/>
                  <a:headEnd/>
                  <a:tailEnd/>
                </a14:hiddenLine>
              </a:ext>
            </a:extLst>
          </p:spPr>
          <p:txBody>
            <a:bodyPr tIns="54000" anchorCtr="1"/>
            <a:lstStyle>
              <a:lvl1pPr>
                <a:defRPr sz="3800">
                  <a:solidFill>
                    <a:schemeClr val="tx1"/>
                  </a:solidFill>
                  <a:latin typeface="Arial" charset="0"/>
                </a:defRPr>
              </a:lvl1pPr>
              <a:lvl2pPr marL="742950" indent="-285750">
                <a:defRPr sz="3800">
                  <a:solidFill>
                    <a:schemeClr val="tx1"/>
                  </a:solidFill>
                  <a:latin typeface="Arial" charset="0"/>
                </a:defRPr>
              </a:lvl2pPr>
              <a:lvl3pPr marL="1143000" indent="-228600">
                <a:defRPr sz="3800">
                  <a:solidFill>
                    <a:schemeClr val="tx1"/>
                  </a:solidFill>
                  <a:latin typeface="Arial" charset="0"/>
                </a:defRPr>
              </a:lvl3pPr>
              <a:lvl4pPr marL="1600200" indent="-228600">
                <a:defRPr sz="3800">
                  <a:solidFill>
                    <a:schemeClr val="tx1"/>
                  </a:solidFill>
                  <a:latin typeface="Arial" charset="0"/>
                </a:defRPr>
              </a:lvl4pPr>
              <a:lvl5pPr marL="2057400" indent="-228600">
                <a:defRPr sz="3800">
                  <a:solidFill>
                    <a:schemeClr val="tx1"/>
                  </a:solidFill>
                  <a:latin typeface="Arial" charset="0"/>
                </a:defRPr>
              </a:lvl5pPr>
              <a:lvl6pPr marL="2514600" indent="-228600" eaLnBrk="0" fontAlgn="base" hangingPunct="0">
                <a:spcBef>
                  <a:spcPct val="0"/>
                </a:spcBef>
                <a:spcAft>
                  <a:spcPct val="0"/>
                </a:spcAft>
                <a:defRPr sz="3800">
                  <a:solidFill>
                    <a:schemeClr val="tx1"/>
                  </a:solidFill>
                  <a:latin typeface="Arial" charset="0"/>
                </a:defRPr>
              </a:lvl6pPr>
              <a:lvl7pPr marL="2971800" indent="-228600" eaLnBrk="0" fontAlgn="base" hangingPunct="0">
                <a:spcBef>
                  <a:spcPct val="0"/>
                </a:spcBef>
                <a:spcAft>
                  <a:spcPct val="0"/>
                </a:spcAft>
                <a:defRPr sz="3800">
                  <a:solidFill>
                    <a:schemeClr val="tx1"/>
                  </a:solidFill>
                  <a:latin typeface="Arial" charset="0"/>
                </a:defRPr>
              </a:lvl7pPr>
              <a:lvl8pPr marL="3429000" indent="-228600" eaLnBrk="0" fontAlgn="base" hangingPunct="0">
                <a:spcBef>
                  <a:spcPct val="0"/>
                </a:spcBef>
                <a:spcAft>
                  <a:spcPct val="0"/>
                </a:spcAft>
                <a:defRPr sz="3800">
                  <a:solidFill>
                    <a:schemeClr val="tx1"/>
                  </a:solidFill>
                  <a:latin typeface="Arial" charset="0"/>
                </a:defRPr>
              </a:lvl8pPr>
              <a:lvl9pPr marL="3886200" indent="-228600" eaLnBrk="0" fontAlgn="base" hangingPunct="0">
                <a:spcBef>
                  <a:spcPct val="0"/>
                </a:spcBef>
                <a:spcAft>
                  <a:spcPct val="0"/>
                </a:spcAft>
                <a:defRPr sz="3800">
                  <a:solidFill>
                    <a:schemeClr val="tx1"/>
                  </a:solidFill>
                  <a:latin typeface="Arial" charset="0"/>
                </a:defRPr>
              </a:lvl9pPr>
            </a:lstStyle>
            <a:p>
              <a:pPr eaLnBrk="1" hangingPunct="1"/>
              <a:r>
                <a:rPr lang="en-US" altLang="zh-CN" sz="2800">
                  <a:solidFill>
                    <a:srgbClr val="FFFFFF"/>
                  </a:solidFill>
                  <a:latin typeface="Times New Roman" charset="0"/>
                  <a:ea typeface="微软雅黑" charset="-122"/>
                  <a:cs typeface="Times New Roman" charset="0"/>
                </a:rPr>
                <a:t>Fans change  speed by neural network algorithm</a:t>
              </a:r>
            </a:p>
          </p:txBody>
        </p:sp>
        <p:sp>
          <p:nvSpPr>
            <p:cNvPr id="3135" name="矩形 17"/>
            <p:cNvSpPr>
              <a:spLocks noChangeArrowheads="1"/>
            </p:cNvSpPr>
            <p:nvPr/>
          </p:nvSpPr>
          <p:spPr bwMode="auto">
            <a:xfrm>
              <a:off x="18578053" y="20258860"/>
              <a:ext cx="4161564" cy="609594"/>
            </a:xfrm>
            <a:prstGeom prst="rect">
              <a:avLst/>
            </a:prstGeom>
            <a:solidFill>
              <a:srgbClr val="F7574D"/>
            </a:solidFill>
            <a:ln>
              <a:noFill/>
            </a:ln>
            <a:effectLst>
              <a:outerShdw blurRad="63500" dist="38099" dir="2700000" algn="ctr" rotWithShape="0">
                <a:schemeClr val="bg1">
                  <a:alpha val="74998"/>
                </a:schemeClr>
              </a:outerShdw>
            </a:effectLst>
            <a:extLst>
              <a:ext uri="{91240B29-F687-4F45-9708-019B960494DF}">
                <a14:hiddenLine xmlns:a14="http://schemas.microsoft.com/office/drawing/2010/main" w="9525">
                  <a:solidFill>
                    <a:srgbClr val="000000"/>
                  </a:solidFill>
                  <a:round/>
                  <a:headEnd/>
                  <a:tailEnd/>
                </a14:hiddenLine>
              </a:ext>
            </a:extLst>
          </p:spPr>
          <p:txBody>
            <a:bodyPr tIns="54000" anchorCtr="1"/>
            <a:lstStyle>
              <a:lvl1pPr>
                <a:defRPr sz="3800">
                  <a:solidFill>
                    <a:schemeClr val="tx1"/>
                  </a:solidFill>
                  <a:latin typeface="Arial" charset="0"/>
                </a:defRPr>
              </a:lvl1pPr>
              <a:lvl2pPr marL="742950" indent="-285750">
                <a:defRPr sz="3800">
                  <a:solidFill>
                    <a:schemeClr val="tx1"/>
                  </a:solidFill>
                  <a:latin typeface="Arial" charset="0"/>
                </a:defRPr>
              </a:lvl2pPr>
              <a:lvl3pPr marL="1143000" indent="-228600">
                <a:defRPr sz="3800">
                  <a:solidFill>
                    <a:schemeClr val="tx1"/>
                  </a:solidFill>
                  <a:latin typeface="Arial" charset="0"/>
                </a:defRPr>
              </a:lvl3pPr>
              <a:lvl4pPr marL="1600200" indent="-228600">
                <a:defRPr sz="3800">
                  <a:solidFill>
                    <a:schemeClr val="tx1"/>
                  </a:solidFill>
                  <a:latin typeface="Arial" charset="0"/>
                </a:defRPr>
              </a:lvl4pPr>
              <a:lvl5pPr marL="2057400" indent="-228600">
                <a:defRPr sz="3800">
                  <a:solidFill>
                    <a:schemeClr val="tx1"/>
                  </a:solidFill>
                  <a:latin typeface="Arial" charset="0"/>
                </a:defRPr>
              </a:lvl5pPr>
              <a:lvl6pPr marL="2514600" indent="-228600" eaLnBrk="0" fontAlgn="base" hangingPunct="0">
                <a:spcBef>
                  <a:spcPct val="0"/>
                </a:spcBef>
                <a:spcAft>
                  <a:spcPct val="0"/>
                </a:spcAft>
                <a:defRPr sz="3800">
                  <a:solidFill>
                    <a:schemeClr val="tx1"/>
                  </a:solidFill>
                  <a:latin typeface="Arial" charset="0"/>
                </a:defRPr>
              </a:lvl6pPr>
              <a:lvl7pPr marL="2971800" indent="-228600" eaLnBrk="0" fontAlgn="base" hangingPunct="0">
                <a:spcBef>
                  <a:spcPct val="0"/>
                </a:spcBef>
                <a:spcAft>
                  <a:spcPct val="0"/>
                </a:spcAft>
                <a:defRPr sz="3800">
                  <a:solidFill>
                    <a:schemeClr val="tx1"/>
                  </a:solidFill>
                  <a:latin typeface="Arial" charset="0"/>
                </a:defRPr>
              </a:lvl7pPr>
              <a:lvl8pPr marL="3429000" indent="-228600" eaLnBrk="0" fontAlgn="base" hangingPunct="0">
                <a:spcBef>
                  <a:spcPct val="0"/>
                </a:spcBef>
                <a:spcAft>
                  <a:spcPct val="0"/>
                </a:spcAft>
                <a:defRPr sz="3800">
                  <a:solidFill>
                    <a:schemeClr val="tx1"/>
                  </a:solidFill>
                  <a:latin typeface="Arial" charset="0"/>
                </a:defRPr>
              </a:lvl8pPr>
              <a:lvl9pPr marL="3886200" indent="-228600" eaLnBrk="0" fontAlgn="base" hangingPunct="0">
                <a:spcBef>
                  <a:spcPct val="0"/>
                </a:spcBef>
                <a:spcAft>
                  <a:spcPct val="0"/>
                </a:spcAft>
                <a:defRPr sz="3800">
                  <a:solidFill>
                    <a:schemeClr val="tx1"/>
                  </a:solidFill>
                  <a:latin typeface="Arial" charset="0"/>
                </a:defRPr>
              </a:lvl9pPr>
            </a:lstStyle>
            <a:p>
              <a:pPr eaLnBrk="1" hangingPunct="1"/>
              <a:r>
                <a:rPr lang="en-US" altLang="zh-CN" sz="2800">
                  <a:solidFill>
                    <a:srgbClr val="FFFFFF"/>
                  </a:solidFill>
                  <a:latin typeface="Times New Roman" charset="0"/>
                  <a:ea typeface="微软雅黑" charset="-122"/>
                  <a:cs typeface="Times New Roman" charset="0"/>
                </a:rPr>
                <a:t>U</a:t>
              </a:r>
              <a:r>
                <a:rPr lang="en-US" altLang="zh-CN" sz="2800" baseline="-25000">
                  <a:solidFill>
                    <a:srgbClr val="FFFFFF"/>
                  </a:solidFill>
                  <a:latin typeface="Times New Roman" charset="0"/>
                  <a:ea typeface="微软雅黑" charset="-122"/>
                  <a:cs typeface="Times New Roman" charset="0"/>
                </a:rPr>
                <a:t>z</a:t>
              </a:r>
              <a:r>
                <a:rPr lang="en-US" altLang="zh-CN" sz="2800">
                  <a:solidFill>
                    <a:srgbClr val="FFFFFF"/>
                  </a:solidFill>
                  <a:latin typeface="Times New Roman" charset="0"/>
                  <a:ea typeface="微软雅黑" charset="-122"/>
                  <a:cs typeface="Times New Roman" charset="0"/>
                </a:rPr>
                <a:t>=U</a:t>
              </a:r>
              <a:r>
                <a:rPr lang="en-US" altLang="zh-CN" sz="2800" baseline="-25000">
                  <a:solidFill>
                    <a:srgbClr val="FFFFFF"/>
                  </a:solidFill>
                  <a:latin typeface="Times New Roman" charset="0"/>
                  <a:ea typeface="微软雅黑" charset="-122"/>
                  <a:cs typeface="Times New Roman" charset="0"/>
                </a:rPr>
                <a:t>0</a:t>
              </a:r>
              <a:r>
                <a:rPr lang="en-US" altLang="zh-CN" sz="2800">
                  <a:solidFill>
                    <a:srgbClr val="FFFFFF"/>
                  </a:solidFill>
                  <a:latin typeface="Times New Roman" charset="0"/>
                  <a:ea typeface="微软雅黑" charset="-122"/>
                  <a:cs typeface="Times New Roman" charset="0"/>
                </a:rPr>
                <a:t>(z/z</a:t>
              </a:r>
              <a:r>
                <a:rPr lang="en-US" altLang="zh-CN" sz="2800" baseline="-25000">
                  <a:solidFill>
                    <a:srgbClr val="FFFFFF"/>
                  </a:solidFill>
                  <a:latin typeface="Times New Roman" charset="0"/>
                  <a:ea typeface="微软雅黑" charset="-122"/>
                  <a:cs typeface="Times New Roman" charset="0"/>
                </a:rPr>
                <a:t>0</a:t>
              </a:r>
              <a:r>
                <a:rPr lang="en-US" altLang="zh-CN" sz="2800">
                  <a:solidFill>
                    <a:srgbClr val="FFFFFF"/>
                  </a:solidFill>
                  <a:latin typeface="Times New Roman" charset="0"/>
                  <a:ea typeface="微软雅黑" charset="-122"/>
                  <a:cs typeface="Times New Roman" charset="0"/>
                </a:rPr>
                <a:t>)</a:t>
              </a:r>
              <a:r>
                <a:rPr lang="en-US" altLang="zh-CN" sz="2800" baseline="30000">
                  <a:solidFill>
                    <a:srgbClr val="FFFFFF"/>
                  </a:solidFill>
                  <a:latin typeface="Times New Roman" charset="0"/>
                  <a:ea typeface="微软雅黑" charset="-122"/>
                  <a:cs typeface="Times New Roman" charset="0"/>
                </a:rPr>
                <a:t>a</a:t>
              </a:r>
            </a:p>
            <a:p>
              <a:pPr eaLnBrk="1" hangingPunct="1"/>
              <a:endParaRPr lang="en-US" altLang="zh-CN" sz="2800" b="1">
                <a:solidFill>
                  <a:srgbClr val="FFFFFF"/>
                </a:solidFill>
                <a:latin typeface="Times New Roman" charset="0"/>
                <a:ea typeface="微软雅黑" charset="-122"/>
                <a:cs typeface="Times New Roman" charset="0"/>
              </a:endParaRPr>
            </a:p>
          </p:txBody>
        </p:sp>
      </p:grpSp>
      <p:sp>
        <p:nvSpPr>
          <p:cNvPr id="103" name="矩形 17"/>
          <p:cNvSpPr>
            <a:spLocks noChangeArrowheads="1"/>
          </p:cNvSpPr>
          <p:nvPr/>
        </p:nvSpPr>
        <p:spPr bwMode="auto">
          <a:xfrm>
            <a:off x="17283114" y="20497800"/>
            <a:ext cx="1076068" cy="6448427"/>
          </a:xfrm>
          <a:prstGeom prst="rect">
            <a:avLst/>
          </a:prstGeom>
          <a:solidFill>
            <a:srgbClr val="00B0F0"/>
          </a:solidFill>
          <a:ln>
            <a:noFill/>
          </a:ln>
          <a:effectLst>
            <a:outerShdw dist="35921" dir="2700000" algn="ctr" rotWithShape="0">
              <a:schemeClr val="bg1"/>
            </a:outerShdw>
          </a:effectLst>
          <a:extLst/>
        </p:spPr>
        <p:txBody>
          <a:bodyPr vert="vert270" tIns="54000" anchor="ctr" anchorCtr="1"/>
          <a:lstStyle>
            <a:lvl1pPr>
              <a:defRPr sz="2500" b="1">
                <a:solidFill>
                  <a:srgbClr val="000066"/>
                </a:solidFill>
                <a:latin typeface="Times New Roman" panose="02020603050405020304" pitchFamily="18" charset="0"/>
                <a:ea typeface="黑体" panose="02010609060101010101" pitchFamily="49" charset="-122"/>
              </a:defRPr>
            </a:lvl1pPr>
            <a:lvl2pPr marL="742950" indent="-285750">
              <a:defRPr sz="2500" b="1">
                <a:solidFill>
                  <a:srgbClr val="000066"/>
                </a:solidFill>
                <a:latin typeface="Times New Roman" panose="02020603050405020304" pitchFamily="18" charset="0"/>
                <a:ea typeface="黑体" panose="02010609060101010101" pitchFamily="49" charset="-122"/>
              </a:defRPr>
            </a:lvl2pPr>
            <a:lvl3pPr marL="1143000" indent="-228600">
              <a:defRPr sz="2500" b="1">
                <a:solidFill>
                  <a:srgbClr val="000066"/>
                </a:solidFill>
                <a:latin typeface="Times New Roman" panose="02020603050405020304" pitchFamily="18" charset="0"/>
                <a:ea typeface="黑体" panose="02010609060101010101" pitchFamily="49" charset="-122"/>
              </a:defRPr>
            </a:lvl3pPr>
            <a:lvl4pPr marL="1600200" indent="-228600">
              <a:defRPr sz="2500" b="1">
                <a:solidFill>
                  <a:srgbClr val="000066"/>
                </a:solidFill>
                <a:latin typeface="Times New Roman" panose="02020603050405020304" pitchFamily="18" charset="0"/>
                <a:ea typeface="黑体" panose="02010609060101010101" pitchFamily="49" charset="-122"/>
              </a:defRPr>
            </a:lvl4pPr>
            <a:lvl5pPr marL="2057400" indent="-228600">
              <a:defRPr sz="2500" b="1">
                <a:solidFill>
                  <a:srgbClr val="000066"/>
                </a:solidFill>
                <a:latin typeface="Times New Roman" panose="02020603050405020304" pitchFamily="18" charset="0"/>
                <a:ea typeface="黑体" panose="02010609060101010101" pitchFamily="49" charset="-122"/>
              </a:defRPr>
            </a:lvl5pPr>
            <a:lvl6pPr marL="25146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49" charset="-122"/>
              </a:defRPr>
            </a:lvl6pPr>
            <a:lvl7pPr marL="29718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49" charset="-122"/>
              </a:defRPr>
            </a:lvl7pPr>
            <a:lvl8pPr marL="34290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49" charset="-122"/>
              </a:defRPr>
            </a:lvl8pPr>
            <a:lvl9pPr marL="38862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49" charset="-122"/>
              </a:defRPr>
            </a:lvl9pPr>
          </a:lstStyle>
          <a:p>
            <a:pPr eaLnBrk="1" hangingPunct="1">
              <a:defRPr/>
            </a:pPr>
            <a:r>
              <a:rPr lang="en-US" altLang="zh-CN" sz="3600" dirty="0" smtClean="0">
                <a:solidFill>
                  <a:schemeClr val="tx1"/>
                </a:solidFill>
                <a:ea typeface="微软雅黑" panose="020B0503020204020204" pitchFamily="34" charset="-122"/>
                <a:cs typeface="Times New Roman" panose="02020603050405020304" pitchFamily="18" charset="0"/>
              </a:rPr>
              <a:t>Multi-fan control procedure</a:t>
            </a:r>
          </a:p>
        </p:txBody>
      </p:sp>
      <p:sp>
        <p:nvSpPr>
          <p:cNvPr id="3101" name="矩形 44"/>
          <p:cNvSpPr>
            <a:spLocks noChangeArrowheads="1"/>
          </p:cNvSpPr>
          <p:nvPr/>
        </p:nvSpPr>
        <p:spPr bwMode="auto">
          <a:xfrm>
            <a:off x="18780125" y="20497800"/>
            <a:ext cx="13482638" cy="64484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defTabSz="4703763">
              <a:spcBef>
                <a:spcPct val="20000"/>
              </a:spcBef>
              <a:buChar char="•"/>
              <a:defRPr sz="16500">
                <a:solidFill>
                  <a:schemeClr val="tx1"/>
                </a:solidFill>
                <a:latin typeface="Arial" charset="0"/>
              </a:defRPr>
            </a:lvl1pPr>
            <a:lvl2pPr marL="742950" indent="-285750" defTabSz="4703763">
              <a:spcBef>
                <a:spcPct val="20000"/>
              </a:spcBef>
              <a:buChar char="–"/>
              <a:defRPr sz="14400">
                <a:solidFill>
                  <a:schemeClr val="tx1"/>
                </a:solidFill>
                <a:latin typeface="Arial" charset="0"/>
              </a:defRPr>
            </a:lvl2pPr>
            <a:lvl3pPr marL="1143000" indent="-228600" defTabSz="4703763">
              <a:spcBef>
                <a:spcPct val="20000"/>
              </a:spcBef>
              <a:buChar char="•"/>
              <a:defRPr sz="12400">
                <a:solidFill>
                  <a:schemeClr val="tx1"/>
                </a:solidFill>
                <a:latin typeface="Arial" charset="0"/>
              </a:defRPr>
            </a:lvl3pPr>
            <a:lvl4pPr marL="1600200" indent="-228600" defTabSz="4703763">
              <a:spcBef>
                <a:spcPct val="20000"/>
              </a:spcBef>
              <a:buChar char="–"/>
              <a:defRPr sz="10300">
                <a:solidFill>
                  <a:schemeClr val="tx1"/>
                </a:solidFill>
                <a:latin typeface="Arial" charset="0"/>
              </a:defRPr>
            </a:lvl4pPr>
            <a:lvl5pPr marL="2057400" indent="-228600" defTabSz="4703763">
              <a:spcBef>
                <a:spcPct val="20000"/>
              </a:spcBef>
              <a:buChar char="»"/>
              <a:defRPr sz="10300">
                <a:solidFill>
                  <a:schemeClr val="tx1"/>
                </a:solidFill>
                <a:latin typeface="Arial" charset="0"/>
              </a:defRPr>
            </a:lvl5pPr>
            <a:lvl6pPr marL="2514600" indent="-228600" defTabSz="4703763" eaLnBrk="0" fontAlgn="base" hangingPunct="0">
              <a:spcBef>
                <a:spcPct val="20000"/>
              </a:spcBef>
              <a:spcAft>
                <a:spcPct val="0"/>
              </a:spcAft>
              <a:buChar char="»"/>
              <a:defRPr sz="10300">
                <a:solidFill>
                  <a:schemeClr val="tx1"/>
                </a:solidFill>
                <a:latin typeface="Arial" charset="0"/>
              </a:defRPr>
            </a:lvl6pPr>
            <a:lvl7pPr marL="2971800" indent="-228600" defTabSz="4703763" eaLnBrk="0" fontAlgn="base" hangingPunct="0">
              <a:spcBef>
                <a:spcPct val="20000"/>
              </a:spcBef>
              <a:spcAft>
                <a:spcPct val="0"/>
              </a:spcAft>
              <a:buChar char="»"/>
              <a:defRPr sz="10300">
                <a:solidFill>
                  <a:schemeClr val="tx1"/>
                </a:solidFill>
                <a:latin typeface="Arial" charset="0"/>
              </a:defRPr>
            </a:lvl7pPr>
            <a:lvl8pPr marL="3429000" indent="-228600" defTabSz="4703763" eaLnBrk="0" fontAlgn="base" hangingPunct="0">
              <a:spcBef>
                <a:spcPct val="20000"/>
              </a:spcBef>
              <a:spcAft>
                <a:spcPct val="0"/>
              </a:spcAft>
              <a:buChar char="»"/>
              <a:defRPr sz="10300">
                <a:solidFill>
                  <a:schemeClr val="tx1"/>
                </a:solidFill>
                <a:latin typeface="Arial" charset="0"/>
              </a:defRPr>
            </a:lvl8pPr>
            <a:lvl9pPr marL="3886200" indent="-228600" defTabSz="4703763" eaLnBrk="0" fontAlgn="base" hangingPunct="0">
              <a:spcBef>
                <a:spcPct val="20000"/>
              </a:spcBef>
              <a:spcAft>
                <a:spcPct val="0"/>
              </a:spcAft>
              <a:buChar char="»"/>
              <a:defRPr sz="10300">
                <a:solidFill>
                  <a:schemeClr val="tx1"/>
                </a:solidFill>
                <a:latin typeface="Arial" charset="0"/>
              </a:defRPr>
            </a:lvl9pPr>
          </a:lstStyle>
          <a:p>
            <a:pPr eaLnBrk="1" hangingPunct="1">
              <a:spcBef>
                <a:spcPct val="0"/>
              </a:spcBef>
              <a:buFontTx/>
              <a:buNone/>
            </a:pPr>
            <a:endParaRPr lang="zh-CN" altLang="en-US" sz="3800">
              <a:ea typeface="宋体" charset="-122"/>
            </a:endParaRPr>
          </a:p>
        </p:txBody>
      </p:sp>
      <p:sp>
        <p:nvSpPr>
          <p:cNvPr id="104" name="矩形 17"/>
          <p:cNvSpPr>
            <a:spLocks noChangeArrowheads="1"/>
          </p:cNvSpPr>
          <p:nvPr/>
        </p:nvSpPr>
        <p:spPr bwMode="auto">
          <a:xfrm>
            <a:off x="35579896" y="12692063"/>
            <a:ext cx="742844" cy="3464718"/>
          </a:xfrm>
          <a:prstGeom prst="rect">
            <a:avLst/>
          </a:prstGeom>
          <a:solidFill>
            <a:srgbClr val="00B0F0"/>
          </a:solidFill>
          <a:ln>
            <a:noFill/>
          </a:ln>
          <a:effectLst>
            <a:outerShdw dist="35921" dir="2700000" algn="ctr" rotWithShape="0">
              <a:schemeClr val="bg1"/>
            </a:outerShdw>
          </a:effectLst>
          <a:extLst/>
        </p:spPr>
        <p:txBody>
          <a:bodyPr vert="vert270" tIns="54000" anchor="ctr" anchorCtr="1"/>
          <a:lstStyle>
            <a:lvl1pPr>
              <a:defRPr sz="2500" b="1">
                <a:solidFill>
                  <a:srgbClr val="000066"/>
                </a:solidFill>
                <a:latin typeface="Times New Roman" panose="02020603050405020304" pitchFamily="18" charset="0"/>
                <a:ea typeface="黑体" panose="02010609060101010101" pitchFamily="49" charset="-122"/>
              </a:defRPr>
            </a:lvl1pPr>
            <a:lvl2pPr marL="742950" indent="-285750">
              <a:defRPr sz="2500" b="1">
                <a:solidFill>
                  <a:srgbClr val="000066"/>
                </a:solidFill>
                <a:latin typeface="Times New Roman" panose="02020603050405020304" pitchFamily="18" charset="0"/>
                <a:ea typeface="黑体" panose="02010609060101010101" pitchFamily="49" charset="-122"/>
              </a:defRPr>
            </a:lvl2pPr>
            <a:lvl3pPr marL="1143000" indent="-228600">
              <a:defRPr sz="2500" b="1">
                <a:solidFill>
                  <a:srgbClr val="000066"/>
                </a:solidFill>
                <a:latin typeface="Times New Roman" panose="02020603050405020304" pitchFamily="18" charset="0"/>
                <a:ea typeface="黑体" panose="02010609060101010101" pitchFamily="49" charset="-122"/>
              </a:defRPr>
            </a:lvl3pPr>
            <a:lvl4pPr marL="1600200" indent="-228600">
              <a:defRPr sz="2500" b="1">
                <a:solidFill>
                  <a:srgbClr val="000066"/>
                </a:solidFill>
                <a:latin typeface="Times New Roman" panose="02020603050405020304" pitchFamily="18" charset="0"/>
                <a:ea typeface="黑体" panose="02010609060101010101" pitchFamily="49" charset="-122"/>
              </a:defRPr>
            </a:lvl4pPr>
            <a:lvl5pPr marL="2057400" indent="-228600">
              <a:defRPr sz="2500" b="1">
                <a:solidFill>
                  <a:srgbClr val="000066"/>
                </a:solidFill>
                <a:latin typeface="Times New Roman" panose="02020603050405020304" pitchFamily="18" charset="0"/>
                <a:ea typeface="黑体" panose="02010609060101010101" pitchFamily="49" charset="-122"/>
              </a:defRPr>
            </a:lvl5pPr>
            <a:lvl6pPr marL="25146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49" charset="-122"/>
              </a:defRPr>
            </a:lvl6pPr>
            <a:lvl7pPr marL="29718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49" charset="-122"/>
              </a:defRPr>
            </a:lvl7pPr>
            <a:lvl8pPr marL="34290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49" charset="-122"/>
              </a:defRPr>
            </a:lvl8pPr>
            <a:lvl9pPr marL="38862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49" charset="-122"/>
              </a:defRPr>
            </a:lvl9pPr>
          </a:lstStyle>
          <a:p>
            <a:pPr eaLnBrk="1" hangingPunct="1">
              <a:defRPr/>
            </a:pPr>
            <a:r>
              <a:rPr lang="en-US" altLang="zh-CN" sz="3600" dirty="0" smtClean="0">
                <a:solidFill>
                  <a:schemeClr val="tx1"/>
                </a:solidFill>
                <a:ea typeface="微软雅黑" panose="020B0503020204020204" pitchFamily="34" charset="-122"/>
                <a:cs typeface="Times New Roman" panose="02020603050405020304" pitchFamily="18" charset="0"/>
              </a:rPr>
              <a:t>UG</a:t>
            </a:r>
          </a:p>
        </p:txBody>
      </p:sp>
      <p:sp>
        <p:nvSpPr>
          <p:cNvPr id="105" name="矩形 17"/>
          <p:cNvSpPr>
            <a:spLocks noChangeArrowheads="1"/>
          </p:cNvSpPr>
          <p:nvPr/>
        </p:nvSpPr>
        <p:spPr bwMode="auto">
          <a:xfrm>
            <a:off x="39205992" y="12692063"/>
            <a:ext cx="694479" cy="3464718"/>
          </a:xfrm>
          <a:prstGeom prst="rect">
            <a:avLst/>
          </a:prstGeom>
          <a:solidFill>
            <a:srgbClr val="00B0F0"/>
          </a:solidFill>
          <a:ln>
            <a:noFill/>
          </a:ln>
          <a:effectLst>
            <a:outerShdw dist="35921" dir="2700000" algn="ctr" rotWithShape="0">
              <a:schemeClr val="bg1"/>
            </a:outerShdw>
          </a:effectLst>
          <a:extLst/>
        </p:spPr>
        <p:txBody>
          <a:bodyPr vert="vert270" tIns="54000" anchor="ctr" anchorCtr="1"/>
          <a:lstStyle>
            <a:lvl1pPr>
              <a:defRPr sz="2500" b="1">
                <a:solidFill>
                  <a:srgbClr val="000066"/>
                </a:solidFill>
                <a:latin typeface="Times New Roman" panose="02020603050405020304" pitchFamily="18" charset="0"/>
                <a:ea typeface="黑体" panose="02010609060101010101" pitchFamily="49" charset="-122"/>
              </a:defRPr>
            </a:lvl1pPr>
            <a:lvl2pPr marL="742950" indent="-285750">
              <a:defRPr sz="2500" b="1">
                <a:solidFill>
                  <a:srgbClr val="000066"/>
                </a:solidFill>
                <a:latin typeface="Times New Roman" panose="02020603050405020304" pitchFamily="18" charset="0"/>
                <a:ea typeface="黑体" panose="02010609060101010101" pitchFamily="49" charset="-122"/>
              </a:defRPr>
            </a:lvl2pPr>
            <a:lvl3pPr marL="1143000" indent="-228600">
              <a:defRPr sz="2500" b="1">
                <a:solidFill>
                  <a:srgbClr val="000066"/>
                </a:solidFill>
                <a:latin typeface="Times New Roman" panose="02020603050405020304" pitchFamily="18" charset="0"/>
                <a:ea typeface="黑体" panose="02010609060101010101" pitchFamily="49" charset="-122"/>
              </a:defRPr>
            </a:lvl3pPr>
            <a:lvl4pPr marL="1600200" indent="-228600">
              <a:defRPr sz="2500" b="1">
                <a:solidFill>
                  <a:srgbClr val="000066"/>
                </a:solidFill>
                <a:latin typeface="Times New Roman" panose="02020603050405020304" pitchFamily="18" charset="0"/>
                <a:ea typeface="黑体" panose="02010609060101010101" pitchFamily="49" charset="-122"/>
              </a:defRPr>
            </a:lvl4pPr>
            <a:lvl5pPr marL="2057400" indent="-228600">
              <a:defRPr sz="2500" b="1">
                <a:solidFill>
                  <a:srgbClr val="000066"/>
                </a:solidFill>
                <a:latin typeface="Times New Roman" panose="02020603050405020304" pitchFamily="18" charset="0"/>
                <a:ea typeface="黑体" panose="02010609060101010101" pitchFamily="49" charset="-122"/>
              </a:defRPr>
            </a:lvl5pPr>
            <a:lvl6pPr marL="25146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49" charset="-122"/>
              </a:defRPr>
            </a:lvl6pPr>
            <a:lvl7pPr marL="29718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49" charset="-122"/>
              </a:defRPr>
            </a:lvl7pPr>
            <a:lvl8pPr marL="34290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49" charset="-122"/>
              </a:defRPr>
            </a:lvl8pPr>
            <a:lvl9pPr marL="38862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49" charset="-122"/>
              </a:defRPr>
            </a:lvl9pPr>
          </a:lstStyle>
          <a:p>
            <a:pPr eaLnBrk="1" hangingPunct="1">
              <a:defRPr/>
            </a:pPr>
            <a:r>
              <a:rPr lang="en-US" altLang="zh-CN" sz="3600" dirty="0" smtClean="0">
                <a:solidFill>
                  <a:schemeClr val="tx1"/>
                </a:solidFill>
                <a:ea typeface="微软雅黑" panose="020B0503020204020204" pitchFamily="34" charset="-122"/>
                <a:cs typeface="Times New Roman" panose="02020603050405020304" pitchFamily="18" charset="0"/>
              </a:rPr>
              <a:t>ICEM</a:t>
            </a:r>
          </a:p>
        </p:txBody>
      </p:sp>
      <p:sp>
        <p:nvSpPr>
          <p:cNvPr id="106" name="矩形 17"/>
          <p:cNvSpPr>
            <a:spLocks noChangeArrowheads="1"/>
          </p:cNvSpPr>
          <p:nvPr/>
        </p:nvSpPr>
        <p:spPr bwMode="auto">
          <a:xfrm>
            <a:off x="42970202" y="12692063"/>
            <a:ext cx="694479" cy="3464718"/>
          </a:xfrm>
          <a:prstGeom prst="rect">
            <a:avLst/>
          </a:prstGeom>
          <a:solidFill>
            <a:srgbClr val="00B0F0"/>
          </a:solidFill>
          <a:ln>
            <a:noFill/>
          </a:ln>
          <a:effectLst>
            <a:outerShdw dist="35921" dir="2700000" algn="ctr" rotWithShape="0">
              <a:schemeClr val="bg1"/>
            </a:outerShdw>
          </a:effectLst>
          <a:extLst/>
        </p:spPr>
        <p:txBody>
          <a:bodyPr vert="vert270" tIns="54000" anchor="ctr" anchorCtr="1"/>
          <a:lstStyle>
            <a:lvl1pPr>
              <a:defRPr sz="2500" b="1">
                <a:solidFill>
                  <a:srgbClr val="000066"/>
                </a:solidFill>
                <a:latin typeface="Times New Roman" panose="02020603050405020304" pitchFamily="18" charset="0"/>
                <a:ea typeface="黑体" panose="02010609060101010101" pitchFamily="49" charset="-122"/>
              </a:defRPr>
            </a:lvl1pPr>
            <a:lvl2pPr marL="742950" indent="-285750">
              <a:defRPr sz="2500" b="1">
                <a:solidFill>
                  <a:srgbClr val="000066"/>
                </a:solidFill>
                <a:latin typeface="Times New Roman" panose="02020603050405020304" pitchFamily="18" charset="0"/>
                <a:ea typeface="黑体" panose="02010609060101010101" pitchFamily="49" charset="-122"/>
              </a:defRPr>
            </a:lvl2pPr>
            <a:lvl3pPr marL="1143000" indent="-228600">
              <a:defRPr sz="2500" b="1">
                <a:solidFill>
                  <a:srgbClr val="000066"/>
                </a:solidFill>
                <a:latin typeface="Times New Roman" panose="02020603050405020304" pitchFamily="18" charset="0"/>
                <a:ea typeface="黑体" panose="02010609060101010101" pitchFamily="49" charset="-122"/>
              </a:defRPr>
            </a:lvl3pPr>
            <a:lvl4pPr marL="1600200" indent="-228600">
              <a:defRPr sz="2500" b="1">
                <a:solidFill>
                  <a:srgbClr val="000066"/>
                </a:solidFill>
                <a:latin typeface="Times New Roman" panose="02020603050405020304" pitchFamily="18" charset="0"/>
                <a:ea typeface="黑体" panose="02010609060101010101" pitchFamily="49" charset="-122"/>
              </a:defRPr>
            </a:lvl4pPr>
            <a:lvl5pPr marL="2057400" indent="-228600">
              <a:defRPr sz="2500" b="1">
                <a:solidFill>
                  <a:srgbClr val="000066"/>
                </a:solidFill>
                <a:latin typeface="Times New Roman" panose="02020603050405020304" pitchFamily="18" charset="0"/>
                <a:ea typeface="黑体" panose="02010609060101010101" pitchFamily="49" charset="-122"/>
              </a:defRPr>
            </a:lvl5pPr>
            <a:lvl6pPr marL="25146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49" charset="-122"/>
              </a:defRPr>
            </a:lvl6pPr>
            <a:lvl7pPr marL="29718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49" charset="-122"/>
              </a:defRPr>
            </a:lvl7pPr>
            <a:lvl8pPr marL="34290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49" charset="-122"/>
              </a:defRPr>
            </a:lvl8pPr>
            <a:lvl9pPr marL="38862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49" charset="-122"/>
              </a:defRPr>
            </a:lvl9pPr>
          </a:lstStyle>
          <a:p>
            <a:pPr eaLnBrk="1" hangingPunct="1">
              <a:defRPr/>
            </a:pPr>
            <a:r>
              <a:rPr lang="en-US" altLang="zh-CN" sz="3600" dirty="0" smtClean="0">
                <a:solidFill>
                  <a:schemeClr val="tx1"/>
                </a:solidFill>
                <a:ea typeface="微软雅黑" panose="020B0503020204020204" pitchFamily="34" charset="-122"/>
                <a:cs typeface="Times New Roman" panose="02020603050405020304" pitchFamily="18" charset="0"/>
              </a:rPr>
              <a:t>CFX</a:t>
            </a:r>
          </a:p>
        </p:txBody>
      </p:sp>
      <p:pic>
        <p:nvPicPr>
          <p:cNvPr id="3105" name="图片 106"/>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19226213" y="21261388"/>
            <a:ext cx="3582987"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 name="矩形 107"/>
          <p:cNvSpPr/>
          <p:nvPr/>
        </p:nvSpPr>
        <p:spPr bwMode="auto">
          <a:xfrm>
            <a:off x="20078700" y="22153563"/>
            <a:ext cx="1638300" cy="5524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spcAft>
                <a:spcPts val="0"/>
              </a:spcAft>
              <a:defRPr/>
            </a:pPr>
            <a:r>
              <a:rPr lang="en-US" sz="1800" kern="100" dirty="0">
                <a:latin typeface="Times New Roman" panose="02020603050405020304" pitchFamily="18" charset="0"/>
                <a:ea typeface="宋体" panose="02010600030101010101" pitchFamily="2" charset="-122"/>
                <a:cs typeface="Times New Roman" panose="02020603050405020304" pitchFamily="18" charset="0"/>
              </a:rPr>
              <a:t>Target velocity </a:t>
            </a:r>
            <a:endParaRPr lang="zh-CN" sz="1800" kern="1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107" name="图片 45"/>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22842538" y="21259800"/>
            <a:ext cx="561975" cy="283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 name="矩形 17"/>
          <p:cNvSpPr>
            <a:spLocks noChangeArrowheads="1"/>
          </p:cNvSpPr>
          <p:nvPr/>
        </p:nvSpPr>
        <p:spPr bwMode="auto">
          <a:xfrm>
            <a:off x="17236309" y="27343025"/>
            <a:ext cx="1076068" cy="4868413"/>
          </a:xfrm>
          <a:prstGeom prst="rect">
            <a:avLst/>
          </a:prstGeom>
          <a:solidFill>
            <a:srgbClr val="00B0F0"/>
          </a:solidFill>
          <a:ln>
            <a:noFill/>
          </a:ln>
          <a:effectLst>
            <a:outerShdw dist="35921" dir="2700000" algn="ctr" rotWithShape="0">
              <a:schemeClr val="bg1"/>
            </a:outerShdw>
          </a:effectLst>
          <a:extLst/>
        </p:spPr>
        <p:txBody>
          <a:bodyPr vert="vert270" tIns="54000" anchor="ctr" anchorCtr="1"/>
          <a:lstStyle>
            <a:lvl1pPr>
              <a:defRPr sz="2500" b="1">
                <a:solidFill>
                  <a:srgbClr val="000066"/>
                </a:solidFill>
                <a:latin typeface="Times New Roman" panose="02020603050405020304" pitchFamily="18" charset="0"/>
                <a:ea typeface="黑体" panose="02010609060101010101" pitchFamily="49" charset="-122"/>
              </a:defRPr>
            </a:lvl1pPr>
            <a:lvl2pPr marL="742950" indent="-285750">
              <a:defRPr sz="2500" b="1">
                <a:solidFill>
                  <a:srgbClr val="000066"/>
                </a:solidFill>
                <a:latin typeface="Times New Roman" panose="02020603050405020304" pitchFamily="18" charset="0"/>
                <a:ea typeface="黑体" panose="02010609060101010101" pitchFamily="49" charset="-122"/>
              </a:defRPr>
            </a:lvl2pPr>
            <a:lvl3pPr marL="1143000" indent="-228600">
              <a:defRPr sz="2500" b="1">
                <a:solidFill>
                  <a:srgbClr val="000066"/>
                </a:solidFill>
                <a:latin typeface="Times New Roman" panose="02020603050405020304" pitchFamily="18" charset="0"/>
                <a:ea typeface="黑体" panose="02010609060101010101" pitchFamily="49" charset="-122"/>
              </a:defRPr>
            </a:lvl3pPr>
            <a:lvl4pPr marL="1600200" indent="-228600">
              <a:defRPr sz="2500" b="1">
                <a:solidFill>
                  <a:srgbClr val="000066"/>
                </a:solidFill>
                <a:latin typeface="Times New Roman" panose="02020603050405020304" pitchFamily="18" charset="0"/>
                <a:ea typeface="黑体" panose="02010609060101010101" pitchFamily="49" charset="-122"/>
              </a:defRPr>
            </a:lvl4pPr>
            <a:lvl5pPr marL="2057400" indent="-228600">
              <a:defRPr sz="2500" b="1">
                <a:solidFill>
                  <a:srgbClr val="000066"/>
                </a:solidFill>
                <a:latin typeface="Times New Roman" panose="02020603050405020304" pitchFamily="18" charset="0"/>
                <a:ea typeface="黑体" panose="02010609060101010101" pitchFamily="49" charset="-122"/>
              </a:defRPr>
            </a:lvl5pPr>
            <a:lvl6pPr marL="25146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49" charset="-122"/>
              </a:defRPr>
            </a:lvl6pPr>
            <a:lvl7pPr marL="29718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49" charset="-122"/>
              </a:defRPr>
            </a:lvl7pPr>
            <a:lvl8pPr marL="34290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49" charset="-122"/>
              </a:defRPr>
            </a:lvl8pPr>
            <a:lvl9pPr marL="38862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49" charset="-122"/>
              </a:defRPr>
            </a:lvl9pPr>
          </a:lstStyle>
          <a:p>
            <a:pPr eaLnBrk="1" hangingPunct="1">
              <a:defRPr/>
            </a:pPr>
            <a:r>
              <a:rPr lang="en-US" altLang="zh-CN" sz="3600" dirty="0" smtClean="0">
                <a:solidFill>
                  <a:schemeClr val="tx1"/>
                </a:solidFill>
                <a:ea typeface="微软雅黑" panose="020B0503020204020204" pitchFamily="34" charset="-122"/>
                <a:cs typeface="Times New Roman" panose="02020603050405020304" pitchFamily="18" charset="0"/>
              </a:rPr>
              <a:t>Control hardware</a:t>
            </a:r>
          </a:p>
        </p:txBody>
      </p:sp>
      <p:grpSp>
        <p:nvGrpSpPr>
          <p:cNvPr id="3109" name="组合 6"/>
          <p:cNvGrpSpPr>
            <a:grpSpLocks/>
          </p:cNvGrpSpPr>
          <p:nvPr/>
        </p:nvGrpSpPr>
        <p:grpSpPr bwMode="auto">
          <a:xfrm>
            <a:off x="18813463" y="27325638"/>
            <a:ext cx="6403975" cy="4967287"/>
            <a:chOff x="-108217" y="609498"/>
            <a:chExt cx="6402784" cy="4968875"/>
          </a:xfrm>
        </p:grpSpPr>
        <p:grpSp>
          <p:nvGrpSpPr>
            <p:cNvPr id="3121" name="组合 15"/>
            <p:cNvGrpSpPr>
              <a:grpSpLocks/>
            </p:cNvGrpSpPr>
            <p:nvPr/>
          </p:nvGrpSpPr>
          <p:grpSpPr bwMode="auto">
            <a:xfrm>
              <a:off x="-108217" y="609498"/>
              <a:ext cx="6402784" cy="4968875"/>
              <a:chOff x="342107" y="624992"/>
              <a:chExt cx="6402784" cy="4968875"/>
            </a:xfrm>
          </p:grpSpPr>
          <p:pic>
            <p:nvPicPr>
              <p:cNvPr id="3123" name="Picture 2"/>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42107" y="624992"/>
                <a:ext cx="2335212" cy="496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3124" name="组合 18"/>
              <p:cNvGrpSpPr>
                <a:grpSpLocks/>
              </p:cNvGrpSpPr>
              <p:nvPr/>
            </p:nvGrpSpPr>
            <p:grpSpPr bwMode="auto">
              <a:xfrm>
                <a:off x="1776016" y="1498438"/>
                <a:ext cx="4968875" cy="3816350"/>
                <a:chOff x="3563938" y="1917700"/>
                <a:chExt cx="4968875" cy="3816350"/>
              </a:xfrm>
            </p:grpSpPr>
            <p:pic>
              <p:nvPicPr>
                <p:cNvPr id="3125" name="Picture 3" descr="\\TRIONAS\mc2dev\Drive &amp; Motor Data\Panasonic\Graphics\Panasonic A5-A.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076825" y="1917700"/>
                  <a:ext cx="989013" cy="3816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126" name="Picture 3" descr="\\TRIONAS\mc2dev\Drive &amp; Motor Data\Panasonic\Graphics\Panasonic A5-A.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227763" y="1917700"/>
                  <a:ext cx="989012" cy="3816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127" name="Picture 3" descr="\\TRIONAS\mc2dev\Drive &amp; Motor Data\Panasonic\Graphics\Panasonic A5-A.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7380288" y="1917700"/>
                  <a:ext cx="989012" cy="3816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cxnSp>
              <p:nvCxnSpPr>
                <p:cNvPr id="3128" name="Elbow Connector 19"/>
                <p:cNvCxnSpPr>
                  <a:cxnSpLocks noChangeShapeType="1"/>
                </p:cNvCxnSpPr>
                <p:nvPr/>
              </p:nvCxnSpPr>
              <p:spPr bwMode="auto">
                <a:xfrm flipV="1">
                  <a:off x="3851275" y="2924175"/>
                  <a:ext cx="1873250" cy="1296988"/>
                </a:xfrm>
                <a:prstGeom prst="bentConnector3">
                  <a:avLst>
                    <a:gd name="adj1" fmla="val 50000"/>
                  </a:avLst>
                </a:prstGeom>
                <a:noFill/>
                <a:ln w="63500" cap="rnd">
                  <a:solidFill>
                    <a:srgbClr val="0047D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3129" name="Elbow Connector 20"/>
                <p:cNvCxnSpPr>
                  <a:cxnSpLocks noChangeShapeType="1"/>
                </p:cNvCxnSpPr>
                <p:nvPr/>
              </p:nvCxnSpPr>
              <p:spPr bwMode="auto">
                <a:xfrm flipV="1">
                  <a:off x="5724525" y="2924175"/>
                  <a:ext cx="1150938" cy="504825"/>
                </a:xfrm>
                <a:prstGeom prst="bentConnector3">
                  <a:avLst>
                    <a:gd name="adj1" fmla="val 50000"/>
                  </a:avLst>
                </a:prstGeom>
                <a:noFill/>
                <a:ln w="63500" cap="rnd">
                  <a:solidFill>
                    <a:srgbClr val="0047D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3130" name="Elbow Connector 23"/>
                <p:cNvCxnSpPr>
                  <a:cxnSpLocks noChangeShapeType="1"/>
                </p:cNvCxnSpPr>
                <p:nvPr/>
              </p:nvCxnSpPr>
              <p:spPr bwMode="auto">
                <a:xfrm flipV="1">
                  <a:off x="6877050" y="2924175"/>
                  <a:ext cx="1150938" cy="504825"/>
                </a:xfrm>
                <a:prstGeom prst="bentConnector3">
                  <a:avLst>
                    <a:gd name="adj1" fmla="val 50000"/>
                  </a:avLst>
                </a:prstGeom>
                <a:noFill/>
                <a:ln w="63500" cap="rnd">
                  <a:solidFill>
                    <a:srgbClr val="0047D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3131" name="Straight Connector 29"/>
                <p:cNvSpPr>
                  <a:spLocks noChangeShapeType="1"/>
                </p:cNvSpPr>
                <p:nvPr/>
              </p:nvSpPr>
              <p:spPr bwMode="auto">
                <a:xfrm>
                  <a:off x="3563938" y="4221164"/>
                  <a:ext cx="0" cy="1100882"/>
                </a:xfrm>
                <a:prstGeom prst="line">
                  <a:avLst/>
                </a:prstGeom>
                <a:noFill/>
                <a:ln w="63500" cap="rnd">
                  <a:solidFill>
                    <a:srgbClr val="0047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32" name="Straight Connector 30"/>
                <p:cNvSpPr>
                  <a:spLocks noChangeShapeType="1"/>
                </p:cNvSpPr>
                <p:nvPr/>
              </p:nvSpPr>
              <p:spPr bwMode="auto">
                <a:xfrm>
                  <a:off x="3563938" y="5322045"/>
                  <a:ext cx="4960937" cy="0"/>
                </a:xfrm>
                <a:prstGeom prst="line">
                  <a:avLst/>
                </a:prstGeom>
                <a:noFill/>
                <a:ln w="63500" cap="rnd">
                  <a:solidFill>
                    <a:srgbClr val="0047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33" name="Straight Connector 34"/>
                <p:cNvSpPr>
                  <a:spLocks noChangeShapeType="1"/>
                </p:cNvSpPr>
                <p:nvPr/>
              </p:nvSpPr>
              <p:spPr bwMode="auto">
                <a:xfrm flipH="1">
                  <a:off x="8524875" y="3429001"/>
                  <a:ext cx="7938" cy="1866179"/>
                </a:xfrm>
                <a:prstGeom prst="line">
                  <a:avLst/>
                </a:prstGeom>
                <a:noFill/>
                <a:ln w="63500" cap="rnd">
                  <a:solidFill>
                    <a:srgbClr val="0047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grpSp>
        <p:sp>
          <p:nvSpPr>
            <p:cNvPr id="3122" name="Straight Connector 36"/>
            <p:cNvSpPr>
              <a:spLocks noChangeShapeType="1"/>
            </p:cNvSpPr>
            <p:nvPr/>
          </p:nvSpPr>
          <p:spPr bwMode="auto">
            <a:xfrm>
              <a:off x="5789742" y="2994244"/>
              <a:ext cx="496887" cy="0"/>
            </a:xfrm>
            <a:prstGeom prst="line">
              <a:avLst/>
            </a:prstGeom>
            <a:noFill/>
            <a:ln w="63500" cap="rnd">
              <a:solidFill>
                <a:srgbClr val="0047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132" name="文本框 91"/>
          <p:cNvSpPr txBox="1">
            <a:spLocks noChangeArrowheads="1"/>
          </p:cNvSpPr>
          <p:nvPr/>
        </p:nvSpPr>
        <p:spPr bwMode="auto">
          <a:xfrm>
            <a:off x="25401588" y="28194000"/>
            <a:ext cx="6891337" cy="1570038"/>
          </a:xfrm>
          <a:prstGeom prst="rect">
            <a:avLst/>
          </a:prstGeom>
          <a:solidFill>
            <a:srgbClr val="00B0F0"/>
          </a:solidFill>
          <a:ln>
            <a:noFill/>
          </a:ln>
        </p:spPr>
        <p:txBody>
          <a:bodyPr>
            <a:spAutoFit/>
          </a:bodyPr>
          <a:lstStyle>
            <a:lvl1pPr marL="342900" indent="-342900">
              <a:defRPr sz="2500" b="1">
                <a:solidFill>
                  <a:srgbClr val="000066"/>
                </a:solidFill>
                <a:latin typeface="Times New Roman" panose="02020603050405020304" pitchFamily="18" charset="0"/>
                <a:ea typeface="黑体" panose="02010609060101010101" pitchFamily="49" charset="-122"/>
              </a:defRPr>
            </a:lvl1pPr>
            <a:lvl2pPr marL="742950" indent="-285750">
              <a:defRPr sz="2500" b="1">
                <a:solidFill>
                  <a:srgbClr val="000066"/>
                </a:solidFill>
                <a:latin typeface="Times New Roman" panose="02020603050405020304" pitchFamily="18" charset="0"/>
                <a:ea typeface="黑体" panose="02010609060101010101" pitchFamily="49" charset="-122"/>
              </a:defRPr>
            </a:lvl2pPr>
            <a:lvl3pPr marL="1143000" indent="-228600">
              <a:defRPr sz="2500" b="1">
                <a:solidFill>
                  <a:srgbClr val="000066"/>
                </a:solidFill>
                <a:latin typeface="Times New Roman" panose="02020603050405020304" pitchFamily="18" charset="0"/>
                <a:ea typeface="黑体" panose="02010609060101010101" pitchFamily="49" charset="-122"/>
              </a:defRPr>
            </a:lvl3pPr>
            <a:lvl4pPr marL="1600200" indent="-228600">
              <a:defRPr sz="2500" b="1">
                <a:solidFill>
                  <a:srgbClr val="000066"/>
                </a:solidFill>
                <a:latin typeface="Times New Roman" panose="02020603050405020304" pitchFamily="18" charset="0"/>
                <a:ea typeface="黑体" panose="02010609060101010101" pitchFamily="49" charset="-122"/>
              </a:defRPr>
            </a:lvl4pPr>
            <a:lvl5pPr marL="2057400" indent="-228600">
              <a:defRPr sz="2500" b="1">
                <a:solidFill>
                  <a:srgbClr val="000066"/>
                </a:solidFill>
                <a:latin typeface="Times New Roman" panose="02020603050405020304" pitchFamily="18" charset="0"/>
                <a:ea typeface="黑体" panose="02010609060101010101" pitchFamily="49" charset="-122"/>
              </a:defRPr>
            </a:lvl5pPr>
            <a:lvl6pPr marL="25146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49" charset="-122"/>
              </a:defRPr>
            </a:lvl6pPr>
            <a:lvl7pPr marL="29718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49" charset="-122"/>
              </a:defRPr>
            </a:lvl7pPr>
            <a:lvl8pPr marL="34290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49" charset="-122"/>
              </a:defRPr>
            </a:lvl8pPr>
            <a:lvl9pPr marL="38862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49" charset="-122"/>
              </a:defRPr>
            </a:lvl9pPr>
          </a:lstStyle>
          <a:p>
            <a:pPr marL="0" indent="0">
              <a:defRPr/>
            </a:pPr>
            <a:r>
              <a:rPr lang="en-US" altLang="zh-CN" sz="3200" b="0" dirty="0" smtClean="0">
                <a:solidFill>
                  <a:schemeClr val="tx1"/>
                </a:solidFill>
              </a:rPr>
              <a:t>Hardware information</a:t>
            </a:r>
          </a:p>
          <a:p>
            <a:pPr>
              <a:buFont typeface="Wingdings" panose="05000000000000000000" pitchFamily="2" charset="2"/>
              <a:buChar char="l"/>
              <a:defRPr/>
            </a:pPr>
            <a:r>
              <a:rPr lang="en-US" altLang="zh-CN" sz="3200" b="0" dirty="0">
                <a:solidFill>
                  <a:schemeClr val="tx1"/>
                </a:solidFill>
              </a:rPr>
              <a:t>Motion </a:t>
            </a:r>
            <a:r>
              <a:rPr lang="en-US" altLang="zh-CN" sz="3200" b="0" dirty="0" smtClean="0">
                <a:solidFill>
                  <a:schemeClr val="tx1"/>
                </a:solidFill>
              </a:rPr>
              <a:t>Coordinator Trio </a:t>
            </a:r>
            <a:r>
              <a:rPr lang="en-US" altLang="zh-CN" sz="3200" b="0" dirty="0">
                <a:solidFill>
                  <a:schemeClr val="tx1"/>
                </a:solidFill>
              </a:rPr>
              <a:t>MC664</a:t>
            </a:r>
          </a:p>
          <a:p>
            <a:pPr>
              <a:buFont typeface="Wingdings" panose="05000000000000000000" pitchFamily="2" charset="2"/>
              <a:buChar char="l"/>
              <a:defRPr/>
            </a:pPr>
            <a:r>
              <a:rPr lang="en-US" altLang="zh-CN" sz="3200" b="0" dirty="0" smtClean="0">
                <a:solidFill>
                  <a:schemeClr val="tx1"/>
                </a:solidFill>
              </a:rPr>
              <a:t>Panasonic Motor Driver MADHNA1</a:t>
            </a:r>
            <a:endParaRPr lang="en-US" altLang="zh-CN" sz="3200" b="0" dirty="0">
              <a:solidFill>
                <a:schemeClr val="tx1"/>
              </a:solidFill>
            </a:endParaRPr>
          </a:p>
        </p:txBody>
      </p:sp>
      <p:sp>
        <p:nvSpPr>
          <p:cNvPr id="133" name="文本框 91"/>
          <p:cNvSpPr txBox="1">
            <a:spLocks noChangeArrowheads="1"/>
          </p:cNvSpPr>
          <p:nvPr/>
        </p:nvSpPr>
        <p:spPr bwMode="auto">
          <a:xfrm>
            <a:off x="25401588" y="29946600"/>
            <a:ext cx="6891337" cy="2062163"/>
          </a:xfrm>
          <a:prstGeom prst="rect">
            <a:avLst/>
          </a:prstGeom>
          <a:solidFill>
            <a:srgbClr val="00B0F0"/>
          </a:solidFill>
          <a:ln>
            <a:noFill/>
          </a:ln>
        </p:spPr>
        <p:txBody>
          <a:bodyPr>
            <a:spAutoFit/>
          </a:bodyPr>
          <a:lstStyle>
            <a:lvl1pPr marL="342900" indent="-342900">
              <a:defRPr sz="2500" b="1">
                <a:solidFill>
                  <a:srgbClr val="000066"/>
                </a:solidFill>
                <a:latin typeface="Times New Roman" panose="02020603050405020304" pitchFamily="18" charset="0"/>
                <a:ea typeface="黑体" panose="02010609060101010101" pitchFamily="49" charset="-122"/>
              </a:defRPr>
            </a:lvl1pPr>
            <a:lvl2pPr marL="742950" indent="-285750">
              <a:defRPr sz="2500" b="1">
                <a:solidFill>
                  <a:srgbClr val="000066"/>
                </a:solidFill>
                <a:latin typeface="Times New Roman" panose="02020603050405020304" pitchFamily="18" charset="0"/>
                <a:ea typeface="黑体" panose="02010609060101010101" pitchFamily="49" charset="-122"/>
              </a:defRPr>
            </a:lvl2pPr>
            <a:lvl3pPr marL="1143000" indent="-228600">
              <a:defRPr sz="2500" b="1">
                <a:solidFill>
                  <a:srgbClr val="000066"/>
                </a:solidFill>
                <a:latin typeface="Times New Roman" panose="02020603050405020304" pitchFamily="18" charset="0"/>
                <a:ea typeface="黑体" panose="02010609060101010101" pitchFamily="49" charset="-122"/>
              </a:defRPr>
            </a:lvl3pPr>
            <a:lvl4pPr marL="1600200" indent="-228600">
              <a:defRPr sz="2500" b="1">
                <a:solidFill>
                  <a:srgbClr val="000066"/>
                </a:solidFill>
                <a:latin typeface="Times New Roman" panose="02020603050405020304" pitchFamily="18" charset="0"/>
                <a:ea typeface="黑体" panose="02010609060101010101" pitchFamily="49" charset="-122"/>
              </a:defRPr>
            </a:lvl4pPr>
            <a:lvl5pPr marL="2057400" indent="-228600">
              <a:defRPr sz="2500" b="1">
                <a:solidFill>
                  <a:srgbClr val="000066"/>
                </a:solidFill>
                <a:latin typeface="Times New Roman" panose="02020603050405020304" pitchFamily="18" charset="0"/>
                <a:ea typeface="黑体" panose="02010609060101010101" pitchFamily="49" charset="-122"/>
              </a:defRPr>
            </a:lvl5pPr>
            <a:lvl6pPr marL="25146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49" charset="-122"/>
              </a:defRPr>
            </a:lvl6pPr>
            <a:lvl7pPr marL="29718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49" charset="-122"/>
              </a:defRPr>
            </a:lvl7pPr>
            <a:lvl8pPr marL="34290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49" charset="-122"/>
              </a:defRPr>
            </a:lvl8pPr>
            <a:lvl9pPr marL="38862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49" charset="-122"/>
              </a:defRPr>
            </a:lvl9pPr>
          </a:lstStyle>
          <a:p>
            <a:pPr marL="0" indent="0">
              <a:defRPr/>
            </a:pPr>
            <a:r>
              <a:rPr lang="en-US" altLang="zh-CN" sz="3200" b="0" dirty="0" smtClean="0">
                <a:solidFill>
                  <a:schemeClr val="tx1"/>
                </a:solidFill>
              </a:rPr>
              <a:t>Characteristics</a:t>
            </a:r>
          </a:p>
          <a:p>
            <a:pPr>
              <a:buFont typeface="Wingdings" panose="05000000000000000000" pitchFamily="2" charset="2"/>
              <a:buChar char="l"/>
              <a:defRPr/>
            </a:pPr>
            <a:r>
              <a:rPr lang="en-US" altLang="zh-CN" sz="3200" b="0" dirty="0" err="1" smtClean="0">
                <a:solidFill>
                  <a:schemeClr val="tx1"/>
                </a:solidFill>
              </a:rPr>
              <a:t>EtherCAT</a:t>
            </a:r>
            <a:r>
              <a:rPr lang="en-US" altLang="zh-CN" sz="3200" b="0" dirty="0">
                <a:solidFill>
                  <a:schemeClr val="tx1"/>
                </a:solidFill>
              </a:rPr>
              <a:t> </a:t>
            </a:r>
            <a:r>
              <a:rPr lang="en-US" altLang="zh-CN" sz="3200" b="0" dirty="0" smtClean="0">
                <a:solidFill>
                  <a:schemeClr val="tx1"/>
                </a:solidFill>
              </a:rPr>
              <a:t>communication </a:t>
            </a:r>
          </a:p>
          <a:p>
            <a:pPr>
              <a:buFont typeface="Wingdings" panose="05000000000000000000" pitchFamily="2" charset="2"/>
              <a:buChar char="l"/>
              <a:defRPr/>
            </a:pPr>
            <a:r>
              <a:rPr lang="en-US" altLang="zh-CN" sz="3200" b="0" dirty="0" smtClean="0">
                <a:solidFill>
                  <a:schemeClr val="tx1"/>
                </a:solidFill>
              </a:rPr>
              <a:t>Mature software</a:t>
            </a:r>
          </a:p>
          <a:p>
            <a:pPr>
              <a:buFont typeface="Wingdings" panose="05000000000000000000" pitchFamily="2" charset="2"/>
              <a:buChar char="l"/>
              <a:defRPr/>
            </a:pPr>
            <a:r>
              <a:rPr lang="en-US" altLang="zh-CN" sz="3200" b="0" dirty="0" smtClean="0">
                <a:solidFill>
                  <a:schemeClr val="tx1"/>
                </a:solidFill>
              </a:rPr>
              <a:t>32axis/module</a:t>
            </a:r>
            <a:endParaRPr lang="en-US" altLang="zh-CN" sz="3200" b="0" dirty="0">
              <a:solidFill>
                <a:schemeClr val="tx1"/>
              </a:solidFill>
            </a:endParaRPr>
          </a:p>
        </p:txBody>
      </p:sp>
      <p:sp>
        <p:nvSpPr>
          <p:cNvPr id="3112" name="矩形 17"/>
          <p:cNvSpPr>
            <a:spLocks noChangeArrowheads="1"/>
          </p:cNvSpPr>
          <p:nvPr/>
        </p:nvSpPr>
        <p:spPr bwMode="auto">
          <a:xfrm>
            <a:off x="21139150" y="27489150"/>
            <a:ext cx="11123613" cy="625475"/>
          </a:xfrm>
          <a:prstGeom prst="rect">
            <a:avLst/>
          </a:prstGeom>
          <a:solidFill>
            <a:srgbClr val="F7574D"/>
          </a:solidFill>
          <a:ln>
            <a:noFill/>
          </a:ln>
          <a:effectLst>
            <a:outerShdw blurRad="63500" dist="38099" dir="2700000" algn="ctr" rotWithShape="0">
              <a:schemeClr val="bg1">
                <a:alpha val="74998"/>
              </a:schemeClr>
            </a:outerShdw>
          </a:effectLst>
          <a:extLst>
            <a:ext uri="{91240B29-F687-4F45-9708-019B960494DF}">
              <a14:hiddenLine xmlns:a14="http://schemas.microsoft.com/office/drawing/2010/main" w="9525">
                <a:solidFill>
                  <a:srgbClr val="000000"/>
                </a:solidFill>
                <a:round/>
                <a:headEnd/>
                <a:tailEnd/>
              </a14:hiddenLine>
            </a:ext>
          </a:extLst>
        </p:spPr>
        <p:txBody>
          <a:bodyPr tIns="54000" anchorCtr="1"/>
          <a:lstStyle>
            <a:lvl1pPr>
              <a:defRPr sz="3800">
                <a:solidFill>
                  <a:schemeClr val="tx1"/>
                </a:solidFill>
                <a:latin typeface="Arial" charset="0"/>
              </a:defRPr>
            </a:lvl1pPr>
            <a:lvl2pPr marL="742950" indent="-285750">
              <a:defRPr sz="3800">
                <a:solidFill>
                  <a:schemeClr val="tx1"/>
                </a:solidFill>
                <a:latin typeface="Arial" charset="0"/>
              </a:defRPr>
            </a:lvl2pPr>
            <a:lvl3pPr marL="1143000" indent="-228600">
              <a:defRPr sz="3800">
                <a:solidFill>
                  <a:schemeClr val="tx1"/>
                </a:solidFill>
                <a:latin typeface="Arial" charset="0"/>
              </a:defRPr>
            </a:lvl3pPr>
            <a:lvl4pPr marL="1600200" indent="-228600">
              <a:defRPr sz="3800">
                <a:solidFill>
                  <a:schemeClr val="tx1"/>
                </a:solidFill>
                <a:latin typeface="Arial" charset="0"/>
              </a:defRPr>
            </a:lvl4pPr>
            <a:lvl5pPr marL="2057400" indent="-228600">
              <a:defRPr sz="3800">
                <a:solidFill>
                  <a:schemeClr val="tx1"/>
                </a:solidFill>
                <a:latin typeface="Arial" charset="0"/>
              </a:defRPr>
            </a:lvl5pPr>
            <a:lvl6pPr marL="2514600" indent="-228600" eaLnBrk="0" fontAlgn="base" hangingPunct="0">
              <a:spcBef>
                <a:spcPct val="0"/>
              </a:spcBef>
              <a:spcAft>
                <a:spcPct val="0"/>
              </a:spcAft>
              <a:defRPr sz="3800">
                <a:solidFill>
                  <a:schemeClr val="tx1"/>
                </a:solidFill>
                <a:latin typeface="Arial" charset="0"/>
              </a:defRPr>
            </a:lvl6pPr>
            <a:lvl7pPr marL="2971800" indent="-228600" eaLnBrk="0" fontAlgn="base" hangingPunct="0">
              <a:spcBef>
                <a:spcPct val="0"/>
              </a:spcBef>
              <a:spcAft>
                <a:spcPct val="0"/>
              </a:spcAft>
              <a:defRPr sz="3800">
                <a:solidFill>
                  <a:schemeClr val="tx1"/>
                </a:solidFill>
                <a:latin typeface="Arial" charset="0"/>
              </a:defRPr>
            </a:lvl7pPr>
            <a:lvl8pPr marL="3429000" indent="-228600" eaLnBrk="0" fontAlgn="base" hangingPunct="0">
              <a:spcBef>
                <a:spcPct val="0"/>
              </a:spcBef>
              <a:spcAft>
                <a:spcPct val="0"/>
              </a:spcAft>
              <a:defRPr sz="3800">
                <a:solidFill>
                  <a:schemeClr val="tx1"/>
                </a:solidFill>
                <a:latin typeface="Arial" charset="0"/>
              </a:defRPr>
            </a:lvl8pPr>
            <a:lvl9pPr marL="3886200" indent="-228600" eaLnBrk="0" fontAlgn="base" hangingPunct="0">
              <a:spcBef>
                <a:spcPct val="0"/>
              </a:spcBef>
              <a:spcAft>
                <a:spcPct val="0"/>
              </a:spcAft>
              <a:defRPr sz="3800">
                <a:solidFill>
                  <a:schemeClr val="tx1"/>
                </a:solidFill>
                <a:latin typeface="Arial" charset="0"/>
              </a:defRPr>
            </a:lvl9pPr>
          </a:lstStyle>
          <a:p>
            <a:pPr eaLnBrk="1" hangingPunct="1"/>
            <a:r>
              <a:rPr lang="en-US" altLang="zh-CN" sz="2800" b="1">
                <a:solidFill>
                  <a:srgbClr val="FFFFFF"/>
                </a:solidFill>
                <a:latin typeface="Times New Roman" charset="0"/>
                <a:ea typeface="微软雅黑" charset="-122"/>
                <a:cs typeface="Times New Roman" charset="0"/>
              </a:rPr>
              <a:t>Control target: 80 fans motion &amp; 7 airfoils flutter</a:t>
            </a:r>
          </a:p>
        </p:txBody>
      </p:sp>
      <p:sp>
        <p:nvSpPr>
          <p:cNvPr id="3113" name="矩形 134"/>
          <p:cNvSpPr>
            <a:spLocks noChangeArrowheads="1"/>
          </p:cNvSpPr>
          <p:nvPr/>
        </p:nvSpPr>
        <p:spPr bwMode="auto">
          <a:xfrm>
            <a:off x="18780125" y="27343100"/>
            <a:ext cx="13482638" cy="4868863"/>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defTabSz="4703763">
              <a:spcBef>
                <a:spcPct val="20000"/>
              </a:spcBef>
              <a:buChar char="•"/>
              <a:defRPr sz="16500">
                <a:solidFill>
                  <a:schemeClr val="tx1"/>
                </a:solidFill>
                <a:latin typeface="Arial" charset="0"/>
              </a:defRPr>
            </a:lvl1pPr>
            <a:lvl2pPr marL="742950" indent="-285750" defTabSz="4703763">
              <a:spcBef>
                <a:spcPct val="20000"/>
              </a:spcBef>
              <a:buChar char="–"/>
              <a:defRPr sz="14400">
                <a:solidFill>
                  <a:schemeClr val="tx1"/>
                </a:solidFill>
                <a:latin typeface="Arial" charset="0"/>
              </a:defRPr>
            </a:lvl2pPr>
            <a:lvl3pPr marL="1143000" indent="-228600" defTabSz="4703763">
              <a:spcBef>
                <a:spcPct val="20000"/>
              </a:spcBef>
              <a:buChar char="•"/>
              <a:defRPr sz="12400">
                <a:solidFill>
                  <a:schemeClr val="tx1"/>
                </a:solidFill>
                <a:latin typeface="Arial" charset="0"/>
              </a:defRPr>
            </a:lvl3pPr>
            <a:lvl4pPr marL="1600200" indent="-228600" defTabSz="4703763">
              <a:spcBef>
                <a:spcPct val="20000"/>
              </a:spcBef>
              <a:buChar char="–"/>
              <a:defRPr sz="10300">
                <a:solidFill>
                  <a:schemeClr val="tx1"/>
                </a:solidFill>
                <a:latin typeface="Arial" charset="0"/>
              </a:defRPr>
            </a:lvl4pPr>
            <a:lvl5pPr marL="2057400" indent="-228600" defTabSz="4703763">
              <a:spcBef>
                <a:spcPct val="20000"/>
              </a:spcBef>
              <a:buChar char="»"/>
              <a:defRPr sz="10300">
                <a:solidFill>
                  <a:schemeClr val="tx1"/>
                </a:solidFill>
                <a:latin typeface="Arial" charset="0"/>
              </a:defRPr>
            </a:lvl5pPr>
            <a:lvl6pPr marL="2514600" indent="-228600" defTabSz="4703763" eaLnBrk="0" fontAlgn="base" hangingPunct="0">
              <a:spcBef>
                <a:spcPct val="20000"/>
              </a:spcBef>
              <a:spcAft>
                <a:spcPct val="0"/>
              </a:spcAft>
              <a:buChar char="»"/>
              <a:defRPr sz="10300">
                <a:solidFill>
                  <a:schemeClr val="tx1"/>
                </a:solidFill>
                <a:latin typeface="Arial" charset="0"/>
              </a:defRPr>
            </a:lvl6pPr>
            <a:lvl7pPr marL="2971800" indent="-228600" defTabSz="4703763" eaLnBrk="0" fontAlgn="base" hangingPunct="0">
              <a:spcBef>
                <a:spcPct val="20000"/>
              </a:spcBef>
              <a:spcAft>
                <a:spcPct val="0"/>
              </a:spcAft>
              <a:buChar char="»"/>
              <a:defRPr sz="10300">
                <a:solidFill>
                  <a:schemeClr val="tx1"/>
                </a:solidFill>
                <a:latin typeface="Arial" charset="0"/>
              </a:defRPr>
            </a:lvl7pPr>
            <a:lvl8pPr marL="3429000" indent="-228600" defTabSz="4703763" eaLnBrk="0" fontAlgn="base" hangingPunct="0">
              <a:spcBef>
                <a:spcPct val="20000"/>
              </a:spcBef>
              <a:spcAft>
                <a:spcPct val="0"/>
              </a:spcAft>
              <a:buChar char="»"/>
              <a:defRPr sz="10300">
                <a:solidFill>
                  <a:schemeClr val="tx1"/>
                </a:solidFill>
                <a:latin typeface="Arial" charset="0"/>
              </a:defRPr>
            </a:lvl8pPr>
            <a:lvl9pPr marL="3886200" indent="-228600" defTabSz="4703763" eaLnBrk="0" fontAlgn="base" hangingPunct="0">
              <a:spcBef>
                <a:spcPct val="20000"/>
              </a:spcBef>
              <a:spcAft>
                <a:spcPct val="0"/>
              </a:spcAft>
              <a:buChar char="»"/>
              <a:defRPr sz="10300">
                <a:solidFill>
                  <a:schemeClr val="tx1"/>
                </a:solidFill>
                <a:latin typeface="Arial" charset="0"/>
              </a:defRPr>
            </a:lvl9pPr>
          </a:lstStyle>
          <a:p>
            <a:pPr eaLnBrk="1" hangingPunct="1">
              <a:spcBef>
                <a:spcPct val="0"/>
              </a:spcBef>
              <a:buFontTx/>
              <a:buNone/>
            </a:pPr>
            <a:endParaRPr lang="zh-CN" altLang="en-US" sz="3800">
              <a:ea typeface="宋体" charset="-122"/>
            </a:endParaRPr>
          </a:p>
        </p:txBody>
      </p:sp>
      <p:pic>
        <p:nvPicPr>
          <p:cNvPr id="3114" name="图片 8"/>
          <p:cNvPicPr>
            <a:picLocks noChangeAspect="1"/>
          </p:cNvPicPr>
          <p:nvPr/>
        </p:nvPicPr>
        <p:blipFill>
          <a:blip r:embed="rId13">
            <a:extLst>
              <a:ext uri="{28A0092B-C50C-407E-A947-70E740481C1C}">
                <a14:useLocalDpi xmlns:a14="http://schemas.microsoft.com/office/drawing/2010/main"/>
              </a:ext>
            </a:extLst>
          </a:blip>
          <a:srcRect/>
          <a:stretch>
            <a:fillRect/>
          </a:stretch>
        </p:blipFill>
        <p:spPr bwMode="auto">
          <a:xfrm>
            <a:off x="35037713" y="20123150"/>
            <a:ext cx="8626475"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图片 47"/>
          <p:cNvPicPr>
            <a:picLocks noChangeAspect="1"/>
          </p:cNvPicPr>
          <p:nvPr/>
        </p:nvPicPr>
        <p:blipFill>
          <a:blip r:embed="rId14">
            <a:extLst>
              <a:ext uri="{28A0092B-C50C-407E-A947-70E740481C1C}">
                <a14:useLocalDpi xmlns:a14="http://schemas.microsoft.com/office/drawing/2010/main"/>
              </a:ext>
            </a:extLst>
          </a:blip>
          <a:srcRect/>
          <a:stretch>
            <a:fillRect/>
          </a:stretch>
        </p:blipFill>
        <p:spPr bwMode="auto">
          <a:xfrm>
            <a:off x="33110488" y="20123150"/>
            <a:ext cx="1866900"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6" name="矩形 17"/>
          <p:cNvSpPr>
            <a:spLocks noChangeArrowheads="1"/>
          </p:cNvSpPr>
          <p:nvPr/>
        </p:nvSpPr>
        <p:spPr bwMode="auto">
          <a:xfrm>
            <a:off x="43730863" y="20123150"/>
            <a:ext cx="5037137" cy="3270250"/>
          </a:xfrm>
          <a:prstGeom prst="rect">
            <a:avLst/>
          </a:prstGeom>
          <a:solidFill>
            <a:srgbClr val="00B0F0"/>
          </a:solidFill>
          <a:ln>
            <a:noFill/>
          </a:ln>
          <a:effectLst>
            <a:outerShdw blurRad="63500" dist="38099" dir="2700000" algn="ctr" rotWithShape="0">
              <a:schemeClr val="bg1">
                <a:alpha val="74998"/>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tIns="54000" anchorCtr="1"/>
          <a:lstStyle>
            <a:lvl1pPr marL="342900" indent="-342900">
              <a:spcBef>
                <a:spcPct val="20000"/>
              </a:spcBef>
              <a:buChar char="•"/>
              <a:defRPr sz="16500">
                <a:solidFill>
                  <a:schemeClr val="tx1"/>
                </a:solidFill>
                <a:latin typeface="Arial" charset="0"/>
              </a:defRPr>
            </a:lvl1pPr>
            <a:lvl2pPr marL="742950" indent="-285750">
              <a:spcBef>
                <a:spcPct val="20000"/>
              </a:spcBef>
              <a:buChar char="–"/>
              <a:defRPr sz="14400">
                <a:solidFill>
                  <a:schemeClr val="tx1"/>
                </a:solidFill>
                <a:latin typeface="Arial" charset="0"/>
              </a:defRPr>
            </a:lvl2pPr>
            <a:lvl3pPr marL="1143000" indent="-228600">
              <a:spcBef>
                <a:spcPct val="20000"/>
              </a:spcBef>
              <a:buChar char="•"/>
              <a:defRPr sz="12400">
                <a:solidFill>
                  <a:schemeClr val="tx1"/>
                </a:solidFill>
                <a:latin typeface="Arial" charset="0"/>
              </a:defRPr>
            </a:lvl3pPr>
            <a:lvl4pPr marL="1600200" indent="-228600">
              <a:spcBef>
                <a:spcPct val="20000"/>
              </a:spcBef>
              <a:buChar char="–"/>
              <a:defRPr sz="10300">
                <a:solidFill>
                  <a:schemeClr val="tx1"/>
                </a:solidFill>
                <a:latin typeface="Arial" charset="0"/>
              </a:defRPr>
            </a:lvl4pPr>
            <a:lvl5pPr marL="2057400" indent="-228600">
              <a:spcBef>
                <a:spcPct val="20000"/>
              </a:spcBef>
              <a:buChar char="»"/>
              <a:defRPr sz="10300">
                <a:solidFill>
                  <a:schemeClr val="tx1"/>
                </a:solidFill>
                <a:latin typeface="Arial" charset="0"/>
              </a:defRPr>
            </a:lvl5pPr>
            <a:lvl6pPr marL="2514600" indent="-228600" eaLnBrk="0" fontAlgn="base" hangingPunct="0">
              <a:spcBef>
                <a:spcPct val="20000"/>
              </a:spcBef>
              <a:spcAft>
                <a:spcPct val="0"/>
              </a:spcAft>
              <a:buChar char="»"/>
              <a:defRPr sz="10300">
                <a:solidFill>
                  <a:schemeClr val="tx1"/>
                </a:solidFill>
                <a:latin typeface="Arial" charset="0"/>
              </a:defRPr>
            </a:lvl6pPr>
            <a:lvl7pPr marL="2971800" indent="-228600" eaLnBrk="0" fontAlgn="base" hangingPunct="0">
              <a:spcBef>
                <a:spcPct val="20000"/>
              </a:spcBef>
              <a:spcAft>
                <a:spcPct val="0"/>
              </a:spcAft>
              <a:buChar char="»"/>
              <a:defRPr sz="10300">
                <a:solidFill>
                  <a:schemeClr val="tx1"/>
                </a:solidFill>
                <a:latin typeface="Arial" charset="0"/>
              </a:defRPr>
            </a:lvl7pPr>
            <a:lvl8pPr marL="3429000" indent="-228600" eaLnBrk="0" fontAlgn="base" hangingPunct="0">
              <a:spcBef>
                <a:spcPct val="20000"/>
              </a:spcBef>
              <a:spcAft>
                <a:spcPct val="0"/>
              </a:spcAft>
              <a:buChar char="»"/>
              <a:defRPr sz="10300">
                <a:solidFill>
                  <a:schemeClr val="tx1"/>
                </a:solidFill>
                <a:latin typeface="Arial" charset="0"/>
              </a:defRPr>
            </a:lvl8pPr>
            <a:lvl9pPr marL="3886200" indent="-228600" eaLnBrk="0" fontAlgn="base" hangingPunct="0">
              <a:spcBef>
                <a:spcPct val="20000"/>
              </a:spcBef>
              <a:spcAft>
                <a:spcPct val="0"/>
              </a:spcAft>
              <a:buChar char="»"/>
              <a:defRPr sz="10300">
                <a:solidFill>
                  <a:schemeClr val="tx1"/>
                </a:solidFill>
                <a:latin typeface="Arial" charset="0"/>
              </a:defRPr>
            </a:lvl9pPr>
          </a:lstStyle>
          <a:p>
            <a:pPr eaLnBrk="1" hangingPunct="1">
              <a:spcBef>
                <a:spcPct val="0"/>
              </a:spcBef>
            </a:pPr>
            <a:r>
              <a:rPr lang="en-US" altLang="zh-CN" sz="2800">
                <a:latin typeface="Times New Roman" charset="0"/>
                <a:ea typeface="微软雅黑" charset="-122"/>
                <a:cs typeface="Times New Roman" charset="0"/>
              </a:rPr>
              <a:t>Software: Xflow 2015</a:t>
            </a:r>
          </a:p>
          <a:p>
            <a:pPr eaLnBrk="1" hangingPunct="1">
              <a:spcBef>
                <a:spcPct val="0"/>
              </a:spcBef>
            </a:pPr>
            <a:r>
              <a:rPr lang="en-US" altLang="zh-CN" sz="2800">
                <a:latin typeface="Times New Roman" charset="0"/>
                <a:ea typeface="微软雅黑" charset="-122"/>
                <a:cs typeface="Times New Roman" charset="0"/>
              </a:rPr>
              <a:t>Transient-state simulation: 10s</a:t>
            </a:r>
          </a:p>
          <a:p>
            <a:pPr eaLnBrk="1" hangingPunct="1">
              <a:spcBef>
                <a:spcPct val="0"/>
              </a:spcBef>
            </a:pPr>
            <a:r>
              <a:rPr lang="en-US" altLang="zh-CN" sz="2800">
                <a:latin typeface="Times New Roman" charset="0"/>
                <a:ea typeface="微软雅黑" charset="-122"/>
                <a:cs typeface="Times New Roman" charset="0"/>
              </a:rPr>
              <a:t>Viscosity Model: Newtonian </a:t>
            </a:r>
          </a:p>
          <a:p>
            <a:pPr eaLnBrk="1" hangingPunct="1">
              <a:spcBef>
                <a:spcPct val="0"/>
              </a:spcBef>
            </a:pPr>
            <a:r>
              <a:rPr lang="en-US" altLang="zh-CN" sz="2800">
                <a:latin typeface="Times New Roman" charset="0"/>
                <a:ea typeface="微软雅黑" charset="-122"/>
                <a:cs typeface="Times New Roman" charset="0"/>
              </a:rPr>
              <a:t>Motion Angular laws: 20sin(2t)</a:t>
            </a:r>
          </a:p>
          <a:p>
            <a:pPr eaLnBrk="1" hangingPunct="1">
              <a:spcBef>
                <a:spcPct val="0"/>
              </a:spcBef>
            </a:pPr>
            <a:r>
              <a:rPr lang="en-US" altLang="zh-CN" sz="2800">
                <a:latin typeface="Times New Roman" charset="0"/>
                <a:ea typeface="微软雅黑" charset="-122"/>
                <a:cs typeface="Times New Roman" charset="0"/>
              </a:rPr>
              <a:t>Adaptive refinement wake solution: 0.0125m</a:t>
            </a:r>
          </a:p>
          <a:p>
            <a:pPr eaLnBrk="1" hangingPunct="1">
              <a:spcBef>
                <a:spcPct val="0"/>
              </a:spcBef>
            </a:pPr>
            <a:r>
              <a:rPr lang="en-US" altLang="zh-CN" sz="2800">
                <a:latin typeface="Times New Roman" charset="0"/>
                <a:ea typeface="微软雅黑" charset="-122"/>
                <a:cs typeface="Times New Roman" charset="0"/>
              </a:rPr>
              <a:t>Wall roughness: 0.0007m</a:t>
            </a:r>
          </a:p>
          <a:p>
            <a:pPr eaLnBrk="1" hangingPunct="1">
              <a:spcBef>
                <a:spcPct val="0"/>
              </a:spcBef>
              <a:buFontTx/>
              <a:buNone/>
            </a:pPr>
            <a:endParaRPr lang="en-US" altLang="zh-CN" sz="2800" baseline="30000">
              <a:solidFill>
                <a:srgbClr val="FFFFFF"/>
              </a:solidFill>
              <a:latin typeface="Times New Roman" charset="0"/>
              <a:ea typeface="微软雅黑" charset="-122"/>
              <a:cs typeface="Times New Roman" charset="0"/>
            </a:endParaRPr>
          </a:p>
        </p:txBody>
      </p:sp>
      <p:sp>
        <p:nvSpPr>
          <p:cNvPr id="3117" name="Text Box 40"/>
          <p:cNvSpPr txBox="1">
            <a:spLocks noChangeArrowheads="1"/>
          </p:cNvSpPr>
          <p:nvPr/>
        </p:nvSpPr>
        <p:spPr bwMode="auto">
          <a:xfrm>
            <a:off x="33026350" y="16306800"/>
            <a:ext cx="15659100" cy="295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71433" tIns="85716" rIns="171433" bIns="85716"/>
          <a:lstStyle>
            <a:lvl1pPr defTabSz="4703763">
              <a:spcBef>
                <a:spcPct val="20000"/>
              </a:spcBef>
              <a:buChar char="•"/>
              <a:defRPr sz="16500">
                <a:solidFill>
                  <a:schemeClr val="tx1"/>
                </a:solidFill>
                <a:latin typeface="Arial" charset="0"/>
              </a:defRPr>
            </a:lvl1pPr>
            <a:lvl2pPr marL="857250" indent="-1471613" defTabSz="4703763">
              <a:spcBef>
                <a:spcPct val="20000"/>
              </a:spcBef>
              <a:buChar char="–"/>
              <a:defRPr sz="14400">
                <a:solidFill>
                  <a:schemeClr val="tx1"/>
                </a:solidFill>
                <a:latin typeface="Arial" charset="0"/>
              </a:defRPr>
            </a:lvl2pPr>
            <a:lvl3pPr marL="1714500" indent="-1171575" defTabSz="4703763">
              <a:spcBef>
                <a:spcPct val="20000"/>
              </a:spcBef>
              <a:buChar char="•"/>
              <a:defRPr sz="12400">
                <a:solidFill>
                  <a:schemeClr val="tx1"/>
                </a:solidFill>
                <a:latin typeface="Arial" charset="0"/>
              </a:defRPr>
            </a:lvl3pPr>
            <a:lvl4pPr marL="2571750" indent="-1173163" defTabSz="4703763">
              <a:spcBef>
                <a:spcPct val="20000"/>
              </a:spcBef>
              <a:buChar char="–"/>
              <a:defRPr sz="10300">
                <a:solidFill>
                  <a:schemeClr val="tx1"/>
                </a:solidFill>
                <a:latin typeface="Arial" charset="0"/>
              </a:defRPr>
            </a:lvl4pPr>
            <a:lvl5pPr marL="3429000" indent="-1176338" defTabSz="4703763">
              <a:spcBef>
                <a:spcPct val="20000"/>
              </a:spcBef>
              <a:buChar char="»"/>
              <a:defRPr sz="10300">
                <a:solidFill>
                  <a:schemeClr val="tx1"/>
                </a:solidFill>
                <a:latin typeface="Arial" charset="0"/>
              </a:defRPr>
            </a:lvl5pPr>
            <a:lvl6pPr marL="3886200" indent="-1176338" defTabSz="4703763" eaLnBrk="0" fontAlgn="base" hangingPunct="0">
              <a:spcBef>
                <a:spcPct val="20000"/>
              </a:spcBef>
              <a:spcAft>
                <a:spcPct val="0"/>
              </a:spcAft>
              <a:buChar char="»"/>
              <a:defRPr sz="10300">
                <a:solidFill>
                  <a:schemeClr val="tx1"/>
                </a:solidFill>
                <a:latin typeface="Arial" charset="0"/>
              </a:defRPr>
            </a:lvl6pPr>
            <a:lvl7pPr marL="4343400" indent="-1176338" defTabSz="4703763" eaLnBrk="0" fontAlgn="base" hangingPunct="0">
              <a:spcBef>
                <a:spcPct val="20000"/>
              </a:spcBef>
              <a:spcAft>
                <a:spcPct val="0"/>
              </a:spcAft>
              <a:buChar char="»"/>
              <a:defRPr sz="10300">
                <a:solidFill>
                  <a:schemeClr val="tx1"/>
                </a:solidFill>
                <a:latin typeface="Arial" charset="0"/>
              </a:defRPr>
            </a:lvl7pPr>
            <a:lvl8pPr marL="4800600" indent="-1176338" defTabSz="4703763" eaLnBrk="0" fontAlgn="base" hangingPunct="0">
              <a:spcBef>
                <a:spcPct val="20000"/>
              </a:spcBef>
              <a:spcAft>
                <a:spcPct val="0"/>
              </a:spcAft>
              <a:buChar char="»"/>
              <a:defRPr sz="10300">
                <a:solidFill>
                  <a:schemeClr val="tx1"/>
                </a:solidFill>
                <a:latin typeface="Arial" charset="0"/>
              </a:defRPr>
            </a:lvl8pPr>
            <a:lvl9pPr marL="5257800" indent="-1176338" defTabSz="4703763" eaLnBrk="0" fontAlgn="base" hangingPunct="0">
              <a:spcBef>
                <a:spcPct val="20000"/>
              </a:spcBef>
              <a:spcAft>
                <a:spcPct val="0"/>
              </a:spcAft>
              <a:buChar char="»"/>
              <a:defRPr sz="10300">
                <a:solidFill>
                  <a:schemeClr val="tx1"/>
                </a:solidFill>
                <a:latin typeface="Arial" charset="0"/>
              </a:defRPr>
            </a:lvl9pPr>
          </a:lstStyle>
          <a:p>
            <a:pPr algn="just" eaLnBrk="1" hangingPunct="1">
              <a:spcBef>
                <a:spcPct val="50000"/>
              </a:spcBef>
              <a:buFontTx/>
              <a:buNone/>
            </a:pPr>
            <a:r>
              <a:rPr lang="en-US" altLang="zh-CN" sz="4300">
                <a:latin typeface="Times New Roman" charset="0"/>
                <a:ea typeface="宋体" charset="-122"/>
                <a:cs typeface="Times New Roman" charset="0"/>
              </a:rPr>
              <a:t>Besides, oscillating airfoils are also designed in the wind tunnel , which play a role in increasing the turbulence in the multi-fan wind tunnel. It found that the specific airfoil shape with the 2Hz flutter motion could increase the turbulence intensity to 20% averagely.</a:t>
            </a:r>
          </a:p>
        </p:txBody>
      </p:sp>
      <p:sp>
        <p:nvSpPr>
          <p:cNvPr id="3118" name="Rectangle 20"/>
          <p:cNvSpPr>
            <a:spLocks noChangeArrowheads="1"/>
          </p:cNvSpPr>
          <p:nvPr/>
        </p:nvSpPr>
        <p:spPr bwMode="auto">
          <a:xfrm>
            <a:off x="33089850" y="19343688"/>
            <a:ext cx="15630525" cy="720725"/>
          </a:xfrm>
          <a:prstGeom prst="rect">
            <a:avLst/>
          </a:prstGeom>
          <a:solidFill>
            <a:srgbClr val="00B0F0"/>
          </a:solidFill>
          <a:ln w="9525">
            <a:solidFill>
              <a:schemeClr val="tx1"/>
            </a:solidFill>
            <a:miter lim="800000"/>
            <a:headEnd/>
            <a:tailEnd/>
          </a:ln>
        </p:spPr>
        <p:txBody>
          <a:bodyPr wrap="none" lIns="171433" tIns="85716" rIns="171433" bIns="85716" anchor="ctr"/>
          <a:lstStyle>
            <a:lvl1pPr defTabSz="4703763">
              <a:spcBef>
                <a:spcPct val="20000"/>
              </a:spcBef>
              <a:buChar char="•"/>
              <a:defRPr sz="16500">
                <a:solidFill>
                  <a:schemeClr val="tx1"/>
                </a:solidFill>
                <a:latin typeface="Arial" charset="0"/>
              </a:defRPr>
            </a:lvl1pPr>
            <a:lvl2pPr marL="857250" indent="-1471613" defTabSz="4703763">
              <a:spcBef>
                <a:spcPct val="20000"/>
              </a:spcBef>
              <a:buChar char="–"/>
              <a:defRPr sz="14400">
                <a:solidFill>
                  <a:schemeClr val="tx1"/>
                </a:solidFill>
                <a:latin typeface="Arial" charset="0"/>
              </a:defRPr>
            </a:lvl2pPr>
            <a:lvl3pPr marL="1714500" indent="-1171575" defTabSz="4703763">
              <a:spcBef>
                <a:spcPct val="20000"/>
              </a:spcBef>
              <a:buChar char="•"/>
              <a:defRPr sz="12400">
                <a:solidFill>
                  <a:schemeClr val="tx1"/>
                </a:solidFill>
                <a:latin typeface="Arial" charset="0"/>
              </a:defRPr>
            </a:lvl3pPr>
            <a:lvl4pPr marL="2571750" indent="-1173163" defTabSz="4703763">
              <a:spcBef>
                <a:spcPct val="20000"/>
              </a:spcBef>
              <a:buChar char="–"/>
              <a:defRPr sz="10300">
                <a:solidFill>
                  <a:schemeClr val="tx1"/>
                </a:solidFill>
                <a:latin typeface="Arial" charset="0"/>
              </a:defRPr>
            </a:lvl4pPr>
            <a:lvl5pPr marL="3429000" indent="-1176338" defTabSz="4703763">
              <a:spcBef>
                <a:spcPct val="20000"/>
              </a:spcBef>
              <a:buChar char="»"/>
              <a:defRPr sz="10300">
                <a:solidFill>
                  <a:schemeClr val="tx1"/>
                </a:solidFill>
                <a:latin typeface="Arial" charset="0"/>
              </a:defRPr>
            </a:lvl5pPr>
            <a:lvl6pPr marL="3886200" indent="-1176338" defTabSz="4703763" eaLnBrk="0" fontAlgn="base" hangingPunct="0">
              <a:spcBef>
                <a:spcPct val="20000"/>
              </a:spcBef>
              <a:spcAft>
                <a:spcPct val="0"/>
              </a:spcAft>
              <a:buChar char="»"/>
              <a:defRPr sz="10300">
                <a:solidFill>
                  <a:schemeClr val="tx1"/>
                </a:solidFill>
                <a:latin typeface="Arial" charset="0"/>
              </a:defRPr>
            </a:lvl6pPr>
            <a:lvl7pPr marL="4343400" indent="-1176338" defTabSz="4703763" eaLnBrk="0" fontAlgn="base" hangingPunct="0">
              <a:spcBef>
                <a:spcPct val="20000"/>
              </a:spcBef>
              <a:spcAft>
                <a:spcPct val="0"/>
              </a:spcAft>
              <a:buChar char="»"/>
              <a:defRPr sz="10300">
                <a:solidFill>
                  <a:schemeClr val="tx1"/>
                </a:solidFill>
                <a:latin typeface="Arial" charset="0"/>
              </a:defRPr>
            </a:lvl7pPr>
            <a:lvl8pPr marL="4800600" indent="-1176338" defTabSz="4703763" eaLnBrk="0" fontAlgn="base" hangingPunct="0">
              <a:spcBef>
                <a:spcPct val="20000"/>
              </a:spcBef>
              <a:spcAft>
                <a:spcPct val="0"/>
              </a:spcAft>
              <a:buChar char="»"/>
              <a:defRPr sz="10300">
                <a:solidFill>
                  <a:schemeClr val="tx1"/>
                </a:solidFill>
                <a:latin typeface="Arial" charset="0"/>
              </a:defRPr>
            </a:lvl8pPr>
            <a:lvl9pPr marL="5257800" indent="-1176338" defTabSz="4703763" eaLnBrk="0" fontAlgn="base" hangingPunct="0">
              <a:spcBef>
                <a:spcPct val="20000"/>
              </a:spcBef>
              <a:spcAft>
                <a:spcPct val="0"/>
              </a:spcAft>
              <a:buChar char="»"/>
              <a:defRPr sz="10300">
                <a:solidFill>
                  <a:schemeClr val="tx1"/>
                </a:solidFill>
                <a:latin typeface="Arial" charset="0"/>
              </a:defRPr>
            </a:lvl9pPr>
          </a:lstStyle>
          <a:p>
            <a:pPr algn="ctr" eaLnBrk="1" hangingPunct="1">
              <a:spcBef>
                <a:spcPct val="0"/>
              </a:spcBef>
              <a:buFontTx/>
              <a:buNone/>
            </a:pPr>
            <a:r>
              <a:rPr lang="en-US" altLang="zh-CN" sz="3200" b="1">
                <a:solidFill>
                  <a:schemeClr val="bg1"/>
                </a:solidFill>
                <a:latin typeface="Times New Roman" charset="0"/>
                <a:ea typeface="宋体" charset="-122"/>
                <a:cs typeface="Times New Roman" charset="0"/>
              </a:rPr>
              <a:t>Geometry                               Xflow result                                    Parameter settings</a:t>
            </a:r>
          </a:p>
        </p:txBody>
      </p:sp>
      <p:sp>
        <p:nvSpPr>
          <p:cNvPr id="3119" name="Rectangle 20"/>
          <p:cNvSpPr>
            <a:spLocks noChangeArrowheads="1"/>
          </p:cNvSpPr>
          <p:nvPr/>
        </p:nvSpPr>
        <p:spPr bwMode="auto">
          <a:xfrm>
            <a:off x="33077150" y="23653750"/>
            <a:ext cx="15630525" cy="1371600"/>
          </a:xfrm>
          <a:prstGeom prst="rect">
            <a:avLst/>
          </a:prstGeom>
          <a:solidFill>
            <a:srgbClr val="F7574D"/>
          </a:solidFill>
          <a:ln w="9525">
            <a:solidFill>
              <a:schemeClr val="tx1"/>
            </a:solidFill>
            <a:miter lim="800000"/>
            <a:headEnd/>
            <a:tailEnd/>
          </a:ln>
        </p:spPr>
        <p:txBody>
          <a:bodyPr wrap="none" lIns="171433" tIns="85716" rIns="171433" bIns="85716" anchor="ctr"/>
          <a:lstStyle>
            <a:lvl1pPr defTabSz="4703763">
              <a:spcBef>
                <a:spcPct val="20000"/>
              </a:spcBef>
              <a:buChar char="•"/>
              <a:defRPr sz="16500">
                <a:solidFill>
                  <a:schemeClr val="tx1"/>
                </a:solidFill>
                <a:latin typeface="Arial" charset="0"/>
              </a:defRPr>
            </a:lvl1pPr>
            <a:lvl2pPr marL="857250" indent="-1471613" defTabSz="4703763">
              <a:spcBef>
                <a:spcPct val="20000"/>
              </a:spcBef>
              <a:buChar char="–"/>
              <a:defRPr sz="14400">
                <a:solidFill>
                  <a:schemeClr val="tx1"/>
                </a:solidFill>
                <a:latin typeface="Arial" charset="0"/>
              </a:defRPr>
            </a:lvl2pPr>
            <a:lvl3pPr marL="1714500" indent="-1171575" defTabSz="4703763">
              <a:spcBef>
                <a:spcPct val="20000"/>
              </a:spcBef>
              <a:buChar char="•"/>
              <a:defRPr sz="12400">
                <a:solidFill>
                  <a:schemeClr val="tx1"/>
                </a:solidFill>
                <a:latin typeface="Arial" charset="0"/>
              </a:defRPr>
            </a:lvl3pPr>
            <a:lvl4pPr marL="2571750" indent="-1173163" defTabSz="4703763">
              <a:spcBef>
                <a:spcPct val="20000"/>
              </a:spcBef>
              <a:buChar char="–"/>
              <a:defRPr sz="10300">
                <a:solidFill>
                  <a:schemeClr val="tx1"/>
                </a:solidFill>
                <a:latin typeface="Arial" charset="0"/>
              </a:defRPr>
            </a:lvl4pPr>
            <a:lvl5pPr marL="3429000" indent="-1176338" defTabSz="4703763">
              <a:spcBef>
                <a:spcPct val="20000"/>
              </a:spcBef>
              <a:buChar char="»"/>
              <a:defRPr sz="10300">
                <a:solidFill>
                  <a:schemeClr val="tx1"/>
                </a:solidFill>
                <a:latin typeface="Arial" charset="0"/>
              </a:defRPr>
            </a:lvl5pPr>
            <a:lvl6pPr marL="3886200" indent="-1176338" defTabSz="4703763" eaLnBrk="0" fontAlgn="base" hangingPunct="0">
              <a:spcBef>
                <a:spcPct val="20000"/>
              </a:spcBef>
              <a:spcAft>
                <a:spcPct val="0"/>
              </a:spcAft>
              <a:buChar char="»"/>
              <a:defRPr sz="10300">
                <a:solidFill>
                  <a:schemeClr val="tx1"/>
                </a:solidFill>
                <a:latin typeface="Arial" charset="0"/>
              </a:defRPr>
            </a:lvl6pPr>
            <a:lvl7pPr marL="4343400" indent="-1176338" defTabSz="4703763" eaLnBrk="0" fontAlgn="base" hangingPunct="0">
              <a:spcBef>
                <a:spcPct val="20000"/>
              </a:spcBef>
              <a:spcAft>
                <a:spcPct val="0"/>
              </a:spcAft>
              <a:buChar char="»"/>
              <a:defRPr sz="10300">
                <a:solidFill>
                  <a:schemeClr val="tx1"/>
                </a:solidFill>
                <a:latin typeface="Arial" charset="0"/>
              </a:defRPr>
            </a:lvl7pPr>
            <a:lvl8pPr marL="4800600" indent="-1176338" defTabSz="4703763" eaLnBrk="0" fontAlgn="base" hangingPunct="0">
              <a:spcBef>
                <a:spcPct val="20000"/>
              </a:spcBef>
              <a:spcAft>
                <a:spcPct val="0"/>
              </a:spcAft>
              <a:buChar char="»"/>
              <a:defRPr sz="10300">
                <a:solidFill>
                  <a:schemeClr val="tx1"/>
                </a:solidFill>
                <a:latin typeface="Arial" charset="0"/>
              </a:defRPr>
            </a:lvl8pPr>
            <a:lvl9pPr marL="5257800" indent="-1176338" defTabSz="4703763" eaLnBrk="0" fontAlgn="base" hangingPunct="0">
              <a:spcBef>
                <a:spcPct val="20000"/>
              </a:spcBef>
              <a:spcAft>
                <a:spcPct val="0"/>
              </a:spcAft>
              <a:buChar char="»"/>
              <a:defRPr sz="10300">
                <a:solidFill>
                  <a:schemeClr val="tx1"/>
                </a:solidFill>
                <a:latin typeface="Arial" charset="0"/>
              </a:defRPr>
            </a:lvl9pPr>
          </a:lstStyle>
          <a:p>
            <a:pPr algn="ctr" eaLnBrk="1" hangingPunct="1">
              <a:spcBef>
                <a:spcPct val="0"/>
              </a:spcBef>
              <a:buFontTx/>
              <a:buNone/>
            </a:pPr>
            <a:r>
              <a:rPr lang="en-US" altLang="zh-CN" sz="6400" b="1">
                <a:solidFill>
                  <a:schemeClr val="bg1"/>
                </a:solidFill>
                <a:latin typeface="Lucida Grande" charset="0"/>
                <a:ea typeface="宋体" charset="-122"/>
              </a:rPr>
              <a:t>Conclusion</a:t>
            </a:r>
          </a:p>
        </p:txBody>
      </p:sp>
      <p:sp>
        <p:nvSpPr>
          <p:cNvPr id="3120" name="Text Box 40"/>
          <p:cNvSpPr txBox="1">
            <a:spLocks noChangeArrowheads="1"/>
          </p:cNvSpPr>
          <p:nvPr/>
        </p:nvSpPr>
        <p:spPr bwMode="auto">
          <a:xfrm>
            <a:off x="33066038" y="25334913"/>
            <a:ext cx="15701962"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71433" tIns="85716" rIns="171433" bIns="85716"/>
          <a:lstStyle>
            <a:lvl1pPr defTabSz="4703763">
              <a:spcBef>
                <a:spcPct val="20000"/>
              </a:spcBef>
              <a:buChar char="•"/>
              <a:defRPr sz="16500">
                <a:solidFill>
                  <a:schemeClr val="tx1"/>
                </a:solidFill>
                <a:latin typeface="Arial" charset="0"/>
              </a:defRPr>
            </a:lvl1pPr>
            <a:lvl2pPr marL="857250" indent="-1471613" defTabSz="4703763">
              <a:spcBef>
                <a:spcPct val="20000"/>
              </a:spcBef>
              <a:buChar char="–"/>
              <a:defRPr sz="14400">
                <a:solidFill>
                  <a:schemeClr val="tx1"/>
                </a:solidFill>
                <a:latin typeface="Arial" charset="0"/>
              </a:defRPr>
            </a:lvl2pPr>
            <a:lvl3pPr marL="1714500" indent="-1171575" defTabSz="4703763">
              <a:spcBef>
                <a:spcPct val="20000"/>
              </a:spcBef>
              <a:buChar char="•"/>
              <a:defRPr sz="12400">
                <a:solidFill>
                  <a:schemeClr val="tx1"/>
                </a:solidFill>
                <a:latin typeface="Arial" charset="0"/>
              </a:defRPr>
            </a:lvl3pPr>
            <a:lvl4pPr marL="2571750" indent="-1173163" defTabSz="4703763">
              <a:spcBef>
                <a:spcPct val="20000"/>
              </a:spcBef>
              <a:buChar char="–"/>
              <a:defRPr sz="10300">
                <a:solidFill>
                  <a:schemeClr val="tx1"/>
                </a:solidFill>
                <a:latin typeface="Arial" charset="0"/>
              </a:defRPr>
            </a:lvl4pPr>
            <a:lvl5pPr marL="3429000" indent="-1176338" defTabSz="4703763">
              <a:spcBef>
                <a:spcPct val="20000"/>
              </a:spcBef>
              <a:buChar char="»"/>
              <a:defRPr sz="10300">
                <a:solidFill>
                  <a:schemeClr val="tx1"/>
                </a:solidFill>
                <a:latin typeface="Arial" charset="0"/>
              </a:defRPr>
            </a:lvl5pPr>
            <a:lvl6pPr marL="3886200" indent="-1176338" defTabSz="4703763" eaLnBrk="0" fontAlgn="base" hangingPunct="0">
              <a:spcBef>
                <a:spcPct val="20000"/>
              </a:spcBef>
              <a:spcAft>
                <a:spcPct val="0"/>
              </a:spcAft>
              <a:buChar char="»"/>
              <a:defRPr sz="10300">
                <a:solidFill>
                  <a:schemeClr val="tx1"/>
                </a:solidFill>
                <a:latin typeface="Arial" charset="0"/>
              </a:defRPr>
            </a:lvl6pPr>
            <a:lvl7pPr marL="4343400" indent="-1176338" defTabSz="4703763" eaLnBrk="0" fontAlgn="base" hangingPunct="0">
              <a:spcBef>
                <a:spcPct val="20000"/>
              </a:spcBef>
              <a:spcAft>
                <a:spcPct val="0"/>
              </a:spcAft>
              <a:buChar char="»"/>
              <a:defRPr sz="10300">
                <a:solidFill>
                  <a:schemeClr val="tx1"/>
                </a:solidFill>
                <a:latin typeface="Arial" charset="0"/>
              </a:defRPr>
            </a:lvl7pPr>
            <a:lvl8pPr marL="4800600" indent="-1176338" defTabSz="4703763" eaLnBrk="0" fontAlgn="base" hangingPunct="0">
              <a:spcBef>
                <a:spcPct val="20000"/>
              </a:spcBef>
              <a:spcAft>
                <a:spcPct val="0"/>
              </a:spcAft>
              <a:buChar char="»"/>
              <a:defRPr sz="10300">
                <a:solidFill>
                  <a:schemeClr val="tx1"/>
                </a:solidFill>
                <a:latin typeface="Arial" charset="0"/>
              </a:defRPr>
            </a:lvl8pPr>
            <a:lvl9pPr marL="5257800" indent="-1176338" defTabSz="4703763" eaLnBrk="0" fontAlgn="base" hangingPunct="0">
              <a:spcBef>
                <a:spcPct val="20000"/>
              </a:spcBef>
              <a:spcAft>
                <a:spcPct val="0"/>
              </a:spcAft>
              <a:buChar char="»"/>
              <a:defRPr sz="10300">
                <a:solidFill>
                  <a:schemeClr val="tx1"/>
                </a:solidFill>
                <a:latin typeface="Arial" charset="0"/>
              </a:defRPr>
            </a:lvl9pPr>
          </a:lstStyle>
          <a:p>
            <a:pPr algn="just" eaLnBrk="1" hangingPunct="1">
              <a:spcBef>
                <a:spcPct val="50000"/>
              </a:spcBef>
              <a:buFontTx/>
              <a:buNone/>
            </a:pPr>
            <a:r>
              <a:rPr lang="en-US" altLang="zh-CN" sz="4300">
                <a:latin typeface="Times New Roman" charset="0"/>
                <a:ea typeface="宋体" charset="-122"/>
                <a:cs typeface="Times New Roman" charset="0"/>
              </a:rPr>
              <a:t>To conclude, wind tunnel construction is a challenging engineering system. It involves machinery manufacturing, electrical engineering, automatic control and fluid simulation. This wind tunnel is constructed with the ability to simulate the various wind profile. The dispersion result could be measured by DIPT system. More accurate results will come out and be the fundamental of  dispersion model.  </a:t>
            </a:r>
          </a:p>
          <a:p>
            <a:pPr algn="just" eaLnBrk="1" hangingPunct="1">
              <a:spcBef>
                <a:spcPct val="50000"/>
              </a:spcBef>
              <a:buFontTx/>
              <a:buNone/>
            </a:pPr>
            <a:r>
              <a:rPr lang="en-US" altLang="zh-CN" sz="4300">
                <a:latin typeface="Times New Roman" charset="0"/>
                <a:ea typeface="宋体" charset="-122"/>
                <a:cs typeface="Times New Roman" charset="0"/>
              </a:rPr>
              <a:t>This wind tunnel is also assembled with aerosol generator, particle spectrometer and particle image velocimetry. Further study will focus on the scaled aerosol dispersion with a reasonable scale of aerosol diameter and atmospheric boundary layer.</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altLang="zh-CN" sz="3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altLang="zh-CN" sz="3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2837</TotalTime>
  <Words>631</Words>
  <Application>Microsoft Macintosh PowerPoint</Application>
  <PresentationFormat>Custom</PresentationFormat>
  <Paragraphs>60</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宋体</vt:lpstr>
      <vt:lpstr>Times New Roman</vt:lpstr>
      <vt:lpstr>Lucida Grande</vt:lpstr>
      <vt:lpstr>黑体</vt:lpstr>
      <vt:lpstr>微软雅黑</vt:lpstr>
      <vt:lpstr>MS PGothic</vt:lpstr>
      <vt:lpstr>Wingdings</vt:lpstr>
      <vt:lpstr>等线</vt:lpstr>
      <vt:lpstr>Default Design</vt:lpstr>
      <vt:lpstr>Construction of Multi-fan Wind Tunnel for Radionuclides Atmospheric Dispersion Haimin FAN, Yuanwei MA, Dezhong WANG  School of Nuclear Science and Engineering, Shanghai Jiaotong University </vt:lpstr>
    </vt:vector>
  </TitlesOfParts>
  <Company>Graphicsland</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Style E 24 by 48</dc:title>
  <dc:creator>Cindy Kranz</dc:creator>
  <cp:lastModifiedBy>Brian Naess</cp:lastModifiedBy>
  <cp:revision>100</cp:revision>
  <cp:lastPrinted>2016-10-23T22:57:39Z</cp:lastPrinted>
  <dcterms:created xsi:type="dcterms:W3CDTF">2004-07-26T21:45:23Z</dcterms:created>
  <dcterms:modified xsi:type="dcterms:W3CDTF">2016-10-23T22:59:01Z</dcterms:modified>
</cp:coreProperties>
</file>