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customXml/itemProps128.xml" ContentType="application/vnd.openxmlformats-officedocument.customXmlProperties+xml"/>
  <Override PartName="/customXml/itemProps129.xml" ContentType="application/vnd.openxmlformats-officedocument.customXmlProperties+xml"/>
  <Override PartName="/customXml/itemProps130.xml" ContentType="application/vnd.openxmlformats-officedocument.customXmlProperties+xml"/>
  <Override PartName="/customXml/itemProps131.xml" ContentType="application/vnd.openxmlformats-officedocument.customXmlProperties+xml"/>
  <Override PartName="/customXml/itemProps132.xml" ContentType="application/vnd.openxmlformats-officedocument.customXmlProperties+xml"/>
  <Override PartName="/customXml/itemProps133.xml" ContentType="application/vnd.openxmlformats-officedocument.customXmlProperties+xml"/>
  <Override PartName="/customXml/itemProps134.xml" ContentType="application/vnd.openxmlformats-officedocument.customXmlProperties+xml"/>
  <Override PartName="/customXml/itemProps135.xml" ContentType="application/vnd.openxmlformats-officedocument.customXmlProperties+xml"/>
  <Override PartName="/customXml/itemProps136.xml" ContentType="application/vnd.openxmlformats-officedocument.customXmlProperties+xml"/>
  <Override PartName="/customXml/itemProps137.xml" ContentType="application/vnd.openxmlformats-officedocument.customXmlProperties+xml"/>
  <Override PartName="/customXml/itemProps138.xml" ContentType="application/vnd.openxmlformats-officedocument.customXmlProperties+xml"/>
  <Override PartName="/customXml/itemProps139.xml" ContentType="application/vnd.openxmlformats-officedocument.customXmlProperties+xml"/>
  <Override PartName="/customXml/itemProps140.xml" ContentType="application/vnd.openxmlformats-officedocument.customXmlProperties+xml"/>
  <Override PartName="/customXml/itemProps141.xml" ContentType="application/vnd.openxmlformats-officedocument.customXmlProperties+xml"/>
  <Override PartName="/customXml/itemProps142.xml" ContentType="application/vnd.openxmlformats-officedocument.customXmlProperties+xml"/>
  <Override PartName="/customXml/itemProps143.xml" ContentType="application/vnd.openxmlformats-officedocument.customXmlProperties+xml"/>
  <Override PartName="/customXml/itemProps144.xml" ContentType="application/vnd.openxmlformats-officedocument.customXmlProperties+xml"/>
  <Override PartName="/customXml/itemProps145.xml" ContentType="application/vnd.openxmlformats-officedocument.customXmlProperties+xml"/>
  <Override PartName="/customXml/itemProps146.xml" ContentType="application/vnd.openxmlformats-officedocument.customXmlProperties+xml"/>
  <Override PartName="/customXml/itemProps147.xml" ContentType="application/vnd.openxmlformats-officedocument.customXmlProperties+xml"/>
  <Override PartName="/customXml/itemProps148.xml" ContentType="application/vnd.openxmlformats-officedocument.customXmlProperties+xml"/>
  <Override PartName="/customXml/itemProps149.xml" ContentType="application/vnd.openxmlformats-officedocument.customXmlProperties+xml"/>
  <Override PartName="/customXml/itemProps150.xml" ContentType="application/vnd.openxmlformats-officedocument.customXmlProperties+xml"/>
  <Override PartName="/customXml/itemProps151.xml" ContentType="application/vnd.openxmlformats-officedocument.customXmlProperties+xml"/>
  <Override PartName="/customXml/itemProps152.xml" ContentType="application/vnd.openxmlformats-officedocument.customXmlProperties+xml"/>
  <Override PartName="/customXml/itemProps153.xml" ContentType="application/vnd.openxmlformats-officedocument.customXmlProperties+xml"/>
  <Override PartName="/customXml/itemProps154.xml" ContentType="application/vnd.openxmlformats-officedocument.customXmlProperties+xml"/>
  <Override PartName="/customXml/itemProps155.xml" ContentType="application/vnd.openxmlformats-officedocument.customXmlProperties+xml"/>
  <Override PartName="/customXml/itemProps156.xml" ContentType="application/vnd.openxmlformats-officedocument.customXmlProperties+xml"/>
  <Override PartName="/customXml/itemProps157.xml" ContentType="application/vnd.openxmlformats-officedocument.customXmlProperties+xml"/>
  <Override PartName="/customXml/itemProps158.xml" ContentType="application/vnd.openxmlformats-officedocument.customXmlProperties+xml"/>
  <Override PartName="/customXml/itemProps159.xml" ContentType="application/vnd.openxmlformats-officedocument.customXmlProperties+xml"/>
  <Override PartName="/customXml/itemProps160.xml" ContentType="application/vnd.openxmlformats-officedocument.customXmlProperties+xml"/>
  <Override PartName="/customXml/itemProps161.xml" ContentType="application/vnd.openxmlformats-officedocument.customXmlProperties+xml"/>
  <Override PartName="/customXml/itemProps162.xml" ContentType="application/vnd.openxmlformats-officedocument.customXmlProperties+xml"/>
  <Override PartName="/customXml/itemProps163.xml" ContentType="application/vnd.openxmlformats-officedocument.customXmlProperties+xml"/>
  <Override PartName="/customXml/itemProps164.xml" ContentType="application/vnd.openxmlformats-officedocument.customXmlProperties+xml"/>
  <Override PartName="/customXml/itemProps165.xml" ContentType="application/vnd.openxmlformats-officedocument.customXmlProperties+xml"/>
  <Override PartName="/customXml/itemProps166.xml" ContentType="application/vnd.openxmlformats-officedocument.customXmlProperties+xml"/>
  <Override PartName="/customXml/itemProps167.xml" ContentType="application/vnd.openxmlformats-officedocument.customXmlProperties+xml"/>
  <Override PartName="/customXml/itemProps168.xml" ContentType="application/vnd.openxmlformats-officedocument.customXmlProperties+xml"/>
  <Override PartName="/customXml/itemProps169.xml" ContentType="application/vnd.openxmlformats-officedocument.customXmlProperties+xml"/>
  <Override PartName="/customXml/itemProps170.xml" ContentType="application/vnd.openxmlformats-officedocument.customXmlProperties+xml"/>
  <Override PartName="/customXml/itemProps171.xml" ContentType="application/vnd.openxmlformats-officedocument.customXmlProperties+xml"/>
  <Override PartName="/customXml/itemProps172.xml" ContentType="application/vnd.openxmlformats-officedocument.customXmlProperties+xml"/>
  <Override PartName="/customXml/itemProps173.xml" ContentType="application/vnd.openxmlformats-officedocument.customXmlProperties+xml"/>
  <Override PartName="/customXml/itemProps174.xml" ContentType="application/vnd.openxmlformats-officedocument.customXmlProperties+xml"/>
  <Override PartName="/customXml/itemProps175.xml" ContentType="application/vnd.openxmlformats-officedocument.customXmlProperties+xml"/>
  <Override PartName="/customXml/itemProps176.xml" ContentType="application/vnd.openxmlformats-officedocument.customXmlProperties+xml"/>
  <Override PartName="/customXml/itemProps177.xml" ContentType="application/vnd.openxmlformats-officedocument.customXmlProperties+xml"/>
  <Override PartName="/customXml/itemProps178.xml" ContentType="application/vnd.openxmlformats-officedocument.customXmlProperties+xml"/>
  <Override PartName="/customXml/itemProps179.xml" ContentType="application/vnd.openxmlformats-officedocument.customXmlProperties+xml"/>
  <Override PartName="/customXml/itemProps180.xml" ContentType="application/vnd.openxmlformats-officedocument.customXmlProperties+xml"/>
  <Override PartName="/customXml/itemProps181.xml" ContentType="application/vnd.openxmlformats-officedocument.customXmlProperties+xml"/>
  <Override PartName="/customXml/itemProps182.xml" ContentType="application/vnd.openxmlformats-officedocument.customXmlProperties+xml"/>
  <Override PartName="/customXml/itemProps183.xml" ContentType="application/vnd.openxmlformats-officedocument.customXmlProperties+xml"/>
  <Override PartName="/customXml/itemProps184.xml" ContentType="application/vnd.openxmlformats-officedocument.customXmlProperties+xml"/>
  <Override PartName="/customXml/itemProps185.xml" ContentType="application/vnd.openxmlformats-officedocument.customXmlProperties+xml"/>
  <Override PartName="/customXml/itemProps186.xml" ContentType="application/vnd.openxmlformats-officedocument.customXmlProperties+xml"/>
  <Override PartName="/customXml/itemProps187.xml" ContentType="application/vnd.openxmlformats-officedocument.customXmlProperties+xml"/>
  <Override PartName="/customXml/itemProps188.xml" ContentType="application/vnd.openxmlformats-officedocument.customXmlProperties+xml"/>
  <Override PartName="/customXml/itemProps189.xml" ContentType="application/vnd.openxmlformats-officedocument.customXmlProperties+xml"/>
  <Override PartName="/customXml/itemProps190.xml" ContentType="application/vnd.openxmlformats-officedocument.customXmlProperties+xml"/>
  <Override PartName="/customXml/itemProps191.xml" ContentType="application/vnd.openxmlformats-officedocument.customXmlProperties+xml"/>
  <Override PartName="/customXml/itemProps192.xml" ContentType="application/vnd.openxmlformats-officedocument.customXmlProperties+xml"/>
  <Override PartName="/customXml/itemProps193.xml" ContentType="application/vnd.openxmlformats-officedocument.customXmlProperties+xml"/>
  <Override PartName="/customXml/itemProps194.xml" ContentType="application/vnd.openxmlformats-officedocument.customXmlProperties+xml"/>
  <Override PartName="/customXml/itemProps195.xml" ContentType="application/vnd.openxmlformats-officedocument.customXmlProperties+xml"/>
  <Override PartName="/customXml/itemProps196.xml" ContentType="application/vnd.openxmlformats-officedocument.customXmlProperties+xml"/>
  <Override PartName="/customXml/itemProps197.xml" ContentType="application/vnd.openxmlformats-officedocument.customXmlProperties+xml"/>
  <Override PartName="/customXml/itemProps198.xml" ContentType="application/vnd.openxmlformats-officedocument.customXmlProperties+xml"/>
  <Override PartName="/customXml/itemProps199.xml" ContentType="application/vnd.openxmlformats-officedocument.customXmlProperties+xml"/>
  <Override PartName="/customXml/itemProps200.xml" ContentType="application/vnd.openxmlformats-officedocument.customXmlProperties+xml"/>
  <Override PartName="/customXml/itemProps201.xml" ContentType="application/vnd.openxmlformats-officedocument.customXmlProperties+xml"/>
  <Override PartName="/customXml/itemProps202.xml" ContentType="application/vnd.openxmlformats-officedocument.customXmlProperties+xml"/>
  <Override PartName="/customXml/itemProps203.xml" ContentType="application/vnd.openxmlformats-officedocument.customXmlProperties+xml"/>
  <Override PartName="/customXml/itemProps204.xml" ContentType="application/vnd.openxmlformats-officedocument.customXmlProperties+xml"/>
  <Override PartName="/customXml/itemProps205.xml" ContentType="application/vnd.openxmlformats-officedocument.customXmlProperties+xml"/>
  <Override PartName="/customXml/itemProps206.xml" ContentType="application/vnd.openxmlformats-officedocument.customXmlProperties+xml"/>
  <Override PartName="/customXml/itemProps207.xml" ContentType="application/vnd.openxmlformats-officedocument.customXmlProperties+xml"/>
  <Override PartName="/customXml/itemProps208.xml" ContentType="application/vnd.openxmlformats-officedocument.customXmlProperties+xml"/>
  <Override PartName="/customXml/itemProps209.xml" ContentType="application/vnd.openxmlformats-officedocument.customXmlProperties+xml"/>
  <Override PartName="/customXml/itemProps210.xml" ContentType="application/vnd.openxmlformats-officedocument.customXmlProperties+xml"/>
  <Override PartName="/customXml/itemProps211.xml" ContentType="application/vnd.openxmlformats-officedocument.customXmlProperties+xml"/>
  <Override PartName="/customXml/itemProps212.xml" ContentType="application/vnd.openxmlformats-officedocument.customXmlProperties+xml"/>
  <Override PartName="/customXml/itemProps213.xml" ContentType="application/vnd.openxmlformats-officedocument.customXmlProperties+xml"/>
  <Override PartName="/customXml/itemProps214.xml" ContentType="application/vnd.openxmlformats-officedocument.customXmlProperties+xml"/>
  <Override PartName="/customXml/itemProps215.xml" ContentType="application/vnd.openxmlformats-officedocument.customXmlProperties+xml"/>
  <Override PartName="/customXml/itemProps216.xml" ContentType="application/vnd.openxmlformats-officedocument.customXmlProperties+xml"/>
  <Override PartName="/customXml/itemProps217.xml" ContentType="application/vnd.openxmlformats-officedocument.customXmlProperties+xml"/>
  <Override PartName="/customXml/itemProps218.xml" ContentType="application/vnd.openxmlformats-officedocument.customXmlProperties+xml"/>
  <Override PartName="/customXml/itemProps219.xml" ContentType="application/vnd.openxmlformats-officedocument.customXmlProperties+xml"/>
  <Override PartName="/customXml/itemProps220.xml" ContentType="application/vnd.openxmlformats-officedocument.customXmlProperties+xml"/>
  <Override PartName="/customXml/itemProps221.xml" ContentType="application/vnd.openxmlformats-officedocument.customXmlProperties+xml"/>
  <Override PartName="/customXml/itemProps222.xml" ContentType="application/vnd.openxmlformats-officedocument.customXmlProperties+xml"/>
  <Override PartName="/customXml/itemProps223.xml" ContentType="application/vnd.openxmlformats-officedocument.customXmlProperties+xml"/>
  <Override PartName="/customXml/itemProps224.xml" ContentType="application/vnd.openxmlformats-officedocument.customXmlProperties+xml"/>
  <Override PartName="/customXml/itemProps225.xml" ContentType="application/vnd.openxmlformats-officedocument.customXmlProperties+xml"/>
  <Override PartName="/customXml/itemProps226.xml" ContentType="application/vnd.openxmlformats-officedocument.customXmlProperties+xml"/>
  <Override PartName="/customXml/itemProps227.xml" ContentType="application/vnd.openxmlformats-officedocument.customXmlProperties+xml"/>
  <Override PartName="/customXml/itemProps228.xml" ContentType="application/vnd.openxmlformats-officedocument.customXmlProperties+xml"/>
  <Override PartName="/customXml/itemProps229.xml" ContentType="application/vnd.openxmlformats-officedocument.customXmlProperties+xml"/>
  <Override PartName="/customXml/itemProps230.xml" ContentType="application/vnd.openxmlformats-officedocument.customXmlProperties+xml"/>
  <Override PartName="/customXml/itemProps231.xml" ContentType="application/vnd.openxmlformats-officedocument.customXmlProperties+xml"/>
  <Override PartName="/customXml/itemProps232.xml" ContentType="application/vnd.openxmlformats-officedocument.customXmlProperties+xml"/>
  <Override PartName="/customXml/itemProps233.xml" ContentType="application/vnd.openxmlformats-officedocument.customXmlProperties+xml"/>
  <Override PartName="/customXml/itemProps234.xml" ContentType="application/vnd.openxmlformats-officedocument.customXmlProperties+xml"/>
  <Override PartName="/customXml/itemProps235.xml" ContentType="application/vnd.openxmlformats-officedocument.customXmlProperties+xml"/>
  <Override PartName="/customXml/itemProps236.xml" ContentType="application/vnd.openxmlformats-officedocument.customXmlProperties+xml"/>
  <Override PartName="/customXml/itemProps237.xml" ContentType="application/vnd.openxmlformats-officedocument.customXmlProperties+xml"/>
  <Override PartName="/customXml/itemProps238.xml" ContentType="application/vnd.openxmlformats-officedocument.customXmlProperties+xml"/>
  <Override PartName="/customXml/itemProps239.xml" ContentType="application/vnd.openxmlformats-officedocument.customXmlProperties+xml"/>
  <Override PartName="/customXml/itemProps240.xml" ContentType="application/vnd.openxmlformats-officedocument.customXmlProperties+xml"/>
  <Override PartName="/customXml/itemProps241.xml" ContentType="application/vnd.openxmlformats-officedocument.customXmlProperties+xml"/>
  <Override PartName="/customXml/itemProps242.xml" ContentType="application/vnd.openxmlformats-officedocument.customXmlProperties+xml"/>
  <Override PartName="/customXml/itemProps243.xml" ContentType="application/vnd.openxmlformats-officedocument.customXmlProperties+xml"/>
  <Override PartName="/customXml/itemProps244.xml" ContentType="application/vnd.openxmlformats-officedocument.customXmlProperties+xml"/>
  <Override PartName="/customXml/itemProps245.xml" ContentType="application/vnd.openxmlformats-officedocument.customXmlProperties+xml"/>
  <Override PartName="/customXml/itemProps246.xml" ContentType="application/vnd.openxmlformats-officedocument.customXmlProperties+xml"/>
  <Override PartName="/customXml/itemProps247.xml" ContentType="application/vnd.openxmlformats-officedocument.customXmlProperties+xml"/>
  <Override PartName="/customXml/itemProps248.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249"/>
  </p:sldMasterIdLst>
  <p:notesMasterIdLst>
    <p:notesMasterId r:id="rId267"/>
  </p:notesMasterIdLst>
  <p:handoutMasterIdLst>
    <p:handoutMasterId r:id="rId268"/>
  </p:handoutMasterIdLst>
  <p:sldIdLst>
    <p:sldId id="258" r:id="rId250"/>
    <p:sldId id="440" r:id="rId251"/>
    <p:sldId id="442" r:id="rId252"/>
    <p:sldId id="441" r:id="rId253"/>
    <p:sldId id="443" r:id="rId254"/>
    <p:sldId id="453" r:id="rId255"/>
    <p:sldId id="447" r:id="rId256"/>
    <p:sldId id="446" r:id="rId257"/>
    <p:sldId id="444" r:id="rId258"/>
    <p:sldId id="454" r:id="rId259"/>
    <p:sldId id="445" r:id="rId260"/>
    <p:sldId id="457" r:id="rId261"/>
    <p:sldId id="448" r:id="rId262"/>
    <p:sldId id="458" r:id="rId263"/>
    <p:sldId id="459" r:id="rId264"/>
    <p:sldId id="456" r:id="rId265"/>
    <p:sldId id="438" r:id="rId266"/>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5AA5"/>
    <a:srgbClr val="FF3300"/>
    <a:srgbClr val="F20000"/>
    <a:srgbClr val="FF6161"/>
    <a:srgbClr val="FF0000"/>
    <a:srgbClr val="8FFF8F"/>
    <a:srgbClr val="0070B9"/>
    <a:srgbClr val="003F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48" autoAdjust="0"/>
    <p:restoredTop sz="79925" autoAdjust="0"/>
  </p:normalViewPr>
  <p:slideViewPr>
    <p:cSldViewPr>
      <p:cViewPr varScale="1">
        <p:scale>
          <a:sx n="86" d="100"/>
          <a:sy n="86" d="100"/>
        </p:scale>
        <p:origin x="1411" y="5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5136"/>
    </p:cViewPr>
  </p:sorterViewPr>
  <p:notesViewPr>
    <p:cSldViewPr>
      <p:cViewPr varScale="1">
        <p:scale>
          <a:sx n="79" d="100"/>
          <a:sy n="79" d="100"/>
        </p:scale>
        <p:origin x="-3078" y="-9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customXml" Target="../customXml/item117.xml"/><Relationship Id="rId21" Type="http://schemas.openxmlformats.org/officeDocument/2006/relationships/customXml" Target="../customXml/item21.xml"/><Relationship Id="rId42" Type="http://schemas.openxmlformats.org/officeDocument/2006/relationships/customXml" Target="../customXml/item42.xml"/><Relationship Id="rId63" Type="http://schemas.openxmlformats.org/officeDocument/2006/relationships/customXml" Target="../customXml/item63.xml"/><Relationship Id="rId84" Type="http://schemas.openxmlformats.org/officeDocument/2006/relationships/customXml" Target="../customXml/item84.xml"/><Relationship Id="rId138" Type="http://schemas.openxmlformats.org/officeDocument/2006/relationships/customXml" Target="../customXml/item138.xml"/><Relationship Id="rId159" Type="http://schemas.openxmlformats.org/officeDocument/2006/relationships/customXml" Target="../customXml/item159.xml"/><Relationship Id="rId170" Type="http://schemas.openxmlformats.org/officeDocument/2006/relationships/customXml" Target="../customXml/item170.xml"/><Relationship Id="rId191" Type="http://schemas.openxmlformats.org/officeDocument/2006/relationships/customXml" Target="../customXml/item191.xml"/><Relationship Id="rId205" Type="http://schemas.openxmlformats.org/officeDocument/2006/relationships/customXml" Target="../customXml/item205.xml"/><Relationship Id="rId226" Type="http://schemas.openxmlformats.org/officeDocument/2006/relationships/customXml" Target="../customXml/item226.xml"/><Relationship Id="rId247" Type="http://schemas.openxmlformats.org/officeDocument/2006/relationships/customXml" Target="../customXml/item247.xml"/><Relationship Id="rId107" Type="http://schemas.openxmlformats.org/officeDocument/2006/relationships/customXml" Target="../customXml/item107.xml"/><Relationship Id="rId268" Type="http://schemas.openxmlformats.org/officeDocument/2006/relationships/handoutMaster" Target="handoutMasters/handoutMaster1.xml"/><Relationship Id="rId11" Type="http://schemas.openxmlformats.org/officeDocument/2006/relationships/customXml" Target="../customXml/item11.xml"/><Relationship Id="rId32" Type="http://schemas.openxmlformats.org/officeDocument/2006/relationships/customXml" Target="../customXml/item32.xml"/><Relationship Id="rId53" Type="http://schemas.openxmlformats.org/officeDocument/2006/relationships/customXml" Target="../customXml/item53.xml"/><Relationship Id="rId74" Type="http://schemas.openxmlformats.org/officeDocument/2006/relationships/customXml" Target="../customXml/item74.xml"/><Relationship Id="rId128" Type="http://schemas.openxmlformats.org/officeDocument/2006/relationships/customXml" Target="../customXml/item128.xml"/><Relationship Id="rId149" Type="http://schemas.openxmlformats.org/officeDocument/2006/relationships/customXml" Target="../customXml/item149.xml"/><Relationship Id="rId5" Type="http://schemas.openxmlformats.org/officeDocument/2006/relationships/customXml" Target="../customXml/item5.xml"/><Relationship Id="rId95" Type="http://schemas.openxmlformats.org/officeDocument/2006/relationships/customXml" Target="../customXml/item95.xml"/><Relationship Id="rId160" Type="http://schemas.openxmlformats.org/officeDocument/2006/relationships/customXml" Target="../customXml/item160.xml"/><Relationship Id="rId181" Type="http://schemas.openxmlformats.org/officeDocument/2006/relationships/customXml" Target="../customXml/item181.xml"/><Relationship Id="rId216" Type="http://schemas.openxmlformats.org/officeDocument/2006/relationships/customXml" Target="../customXml/item216.xml"/><Relationship Id="rId237" Type="http://schemas.openxmlformats.org/officeDocument/2006/relationships/customXml" Target="../customXml/item237.xml"/><Relationship Id="rId258" Type="http://schemas.openxmlformats.org/officeDocument/2006/relationships/slide" Target="slides/slide9.xml"/><Relationship Id="rId22" Type="http://schemas.openxmlformats.org/officeDocument/2006/relationships/customXml" Target="../customXml/item22.xml"/><Relationship Id="rId43" Type="http://schemas.openxmlformats.org/officeDocument/2006/relationships/customXml" Target="../customXml/item43.xml"/><Relationship Id="rId64" Type="http://schemas.openxmlformats.org/officeDocument/2006/relationships/customXml" Target="../customXml/item64.xml"/><Relationship Id="rId118" Type="http://schemas.openxmlformats.org/officeDocument/2006/relationships/customXml" Target="../customXml/item118.xml"/><Relationship Id="rId139" Type="http://schemas.openxmlformats.org/officeDocument/2006/relationships/customXml" Target="../customXml/item139.xml"/><Relationship Id="rId85" Type="http://schemas.openxmlformats.org/officeDocument/2006/relationships/customXml" Target="../customXml/item85.xml"/><Relationship Id="rId150" Type="http://schemas.openxmlformats.org/officeDocument/2006/relationships/customXml" Target="../customXml/item150.xml"/><Relationship Id="rId171" Type="http://schemas.openxmlformats.org/officeDocument/2006/relationships/customXml" Target="../customXml/item171.xml"/><Relationship Id="rId192" Type="http://schemas.openxmlformats.org/officeDocument/2006/relationships/customXml" Target="../customXml/item192.xml"/><Relationship Id="rId206" Type="http://schemas.openxmlformats.org/officeDocument/2006/relationships/customXml" Target="../customXml/item206.xml"/><Relationship Id="rId227" Type="http://schemas.openxmlformats.org/officeDocument/2006/relationships/customXml" Target="../customXml/item227.xml"/><Relationship Id="rId248" Type="http://schemas.openxmlformats.org/officeDocument/2006/relationships/customXml" Target="../customXml/item248.xml"/><Relationship Id="rId269" Type="http://schemas.openxmlformats.org/officeDocument/2006/relationships/presProps" Target="presProps.xml"/><Relationship Id="rId12" Type="http://schemas.openxmlformats.org/officeDocument/2006/relationships/customXml" Target="../customXml/item12.xml"/><Relationship Id="rId33" Type="http://schemas.openxmlformats.org/officeDocument/2006/relationships/customXml" Target="../customXml/item33.xml"/><Relationship Id="rId108" Type="http://schemas.openxmlformats.org/officeDocument/2006/relationships/customXml" Target="../customXml/item108.xml"/><Relationship Id="rId129" Type="http://schemas.openxmlformats.org/officeDocument/2006/relationships/customXml" Target="../customXml/item129.xml"/><Relationship Id="rId54" Type="http://schemas.openxmlformats.org/officeDocument/2006/relationships/customXml" Target="../customXml/item54.xml"/><Relationship Id="rId75" Type="http://schemas.openxmlformats.org/officeDocument/2006/relationships/customXml" Target="../customXml/item75.xml"/><Relationship Id="rId96" Type="http://schemas.openxmlformats.org/officeDocument/2006/relationships/customXml" Target="../customXml/item96.xml"/><Relationship Id="rId140" Type="http://schemas.openxmlformats.org/officeDocument/2006/relationships/customXml" Target="../customXml/item140.xml"/><Relationship Id="rId161" Type="http://schemas.openxmlformats.org/officeDocument/2006/relationships/customXml" Target="../customXml/item161.xml"/><Relationship Id="rId182" Type="http://schemas.openxmlformats.org/officeDocument/2006/relationships/customXml" Target="../customXml/item182.xml"/><Relationship Id="rId217" Type="http://schemas.openxmlformats.org/officeDocument/2006/relationships/customXml" Target="../customXml/item217.xml"/><Relationship Id="rId6" Type="http://schemas.openxmlformats.org/officeDocument/2006/relationships/customXml" Target="../customXml/item6.xml"/><Relationship Id="rId238" Type="http://schemas.openxmlformats.org/officeDocument/2006/relationships/customXml" Target="../customXml/item238.xml"/><Relationship Id="rId259" Type="http://schemas.openxmlformats.org/officeDocument/2006/relationships/slide" Target="slides/slide10.xml"/><Relationship Id="rId23" Type="http://schemas.openxmlformats.org/officeDocument/2006/relationships/customXml" Target="../customXml/item23.xml"/><Relationship Id="rId119" Type="http://schemas.openxmlformats.org/officeDocument/2006/relationships/customXml" Target="../customXml/item119.xml"/><Relationship Id="rId270" Type="http://schemas.openxmlformats.org/officeDocument/2006/relationships/viewProps" Target="viewProps.xml"/><Relationship Id="rId44" Type="http://schemas.openxmlformats.org/officeDocument/2006/relationships/customXml" Target="../customXml/item44.xml"/><Relationship Id="rId60" Type="http://schemas.openxmlformats.org/officeDocument/2006/relationships/customXml" Target="../customXml/item60.xml"/><Relationship Id="rId65" Type="http://schemas.openxmlformats.org/officeDocument/2006/relationships/customXml" Target="../customXml/item65.xml"/><Relationship Id="rId81" Type="http://schemas.openxmlformats.org/officeDocument/2006/relationships/customXml" Target="../customXml/item81.xml"/><Relationship Id="rId86" Type="http://schemas.openxmlformats.org/officeDocument/2006/relationships/customXml" Target="../customXml/item86.xml"/><Relationship Id="rId130" Type="http://schemas.openxmlformats.org/officeDocument/2006/relationships/customXml" Target="../customXml/item130.xml"/><Relationship Id="rId135" Type="http://schemas.openxmlformats.org/officeDocument/2006/relationships/customXml" Target="../customXml/item135.xml"/><Relationship Id="rId151" Type="http://schemas.openxmlformats.org/officeDocument/2006/relationships/customXml" Target="../customXml/item151.xml"/><Relationship Id="rId156" Type="http://schemas.openxmlformats.org/officeDocument/2006/relationships/customXml" Target="../customXml/item156.xml"/><Relationship Id="rId177" Type="http://schemas.openxmlformats.org/officeDocument/2006/relationships/customXml" Target="../customXml/item177.xml"/><Relationship Id="rId198" Type="http://schemas.openxmlformats.org/officeDocument/2006/relationships/customXml" Target="../customXml/item198.xml"/><Relationship Id="rId172" Type="http://schemas.openxmlformats.org/officeDocument/2006/relationships/customXml" Target="../customXml/item172.xml"/><Relationship Id="rId193" Type="http://schemas.openxmlformats.org/officeDocument/2006/relationships/customXml" Target="../customXml/item193.xml"/><Relationship Id="rId202" Type="http://schemas.openxmlformats.org/officeDocument/2006/relationships/customXml" Target="../customXml/item202.xml"/><Relationship Id="rId207" Type="http://schemas.openxmlformats.org/officeDocument/2006/relationships/customXml" Target="../customXml/item207.xml"/><Relationship Id="rId223" Type="http://schemas.openxmlformats.org/officeDocument/2006/relationships/customXml" Target="../customXml/item223.xml"/><Relationship Id="rId228" Type="http://schemas.openxmlformats.org/officeDocument/2006/relationships/customXml" Target="../customXml/item228.xml"/><Relationship Id="rId244" Type="http://schemas.openxmlformats.org/officeDocument/2006/relationships/customXml" Target="../customXml/item244.xml"/><Relationship Id="rId249" Type="http://schemas.openxmlformats.org/officeDocument/2006/relationships/slideMaster" Target="slideMasters/slideMaster1.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customXml" Target="../customXml/item109.xml"/><Relationship Id="rId260" Type="http://schemas.openxmlformats.org/officeDocument/2006/relationships/slide" Target="slides/slide11.xml"/><Relationship Id="rId265" Type="http://schemas.openxmlformats.org/officeDocument/2006/relationships/slide" Target="slides/slide16.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04" Type="http://schemas.openxmlformats.org/officeDocument/2006/relationships/customXml" Target="../customXml/item104.xml"/><Relationship Id="rId120" Type="http://schemas.openxmlformats.org/officeDocument/2006/relationships/customXml" Target="../customXml/item120.xml"/><Relationship Id="rId125" Type="http://schemas.openxmlformats.org/officeDocument/2006/relationships/customXml" Target="../customXml/item125.xml"/><Relationship Id="rId141" Type="http://schemas.openxmlformats.org/officeDocument/2006/relationships/customXml" Target="../customXml/item141.xml"/><Relationship Id="rId146" Type="http://schemas.openxmlformats.org/officeDocument/2006/relationships/customXml" Target="../customXml/item146.xml"/><Relationship Id="rId167" Type="http://schemas.openxmlformats.org/officeDocument/2006/relationships/customXml" Target="../customXml/item167.xml"/><Relationship Id="rId188" Type="http://schemas.openxmlformats.org/officeDocument/2006/relationships/customXml" Target="../customXml/item188.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 Id="rId162" Type="http://schemas.openxmlformats.org/officeDocument/2006/relationships/customXml" Target="../customXml/item162.xml"/><Relationship Id="rId183" Type="http://schemas.openxmlformats.org/officeDocument/2006/relationships/customXml" Target="../customXml/item183.xml"/><Relationship Id="rId213" Type="http://schemas.openxmlformats.org/officeDocument/2006/relationships/customXml" Target="../customXml/item213.xml"/><Relationship Id="rId218" Type="http://schemas.openxmlformats.org/officeDocument/2006/relationships/customXml" Target="../customXml/item218.xml"/><Relationship Id="rId234" Type="http://schemas.openxmlformats.org/officeDocument/2006/relationships/customXml" Target="../customXml/item234.xml"/><Relationship Id="rId239" Type="http://schemas.openxmlformats.org/officeDocument/2006/relationships/customXml" Target="../customXml/item239.xml"/><Relationship Id="rId2" Type="http://schemas.openxmlformats.org/officeDocument/2006/relationships/customXml" Target="../customXml/item2.xml"/><Relationship Id="rId29" Type="http://schemas.openxmlformats.org/officeDocument/2006/relationships/customXml" Target="../customXml/item29.xml"/><Relationship Id="rId250" Type="http://schemas.openxmlformats.org/officeDocument/2006/relationships/slide" Target="slides/slide1.xml"/><Relationship Id="rId255" Type="http://schemas.openxmlformats.org/officeDocument/2006/relationships/slide" Target="slides/slide6.xml"/><Relationship Id="rId271" Type="http://schemas.openxmlformats.org/officeDocument/2006/relationships/theme" Target="theme/theme1.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15" Type="http://schemas.openxmlformats.org/officeDocument/2006/relationships/customXml" Target="../customXml/item115.xml"/><Relationship Id="rId131" Type="http://schemas.openxmlformats.org/officeDocument/2006/relationships/customXml" Target="../customXml/item131.xml"/><Relationship Id="rId136" Type="http://schemas.openxmlformats.org/officeDocument/2006/relationships/customXml" Target="../customXml/item136.xml"/><Relationship Id="rId157" Type="http://schemas.openxmlformats.org/officeDocument/2006/relationships/customXml" Target="../customXml/item157.xml"/><Relationship Id="rId178" Type="http://schemas.openxmlformats.org/officeDocument/2006/relationships/customXml" Target="../customXml/item178.xml"/><Relationship Id="rId61" Type="http://schemas.openxmlformats.org/officeDocument/2006/relationships/customXml" Target="../customXml/item61.xml"/><Relationship Id="rId82" Type="http://schemas.openxmlformats.org/officeDocument/2006/relationships/customXml" Target="../customXml/item82.xml"/><Relationship Id="rId152" Type="http://schemas.openxmlformats.org/officeDocument/2006/relationships/customXml" Target="../customXml/item152.xml"/><Relationship Id="rId173" Type="http://schemas.openxmlformats.org/officeDocument/2006/relationships/customXml" Target="../customXml/item173.xml"/><Relationship Id="rId194" Type="http://schemas.openxmlformats.org/officeDocument/2006/relationships/customXml" Target="../customXml/item194.xml"/><Relationship Id="rId199" Type="http://schemas.openxmlformats.org/officeDocument/2006/relationships/customXml" Target="../customXml/item199.xml"/><Relationship Id="rId203" Type="http://schemas.openxmlformats.org/officeDocument/2006/relationships/customXml" Target="../customXml/item203.xml"/><Relationship Id="rId208" Type="http://schemas.openxmlformats.org/officeDocument/2006/relationships/customXml" Target="../customXml/item208.xml"/><Relationship Id="rId229" Type="http://schemas.openxmlformats.org/officeDocument/2006/relationships/customXml" Target="../customXml/item229.xml"/><Relationship Id="rId19" Type="http://schemas.openxmlformats.org/officeDocument/2006/relationships/customXml" Target="../customXml/item19.xml"/><Relationship Id="rId224" Type="http://schemas.openxmlformats.org/officeDocument/2006/relationships/customXml" Target="../customXml/item224.xml"/><Relationship Id="rId240" Type="http://schemas.openxmlformats.org/officeDocument/2006/relationships/customXml" Target="../customXml/item240.xml"/><Relationship Id="rId245" Type="http://schemas.openxmlformats.org/officeDocument/2006/relationships/customXml" Target="../customXml/item245.xml"/><Relationship Id="rId261" Type="http://schemas.openxmlformats.org/officeDocument/2006/relationships/slide" Target="slides/slide12.xml"/><Relationship Id="rId266" Type="http://schemas.openxmlformats.org/officeDocument/2006/relationships/slide" Target="slides/slide17.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customXml" Target="../customXml/item126.xml"/><Relationship Id="rId147" Type="http://schemas.openxmlformats.org/officeDocument/2006/relationships/customXml" Target="../customXml/item147.xml"/><Relationship Id="rId168" Type="http://schemas.openxmlformats.org/officeDocument/2006/relationships/customXml" Target="../customXml/item168.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customXml" Target="../customXml/item142.xml"/><Relationship Id="rId163" Type="http://schemas.openxmlformats.org/officeDocument/2006/relationships/customXml" Target="../customXml/item163.xml"/><Relationship Id="rId184" Type="http://schemas.openxmlformats.org/officeDocument/2006/relationships/customXml" Target="../customXml/item184.xml"/><Relationship Id="rId189" Type="http://schemas.openxmlformats.org/officeDocument/2006/relationships/customXml" Target="../customXml/item189.xml"/><Relationship Id="rId219" Type="http://schemas.openxmlformats.org/officeDocument/2006/relationships/customXml" Target="../customXml/item219.xml"/><Relationship Id="rId3" Type="http://schemas.openxmlformats.org/officeDocument/2006/relationships/customXml" Target="../customXml/item3.xml"/><Relationship Id="rId214" Type="http://schemas.openxmlformats.org/officeDocument/2006/relationships/customXml" Target="../customXml/item214.xml"/><Relationship Id="rId230" Type="http://schemas.openxmlformats.org/officeDocument/2006/relationships/customXml" Target="../customXml/item230.xml"/><Relationship Id="rId235" Type="http://schemas.openxmlformats.org/officeDocument/2006/relationships/customXml" Target="../customXml/item235.xml"/><Relationship Id="rId251" Type="http://schemas.openxmlformats.org/officeDocument/2006/relationships/slide" Target="slides/slide2.xml"/><Relationship Id="rId256" Type="http://schemas.openxmlformats.org/officeDocument/2006/relationships/slide" Target="slides/slide7.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customXml" Target="../customXml/item116.xml"/><Relationship Id="rId137" Type="http://schemas.openxmlformats.org/officeDocument/2006/relationships/customXml" Target="../customXml/item137.xml"/><Relationship Id="rId158" Type="http://schemas.openxmlformats.org/officeDocument/2006/relationships/customXml" Target="../customXml/item158.xml"/><Relationship Id="rId272" Type="http://schemas.openxmlformats.org/officeDocument/2006/relationships/tableStyles" Target="tableStyles.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customXml" Target="../customXml/item132.xml"/><Relationship Id="rId153" Type="http://schemas.openxmlformats.org/officeDocument/2006/relationships/customXml" Target="../customXml/item153.xml"/><Relationship Id="rId174" Type="http://schemas.openxmlformats.org/officeDocument/2006/relationships/customXml" Target="../customXml/item174.xml"/><Relationship Id="rId179" Type="http://schemas.openxmlformats.org/officeDocument/2006/relationships/customXml" Target="../customXml/item179.xml"/><Relationship Id="rId195" Type="http://schemas.openxmlformats.org/officeDocument/2006/relationships/customXml" Target="../customXml/item195.xml"/><Relationship Id="rId209" Type="http://schemas.openxmlformats.org/officeDocument/2006/relationships/customXml" Target="../customXml/item209.xml"/><Relationship Id="rId190" Type="http://schemas.openxmlformats.org/officeDocument/2006/relationships/customXml" Target="../customXml/item190.xml"/><Relationship Id="rId204" Type="http://schemas.openxmlformats.org/officeDocument/2006/relationships/customXml" Target="../customXml/item204.xml"/><Relationship Id="rId220" Type="http://schemas.openxmlformats.org/officeDocument/2006/relationships/customXml" Target="../customXml/item220.xml"/><Relationship Id="rId225" Type="http://schemas.openxmlformats.org/officeDocument/2006/relationships/customXml" Target="../customXml/item225.xml"/><Relationship Id="rId241" Type="http://schemas.openxmlformats.org/officeDocument/2006/relationships/customXml" Target="../customXml/item241.xml"/><Relationship Id="rId246" Type="http://schemas.openxmlformats.org/officeDocument/2006/relationships/customXml" Target="../customXml/item246.xml"/><Relationship Id="rId267" Type="http://schemas.openxmlformats.org/officeDocument/2006/relationships/notesMaster" Target="notesMasters/notesMaster1.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customXml" Target="../customXml/item106.xml"/><Relationship Id="rId127" Type="http://schemas.openxmlformats.org/officeDocument/2006/relationships/customXml" Target="../customXml/item127.xml"/><Relationship Id="rId262" Type="http://schemas.openxmlformats.org/officeDocument/2006/relationships/slide" Target="slides/slide13.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78" Type="http://schemas.openxmlformats.org/officeDocument/2006/relationships/customXml" Target="../customXml/item78.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43" Type="http://schemas.openxmlformats.org/officeDocument/2006/relationships/customXml" Target="../customXml/item143.xml"/><Relationship Id="rId148" Type="http://schemas.openxmlformats.org/officeDocument/2006/relationships/customXml" Target="../customXml/item148.xml"/><Relationship Id="rId164" Type="http://schemas.openxmlformats.org/officeDocument/2006/relationships/customXml" Target="../customXml/item164.xml"/><Relationship Id="rId169" Type="http://schemas.openxmlformats.org/officeDocument/2006/relationships/customXml" Target="../customXml/item169.xml"/><Relationship Id="rId185" Type="http://schemas.openxmlformats.org/officeDocument/2006/relationships/customXml" Target="../customXml/item185.xml"/><Relationship Id="rId4" Type="http://schemas.openxmlformats.org/officeDocument/2006/relationships/customXml" Target="../customXml/item4.xml"/><Relationship Id="rId9" Type="http://schemas.openxmlformats.org/officeDocument/2006/relationships/customXml" Target="../customXml/item9.xml"/><Relationship Id="rId180" Type="http://schemas.openxmlformats.org/officeDocument/2006/relationships/customXml" Target="../customXml/item180.xml"/><Relationship Id="rId210" Type="http://schemas.openxmlformats.org/officeDocument/2006/relationships/customXml" Target="../customXml/item210.xml"/><Relationship Id="rId215" Type="http://schemas.openxmlformats.org/officeDocument/2006/relationships/customXml" Target="../customXml/item215.xml"/><Relationship Id="rId236" Type="http://schemas.openxmlformats.org/officeDocument/2006/relationships/customXml" Target="../customXml/item236.xml"/><Relationship Id="rId257" Type="http://schemas.openxmlformats.org/officeDocument/2006/relationships/slide" Target="slides/slide8.xml"/><Relationship Id="rId26" Type="http://schemas.openxmlformats.org/officeDocument/2006/relationships/customXml" Target="../customXml/item26.xml"/><Relationship Id="rId231" Type="http://schemas.openxmlformats.org/officeDocument/2006/relationships/customXml" Target="../customXml/item231.xml"/><Relationship Id="rId252" Type="http://schemas.openxmlformats.org/officeDocument/2006/relationships/slide" Target="slides/slide3.xml"/><Relationship Id="rId47" Type="http://schemas.openxmlformats.org/officeDocument/2006/relationships/customXml" Target="../customXml/item47.xml"/><Relationship Id="rId68" Type="http://schemas.openxmlformats.org/officeDocument/2006/relationships/customXml" Target="../customXml/item68.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customXml" Target="../customXml/item133.xml"/><Relationship Id="rId154" Type="http://schemas.openxmlformats.org/officeDocument/2006/relationships/customXml" Target="../customXml/item154.xml"/><Relationship Id="rId175" Type="http://schemas.openxmlformats.org/officeDocument/2006/relationships/customXml" Target="../customXml/item175.xml"/><Relationship Id="rId196" Type="http://schemas.openxmlformats.org/officeDocument/2006/relationships/customXml" Target="../customXml/item196.xml"/><Relationship Id="rId200" Type="http://schemas.openxmlformats.org/officeDocument/2006/relationships/customXml" Target="../customXml/item200.xml"/><Relationship Id="rId16" Type="http://schemas.openxmlformats.org/officeDocument/2006/relationships/customXml" Target="../customXml/item16.xml"/><Relationship Id="rId221" Type="http://schemas.openxmlformats.org/officeDocument/2006/relationships/customXml" Target="../customXml/item221.xml"/><Relationship Id="rId242" Type="http://schemas.openxmlformats.org/officeDocument/2006/relationships/customXml" Target="../customXml/item242.xml"/><Relationship Id="rId263" Type="http://schemas.openxmlformats.org/officeDocument/2006/relationships/slide" Target="slides/slide14.xml"/><Relationship Id="rId37" Type="http://schemas.openxmlformats.org/officeDocument/2006/relationships/customXml" Target="../customXml/item37.xml"/><Relationship Id="rId58" Type="http://schemas.openxmlformats.org/officeDocument/2006/relationships/customXml" Target="../customXml/item58.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customXml" Target="../customXml/item123.xml"/><Relationship Id="rId144" Type="http://schemas.openxmlformats.org/officeDocument/2006/relationships/customXml" Target="../customXml/item144.xml"/><Relationship Id="rId90" Type="http://schemas.openxmlformats.org/officeDocument/2006/relationships/customXml" Target="../customXml/item90.xml"/><Relationship Id="rId165" Type="http://schemas.openxmlformats.org/officeDocument/2006/relationships/customXml" Target="../customXml/item165.xml"/><Relationship Id="rId186" Type="http://schemas.openxmlformats.org/officeDocument/2006/relationships/customXml" Target="../customXml/item186.xml"/><Relationship Id="rId211" Type="http://schemas.openxmlformats.org/officeDocument/2006/relationships/customXml" Target="../customXml/item211.xml"/><Relationship Id="rId232" Type="http://schemas.openxmlformats.org/officeDocument/2006/relationships/customXml" Target="../customXml/item232.xml"/><Relationship Id="rId253" Type="http://schemas.openxmlformats.org/officeDocument/2006/relationships/slide" Target="slides/slide4.xml"/><Relationship Id="rId27" Type="http://schemas.openxmlformats.org/officeDocument/2006/relationships/customXml" Target="../customXml/item27.xml"/><Relationship Id="rId48" Type="http://schemas.openxmlformats.org/officeDocument/2006/relationships/customXml" Target="../customXml/item48.xml"/><Relationship Id="rId69" Type="http://schemas.openxmlformats.org/officeDocument/2006/relationships/customXml" Target="../customXml/item69.xml"/><Relationship Id="rId113" Type="http://schemas.openxmlformats.org/officeDocument/2006/relationships/customXml" Target="../customXml/item113.xml"/><Relationship Id="rId134" Type="http://schemas.openxmlformats.org/officeDocument/2006/relationships/customXml" Target="../customXml/item134.xml"/><Relationship Id="rId80" Type="http://schemas.openxmlformats.org/officeDocument/2006/relationships/customXml" Target="../customXml/item80.xml"/><Relationship Id="rId155" Type="http://schemas.openxmlformats.org/officeDocument/2006/relationships/customXml" Target="../customXml/item155.xml"/><Relationship Id="rId176" Type="http://schemas.openxmlformats.org/officeDocument/2006/relationships/customXml" Target="../customXml/item176.xml"/><Relationship Id="rId197" Type="http://schemas.openxmlformats.org/officeDocument/2006/relationships/customXml" Target="../customXml/item197.xml"/><Relationship Id="rId201" Type="http://schemas.openxmlformats.org/officeDocument/2006/relationships/customXml" Target="../customXml/item201.xml"/><Relationship Id="rId222" Type="http://schemas.openxmlformats.org/officeDocument/2006/relationships/customXml" Target="../customXml/item222.xml"/><Relationship Id="rId243" Type="http://schemas.openxmlformats.org/officeDocument/2006/relationships/customXml" Target="../customXml/item243.xml"/><Relationship Id="rId264" Type="http://schemas.openxmlformats.org/officeDocument/2006/relationships/slide" Target="slides/slide15.xml"/><Relationship Id="rId17" Type="http://schemas.openxmlformats.org/officeDocument/2006/relationships/customXml" Target="../customXml/item17.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24" Type="http://schemas.openxmlformats.org/officeDocument/2006/relationships/customXml" Target="../customXml/item124.xml"/><Relationship Id="rId70" Type="http://schemas.openxmlformats.org/officeDocument/2006/relationships/customXml" Target="../customXml/item70.xml"/><Relationship Id="rId91" Type="http://schemas.openxmlformats.org/officeDocument/2006/relationships/customXml" Target="../customXml/item91.xml"/><Relationship Id="rId145" Type="http://schemas.openxmlformats.org/officeDocument/2006/relationships/customXml" Target="../customXml/item145.xml"/><Relationship Id="rId166" Type="http://schemas.openxmlformats.org/officeDocument/2006/relationships/customXml" Target="../customXml/item166.xml"/><Relationship Id="rId187" Type="http://schemas.openxmlformats.org/officeDocument/2006/relationships/customXml" Target="../customXml/item187.xml"/><Relationship Id="rId1" Type="http://schemas.openxmlformats.org/officeDocument/2006/relationships/customXml" Target="../customXml/item1.xml"/><Relationship Id="rId212" Type="http://schemas.openxmlformats.org/officeDocument/2006/relationships/customXml" Target="../customXml/item212.xml"/><Relationship Id="rId233" Type="http://schemas.openxmlformats.org/officeDocument/2006/relationships/customXml" Target="../customXml/item233.xml"/><Relationship Id="rId254" Type="http://schemas.openxmlformats.org/officeDocument/2006/relationships/slide" Target="slides/slide5.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ustomXml" Target="../customXml/item11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861841104014368E-2"/>
          <c:y val="3.8145123634437471E-2"/>
          <c:w val="0.82114436922231004"/>
          <c:h val="0.77338249385493485"/>
        </c:manualLayout>
      </c:layout>
      <c:scatterChart>
        <c:scatterStyle val="lineMarker"/>
        <c:varyColors val="0"/>
        <c:ser>
          <c:idx val="0"/>
          <c:order val="0"/>
          <c:tx>
            <c:strRef>
              <c:f>ChartData!$B$1</c:f>
              <c:strCache>
                <c:ptCount val="1"/>
                <c:pt idx="0">
                  <c:v>PM Conc (CMAQ 4 km)</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ChartData!$B$2:$B$10</c:f>
              <c:numCache>
                <c:formatCode>0.0</c:formatCode>
                <c:ptCount val="9"/>
                <c:pt idx="0">
                  <c:v>3.2975759999999998</c:v>
                </c:pt>
                <c:pt idx="1">
                  <c:v>4.1986540000000003</c:v>
                </c:pt>
                <c:pt idx="2">
                  <c:v>5.233333</c:v>
                </c:pt>
                <c:pt idx="3">
                  <c:v>9.8978190000000001</c:v>
                </c:pt>
                <c:pt idx="4">
                  <c:v>13.418333000000001</c:v>
                </c:pt>
                <c:pt idx="5">
                  <c:v>16.790384</c:v>
                </c:pt>
                <c:pt idx="6">
                  <c:v>21.221841999999999</c:v>
                </c:pt>
                <c:pt idx="7">
                  <c:v>25.818857000000001</c:v>
                </c:pt>
                <c:pt idx="8">
                  <c:v>28.925898</c:v>
                </c:pt>
              </c:numCache>
            </c:numRef>
          </c:xVal>
          <c:yVal>
            <c:numRef>
              <c:f>ChartData!$A$2:$A$10</c:f>
              <c:numCache>
                <c:formatCode>General</c:formatCode>
                <c:ptCount val="9"/>
                <c:pt idx="0">
                  <c:v>1</c:v>
                </c:pt>
                <c:pt idx="1">
                  <c:v>5</c:v>
                </c:pt>
                <c:pt idx="2">
                  <c:v>10</c:v>
                </c:pt>
                <c:pt idx="3">
                  <c:v>25</c:v>
                </c:pt>
                <c:pt idx="4">
                  <c:v>50</c:v>
                </c:pt>
                <c:pt idx="5">
                  <c:v>75</c:v>
                </c:pt>
                <c:pt idx="6">
                  <c:v>90</c:v>
                </c:pt>
                <c:pt idx="7">
                  <c:v>95</c:v>
                </c:pt>
                <c:pt idx="8">
                  <c:v>99</c:v>
                </c:pt>
              </c:numCache>
            </c:numRef>
          </c:yVal>
          <c:smooth val="0"/>
        </c:ser>
        <c:ser>
          <c:idx val="2"/>
          <c:order val="1"/>
          <c:tx>
            <c:strRef>
              <c:f>ChartData!$C$1</c:f>
              <c:strCache>
                <c:ptCount val="1"/>
                <c:pt idx="0">
                  <c:v>PM Conc (CMAQ 1 km)</c:v>
                </c:pt>
              </c:strCache>
            </c:strRef>
          </c:tx>
          <c:spPr>
            <a:ln w="19050" cap="rnd">
              <a:solidFill>
                <a:schemeClr val="accent5">
                  <a:lumMod val="75000"/>
                </a:schemeClr>
              </a:solidFill>
              <a:round/>
            </a:ln>
            <a:effectLst/>
          </c:spPr>
          <c:marker>
            <c:symbol val="circle"/>
            <c:size val="5"/>
            <c:spPr>
              <a:solidFill>
                <a:schemeClr val="accent5">
                  <a:lumMod val="75000"/>
                </a:schemeClr>
              </a:solidFill>
              <a:ln w="9525">
                <a:solidFill>
                  <a:schemeClr val="accent5">
                    <a:lumMod val="75000"/>
                  </a:schemeClr>
                </a:solidFill>
              </a:ln>
              <a:effectLst/>
            </c:spPr>
          </c:marker>
          <c:xVal>
            <c:numRef>
              <c:f>ChartData!$C$2:$C$10</c:f>
              <c:numCache>
                <c:formatCode>0.0</c:formatCode>
                <c:ptCount val="9"/>
                <c:pt idx="0">
                  <c:v>3.0619999999999998</c:v>
                </c:pt>
                <c:pt idx="1">
                  <c:v>4.121143</c:v>
                </c:pt>
                <c:pt idx="2">
                  <c:v>5.4037499999999996</c:v>
                </c:pt>
                <c:pt idx="3">
                  <c:v>8.74</c:v>
                </c:pt>
                <c:pt idx="4">
                  <c:v>11.597941</c:v>
                </c:pt>
                <c:pt idx="5">
                  <c:v>15.721291000000001</c:v>
                </c:pt>
                <c:pt idx="6">
                  <c:v>20.504999000000002</c:v>
                </c:pt>
                <c:pt idx="7">
                  <c:v>22.816600999999999</c:v>
                </c:pt>
                <c:pt idx="8">
                  <c:v>25.96678</c:v>
                </c:pt>
              </c:numCache>
            </c:numRef>
          </c:xVal>
          <c:yVal>
            <c:numRef>
              <c:f>ChartData!$A$2:$A$10</c:f>
              <c:numCache>
                <c:formatCode>General</c:formatCode>
                <c:ptCount val="9"/>
                <c:pt idx="0">
                  <c:v>1</c:v>
                </c:pt>
                <c:pt idx="1">
                  <c:v>5</c:v>
                </c:pt>
                <c:pt idx="2">
                  <c:v>10</c:v>
                </c:pt>
                <c:pt idx="3">
                  <c:v>25</c:v>
                </c:pt>
                <c:pt idx="4">
                  <c:v>50</c:v>
                </c:pt>
                <c:pt idx="5">
                  <c:v>75</c:v>
                </c:pt>
                <c:pt idx="6">
                  <c:v>90</c:v>
                </c:pt>
                <c:pt idx="7">
                  <c:v>95</c:v>
                </c:pt>
                <c:pt idx="8">
                  <c:v>99</c:v>
                </c:pt>
              </c:numCache>
            </c:numRef>
          </c:yVal>
          <c:smooth val="0"/>
        </c:ser>
        <c:ser>
          <c:idx val="8"/>
          <c:order val="2"/>
          <c:tx>
            <c:strRef>
              <c:f>ChartData!$J$1</c:f>
              <c:strCache>
                <c:ptCount val="1"/>
                <c:pt idx="0">
                  <c:v>PM Conc (Kriging)</c:v>
                </c:pt>
              </c:strCache>
            </c:strRef>
          </c:tx>
          <c:spPr>
            <a:ln w="19050" cap="rnd">
              <a:solidFill>
                <a:srgbClr val="002060"/>
              </a:solidFill>
              <a:round/>
            </a:ln>
            <a:effectLst/>
          </c:spPr>
          <c:marker>
            <c:symbol val="circle"/>
            <c:size val="5"/>
            <c:spPr>
              <a:solidFill>
                <a:srgbClr val="002060"/>
              </a:solidFill>
              <a:ln w="9525">
                <a:solidFill>
                  <a:srgbClr val="002060"/>
                </a:solidFill>
              </a:ln>
              <a:effectLst/>
            </c:spPr>
          </c:marker>
          <c:xVal>
            <c:numRef>
              <c:f>ChartData!$J$2:$J$10</c:f>
              <c:numCache>
                <c:formatCode>0.0</c:formatCode>
                <c:ptCount val="9"/>
                <c:pt idx="0">
                  <c:v>4.6773920000000002</c:v>
                </c:pt>
                <c:pt idx="1">
                  <c:v>6.0236359999999998</c:v>
                </c:pt>
                <c:pt idx="2">
                  <c:v>6.887778</c:v>
                </c:pt>
                <c:pt idx="3">
                  <c:v>10.539210000000001</c:v>
                </c:pt>
                <c:pt idx="4">
                  <c:v>15.9518015</c:v>
                </c:pt>
                <c:pt idx="5">
                  <c:v>18.959047000000002</c:v>
                </c:pt>
                <c:pt idx="6">
                  <c:v>22.038235</c:v>
                </c:pt>
                <c:pt idx="7">
                  <c:v>23.902325000000001</c:v>
                </c:pt>
                <c:pt idx="8">
                  <c:v>31.103722000000001</c:v>
                </c:pt>
              </c:numCache>
            </c:numRef>
          </c:xVal>
          <c:yVal>
            <c:numRef>
              <c:f>ChartData!$A$2:$A$10</c:f>
              <c:numCache>
                <c:formatCode>General</c:formatCode>
                <c:ptCount val="9"/>
                <c:pt idx="0">
                  <c:v>1</c:v>
                </c:pt>
                <c:pt idx="1">
                  <c:v>5</c:v>
                </c:pt>
                <c:pt idx="2">
                  <c:v>10</c:v>
                </c:pt>
                <c:pt idx="3">
                  <c:v>25</c:v>
                </c:pt>
                <c:pt idx="4">
                  <c:v>50</c:v>
                </c:pt>
                <c:pt idx="5">
                  <c:v>75</c:v>
                </c:pt>
                <c:pt idx="6">
                  <c:v>90</c:v>
                </c:pt>
                <c:pt idx="7">
                  <c:v>95</c:v>
                </c:pt>
                <c:pt idx="8">
                  <c:v>99</c:v>
                </c:pt>
              </c:numCache>
            </c:numRef>
          </c:yVal>
          <c:smooth val="0"/>
        </c:ser>
        <c:ser>
          <c:idx val="1"/>
          <c:order val="3"/>
          <c:tx>
            <c:strRef>
              <c:f>ChartData!$D$1</c:f>
              <c:strCache>
                <c:ptCount val="1"/>
                <c:pt idx="0">
                  <c:v>PM Exposure (CMAQ 4 km)</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ChartData!$D$2:$D$10</c:f>
              <c:numCache>
                <c:formatCode>0.0</c:formatCode>
                <c:ptCount val="9"/>
                <c:pt idx="0">
                  <c:v>1.8613690000000001</c:v>
                </c:pt>
                <c:pt idx="1">
                  <c:v>2.7319979999999999</c:v>
                </c:pt>
                <c:pt idx="2">
                  <c:v>3.5025729999999999</c:v>
                </c:pt>
                <c:pt idx="3">
                  <c:v>5.950081</c:v>
                </c:pt>
                <c:pt idx="4">
                  <c:v>8.47438</c:v>
                </c:pt>
                <c:pt idx="5">
                  <c:v>11.332177</c:v>
                </c:pt>
                <c:pt idx="6">
                  <c:v>14.414061</c:v>
                </c:pt>
                <c:pt idx="7">
                  <c:v>17.027432999999998</c:v>
                </c:pt>
                <c:pt idx="8">
                  <c:v>21.445391000000001</c:v>
                </c:pt>
              </c:numCache>
            </c:numRef>
          </c:xVal>
          <c:yVal>
            <c:numRef>
              <c:f>ChartData!$A$2:$A$10</c:f>
              <c:numCache>
                <c:formatCode>General</c:formatCode>
                <c:ptCount val="9"/>
                <c:pt idx="0">
                  <c:v>1</c:v>
                </c:pt>
                <c:pt idx="1">
                  <c:v>5</c:v>
                </c:pt>
                <c:pt idx="2">
                  <c:v>10</c:v>
                </c:pt>
                <c:pt idx="3">
                  <c:v>25</c:v>
                </c:pt>
                <c:pt idx="4">
                  <c:v>50</c:v>
                </c:pt>
                <c:pt idx="5">
                  <c:v>75</c:v>
                </c:pt>
                <c:pt idx="6">
                  <c:v>90</c:v>
                </c:pt>
                <c:pt idx="7">
                  <c:v>95</c:v>
                </c:pt>
                <c:pt idx="8">
                  <c:v>99</c:v>
                </c:pt>
              </c:numCache>
            </c:numRef>
          </c:yVal>
          <c:smooth val="0"/>
        </c:ser>
        <c:ser>
          <c:idx val="5"/>
          <c:order val="4"/>
          <c:tx>
            <c:strRef>
              <c:f>ChartData!$G$1</c:f>
              <c:strCache>
                <c:ptCount val="1"/>
                <c:pt idx="0">
                  <c:v>PM Exposure (CMAQ 4 km) w/Commuting</c:v>
                </c:pt>
              </c:strCache>
            </c:strRef>
          </c:tx>
          <c:spPr>
            <a:ln w="19050" cap="rnd">
              <a:solidFill>
                <a:schemeClr val="accent2"/>
              </a:solidFill>
              <a:prstDash val="dash"/>
              <a:round/>
            </a:ln>
            <a:effectLst/>
          </c:spPr>
          <c:marker>
            <c:symbol val="circle"/>
            <c:size val="5"/>
            <c:spPr>
              <a:solidFill>
                <a:schemeClr val="accent2"/>
              </a:solidFill>
              <a:ln w="9525">
                <a:solidFill>
                  <a:schemeClr val="accent2"/>
                </a:solidFill>
              </a:ln>
              <a:effectLst/>
            </c:spPr>
          </c:marker>
          <c:xVal>
            <c:numRef>
              <c:f>ChartData!$G$2:$G$10</c:f>
              <c:numCache>
                <c:formatCode>0.0</c:formatCode>
                <c:ptCount val="9"/>
                <c:pt idx="0">
                  <c:v>1.8782939999999999</c:v>
                </c:pt>
                <c:pt idx="1">
                  <c:v>2.7749999999999999</c:v>
                </c:pt>
                <c:pt idx="2">
                  <c:v>3.5554169999999998</c:v>
                </c:pt>
                <c:pt idx="3">
                  <c:v>6.0054210000000001</c:v>
                </c:pt>
                <c:pt idx="4">
                  <c:v>8.5290374999999994</c:v>
                </c:pt>
                <c:pt idx="5">
                  <c:v>11.396174999999999</c:v>
                </c:pt>
                <c:pt idx="6">
                  <c:v>14.481196000000001</c:v>
                </c:pt>
                <c:pt idx="7">
                  <c:v>17.073685000000001</c:v>
                </c:pt>
                <c:pt idx="8">
                  <c:v>21.507887</c:v>
                </c:pt>
              </c:numCache>
            </c:numRef>
          </c:xVal>
          <c:yVal>
            <c:numRef>
              <c:f>ChartData!$A$2:$A$10</c:f>
              <c:numCache>
                <c:formatCode>General</c:formatCode>
                <c:ptCount val="9"/>
                <c:pt idx="0">
                  <c:v>1</c:v>
                </c:pt>
                <c:pt idx="1">
                  <c:v>5</c:v>
                </c:pt>
                <c:pt idx="2">
                  <c:v>10</c:v>
                </c:pt>
                <c:pt idx="3">
                  <c:v>25</c:v>
                </c:pt>
                <c:pt idx="4">
                  <c:v>50</c:v>
                </c:pt>
                <c:pt idx="5">
                  <c:v>75</c:v>
                </c:pt>
                <c:pt idx="6">
                  <c:v>90</c:v>
                </c:pt>
                <c:pt idx="7">
                  <c:v>95</c:v>
                </c:pt>
                <c:pt idx="8">
                  <c:v>99</c:v>
                </c:pt>
              </c:numCache>
            </c:numRef>
          </c:yVal>
          <c:smooth val="0"/>
        </c:ser>
        <c:ser>
          <c:idx val="3"/>
          <c:order val="5"/>
          <c:tx>
            <c:strRef>
              <c:f>ChartData!$E$1</c:f>
              <c:strCache>
                <c:ptCount val="1"/>
                <c:pt idx="0">
                  <c:v>PM Exposure (CMAQ 1 km)</c:v>
                </c:pt>
              </c:strCache>
            </c:strRef>
          </c:tx>
          <c:spPr>
            <a:ln w="19050" cap="rnd">
              <a:solidFill>
                <a:srgbClr val="C00000"/>
              </a:solidFill>
              <a:round/>
            </a:ln>
            <a:effectLst/>
          </c:spPr>
          <c:marker>
            <c:symbol val="circle"/>
            <c:size val="5"/>
            <c:spPr>
              <a:solidFill>
                <a:srgbClr val="C00000"/>
              </a:solidFill>
              <a:ln w="9525">
                <a:solidFill>
                  <a:srgbClr val="C00000"/>
                </a:solidFill>
              </a:ln>
              <a:effectLst/>
            </c:spPr>
          </c:marker>
          <c:xVal>
            <c:numRef>
              <c:f>ChartData!$E$2:$E$10</c:f>
              <c:numCache>
                <c:formatCode>0.0</c:formatCode>
                <c:ptCount val="9"/>
                <c:pt idx="0">
                  <c:v>1.7573620000000001</c:v>
                </c:pt>
                <c:pt idx="1">
                  <c:v>2.666677</c:v>
                </c:pt>
                <c:pt idx="2">
                  <c:v>3.4361869999999999</c:v>
                </c:pt>
                <c:pt idx="3">
                  <c:v>5.3477439999999996</c:v>
                </c:pt>
                <c:pt idx="4">
                  <c:v>7.5991350000000004</c:v>
                </c:pt>
                <c:pt idx="5">
                  <c:v>10.367874</c:v>
                </c:pt>
                <c:pt idx="6">
                  <c:v>13.648652</c:v>
                </c:pt>
                <c:pt idx="7">
                  <c:v>15.666655</c:v>
                </c:pt>
                <c:pt idx="8">
                  <c:v>19.255545000000001</c:v>
                </c:pt>
              </c:numCache>
            </c:numRef>
          </c:xVal>
          <c:yVal>
            <c:numRef>
              <c:f>ChartData!$A$2:$A$10</c:f>
              <c:numCache>
                <c:formatCode>General</c:formatCode>
                <c:ptCount val="9"/>
                <c:pt idx="0">
                  <c:v>1</c:v>
                </c:pt>
                <c:pt idx="1">
                  <c:v>5</c:v>
                </c:pt>
                <c:pt idx="2">
                  <c:v>10</c:v>
                </c:pt>
                <c:pt idx="3">
                  <c:v>25</c:v>
                </c:pt>
                <c:pt idx="4">
                  <c:v>50</c:v>
                </c:pt>
                <c:pt idx="5">
                  <c:v>75</c:v>
                </c:pt>
                <c:pt idx="6">
                  <c:v>90</c:v>
                </c:pt>
                <c:pt idx="7">
                  <c:v>95</c:v>
                </c:pt>
                <c:pt idx="8">
                  <c:v>99</c:v>
                </c:pt>
              </c:numCache>
            </c:numRef>
          </c:yVal>
          <c:smooth val="0"/>
        </c:ser>
        <c:ser>
          <c:idx val="7"/>
          <c:order val="6"/>
          <c:tx>
            <c:strRef>
              <c:f>ChartData!$I$1</c:f>
              <c:strCache>
                <c:ptCount val="1"/>
                <c:pt idx="0">
                  <c:v>PM Exposure (CMAQ 1 km) w/Commuting</c:v>
                </c:pt>
              </c:strCache>
            </c:strRef>
          </c:tx>
          <c:spPr>
            <a:ln w="19050" cap="rnd">
              <a:solidFill>
                <a:srgbClr val="C00000"/>
              </a:solidFill>
              <a:prstDash val="dash"/>
              <a:round/>
            </a:ln>
            <a:effectLst/>
          </c:spPr>
          <c:marker>
            <c:symbol val="circle"/>
            <c:size val="5"/>
            <c:spPr>
              <a:solidFill>
                <a:srgbClr val="C00000"/>
              </a:solidFill>
              <a:ln w="9525">
                <a:solidFill>
                  <a:srgbClr val="C00000"/>
                </a:solidFill>
              </a:ln>
              <a:effectLst/>
            </c:spPr>
          </c:marker>
          <c:xVal>
            <c:numRef>
              <c:f>ChartData!$I$2:$I$10</c:f>
              <c:numCache>
                <c:formatCode>0.0</c:formatCode>
                <c:ptCount val="9"/>
                <c:pt idx="0">
                  <c:v>1.9104289999999999</c:v>
                </c:pt>
                <c:pt idx="1">
                  <c:v>2.8829630000000002</c:v>
                </c:pt>
                <c:pt idx="2">
                  <c:v>3.7272379999999998</c:v>
                </c:pt>
                <c:pt idx="3">
                  <c:v>5.7518260000000003</c:v>
                </c:pt>
                <c:pt idx="4">
                  <c:v>8.0725125000000002</c:v>
                </c:pt>
                <c:pt idx="5">
                  <c:v>10.913322000000001</c:v>
                </c:pt>
                <c:pt idx="6">
                  <c:v>14.305021999999999</c:v>
                </c:pt>
                <c:pt idx="7">
                  <c:v>16.333378</c:v>
                </c:pt>
                <c:pt idx="8">
                  <c:v>19.834875</c:v>
                </c:pt>
              </c:numCache>
            </c:numRef>
          </c:xVal>
          <c:yVal>
            <c:numRef>
              <c:f>ChartData!$A$2:$A$10</c:f>
              <c:numCache>
                <c:formatCode>General</c:formatCode>
                <c:ptCount val="9"/>
                <c:pt idx="0">
                  <c:v>1</c:v>
                </c:pt>
                <c:pt idx="1">
                  <c:v>5</c:v>
                </c:pt>
                <c:pt idx="2">
                  <c:v>10</c:v>
                </c:pt>
                <c:pt idx="3">
                  <c:v>25</c:v>
                </c:pt>
                <c:pt idx="4">
                  <c:v>50</c:v>
                </c:pt>
                <c:pt idx="5">
                  <c:v>75</c:v>
                </c:pt>
                <c:pt idx="6">
                  <c:v>90</c:v>
                </c:pt>
                <c:pt idx="7">
                  <c:v>95</c:v>
                </c:pt>
                <c:pt idx="8">
                  <c:v>99</c:v>
                </c:pt>
              </c:numCache>
            </c:numRef>
          </c:yVal>
          <c:smooth val="0"/>
        </c:ser>
        <c:ser>
          <c:idx val="9"/>
          <c:order val="7"/>
          <c:tx>
            <c:strRef>
              <c:f>ChartData!$K$1</c:f>
              <c:strCache>
                <c:ptCount val="1"/>
                <c:pt idx="0">
                  <c:v>PM Exposure (Kriging)</c:v>
                </c:pt>
              </c:strCache>
            </c:strRef>
          </c:tx>
          <c:spPr>
            <a:ln w="19050" cap="rnd">
              <a:solidFill>
                <a:schemeClr val="accent2">
                  <a:lumMod val="50000"/>
                </a:schemeClr>
              </a:solidFill>
              <a:round/>
            </a:ln>
            <a:effectLst/>
          </c:spPr>
          <c:marker>
            <c:symbol val="circle"/>
            <c:size val="5"/>
            <c:spPr>
              <a:solidFill>
                <a:schemeClr val="accent2">
                  <a:lumMod val="50000"/>
                </a:schemeClr>
              </a:solidFill>
              <a:ln w="9525">
                <a:solidFill>
                  <a:schemeClr val="accent2">
                    <a:lumMod val="50000"/>
                  </a:schemeClr>
                </a:solidFill>
              </a:ln>
              <a:effectLst/>
            </c:spPr>
          </c:marker>
          <c:xVal>
            <c:numRef>
              <c:f>ChartData!$K$2:$K$10</c:f>
              <c:numCache>
                <c:formatCode>0.0</c:formatCode>
                <c:ptCount val="9"/>
                <c:pt idx="0">
                  <c:v>2.5996109999999999</c:v>
                </c:pt>
                <c:pt idx="1">
                  <c:v>3.6918510000000002</c:v>
                </c:pt>
                <c:pt idx="2">
                  <c:v>4.5082560000000003</c:v>
                </c:pt>
                <c:pt idx="3">
                  <c:v>6.5865790000000004</c:v>
                </c:pt>
                <c:pt idx="4">
                  <c:v>9.7166599999999992</c:v>
                </c:pt>
                <c:pt idx="5">
                  <c:v>12.716093000000001</c:v>
                </c:pt>
                <c:pt idx="6">
                  <c:v>15.413259999999999</c:v>
                </c:pt>
                <c:pt idx="7">
                  <c:v>17.248764000000001</c:v>
                </c:pt>
                <c:pt idx="8">
                  <c:v>21.755559999999999</c:v>
                </c:pt>
              </c:numCache>
            </c:numRef>
          </c:xVal>
          <c:yVal>
            <c:numRef>
              <c:f>ChartData!$A$2:$A$10</c:f>
              <c:numCache>
                <c:formatCode>General</c:formatCode>
                <c:ptCount val="9"/>
                <c:pt idx="0">
                  <c:v>1</c:v>
                </c:pt>
                <c:pt idx="1">
                  <c:v>5</c:v>
                </c:pt>
                <c:pt idx="2">
                  <c:v>10</c:v>
                </c:pt>
                <c:pt idx="3">
                  <c:v>25</c:v>
                </c:pt>
                <c:pt idx="4">
                  <c:v>50</c:v>
                </c:pt>
                <c:pt idx="5">
                  <c:v>75</c:v>
                </c:pt>
                <c:pt idx="6">
                  <c:v>90</c:v>
                </c:pt>
                <c:pt idx="7">
                  <c:v>95</c:v>
                </c:pt>
                <c:pt idx="8">
                  <c:v>99</c:v>
                </c:pt>
              </c:numCache>
            </c:numRef>
          </c:yVal>
          <c:smooth val="0"/>
        </c:ser>
        <c:ser>
          <c:idx val="11"/>
          <c:order val="8"/>
          <c:tx>
            <c:strRef>
              <c:f>ChartData!$M$1</c:f>
              <c:strCache>
                <c:ptCount val="1"/>
                <c:pt idx="0">
                  <c:v>PM Exposure (Kriging) w/ Commuting</c:v>
                </c:pt>
              </c:strCache>
            </c:strRef>
          </c:tx>
          <c:spPr>
            <a:ln w="19050" cap="rnd">
              <a:solidFill>
                <a:schemeClr val="accent2">
                  <a:lumMod val="50000"/>
                </a:schemeClr>
              </a:solidFill>
              <a:prstDash val="dash"/>
              <a:round/>
            </a:ln>
            <a:effectLst/>
          </c:spPr>
          <c:marker>
            <c:symbol val="circle"/>
            <c:size val="5"/>
            <c:spPr>
              <a:solidFill>
                <a:schemeClr val="accent2">
                  <a:lumMod val="50000"/>
                </a:schemeClr>
              </a:solidFill>
              <a:ln w="9525">
                <a:solidFill>
                  <a:schemeClr val="accent2">
                    <a:lumMod val="50000"/>
                  </a:schemeClr>
                </a:solidFill>
              </a:ln>
              <a:effectLst/>
            </c:spPr>
          </c:marker>
          <c:xVal>
            <c:numRef>
              <c:f>ChartData!$M$2:$M$10</c:f>
              <c:numCache>
                <c:formatCode>0.0</c:formatCode>
                <c:ptCount val="9"/>
                <c:pt idx="0">
                  <c:v>2.5945930000000001</c:v>
                </c:pt>
                <c:pt idx="1">
                  <c:v>3.6901790000000001</c:v>
                </c:pt>
                <c:pt idx="2">
                  <c:v>4.4964890000000004</c:v>
                </c:pt>
                <c:pt idx="3">
                  <c:v>6.5891060000000001</c:v>
                </c:pt>
                <c:pt idx="4">
                  <c:v>9.7670779999999997</c:v>
                </c:pt>
                <c:pt idx="5">
                  <c:v>12.783516000000001</c:v>
                </c:pt>
                <c:pt idx="6">
                  <c:v>15.479207000000001</c:v>
                </c:pt>
                <c:pt idx="7">
                  <c:v>17.315989999999999</c:v>
                </c:pt>
                <c:pt idx="8">
                  <c:v>21.902622000000001</c:v>
                </c:pt>
              </c:numCache>
            </c:numRef>
          </c:xVal>
          <c:yVal>
            <c:numRef>
              <c:f>ChartData!$A$2:$A$10</c:f>
              <c:numCache>
                <c:formatCode>General</c:formatCode>
                <c:ptCount val="9"/>
                <c:pt idx="0">
                  <c:v>1</c:v>
                </c:pt>
                <c:pt idx="1">
                  <c:v>5</c:v>
                </c:pt>
                <c:pt idx="2">
                  <c:v>10</c:v>
                </c:pt>
                <c:pt idx="3">
                  <c:v>25</c:v>
                </c:pt>
                <c:pt idx="4">
                  <c:v>50</c:v>
                </c:pt>
                <c:pt idx="5">
                  <c:v>75</c:v>
                </c:pt>
                <c:pt idx="6">
                  <c:v>90</c:v>
                </c:pt>
                <c:pt idx="7">
                  <c:v>95</c:v>
                </c:pt>
                <c:pt idx="8">
                  <c:v>99</c:v>
                </c:pt>
              </c:numCache>
            </c:numRef>
          </c:yVal>
          <c:smooth val="0"/>
        </c:ser>
        <c:dLbls>
          <c:showLegendKey val="0"/>
          <c:showVal val="0"/>
          <c:showCatName val="0"/>
          <c:showSerName val="0"/>
          <c:showPercent val="0"/>
          <c:showBubbleSize val="0"/>
        </c:dLbls>
        <c:axId val="501964632"/>
        <c:axId val="501965024"/>
      </c:scatterChart>
      <c:valAx>
        <c:axId val="501964632"/>
        <c:scaling>
          <c:orientation val="minMax"/>
          <c:max val="35"/>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PM</a:t>
                </a:r>
                <a:r>
                  <a:rPr lang="en-US" sz="1400" baseline="-25000"/>
                  <a:t>2.5</a:t>
                </a:r>
                <a:r>
                  <a:rPr lang="en-US" sz="1400"/>
                  <a:t> (µg/m</a:t>
                </a:r>
                <a:r>
                  <a:rPr lang="en-US" sz="1400" baseline="30000"/>
                  <a:t>3</a:t>
                </a:r>
                <a:r>
                  <a:rPr lang="en-US" sz="1400"/>
                  <a:t>)</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01965024"/>
        <c:crosses val="autoZero"/>
        <c:crossBetween val="midCat"/>
        <c:majorUnit val="5"/>
      </c:valAx>
      <c:valAx>
        <c:axId val="50196502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Percentile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01964632"/>
        <c:crosses val="autoZero"/>
        <c:crossBetween val="midCat"/>
      </c:valAx>
      <c:spPr>
        <a:noFill/>
        <a:ln>
          <a:noFill/>
        </a:ln>
        <a:effectLst/>
      </c:spPr>
    </c:plotArea>
    <c:legend>
      <c:legendPos val="l"/>
      <c:layout>
        <c:manualLayout>
          <c:xMode val="edge"/>
          <c:yMode val="edge"/>
          <c:x val="0.48766133347734092"/>
          <c:y val="0.40616973744082857"/>
          <c:w val="0.47505510744110008"/>
          <c:h val="0.390910010707536"/>
        </c:manualLayout>
      </c:layout>
      <c:overlay val="1"/>
      <c:spPr>
        <a:solidFill>
          <a:schemeClr val="bg1"/>
        </a:solidFill>
        <a:ln>
          <a:solidFill>
            <a:schemeClr val="tx1"/>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FFFFFF"/>
    </a:solid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v>CMAQ 4 km</c:v>
          </c:tx>
          <c:spPr>
            <a:ln w="19050" cap="rnd">
              <a:noFill/>
              <a:round/>
            </a:ln>
            <a:effectLst/>
          </c:spPr>
          <c:marker>
            <c:symbol val="circle"/>
            <c:size val="5"/>
            <c:spPr>
              <a:noFill/>
              <a:ln w="12700">
                <a:solidFill>
                  <a:schemeClr val="accent1"/>
                </a:solidFill>
              </a:ln>
              <a:effectLst/>
            </c:spPr>
          </c:marker>
          <c:trendline>
            <c:spPr>
              <a:ln w="19050" cap="rnd">
                <a:solidFill>
                  <a:schemeClr val="accent1"/>
                </a:solidFill>
                <a:prstDash val="sysDot"/>
              </a:ln>
              <a:effectLst/>
            </c:spPr>
            <c:trendlineType val="linear"/>
            <c:dispRSqr val="0"/>
            <c:dispEq val="0"/>
          </c:trendline>
          <c:xVal>
            <c:numRef>
              <c:f>ChartData!$C$2:$C$1329</c:f>
              <c:numCache>
                <c:formatCode>General</c:formatCode>
                <c:ptCount val="1328"/>
                <c:pt idx="0">
                  <c:v>15.41745753</c:v>
                </c:pt>
                <c:pt idx="1">
                  <c:v>15.261249449999999</c:v>
                </c:pt>
                <c:pt idx="2">
                  <c:v>15.40608102</c:v>
                </c:pt>
                <c:pt idx="3">
                  <c:v>15.15734484</c:v>
                </c:pt>
                <c:pt idx="4">
                  <c:v>14.529289820000001</c:v>
                </c:pt>
                <c:pt idx="5">
                  <c:v>14.310346689999999</c:v>
                </c:pt>
                <c:pt idx="6">
                  <c:v>14.36224649</c:v>
                </c:pt>
                <c:pt idx="7">
                  <c:v>14.271565580000001</c:v>
                </c:pt>
                <c:pt idx="8">
                  <c:v>14.02902924</c:v>
                </c:pt>
                <c:pt idx="9">
                  <c:v>14.090531410000001</c:v>
                </c:pt>
                <c:pt idx="10">
                  <c:v>13.85643765</c:v>
                </c:pt>
                <c:pt idx="11">
                  <c:v>14.23517642</c:v>
                </c:pt>
                <c:pt idx="12">
                  <c:v>13.68396418</c:v>
                </c:pt>
                <c:pt idx="13">
                  <c:v>13.86152684</c:v>
                </c:pt>
                <c:pt idx="14">
                  <c:v>13.73484798</c:v>
                </c:pt>
                <c:pt idx="15">
                  <c:v>13.71095654</c:v>
                </c:pt>
                <c:pt idx="16">
                  <c:v>13.98032136</c:v>
                </c:pt>
                <c:pt idx="17">
                  <c:v>14.08279102</c:v>
                </c:pt>
                <c:pt idx="18">
                  <c:v>14.24857888</c:v>
                </c:pt>
                <c:pt idx="19">
                  <c:v>14.337708360000001</c:v>
                </c:pt>
                <c:pt idx="20">
                  <c:v>14.452920539999999</c:v>
                </c:pt>
                <c:pt idx="21">
                  <c:v>14.12365945</c:v>
                </c:pt>
                <c:pt idx="22">
                  <c:v>14.20878577</c:v>
                </c:pt>
                <c:pt idx="23">
                  <c:v>14.236251409999999</c:v>
                </c:pt>
                <c:pt idx="24">
                  <c:v>14.1378044</c:v>
                </c:pt>
                <c:pt idx="25">
                  <c:v>14.028136780000001</c:v>
                </c:pt>
                <c:pt idx="26">
                  <c:v>14.08596996</c:v>
                </c:pt>
                <c:pt idx="27">
                  <c:v>14.13910177</c:v>
                </c:pt>
                <c:pt idx="28">
                  <c:v>14.126059679999999</c:v>
                </c:pt>
                <c:pt idx="29">
                  <c:v>14.094267820000001</c:v>
                </c:pt>
                <c:pt idx="30">
                  <c:v>13.925915359999999</c:v>
                </c:pt>
                <c:pt idx="31">
                  <c:v>14.114049100000001</c:v>
                </c:pt>
                <c:pt idx="32">
                  <c:v>14.24087909</c:v>
                </c:pt>
                <c:pt idx="33">
                  <c:v>14.06359082</c:v>
                </c:pt>
                <c:pt idx="34">
                  <c:v>13.95104465</c:v>
                </c:pt>
                <c:pt idx="35">
                  <c:v>14.3118096</c:v>
                </c:pt>
                <c:pt idx="36">
                  <c:v>14.239778749999999</c:v>
                </c:pt>
                <c:pt idx="37">
                  <c:v>14.548135090000001</c:v>
                </c:pt>
                <c:pt idx="38">
                  <c:v>14.53716734</c:v>
                </c:pt>
                <c:pt idx="39">
                  <c:v>14.559160159999999</c:v>
                </c:pt>
                <c:pt idx="40">
                  <c:v>14.29619935</c:v>
                </c:pt>
                <c:pt idx="41">
                  <c:v>14.33693237</c:v>
                </c:pt>
                <c:pt idx="42">
                  <c:v>14.277096309999999</c:v>
                </c:pt>
                <c:pt idx="43">
                  <c:v>14.286789369999999</c:v>
                </c:pt>
                <c:pt idx="44">
                  <c:v>14.329599829999999</c:v>
                </c:pt>
                <c:pt idx="45">
                  <c:v>14.31414251</c:v>
                </c:pt>
                <c:pt idx="46">
                  <c:v>14.30429393</c:v>
                </c:pt>
                <c:pt idx="47">
                  <c:v>14.338488549999999</c:v>
                </c:pt>
                <c:pt idx="48">
                  <c:v>14.36687697</c:v>
                </c:pt>
                <c:pt idx="49">
                  <c:v>14.48949039</c:v>
                </c:pt>
                <c:pt idx="50">
                  <c:v>14.542360179999999</c:v>
                </c:pt>
                <c:pt idx="51">
                  <c:v>14.556673809999999</c:v>
                </c:pt>
                <c:pt idx="52">
                  <c:v>14.537645469999999</c:v>
                </c:pt>
                <c:pt idx="53">
                  <c:v>14.497498</c:v>
                </c:pt>
                <c:pt idx="54">
                  <c:v>14.545271420000001</c:v>
                </c:pt>
                <c:pt idx="55">
                  <c:v>14.42212439</c:v>
                </c:pt>
                <c:pt idx="56">
                  <c:v>14.31362002</c:v>
                </c:pt>
                <c:pt idx="57">
                  <c:v>14.326043650000001</c:v>
                </c:pt>
                <c:pt idx="58">
                  <c:v>14.308235590000001</c:v>
                </c:pt>
                <c:pt idx="59">
                  <c:v>14.347083019999999</c:v>
                </c:pt>
                <c:pt idx="60">
                  <c:v>14.68397936</c:v>
                </c:pt>
                <c:pt idx="61">
                  <c:v>15.28641202</c:v>
                </c:pt>
                <c:pt idx="62">
                  <c:v>14.86320957</c:v>
                </c:pt>
                <c:pt idx="63">
                  <c:v>15.446482250000001</c:v>
                </c:pt>
                <c:pt idx="64">
                  <c:v>14.58823467</c:v>
                </c:pt>
                <c:pt idx="65">
                  <c:v>14.644738159999999</c:v>
                </c:pt>
                <c:pt idx="66">
                  <c:v>15.67882414</c:v>
                </c:pt>
                <c:pt idx="67">
                  <c:v>15.9219338</c:v>
                </c:pt>
                <c:pt idx="68">
                  <c:v>15.60502784</c:v>
                </c:pt>
                <c:pt idx="69">
                  <c:v>15.95368667</c:v>
                </c:pt>
                <c:pt idx="70">
                  <c:v>15.78428306</c:v>
                </c:pt>
                <c:pt idx="71">
                  <c:v>15.904098100000001</c:v>
                </c:pt>
                <c:pt idx="72">
                  <c:v>15.96025188</c:v>
                </c:pt>
                <c:pt idx="73">
                  <c:v>16.004270980000001</c:v>
                </c:pt>
                <c:pt idx="74">
                  <c:v>15.735022900000001</c:v>
                </c:pt>
                <c:pt idx="75">
                  <c:v>15.903597319999999</c:v>
                </c:pt>
                <c:pt idx="76">
                  <c:v>15.44842427</c:v>
                </c:pt>
                <c:pt idx="77">
                  <c:v>15.323883199999999</c:v>
                </c:pt>
                <c:pt idx="78">
                  <c:v>15.39585132</c:v>
                </c:pt>
                <c:pt idx="79">
                  <c:v>15.41993003</c:v>
                </c:pt>
                <c:pt idx="80">
                  <c:v>15.390270989999999</c:v>
                </c:pt>
                <c:pt idx="81">
                  <c:v>15.30368698</c:v>
                </c:pt>
                <c:pt idx="82">
                  <c:v>16.08466203</c:v>
                </c:pt>
                <c:pt idx="83">
                  <c:v>15.886635030000001</c:v>
                </c:pt>
                <c:pt idx="84">
                  <c:v>15.99076045</c:v>
                </c:pt>
                <c:pt idx="85">
                  <c:v>15.848884030000001</c:v>
                </c:pt>
                <c:pt idx="86">
                  <c:v>16.073687759999999</c:v>
                </c:pt>
                <c:pt idx="87">
                  <c:v>15.944107539999999</c:v>
                </c:pt>
                <c:pt idx="88">
                  <c:v>15.05884266</c:v>
                </c:pt>
                <c:pt idx="89">
                  <c:v>14.787870379999999</c:v>
                </c:pt>
                <c:pt idx="90">
                  <c:v>14.41172162</c:v>
                </c:pt>
                <c:pt idx="91">
                  <c:v>14.578366949999999</c:v>
                </c:pt>
                <c:pt idx="92">
                  <c:v>15.96459099</c:v>
                </c:pt>
                <c:pt idx="93">
                  <c:v>15.97346741</c:v>
                </c:pt>
                <c:pt idx="94">
                  <c:v>14.671564249999999</c:v>
                </c:pt>
                <c:pt idx="95">
                  <c:v>14.233617020000001</c:v>
                </c:pt>
                <c:pt idx="96">
                  <c:v>14.23034043</c:v>
                </c:pt>
                <c:pt idx="97">
                  <c:v>14.21409192</c:v>
                </c:pt>
                <c:pt idx="98">
                  <c:v>14.27357844</c:v>
                </c:pt>
                <c:pt idx="99">
                  <c:v>15.308246629999999</c:v>
                </c:pt>
                <c:pt idx="100">
                  <c:v>14.250882109999999</c:v>
                </c:pt>
                <c:pt idx="101">
                  <c:v>15.194823810000001</c:v>
                </c:pt>
                <c:pt idx="102">
                  <c:v>14.20961754</c:v>
                </c:pt>
                <c:pt idx="103">
                  <c:v>13.91514126</c:v>
                </c:pt>
                <c:pt idx="104">
                  <c:v>13.637695109999999</c:v>
                </c:pt>
                <c:pt idx="105">
                  <c:v>13.874474040000001</c:v>
                </c:pt>
                <c:pt idx="106">
                  <c:v>13.795396569999999</c:v>
                </c:pt>
                <c:pt idx="107">
                  <c:v>13.631824269999999</c:v>
                </c:pt>
                <c:pt idx="108">
                  <c:v>13.586478939999999</c:v>
                </c:pt>
                <c:pt idx="109">
                  <c:v>13.599471299999999</c:v>
                </c:pt>
                <c:pt idx="110">
                  <c:v>13.63061218</c:v>
                </c:pt>
                <c:pt idx="111">
                  <c:v>13.6520083</c:v>
                </c:pt>
                <c:pt idx="112">
                  <c:v>13.62054618</c:v>
                </c:pt>
                <c:pt idx="113">
                  <c:v>13.64949917</c:v>
                </c:pt>
                <c:pt idx="114">
                  <c:v>13.6752745</c:v>
                </c:pt>
                <c:pt idx="115">
                  <c:v>13.636687589999999</c:v>
                </c:pt>
                <c:pt idx="116">
                  <c:v>14.167633929999999</c:v>
                </c:pt>
                <c:pt idx="117">
                  <c:v>13.57008276</c:v>
                </c:pt>
                <c:pt idx="118">
                  <c:v>13.95662735</c:v>
                </c:pt>
                <c:pt idx="119">
                  <c:v>13.73580529</c:v>
                </c:pt>
                <c:pt idx="120">
                  <c:v>13.85250587</c:v>
                </c:pt>
                <c:pt idx="121">
                  <c:v>13.200746199999999</c:v>
                </c:pt>
                <c:pt idx="122">
                  <c:v>14.27109218</c:v>
                </c:pt>
                <c:pt idx="123">
                  <c:v>14.239173259999999</c:v>
                </c:pt>
                <c:pt idx="124">
                  <c:v>13.61761991</c:v>
                </c:pt>
                <c:pt idx="125">
                  <c:v>13.46065774</c:v>
                </c:pt>
                <c:pt idx="126">
                  <c:v>14.071999509999999</c:v>
                </c:pt>
                <c:pt idx="127">
                  <c:v>13.994911950000001</c:v>
                </c:pt>
                <c:pt idx="128">
                  <c:v>13.31068531</c:v>
                </c:pt>
                <c:pt idx="129">
                  <c:v>14.028392119999999</c:v>
                </c:pt>
                <c:pt idx="130">
                  <c:v>14.230965279999999</c:v>
                </c:pt>
                <c:pt idx="131">
                  <c:v>14.269237909999999</c:v>
                </c:pt>
                <c:pt idx="132">
                  <c:v>14.272419340000001</c:v>
                </c:pt>
                <c:pt idx="133">
                  <c:v>14.28197443</c:v>
                </c:pt>
                <c:pt idx="134">
                  <c:v>15.566606670000001</c:v>
                </c:pt>
                <c:pt idx="135">
                  <c:v>15.97721174</c:v>
                </c:pt>
                <c:pt idx="136">
                  <c:v>15.871168369999999</c:v>
                </c:pt>
                <c:pt idx="137">
                  <c:v>16.01879276</c:v>
                </c:pt>
                <c:pt idx="138">
                  <c:v>15.43593506</c:v>
                </c:pt>
                <c:pt idx="139">
                  <c:v>15.604528090000001</c:v>
                </c:pt>
                <c:pt idx="140">
                  <c:v>16.01747847</c:v>
                </c:pt>
                <c:pt idx="141">
                  <c:v>16.159752170000001</c:v>
                </c:pt>
                <c:pt idx="142">
                  <c:v>14.61200549</c:v>
                </c:pt>
                <c:pt idx="143">
                  <c:v>14.638680839999999</c:v>
                </c:pt>
                <c:pt idx="144">
                  <c:v>14.750403800000001</c:v>
                </c:pt>
                <c:pt idx="145">
                  <c:v>14.784675740000001</c:v>
                </c:pt>
                <c:pt idx="146">
                  <c:v>14.15825326</c:v>
                </c:pt>
                <c:pt idx="147">
                  <c:v>14.23550487</c:v>
                </c:pt>
                <c:pt idx="148">
                  <c:v>14.25137718</c:v>
                </c:pt>
                <c:pt idx="149">
                  <c:v>14.0278698</c:v>
                </c:pt>
                <c:pt idx="150">
                  <c:v>14.2126626</c:v>
                </c:pt>
                <c:pt idx="151">
                  <c:v>14.15928128</c:v>
                </c:pt>
                <c:pt idx="152">
                  <c:v>14.4503307</c:v>
                </c:pt>
                <c:pt idx="153">
                  <c:v>14.64686455</c:v>
                </c:pt>
                <c:pt idx="154">
                  <c:v>14.517374</c:v>
                </c:pt>
                <c:pt idx="155">
                  <c:v>14.54201935</c:v>
                </c:pt>
                <c:pt idx="156">
                  <c:v>14.50970512</c:v>
                </c:pt>
                <c:pt idx="157">
                  <c:v>14.547366390000001</c:v>
                </c:pt>
                <c:pt idx="158">
                  <c:v>14.177877799999999</c:v>
                </c:pt>
                <c:pt idx="159">
                  <c:v>14.419618679999999</c:v>
                </c:pt>
                <c:pt idx="160">
                  <c:v>14.261513020000001</c:v>
                </c:pt>
                <c:pt idx="161">
                  <c:v>14.50387641</c:v>
                </c:pt>
                <c:pt idx="162">
                  <c:v>13.897658420000001</c:v>
                </c:pt>
                <c:pt idx="163">
                  <c:v>13.8999519</c:v>
                </c:pt>
                <c:pt idx="164">
                  <c:v>13.997957100000001</c:v>
                </c:pt>
                <c:pt idx="165">
                  <c:v>13.934657169999999</c:v>
                </c:pt>
                <c:pt idx="166">
                  <c:v>14.086881160000001</c:v>
                </c:pt>
                <c:pt idx="167">
                  <c:v>14.17178258</c:v>
                </c:pt>
                <c:pt idx="168">
                  <c:v>14.01731816</c:v>
                </c:pt>
                <c:pt idx="169">
                  <c:v>14.29713338</c:v>
                </c:pt>
                <c:pt idx="170">
                  <c:v>13.51080402</c:v>
                </c:pt>
                <c:pt idx="171">
                  <c:v>13.444031259999999</c:v>
                </c:pt>
                <c:pt idx="172">
                  <c:v>13.31616363</c:v>
                </c:pt>
                <c:pt idx="173">
                  <c:v>13.50156694</c:v>
                </c:pt>
                <c:pt idx="174">
                  <c:v>13.604924390000001</c:v>
                </c:pt>
                <c:pt idx="175">
                  <c:v>13.342127140000001</c:v>
                </c:pt>
                <c:pt idx="176">
                  <c:v>13.93692442</c:v>
                </c:pt>
                <c:pt idx="177">
                  <c:v>13.34721143</c:v>
                </c:pt>
                <c:pt idx="178">
                  <c:v>13.759314509999999</c:v>
                </c:pt>
                <c:pt idx="179">
                  <c:v>14.153488299999999</c:v>
                </c:pt>
                <c:pt idx="180">
                  <c:v>13.2367069</c:v>
                </c:pt>
                <c:pt idx="181">
                  <c:v>13.19688721</c:v>
                </c:pt>
                <c:pt idx="182">
                  <c:v>13.191900779999999</c:v>
                </c:pt>
                <c:pt idx="183">
                  <c:v>13.2183867</c:v>
                </c:pt>
                <c:pt idx="184">
                  <c:v>13.21149452</c:v>
                </c:pt>
                <c:pt idx="185">
                  <c:v>13.253181</c:v>
                </c:pt>
                <c:pt idx="186">
                  <c:v>12.08184932</c:v>
                </c:pt>
                <c:pt idx="187">
                  <c:v>12.037281139999999</c:v>
                </c:pt>
                <c:pt idx="188">
                  <c:v>12.07808631</c:v>
                </c:pt>
                <c:pt idx="189">
                  <c:v>12.02454861</c:v>
                </c:pt>
                <c:pt idx="190">
                  <c:v>11.928316089999999</c:v>
                </c:pt>
                <c:pt idx="191">
                  <c:v>12.33858436</c:v>
                </c:pt>
                <c:pt idx="192">
                  <c:v>12.808819959999999</c:v>
                </c:pt>
                <c:pt idx="193">
                  <c:v>12.709567809999999</c:v>
                </c:pt>
                <c:pt idx="194">
                  <c:v>12.32860597</c:v>
                </c:pt>
                <c:pt idx="195">
                  <c:v>12.240480760000001</c:v>
                </c:pt>
                <c:pt idx="196">
                  <c:v>12.194356880000001</c:v>
                </c:pt>
                <c:pt idx="197">
                  <c:v>12.1959065</c:v>
                </c:pt>
                <c:pt idx="198">
                  <c:v>12.07464437</c:v>
                </c:pt>
                <c:pt idx="199">
                  <c:v>12.164772060000001</c:v>
                </c:pt>
                <c:pt idx="200">
                  <c:v>12.369285850000001</c:v>
                </c:pt>
                <c:pt idx="201">
                  <c:v>12.364739930000001</c:v>
                </c:pt>
                <c:pt idx="202">
                  <c:v>12.152592050000001</c:v>
                </c:pt>
                <c:pt idx="203">
                  <c:v>12.59918118</c:v>
                </c:pt>
                <c:pt idx="204">
                  <c:v>12.36741031</c:v>
                </c:pt>
                <c:pt idx="205">
                  <c:v>12.123543980000001</c:v>
                </c:pt>
                <c:pt idx="206">
                  <c:v>12.267304360000001</c:v>
                </c:pt>
                <c:pt idx="207">
                  <c:v>12.47017159</c:v>
                </c:pt>
                <c:pt idx="208">
                  <c:v>12.586888180000001</c:v>
                </c:pt>
                <c:pt idx="209">
                  <c:v>12.53445389</c:v>
                </c:pt>
                <c:pt idx="210">
                  <c:v>12.105122290000001</c:v>
                </c:pt>
                <c:pt idx="211">
                  <c:v>12.070070960000001</c:v>
                </c:pt>
                <c:pt idx="212">
                  <c:v>12.066346100000001</c:v>
                </c:pt>
                <c:pt idx="213">
                  <c:v>13.82943612</c:v>
                </c:pt>
                <c:pt idx="214">
                  <c:v>13.643337689999999</c:v>
                </c:pt>
                <c:pt idx="215">
                  <c:v>13.15194447</c:v>
                </c:pt>
                <c:pt idx="216">
                  <c:v>13.60055959</c:v>
                </c:pt>
                <c:pt idx="217">
                  <c:v>13.83041188</c:v>
                </c:pt>
                <c:pt idx="218">
                  <c:v>13.606508740000001</c:v>
                </c:pt>
                <c:pt idx="219">
                  <c:v>13.156424100000001</c:v>
                </c:pt>
                <c:pt idx="220">
                  <c:v>13.14868192</c:v>
                </c:pt>
                <c:pt idx="221">
                  <c:v>13.08251286</c:v>
                </c:pt>
                <c:pt idx="222">
                  <c:v>12.81908696</c:v>
                </c:pt>
                <c:pt idx="223">
                  <c:v>12.873679839999999</c:v>
                </c:pt>
                <c:pt idx="224">
                  <c:v>12.478034620000001</c:v>
                </c:pt>
                <c:pt idx="225">
                  <c:v>12.39612571</c:v>
                </c:pt>
                <c:pt idx="226">
                  <c:v>12.443179539999999</c:v>
                </c:pt>
                <c:pt idx="227">
                  <c:v>12.58769682</c:v>
                </c:pt>
                <c:pt idx="228">
                  <c:v>12.4385733</c:v>
                </c:pt>
                <c:pt idx="229">
                  <c:v>12.751563129999999</c:v>
                </c:pt>
                <c:pt idx="230">
                  <c:v>12.574320549999999</c:v>
                </c:pt>
                <c:pt idx="231">
                  <c:v>12.424713390000001</c:v>
                </c:pt>
                <c:pt idx="232">
                  <c:v>12.530295410000001</c:v>
                </c:pt>
                <c:pt idx="233">
                  <c:v>12.54127525</c:v>
                </c:pt>
                <c:pt idx="234">
                  <c:v>12.40516189</c:v>
                </c:pt>
                <c:pt idx="235">
                  <c:v>12.537830810000001</c:v>
                </c:pt>
                <c:pt idx="236">
                  <c:v>12.8151098</c:v>
                </c:pt>
                <c:pt idx="237">
                  <c:v>12.85505077</c:v>
                </c:pt>
                <c:pt idx="238">
                  <c:v>12.72388275</c:v>
                </c:pt>
                <c:pt idx="239">
                  <c:v>12.925311600000001</c:v>
                </c:pt>
                <c:pt idx="240">
                  <c:v>12.79796432</c:v>
                </c:pt>
                <c:pt idx="241">
                  <c:v>13.583299309999999</c:v>
                </c:pt>
                <c:pt idx="242">
                  <c:v>12.98463621</c:v>
                </c:pt>
                <c:pt idx="243">
                  <c:v>12.922521209999999</c:v>
                </c:pt>
                <c:pt idx="244">
                  <c:v>12.99127837</c:v>
                </c:pt>
                <c:pt idx="245">
                  <c:v>13.84971779</c:v>
                </c:pt>
                <c:pt idx="246">
                  <c:v>13.517529680000001</c:v>
                </c:pt>
                <c:pt idx="247">
                  <c:v>13.407013579999999</c:v>
                </c:pt>
                <c:pt idx="248">
                  <c:v>13.35285285</c:v>
                </c:pt>
                <c:pt idx="249">
                  <c:v>13.55088581</c:v>
                </c:pt>
                <c:pt idx="250">
                  <c:v>13.466156460000001</c:v>
                </c:pt>
                <c:pt idx="251">
                  <c:v>13.262960680000001</c:v>
                </c:pt>
                <c:pt idx="252">
                  <c:v>13.257241730000001</c:v>
                </c:pt>
                <c:pt idx="253">
                  <c:v>13.35302083</c:v>
                </c:pt>
                <c:pt idx="254">
                  <c:v>13.94472011</c:v>
                </c:pt>
                <c:pt idx="255">
                  <c:v>13.736443360000001</c:v>
                </c:pt>
                <c:pt idx="256">
                  <c:v>13.57318008</c:v>
                </c:pt>
                <c:pt idx="257">
                  <c:v>13.50178408</c:v>
                </c:pt>
                <c:pt idx="258">
                  <c:v>13.20293968</c:v>
                </c:pt>
                <c:pt idx="259">
                  <c:v>12.807881869999999</c:v>
                </c:pt>
                <c:pt idx="260">
                  <c:v>12.60021922</c:v>
                </c:pt>
                <c:pt idx="261">
                  <c:v>12.858327790000001</c:v>
                </c:pt>
                <c:pt idx="262">
                  <c:v>13.077566389999999</c:v>
                </c:pt>
                <c:pt idx="263">
                  <c:v>13.48923411</c:v>
                </c:pt>
                <c:pt idx="264">
                  <c:v>15.10503581</c:v>
                </c:pt>
                <c:pt idx="265">
                  <c:v>15.257091170000001</c:v>
                </c:pt>
                <c:pt idx="266">
                  <c:v>15.17393747</c:v>
                </c:pt>
                <c:pt idx="267">
                  <c:v>15.11014701</c:v>
                </c:pt>
                <c:pt idx="268">
                  <c:v>14.68457443</c:v>
                </c:pt>
                <c:pt idx="269">
                  <c:v>15.19756548</c:v>
                </c:pt>
                <c:pt idx="270">
                  <c:v>15.24647184</c:v>
                </c:pt>
                <c:pt idx="271">
                  <c:v>17.038283060000001</c:v>
                </c:pt>
                <c:pt idx="272">
                  <c:v>14.822892360000001</c:v>
                </c:pt>
                <c:pt idx="273">
                  <c:v>14.25669128</c:v>
                </c:pt>
                <c:pt idx="274">
                  <c:v>14.68010293</c:v>
                </c:pt>
                <c:pt idx="275">
                  <c:v>14.87856206</c:v>
                </c:pt>
                <c:pt idx="276">
                  <c:v>14.411720900000001</c:v>
                </c:pt>
                <c:pt idx="277">
                  <c:v>13.84014625</c:v>
                </c:pt>
                <c:pt idx="278">
                  <c:v>13.620247709999999</c:v>
                </c:pt>
                <c:pt idx="279">
                  <c:v>14.01230924</c:v>
                </c:pt>
                <c:pt idx="280">
                  <c:v>13.802566949999999</c:v>
                </c:pt>
                <c:pt idx="281">
                  <c:v>13.40333077</c:v>
                </c:pt>
                <c:pt idx="282">
                  <c:v>13.465740950000001</c:v>
                </c:pt>
                <c:pt idx="283">
                  <c:v>13.474731350000001</c:v>
                </c:pt>
                <c:pt idx="284">
                  <c:v>13.016863219999999</c:v>
                </c:pt>
                <c:pt idx="285">
                  <c:v>13.4481147</c:v>
                </c:pt>
                <c:pt idx="286">
                  <c:v>13.409220940000001</c:v>
                </c:pt>
                <c:pt idx="287">
                  <c:v>13.35515724</c:v>
                </c:pt>
                <c:pt idx="288">
                  <c:v>13.420107789999999</c:v>
                </c:pt>
                <c:pt idx="289">
                  <c:v>13.511085319999999</c:v>
                </c:pt>
                <c:pt idx="290">
                  <c:v>13.144009759999999</c:v>
                </c:pt>
                <c:pt idx="291">
                  <c:v>13.40948622</c:v>
                </c:pt>
                <c:pt idx="292">
                  <c:v>13.021147170000001</c:v>
                </c:pt>
                <c:pt idx="293">
                  <c:v>12.87895909</c:v>
                </c:pt>
                <c:pt idx="294">
                  <c:v>13.34534968</c:v>
                </c:pt>
                <c:pt idx="295">
                  <c:v>13.364240410000001</c:v>
                </c:pt>
                <c:pt idx="296">
                  <c:v>12.971846380000001</c:v>
                </c:pt>
                <c:pt idx="297">
                  <c:v>13.23298217</c:v>
                </c:pt>
                <c:pt idx="298">
                  <c:v>13.23320105</c:v>
                </c:pt>
                <c:pt idx="299">
                  <c:v>13.508366240000001</c:v>
                </c:pt>
                <c:pt idx="300">
                  <c:v>13.473378289999999</c:v>
                </c:pt>
                <c:pt idx="301">
                  <c:v>13.455162789999999</c:v>
                </c:pt>
                <c:pt idx="302">
                  <c:v>13.369199869999999</c:v>
                </c:pt>
                <c:pt idx="303">
                  <c:v>12.257141710000001</c:v>
                </c:pt>
                <c:pt idx="304">
                  <c:v>12.700853670000001</c:v>
                </c:pt>
                <c:pt idx="305">
                  <c:v>12.569921109999999</c:v>
                </c:pt>
                <c:pt idx="306">
                  <c:v>13.08896318</c:v>
                </c:pt>
                <c:pt idx="307">
                  <c:v>13.13269786</c:v>
                </c:pt>
                <c:pt idx="308">
                  <c:v>13.19972959</c:v>
                </c:pt>
                <c:pt idx="309">
                  <c:v>12.500261699999999</c:v>
                </c:pt>
                <c:pt idx="310">
                  <c:v>13.141231530000001</c:v>
                </c:pt>
                <c:pt idx="311">
                  <c:v>12.790934780000001</c:v>
                </c:pt>
                <c:pt idx="312">
                  <c:v>12.96994104</c:v>
                </c:pt>
                <c:pt idx="313">
                  <c:v>13.119785200000001</c:v>
                </c:pt>
                <c:pt idx="314">
                  <c:v>13.10040566</c:v>
                </c:pt>
                <c:pt idx="315">
                  <c:v>12.47681409</c:v>
                </c:pt>
                <c:pt idx="316">
                  <c:v>12.46330891</c:v>
                </c:pt>
                <c:pt idx="317">
                  <c:v>12.40496688</c:v>
                </c:pt>
                <c:pt idx="318">
                  <c:v>12.499377470000001</c:v>
                </c:pt>
                <c:pt idx="319">
                  <c:v>12.488076469999999</c:v>
                </c:pt>
                <c:pt idx="320">
                  <c:v>12.50113234</c:v>
                </c:pt>
                <c:pt idx="321">
                  <c:v>12.660184040000001</c:v>
                </c:pt>
                <c:pt idx="322">
                  <c:v>12.647352939999999</c:v>
                </c:pt>
                <c:pt idx="323">
                  <c:v>13.18599753</c:v>
                </c:pt>
                <c:pt idx="324">
                  <c:v>13.27670741</c:v>
                </c:pt>
                <c:pt idx="325">
                  <c:v>13.084909570000001</c:v>
                </c:pt>
                <c:pt idx="326">
                  <c:v>13.25220105</c:v>
                </c:pt>
                <c:pt idx="327">
                  <c:v>13.167302100000001</c:v>
                </c:pt>
                <c:pt idx="328">
                  <c:v>13.06839708</c:v>
                </c:pt>
                <c:pt idx="329">
                  <c:v>13.01853112</c:v>
                </c:pt>
                <c:pt idx="330">
                  <c:v>13.038546950000001</c:v>
                </c:pt>
                <c:pt idx="331">
                  <c:v>12.6272319</c:v>
                </c:pt>
                <c:pt idx="332">
                  <c:v>12.879272970000001</c:v>
                </c:pt>
                <c:pt idx="333">
                  <c:v>12.3321158</c:v>
                </c:pt>
                <c:pt idx="334">
                  <c:v>12.783458619999999</c:v>
                </c:pt>
                <c:pt idx="335">
                  <c:v>13.004381889999999</c:v>
                </c:pt>
                <c:pt idx="336">
                  <c:v>12.534022419999999</c:v>
                </c:pt>
                <c:pt idx="337">
                  <c:v>12.47471674</c:v>
                </c:pt>
                <c:pt idx="338">
                  <c:v>12.411771209999999</c:v>
                </c:pt>
                <c:pt idx="339">
                  <c:v>12.25093056</c:v>
                </c:pt>
                <c:pt idx="340">
                  <c:v>12.004905340000001</c:v>
                </c:pt>
                <c:pt idx="341">
                  <c:v>12.452249350000001</c:v>
                </c:pt>
                <c:pt idx="342">
                  <c:v>12.444582629999999</c:v>
                </c:pt>
                <c:pt idx="343">
                  <c:v>11.746385330000001</c:v>
                </c:pt>
                <c:pt idx="344">
                  <c:v>12.056824020000001</c:v>
                </c:pt>
                <c:pt idx="345">
                  <c:v>12.12279223</c:v>
                </c:pt>
                <c:pt idx="346">
                  <c:v>11.46530098</c:v>
                </c:pt>
                <c:pt idx="347">
                  <c:v>11.5245283</c:v>
                </c:pt>
                <c:pt idx="348">
                  <c:v>11.69811093</c:v>
                </c:pt>
                <c:pt idx="349">
                  <c:v>12.166562770000001</c:v>
                </c:pt>
                <c:pt idx="350">
                  <c:v>11.70794371</c:v>
                </c:pt>
                <c:pt idx="351">
                  <c:v>12.21235484</c:v>
                </c:pt>
                <c:pt idx="352">
                  <c:v>12.656519879999999</c:v>
                </c:pt>
                <c:pt idx="353">
                  <c:v>13.11350743</c:v>
                </c:pt>
                <c:pt idx="354">
                  <c:v>12.78174443</c:v>
                </c:pt>
                <c:pt idx="355">
                  <c:v>13.23122892</c:v>
                </c:pt>
                <c:pt idx="356">
                  <c:v>13.16429973</c:v>
                </c:pt>
                <c:pt idx="357">
                  <c:v>13.074160709999999</c:v>
                </c:pt>
                <c:pt idx="358">
                  <c:v>13.17647054</c:v>
                </c:pt>
                <c:pt idx="359">
                  <c:v>13.33602381</c:v>
                </c:pt>
                <c:pt idx="360">
                  <c:v>13.922050560000001</c:v>
                </c:pt>
                <c:pt idx="361">
                  <c:v>13.42607711</c:v>
                </c:pt>
                <c:pt idx="362">
                  <c:v>13.11713372</c:v>
                </c:pt>
                <c:pt idx="363">
                  <c:v>12.98164618</c:v>
                </c:pt>
                <c:pt idx="364">
                  <c:v>13.81068002</c:v>
                </c:pt>
                <c:pt idx="365">
                  <c:v>12.75172551</c:v>
                </c:pt>
                <c:pt idx="366">
                  <c:v>11.876781039999999</c:v>
                </c:pt>
                <c:pt idx="367">
                  <c:v>12.13940959</c:v>
                </c:pt>
                <c:pt idx="368">
                  <c:v>12.536629250000001</c:v>
                </c:pt>
                <c:pt idx="369">
                  <c:v>13.06625126</c:v>
                </c:pt>
                <c:pt idx="370">
                  <c:v>12.08776829</c:v>
                </c:pt>
                <c:pt idx="371">
                  <c:v>12.41747754</c:v>
                </c:pt>
                <c:pt idx="372">
                  <c:v>13.67984601</c:v>
                </c:pt>
                <c:pt idx="373">
                  <c:v>13.57318457</c:v>
                </c:pt>
                <c:pt idx="374">
                  <c:v>13.43029305</c:v>
                </c:pt>
                <c:pt idx="375">
                  <c:v>13.6550241</c:v>
                </c:pt>
                <c:pt idx="376">
                  <c:v>13.847347129999999</c:v>
                </c:pt>
                <c:pt idx="377">
                  <c:v>13.48012168</c:v>
                </c:pt>
                <c:pt idx="378">
                  <c:v>12.82871724</c:v>
                </c:pt>
                <c:pt idx="379">
                  <c:v>13.56932233</c:v>
                </c:pt>
                <c:pt idx="380">
                  <c:v>13.60573454</c:v>
                </c:pt>
                <c:pt idx="381">
                  <c:v>13.049785350000001</c:v>
                </c:pt>
                <c:pt idx="382">
                  <c:v>13.668121340000001</c:v>
                </c:pt>
                <c:pt idx="383">
                  <c:v>14.383359179999999</c:v>
                </c:pt>
                <c:pt idx="384">
                  <c:v>14.66857585</c:v>
                </c:pt>
                <c:pt idx="385">
                  <c:v>14.30172988</c:v>
                </c:pt>
                <c:pt idx="386">
                  <c:v>14.255775330000001</c:v>
                </c:pt>
                <c:pt idx="387">
                  <c:v>14.374250890000001</c:v>
                </c:pt>
                <c:pt idx="388">
                  <c:v>14.676284300000001</c:v>
                </c:pt>
                <c:pt idx="389">
                  <c:v>14.63352164</c:v>
                </c:pt>
                <c:pt idx="390">
                  <c:v>14.4378023</c:v>
                </c:pt>
                <c:pt idx="391">
                  <c:v>14.42619784</c:v>
                </c:pt>
                <c:pt idx="392">
                  <c:v>14.49662844</c:v>
                </c:pt>
                <c:pt idx="393">
                  <c:v>14.38165105</c:v>
                </c:pt>
                <c:pt idx="394">
                  <c:v>14.4620617</c:v>
                </c:pt>
                <c:pt idx="395">
                  <c:v>14.55319467</c:v>
                </c:pt>
                <c:pt idx="396">
                  <c:v>14.569959620000001</c:v>
                </c:pt>
                <c:pt idx="397">
                  <c:v>14.532428899999999</c:v>
                </c:pt>
                <c:pt idx="398">
                  <c:v>14.581647569999999</c:v>
                </c:pt>
                <c:pt idx="399">
                  <c:v>14.6288923</c:v>
                </c:pt>
                <c:pt idx="400">
                  <c:v>14.89055325</c:v>
                </c:pt>
                <c:pt idx="401">
                  <c:v>15.16762973</c:v>
                </c:pt>
                <c:pt idx="402">
                  <c:v>15.1430703</c:v>
                </c:pt>
                <c:pt idx="403">
                  <c:v>15.109175410000001</c:v>
                </c:pt>
                <c:pt idx="404">
                  <c:v>15.461893760000001</c:v>
                </c:pt>
                <c:pt idx="405">
                  <c:v>15.014923570000001</c:v>
                </c:pt>
                <c:pt idx="406">
                  <c:v>15.097089260000001</c:v>
                </c:pt>
                <c:pt idx="407">
                  <c:v>13.95470826</c:v>
                </c:pt>
                <c:pt idx="408">
                  <c:v>14.0223724</c:v>
                </c:pt>
                <c:pt idx="409">
                  <c:v>14.06011114</c:v>
                </c:pt>
                <c:pt idx="410">
                  <c:v>13.34670616</c:v>
                </c:pt>
                <c:pt idx="411">
                  <c:v>13.39071349</c:v>
                </c:pt>
                <c:pt idx="412">
                  <c:v>13.994865089999999</c:v>
                </c:pt>
                <c:pt idx="413">
                  <c:v>13.923443020000001</c:v>
                </c:pt>
                <c:pt idx="414">
                  <c:v>14.310696889999999</c:v>
                </c:pt>
                <c:pt idx="415">
                  <c:v>14.250987889999999</c:v>
                </c:pt>
                <c:pt idx="416">
                  <c:v>14.30383252</c:v>
                </c:pt>
                <c:pt idx="417">
                  <c:v>14.23794601</c:v>
                </c:pt>
                <c:pt idx="418">
                  <c:v>14.34921522</c:v>
                </c:pt>
                <c:pt idx="419">
                  <c:v>14.35817913</c:v>
                </c:pt>
                <c:pt idx="420">
                  <c:v>14.23837088</c:v>
                </c:pt>
                <c:pt idx="421">
                  <c:v>14.303581319999999</c:v>
                </c:pt>
                <c:pt idx="422">
                  <c:v>14.292948730000001</c:v>
                </c:pt>
                <c:pt idx="423">
                  <c:v>14.27150342</c:v>
                </c:pt>
                <c:pt idx="424">
                  <c:v>14.105951940000001</c:v>
                </c:pt>
                <c:pt idx="425">
                  <c:v>14.152761379999999</c:v>
                </c:pt>
                <c:pt idx="426">
                  <c:v>14.17692297</c:v>
                </c:pt>
                <c:pt idx="427">
                  <c:v>14.04470658</c:v>
                </c:pt>
                <c:pt idx="428">
                  <c:v>14.08203821</c:v>
                </c:pt>
                <c:pt idx="429">
                  <c:v>13.9585068</c:v>
                </c:pt>
                <c:pt idx="430">
                  <c:v>14.127881220000001</c:v>
                </c:pt>
                <c:pt idx="431">
                  <c:v>14.055873439999999</c:v>
                </c:pt>
                <c:pt idx="432">
                  <c:v>13.98337203</c:v>
                </c:pt>
                <c:pt idx="433">
                  <c:v>13.61619896</c:v>
                </c:pt>
                <c:pt idx="434">
                  <c:v>13.617208379999999</c:v>
                </c:pt>
                <c:pt idx="435">
                  <c:v>13.85113348</c:v>
                </c:pt>
                <c:pt idx="436">
                  <c:v>14.275278569999999</c:v>
                </c:pt>
                <c:pt idx="437">
                  <c:v>14.228737049999999</c:v>
                </c:pt>
                <c:pt idx="438">
                  <c:v>14.11434582</c:v>
                </c:pt>
                <c:pt idx="439">
                  <c:v>13.72084368</c:v>
                </c:pt>
                <c:pt idx="440">
                  <c:v>13.67769053</c:v>
                </c:pt>
                <c:pt idx="441">
                  <c:v>13.90093538</c:v>
                </c:pt>
                <c:pt idx="442">
                  <c:v>13.64381564</c:v>
                </c:pt>
                <c:pt idx="443">
                  <c:v>13.55614512</c:v>
                </c:pt>
                <c:pt idx="444">
                  <c:v>13.55495294</c:v>
                </c:pt>
                <c:pt idx="445">
                  <c:v>13.60850207</c:v>
                </c:pt>
                <c:pt idx="446">
                  <c:v>13.51585307</c:v>
                </c:pt>
                <c:pt idx="447">
                  <c:v>13.86764134</c:v>
                </c:pt>
                <c:pt idx="448">
                  <c:v>14.14369542</c:v>
                </c:pt>
                <c:pt idx="449">
                  <c:v>14.39998432</c:v>
                </c:pt>
                <c:pt idx="450">
                  <c:v>14.271304969999999</c:v>
                </c:pt>
                <c:pt idx="451">
                  <c:v>14.329279769999999</c:v>
                </c:pt>
                <c:pt idx="452">
                  <c:v>13.322994700000001</c:v>
                </c:pt>
                <c:pt idx="453">
                  <c:v>13.88605776</c:v>
                </c:pt>
                <c:pt idx="454">
                  <c:v>13.844656560000001</c:v>
                </c:pt>
                <c:pt idx="455">
                  <c:v>13.67103058</c:v>
                </c:pt>
                <c:pt idx="456">
                  <c:v>13.065006329999999</c:v>
                </c:pt>
                <c:pt idx="457">
                  <c:v>13.37752644</c:v>
                </c:pt>
                <c:pt idx="458">
                  <c:v>13.32865863</c:v>
                </c:pt>
                <c:pt idx="459">
                  <c:v>13.293561609999999</c:v>
                </c:pt>
                <c:pt idx="460">
                  <c:v>13.3001615</c:v>
                </c:pt>
                <c:pt idx="461">
                  <c:v>13.205317150000001</c:v>
                </c:pt>
                <c:pt idx="462">
                  <c:v>13.776960239999999</c:v>
                </c:pt>
                <c:pt idx="463">
                  <c:v>13.700648149999999</c:v>
                </c:pt>
                <c:pt idx="464">
                  <c:v>13.35710636</c:v>
                </c:pt>
                <c:pt idx="465">
                  <c:v>13.704310939999999</c:v>
                </c:pt>
                <c:pt idx="466">
                  <c:v>13.35182425</c:v>
                </c:pt>
                <c:pt idx="467">
                  <c:v>13.352193209999999</c:v>
                </c:pt>
                <c:pt idx="468">
                  <c:v>13.529035329999999</c:v>
                </c:pt>
                <c:pt idx="469">
                  <c:v>13.44318273</c:v>
                </c:pt>
                <c:pt idx="470">
                  <c:v>13.34395424</c:v>
                </c:pt>
                <c:pt idx="471">
                  <c:v>13.311887690000001</c:v>
                </c:pt>
                <c:pt idx="472">
                  <c:v>13.368268029999999</c:v>
                </c:pt>
                <c:pt idx="473">
                  <c:v>13.362579589999999</c:v>
                </c:pt>
                <c:pt idx="474">
                  <c:v>13.677742350000001</c:v>
                </c:pt>
                <c:pt idx="475">
                  <c:v>13.625319230000001</c:v>
                </c:pt>
                <c:pt idx="476">
                  <c:v>13.379942460000001</c:v>
                </c:pt>
                <c:pt idx="477">
                  <c:v>12.305536719999999</c:v>
                </c:pt>
                <c:pt idx="478">
                  <c:v>13.48185168</c:v>
                </c:pt>
                <c:pt idx="479">
                  <c:v>13.55614739</c:v>
                </c:pt>
                <c:pt idx="480">
                  <c:v>13.35907003</c:v>
                </c:pt>
                <c:pt idx="481">
                  <c:v>13.43543805</c:v>
                </c:pt>
                <c:pt idx="482">
                  <c:v>13.39884296</c:v>
                </c:pt>
                <c:pt idx="483">
                  <c:v>13.48002879</c:v>
                </c:pt>
                <c:pt idx="484">
                  <c:v>13.53560416</c:v>
                </c:pt>
                <c:pt idx="485">
                  <c:v>13.77926246</c:v>
                </c:pt>
                <c:pt idx="486">
                  <c:v>14.16333719</c:v>
                </c:pt>
                <c:pt idx="487">
                  <c:v>14.12886836</c:v>
                </c:pt>
                <c:pt idx="488">
                  <c:v>13.31697402</c:v>
                </c:pt>
                <c:pt idx="489">
                  <c:v>12.86404714</c:v>
                </c:pt>
                <c:pt idx="490">
                  <c:v>13.363886129999999</c:v>
                </c:pt>
                <c:pt idx="491">
                  <c:v>12.856839129999999</c:v>
                </c:pt>
                <c:pt idx="492">
                  <c:v>12.95433207</c:v>
                </c:pt>
                <c:pt idx="493">
                  <c:v>12.80754409</c:v>
                </c:pt>
                <c:pt idx="494">
                  <c:v>13.039841389999999</c:v>
                </c:pt>
                <c:pt idx="495">
                  <c:v>13.34902299</c:v>
                </c:pt>
                <c:pt idx="496">
                  <c:v>13.10540029</c:v>
                </c:pt>
                <c:pt idx="497">
                  <c:v>13.05684417</c:v>
                </c:pt>
                <c:pt idx="498">
                  <c:v>13.234284219999999</c:v>
                </c:pt>
                <c:pt idx="499">
                  <c:v>12.46232262</c:v>
                </c:pt>
                <c:pt idx="500">
                  <c:v>12.44272701</c:v>
                </c:pt>
                <c:pt idx="501">
                  <c:v>12.38734887</c:v>
                </c:pt>
                <c:pt idx="502">
                  <c:v>12.476741199999999</c:v>
                </c:pt>
                <c:pt idx="503">
                  <c:v>12.671711930000001</c:v>
                </c:pt>
                <c:pt idx="504">
                  <c:v>13.23162146</c:v>
                </c:pt>
                <c:pt idx="505">
                  <c:v>13.19027586</c:v>
                </c:pt>
                <c:pt idx="506">
                  <c:v>12.822414930000001</c:v>
                </c:pt>
                <c:pt idx="507">
                  <c:v>12.905448249999999</c:v>
                </c:pt>
                <c:pt idx="508">
                  <c:v>13.151109099999999</c:v>
                </c:pt>
                <c:pt idx="509">
                  <c:v>13.018255160000001</c:v>
                </c:pt>
                <c:pt idx="510">
                  <c:v>13.07014904</c:v>
                </c:pt>
                <c:pt idx="511">
                  <c:v>13.46140477</c:v>
                </c:pt>
                <c:pt idx="512">
                  <c:v>13.48832208</c:v>
                </c:pt>
                <c:pt idx="513">
                  <c:v>13.60378785</c:v>
                </c:pt>
                <c:pt idx="514">
                  <c:v>13.531197929999999</c:v>
                </c:pt>
                <c:pt idx="515">
                  <c:v>13.252588210000001</c:v>
                </c:pt>
                <c:pt idx="516">
                  <c:v>13.97364385</c:v>
                </c:pt>
                <c:pt idx="517">
                  <c:v>13.569767690000001</c:v>
                </c:pt>
                <c:pt idx="518">
                  <c:v>13.61903891</c:v>
                </c:pt>
                <c:pt idx="519">
                  <c:v>13.370561009999999</c:v>
                </c:pt>
                <c:pt idx="520">
                  <c:v>13.3066741</c:v>
                </c:pt>
                <c:pt idx="521">
                  <c:v>13.99490101</c:v>
                </c:pt>
                <c:pt idx="522">
                  <c:v>14.288324749999999</c:v>
                </c:pt>
                <c:pt idx="523">
                  <c:v>13.98112766</c:v>
                </c:pt>
                <c:pt idx="524">
                  <c:v>13.95688361</c:v>
                </c:pt>
                <c:pt idx="525">
                  <c:v>12.939138610000001</c:v>
                </c:pt>
                <c:pt idx="526">
                  <c:v>13.913836939999999</c:v>
                </c:pt>
                <c:pt idx="527">
                  <c:v>12.76642747</c:v>
                </c:pt>
                <c:pt idx="528">
                  <c:v>12.402910840000001</c:v>
                </c:pt>
                <c:pt idx="529">
                  <c:v>12.36800942</c:v>
                </c:pt>
                <c:pt idx="530">
                  <c:v>12.82379456</c:v>
                </c:pt>
                <c:pt idx="531">
                  <c:v>12.51016385</c:v>
                </c:pt>
                <c:pt idx="532">
                  <c:v>12.56187046</c:v>
                </c:pt>
                <c:pt idx="533">
                  <c:v>13.84185007</c:v>
                </c:pt>
                <c:pt idx="534">
                  <c:v>13.08534409</c:v>
                </c:pt>
                <c:pt idx="535">
                  <c:v>13.96662637</c:v>
                </c:pt>
                <c:pt idx="536">
                  <c:v>13.937097209999999</c:v>
                </c:pt>
                <c:pt idx="537">
                  <c:v>13.44134042</c:v>
                </c:pt>
                <c:pt idx="538">
                  <c:v>12.547165440000001</c:v>
                </c:pt>
                <c:pt idx="539">
                  <c:v>12.88549553</c:v>
                </c:pt>
                <c:pt idx="540">
                  <c:v>12.916298680000001</c:v>
                </c:pt>
                <c:pt idx="541">
                  <c:v>13.33178038</c:v>
                </c:pt>
                <c:pt idx="542">
                  <c:v>13.116022389999999</c:v>
                </c:pt>
                <c:pt idx="543">
                  <c:v>13.37051876</c:v>
                </c:pt>
                <c:pt idx="544">
                  <c:v>12.8127435</c:v>
                </c:pt>
                <c:pt idx="545">
                  <c:v>12.83088684</c:v>
                </c:pt>
                <c:pt idx="546">
                  <c:v>13.85849485</c:v>
                </c:pt>
                <c:pt idx="547">
                  <c:v>14.581059809999999</c:v>
                </c:pt>
                <c:pt idx="548">
                  <c:v>14.981171720000001</c:v>
                </c:pt>
                <c:pt idx="549">
                  <c:v>14.94828251</c:v>
                </c:pt>
                <c:pt idx="550">
                  <c:v>14.308858320000001</c:v>
                </c:pt>
                <c:pt idx="551">
                  <c:v>13.82473527</c:v>
                </c:pt>
                <c:pt idx="552">
                  <c:v>14.0973177</c:v>
                </c:pt>
                <c:pt idx="553">
                  <c:v>14.952491650000001</c:v>
                </c:pt>
                <c:pt idx="554">
                  <c:v>14.63035505</c:v>
                </c:pt>
                <c:pt idx="555">
                  <c:v>14.57246817</c:v>
                </c:pt>
                <c:pt idx="556">
                  <c:v>14.018676900000001</c:v>
                </c:pt>
                <c:pt idx="557">
                  <c:v>14.233027399999999</c:v>
                </c:pt>
                <c:pt idx="558">
                  <c:v>14.498912199999999</c:v>
                </c:pt>
                <c:pt idx="559">
                  <c:v>13.884867290000001</c:v>
                </c:pt>
                <c:pt idx="560">
                  <c:v>14.10246193</c:v>
                </c:pt>
                <c:pt idx="561">
                  <c:v>13.79069011</c:v>
                </c:pt>
                <c:pt idx="562">
                  <c:v>13.79137528</c:v>
                </c:pt>
                <c:pt idx="563">
                  <c:v>13.883736799999999</c:v>
                </c:pt>
                <c:pt idx="564">
                  <c:v>14.08600863</c:v>
                </c:pt>
                <c:pt idx="565">
                  <c:v>14.0898743</c:v>
                </c:pt>
                <c:pt idx="566">
                  <c:v>13.26554359</c:v>
                </c:pt>
                <c:pt idx="567">
                  <c:v>14.923816609999999</c:v>
                </c:pt>
                <c:pt idx="568">
                  <c:v>15.38127499</c:v>
                </c:pt>
                <c:pt idx="569">
                  <c:v>13.56875256</c:v>
                </c:pt>
                <c:pt idx="570">
                  <c:v>13.90055072</c:v>
                </c:pt>
                <c:pt idx="571">
                  <c:v>14.31630805</c:v>
                </c:pt>
                <c:pt idx="572">
                  <c:v>14.341172869999999</c:v>
                </c:pt>
                <c:pt idx="573">
                  <c:v>14.167355669999999</c:v>
                </c:pt>
                <c:pt idx="574">
                  <c:v>14.37280925</c:v>
                </c:pt>
                <c:pt idx="575">
                  <c:v>14.26502077</c:v>
                </c:pt>
                <c:pt idx="576">
                  <c:v>14.412320530000001</c:v>
                </c:pt>
                <c:pt idx="577">
                  <c:v>14.39552396</c:v>
                </c:pt>
                <c:pt idx="578">
                  <c:v>14.219359409999999</c:v>
                </c:pt>
                <c:pt idx="579">
                  <c:v>14.56102454</c:v>
                </c:pt>
                <c:pt idx="580">
                  <c:v>14.38247505</c:v>
                </c:pt>
                <c:pt idx="581">
                  <c:v>13.95008719</c:v>
                </c:pt>
                <c:pt idx="582">
                  <c:v>14.38225087</c:v>
                </c:pt>
                <c:pt idx="583">
                  <c:v>14.317498840000001</c:v>
                </c:pt>
                <c:pt idx="584">
                  <c:v>14.458227689999999</c:v>
                </c:pt>
                <c:pt idx="585">
                  <c:v>14.28793872</c:v>
                </c:pt>
                <c:pt idx="586">
                  <c:v>14.63757126</c:v>
                </c:pt>
                <c:pt idx="587">
                  <c:v>14.055746859999999</c:v>
                </c:pt>
                <c:pt idx="588">
                  <c:v>13.401091839999999</c:v>
                </c:pt>
                <c:pt idx="589">
                  <c:v>13.64414938</c:v>
                </c:pt>
                <c:pt idx="590">
                  <c:v>14.487607000000001</c:v>
                </c:pt>
                <c:pt idx="591">
                  <c:v>13.657471559999999</c:v>
                </c:pt>
                <c:pt idx="592">
                  <c:v>14.907381669999999</c:v>
                </c:pt>
                <c:pt idx="593">
                  <c:v>14.82423039</c:v>
                </c:pt>
                <c:pt idx="594">
                  <c:v>15.03698625</c:v>
                </c:pt>
                <c:pt idx="595">
                  <c:v>13.62794759</c:v>
                </c:pt>
                <c:pt idx="596">
                  <c:v>13.065069250000001</c:v>
                </c:pt>
                <c:pt idx="597">
                  <c:v>13.146848220000001</c:v>
                </c:pt>
                <c:pt idx="598">
                  <c:v>13.195428590000001</c:v>
                </c:pt>
                <c:pt idx="599">
                  <c:v>12.98179142</c:v>
                </c:pt>
                <c:pt idx="600">
                  <c:v>12.645754869999999</c:v>
                </c:pt>
                <c:pt idx="601">
                  <c:v>12.93890983</c:v>
                </c:pt>
                <c:pt idx="602">
                  <c:v>13.06680017</c:v>
                </c:pt>
                <c:pt idx="603">
                  <c:v>13.10590092</c:v>
                </c:pt>
                <c:pt idx="604">
                  <c:v>12.899383690000001</c:v>
                </c:pt>
                <c:pt idx="605">
                  <c:v>12.753640860000001</c:v>
                </c:pt>
                <c:pt idx="606">
                  <c:v>12.92807425</c:v>
                </c:pt>
                <c:pt idx="607">
                  <c:v>13.198665930000001</c:v>
                </c:pt>
                <c:pt idx="608">
                  <c:v>13.58714679</c:v>
                </c:pt>
                <c:pt idx="609">
                  <c:v>13.325278259999999</c:v>
                </c:pt>
                <c:pt idx="610">
                  <c:v>13.164710360000001</c:v>
                </c:pt>
                <c:pt idx="611">
                  <c:v>13.1099503</c:v>
                </c:pt>
                <c:pt idx="612">
                  <c:v>13.56485107</c:v>
                </c:pt>
                <c:pt idx="613">
                  <c:v>13.379338560000001</c:v>
                </c:pt>
                <c:pt idx="614">
                  <c:v>13.96390815</c:v>
                </c:pt>
                <c:pt idx="615">
                  <c:v>13.99599546</c:v>
                </c:pt>
                <c:pt idx="616">
                  <c:v>13.38528588</c:v>
                </c:pt>
                <c:pt idx="617">
                  <c:v>13.13234686</c:v>
                </c:pt>
                <c:pt idx="618">
                  <c:v>14.21887265</c:v>
                </c:pt>
                <c:pt idx="619">
                  <c:v>13.941104879999999</c:v>
                </c:pt>
                <c:pt idx="620">
                  <c:v>14.293520819999999</c:v>
                </c:pt>
                <c:pt idx="621">
                  <c:v>14.19597755</c:v>
                </c:pt>
                <c:pt idx="622">
                  <c:v>13.95782981</c:v>
                </c:pt>
                <c:pt idx="623">
                  <c:v>14.09402455</c:v>
                </c:pt>
                <c:pt idx="624">
                  <c:v>14.222637840000001</c:v>
                </c:pt>
                <c:pt idx="625">
                  <c:v>14.25950576</c:v>
                </c:pt>
                <c:pt idx="626">
                  <c:v>14.27741584</c:v>
                </c:pt>
                <c:pt idx="627">
                  <c:v>14.04558265</c:v>
                </c:pt>
                <c:pt idx="628">
                  <c:v>14.545542510000001</c:v>
                </c:pt>
                <c:pt idx="629">
                  <c:v>14.33027856</c:v>
                </c:pt>
                <c:pt idx="630">
                  <c:v>14.855029439999999</c:v>
                </c:pt>
                <c:pt idx="631">
                  <c:v>14.673058230000001</c:v>
                </c:pt>
                <c:pt idx="632">
                  <c:v>14.79658927</c:v>
                </c:pt>
                <c:pt idx="633">
                  <c:v>14.674797460000001</c:v>
                </c:pt>
                <c:pt idx="634">
                  <c:v>14.773401249999999</c:v>
                </c:pt>
                <c:pt idx="635">
                  <c:v>14.8156608</c:v>
                </c:pt>
                <c:pt idx="636">
                  <c:v>14.50767976</c:v>
                </c:pt>
                <c:pt idx="637">
                  <c:v>14.87137862</c:v>
                </c:pt>
                <c:pt idx="638">
                  <c:v>14.88250349</c:v>
                </c:pt>
                <c:pt idx="639">
                  <c:v>14.80806624</c:v>
                </c:pt>
                <c:pt idx="640">
                  <c:v>14.07285662</c:v>
                </c:pt>
                <c:pt idx="641">
                  <c:v>13.719935169999999</c:v>
                </c:pt>
                <c:pt idx="642">
                  <c:v>13.667983230000001</c:v>
                </c:pt>
                <c:pt idx="643">
                  <c:v>13.40610685</c:v>
                </c:pt>
                <c:pt idx="644">
                  <c:v>13.55418225</c:v>
                </c:pt>
                <c:pt idx="645">
                  <c:v>13.63358914</c:v>
                </c:pt>
                <c:pt idx="646">
                  <c:v>13.554739980000001</c:v>
                </c:pt>
                <c:pt idx="647">
                  <c:v>13.661533929999999</c:v>
                </c:pt>
                <c:pt idx="648">
                  <c:v>13.62646217</c:v>
                </c:pt>
                <c:pt idx="649">
                  <c:v>13.21838936</c:v>
                </c:pt>
                <c:pt idx="650">
                  <c:v>13.359195679999999</c:v>
                </c:pt>
                <c:pt idx="651">
                  <c:v>13.484790889999999</c:v>
                </c:pt>
                <c:pt idx="652">
                  <c:v>13.47305119</c:v>
                </c:pt>
                <c:pt idx="653">
                  <c:v>13.428396100000001</c:v>
                </c:pt>
                <c:pt idx="654">
                  <c:v>14.161295109999999</c:v>
                </c:pt>
                <c:pt idx="655">
                  <c:v>13.794032440000001</c:v>
                </c:pt>
                <c:pt idx="656">
                  <c:v>13.906576230000001</c:v>
                </c:pt>
                <c:pt idx="657">
                  <c:v>13.64428453</c:v>
                </c:pt>
                <c:pt idx="658">
                  <c:v>13.82736098</c:v>
                </c:pt>
                <c:pt idx="659">
                  <c:v>13.779755379999999</c:v>
                </c:pt>
                <c:pt idx="660">
                  <c:v>14.005276309999999</c:v>
                </c:pt>
                <c:pt idx="661">
                  <c:v>13.90247042</c:v>
                </c:pt>
                <c:pt idx="662">
                  <c:v>13.83949041</c:v>
                </c:pt>
                <c:pt idx="663">
                  <c:v>14.22095749</c:v>
                </c:pt>
                <c:pt idx="664">
                  <c:v>13.827162700000001</c:v>
                </c:pt>
                <c:pt idx="665">
                  <c:v>13.809528609999999</c:v>
                </c:pt>
                <c:pt idx="666">
                  <c:v>13.76149921</c:v>
                </c:pt>
                <c:pt idx="667">
                  <c:v>14.798182929999999</c:v>
                </c:pt>
                <c:pt idx="668">
                  <c:v>13.758226369999999</c:v>
                </c:pt>
                <c:pt idx="669">
                  <c:v>14.58650637</c:v>
                </c:pt>
                <c:pt idx="670">
                  <c:v>14.484679509999999</c:v>
                </c:pt>
                <c:pt idx="671">
                  <c:v>14.53300183</c:v>
                </c:pt>
                <c:pt idx="672">
                  <c:v>14.49965701</c:v>
                </c:pt>
                <c:pt idx="673">
                  <c:v>14.95648974</c:v>
                </c:pt>
                <c:pt idx="674">
                  <c:v>14.76916832</c:v>
                </c:pt>
                <c:pt idx="675">
                  <c:v>14.96847298</c:v>
                </c:pt>
                <c:pt idx="676">
                  <c:v>14.5643514</c:v>
                </c:pt>
                <c:pt idx="677">
                  <c:v>14.53434787</c:v>
                </c:pt>
                <c:pt idx="678">
                  <c:v>13.50830779</c:v>
                </c:pt>
                <c:pt idx="679">
                  <c:v>14.10885066</c:v>
                </c:pt>
                <c:pt idx="680">
                  <c:v>14.575939760000001</c:v>
                </c:pt>
                <c:pt idx="681">
                  <c:v>14.62683947</c:v>
                </c:pt>
                <c:pt idx="682">
                  <c:v>14.55159864</c:v>
                </c:pt>
                <c:pt idx="683">
                  <c:v>14.495197109999999</c:v>
                </c:pt>
                <c:pt idx="684">
                  <c:v>14.490555479999999</c:v>
                </c:pt>
                <c:pt idx="685">
                  <c:v>14.5957492</c:v>
                </c:pt>
                <c:pt idx="686">
                  <c:v>14.58012377</c:v>
                </c:pt>
                <c:pt idx="687">
                  <c:v>14.397888630000001</c:v>
                </c:pt>
                <c:pt idx="688">
                  <c:v>13.733622929999999</c:v>
                </c:pt>
                <c:pt idx="689">
                  <c:v>13.99241396</c:v>
                </c:pt>
                <c:pt idx="690">
                  <c:v>13.555671609999999</c:v>
                </c:pt>
                <c:pt idx="691">
                  <c:v>13.617942299999999</c:v>
                </c:pt>
                <c:pt idx="692">
                  <c:v>13.359379300000001</c:v>
                </c:pt>
                <c:pt idx="693">
                  <c:v>13.485161769999999</c:v>
                </c:pt>
                <c:pt idx="694">
                  <c:v>13.46385424</c:v>
                </c:pt>
                <c:pt idx="695">
                  <c:v>13.450484019999999</c:v>
                </c:pt>
                <c:pt idx="696">
                  <c:v>13.716731770000001</c:v>
                </c:pt>
                <c:pt idx="697">
                  <c:v>13.85565081</c:v>
                </c:pt>
                <c:pt idx="698">
                  <c:v>13.549348699999999</c:v>
                </c:pt>
                <c:pt idx="699">
                  <c:v>13.125777579999999</c:v>
                </c:pt>
                <c:pt idx="700">
                  <c:v>13.079264139999999</c:v>
                </c:pt>
                <c:pt idx="701">
                  <c:v>13.478377699999999</c:v>
                </c:pt>
                <c:pt idx="702">
                  <c:v>13.66544899</c:v>
                </c:pt>
                <c:pt idx="703">
                  <c:v>13.57032276</c:v>
                </c:pt>
                <c:pt idx="704">
                  <c:v>13.597149399999999</c:v>
                </c:pt>
                <c:pt idx="705">
                  <c:v>13.47588623</c:v>
                </c:pt>
                <c:pt idx="706">
                  <c:v>13.576062240000001</c:v>
                </c:pt>
                <c:pt idx="707">
                  <c:v>13.57008471</c:v>
                </c:pt>
                <c:pt idx="708">
                  <c:v>13.30583489</c:v>
                </c:pt>
                <c:pt idx="709">
                  <c:v>13.81306755</c:v>
                </c:pt>
                <c:pt idx="710">
                  <c:v>13.55275883</c:v>
                </c:pt>
                <c:pt idx="711">
                  <c:v>13.67167628</c:v>
                </c:pt>
                <c:pt idx="712">
                  <c:v>13.578506340000001</c:v>
                </c:pt>
                <c:pt idx="713">
                  <c:v>13.57327832</c:v>
                </c:pt>
                <c:pt idx="714">
                  <c:v>13.59894057</c:v>
                </c:pt>
                <c:pt idx="715">
                  <c:v>12.780049440000001</c:v>
                </c:pt>
                <c:pt idx="716">
                  <c:v>12.96481298</c:v>
                </c:pt>
                <c:pt idx="717">
                  <c:v>12.885384609999999</c:v>
                </c:pt>
                <c:pt idx="718">
                  <c:v>13.33113801</c:v>
                </c:pt>
                <c:pt idx="719">
                  <c:v>13.93829768</c:v>
                </c:pt>
                <c:pt idx="720">
                  <c:v>13.38814343</c:v>
                </c:pt>
                <c:pt idx="721">
                  <c:v>13.044380159999999</c:v>
                </c:pt>
                <c:pt idx="722">
                  <c:v>12.968110810000001</c:v>
                </c:pt>
                <c:pt idx="723">
                  <c:v>12.661574030000001</c:v>
                </c:pt>
                <c:pt idx="724">
                  <c:v>12.62378528</c:v>
                </c:pt>
                <c:pt idx="725">
                  <c:v>12.38279009</c:v>
                </c:pt>
                <c:pt idx="726">
                  <c:v>12.776548480000001</c:v>
                </c:pt>
                <c:pt idx="727">
                  <c:v>12.59973345</c:v>
                </c:pt>
                <c:pt idx="728">
                  <c:v>12.62767077</c:v>
                </c:pt>
                <c:pt idx="729">
                  <c:v>12.57883503</c:v>
                </c:pt>
                <c:pt idx="730">
                  <c:v>12.59354398</c:v>
                </c:pt>
                <c:pt idx="731">
                  <c:v>12.207455599999999</c:v>
                </c:pt>
                <c:pt idx="732">
                  <c:v>12.44269304</c:v>
                </c:pt>
                <c:pt idx="733">
                  <c:v>12.226594800000001</c:v>
                </c:pt>
                <c:pt idx="734">
                  <c:v>12.21821252</c:v>
                </c:pt>
                <c:pt idx="735">
                  <c:v>12.34639537</c:v>
                </c:pt>
                <c:pt idx="736">
                  <c:v>12.601013740000001</c:v>
                </c:pt>
                <c:pt idx="737">
                  <c:v>12.35568615</c:v>
                </c:pt>
                <c:pt idx="738">
                  <c:v>12.15451118</c:v>
                </c:pt>
                <c:pt idx="739">
                  <c:v>11.996769629999999</c:v>
                </c:pt>
                <c:pt idx="740">
                  <c:v>11.88850409</c:v>
                </c:pt>
                <c:pt idx="741">
                  <c:v>12.33416864</c:v>
                </c:pt>
                <c:pt idx="742">
                  <c:v>12.26482773</c:v>
                </c:pt>
                <c:pt idx="743">
                  <c:v>12.653257099999999</c:v>
                </c:pt>
                <c:pt idx="744">
                  <c:v>12.32027983</c:v>
                </c:pt>
                <c:pt idx="745">
                  <c:v>12.44488651</c:v>
                </c:pt>
                <c:pt idx="746">
                  <c:v>12.497564560000001</c:v>
                </c:pt>
                <c:pt idx="747">
                  <c:v>12.429752239999999</c:v>
                </c:pt>
                <c:pt idx="748">
                  <c:v>12.303845470000001</c:v>
                </c:pt>
                <c:pt idx="749">
                  <c:v>12.25724132</c:v>
                </c:pt>
                <c:pt idx="750">
                  <c:v>12.3527393</c:v>
                </c:pt>
                <c:pt idx="751">
                  <c:v>12.156478959999999</c:v>
                </c:pt>
                <c:pt idx="752">
                  <c:v>12.327187869999999</c:v>
                </c:pt>
                <c:pt idx="753">
                  <c:v>12.22177677</c:v>
                </c:pt>
                <c:pt idx="754">
                  <c:v>12.27687087</c:v>
                </c:pt>
                <c:pt idx="755">
                  <c:v>12.11292452</c:v>
                </c:pt>
                <c:pt idx="756">
                  <c:v>12.15088173</c:v>
                </c:pt>
                <c:pt idx="757">
                  <c:v>12.96355898</c:v>
                </c:pt>
                <c:pt idx="758">
                  <c:v>12.42040733</c:v>
                </c:pt>
                <c:pt idx="759">
                  <c:v>12.82248611</c:v>
                </c:pt>
                <c:pt idx="760">
                  <c:v>13.0771617</c:v>
                </c:pt>
                <c:pt idx="761">
                  <c:v>12.41625638</c:v>
                </c:pt>
                <c:pt idx="762">
                  <c:v>12.77623824</c:v>
                </c:pt>
                <c:pt idx="763">
                  <c:v>13.28240781</c:v>
                </c:pt>
                <c:pt idx="764">
                  <c:v>13.36762646</c:v>
                </c:pt>
                <c:pt idx="765">
                  <c:v>13.23598947</c:v>
                </c:pt>
                <c:pt idx="766">
                  <c:v>13.220614039999999</c:v>
                </c:pt>
                <c:pt idx="767">
                  <c:v>13.347988369999999</c:v>
                </c:pt>
                <c:pt idx="768">
                  <c:v>13.242259580000001</c:v>
                </c:pt>
                <c:pt idx="769">
                  <c:v>13.357570259999999</c:v>
                </c:pt>
                <c:pt idx="770">
                  <c:v>13.27610082</c:v>
                </c:pt>
                <c:pt idx="771">
                  <c:v>12.94207228</c:v>
                </c:pt>
                <c:pt idx="772">
                  <c:v>12.93824042</c:v>
                </c:pt>
                <c:pt idx="773">
                  <c:v>13.22370782</c:v>
                </c:pt>
                <c:pt idx="774">
                  <c:v>13.206980310000001</c:v>
                </c:pt>
                <c:pt idx="775">
                  <c:v>13.60607772</c:v>
                </c:pt>
                <c:pt idx="776">
                  <c:v>13.399431140000001</c:v>
                </c:pt>
                <c:pt idx="777">
                  <c:v>13.08902176</c:v>
                </c:pt>
                <c:pt idx="778">
                  <c:v>12.992648559999999</c:v>
                </c:pt>
                <c:pt idx="779">
                  <c:v>12.72910029</c:v>
                </c:pt>
                <c:pt idx="780">
                  <c:v>13.043310529999999</c:v>
                </c:pt>
                <c:pt idx="781">
                  <c:v>13.04022149</c:v>
                </c:pt>
                <c:pt idx="782">
                  <c:v>12.944791710000001</c:v>
                </c:pt>
                <c:pt idx="783">
                  <c:v>12.95285015</c:v>
                </c:pt>
                <c:pt idx="784">
                  <c:v>13.077821500000001</c:v>
                </c:pt>
                <c:pt idx="785">
                  <c:v>13.097689069999999</c:v>
                </c:pt>
                <c:pt idx="786">
                  <c:v>13.08416969</c:v>
                </c:pt>
                <c:pt idx="787">
                  <c:v>12.75802521</c:v>
                </c:pt>
                <c:pt idx="788">
                  <c:v>13.030714</c:v>
                </c:pt>
                <c:pt idx="789">
                  <c:v>13.01422374</c:v>
                </c:pt>
                <c:pt idx="790">
                  <c:v>13.015193630000001</c:v>
                </c:pt>
                <c:pt idx="791">
                  <c:v>13.14749175</c:v>
                </c:pt>
                <c:pt idx="792">
                  <c:v>12.958536799999999</c:v>
                </c:pt>
                <c:pt idx="793">
                  <c:v>13.01444815</c:v>
                </c:pt>
                <c:pt idx="794">
                  <c:v>12.927286759999999</c:v>
                </c:pt>
                <c:pt idx="795">
                  <c:v>13.13130063</c:v>
                </c:pt>
                <c:pt idx="796">
                  <c:v>13.247492810000001</c:v>
                </c:pt>
                <c:pt idx="797">
                  <c:v>13.22301502</c:v>
                </c:pt>
                <c:pt idx="798">
                  <c:v>13.22429092</c:v>
                </c:pt>
                <c:pt idx="799">
                  <c:v>13.129858860000001</c:v>
                </c:pt>
                <c:pt idx="800">
                  <c:v>13.009079809999999</c:v>
                </c:pt>
                <c:pt idx="801">
                  <c:v>13.42761731</c:v>
                </c:pt>
                <c:pt idx="802">
                  <c:v>13.64906251</c:v>
                </c:pt>
                <c:pt idx="803">
                  <c:v>13.98226419</c:v>
                </c:pt>
                <c:pt idx="804">
                  <c:v>13.85118207</c:v>
                </c:pt>
                <c:pt idx="805">
                  <c:v>14.03403406</c:v>
                </c:pt>
                <c:pt idx="806">
                  <c:v>14.00012188</c:v>
                </c:pt>
                <c:pt idx="807">
                  <c:v>13.782446370000001</c:v>
                </c:pt>
                <c:pt idx="808">
                  <c:v>13.515018599999999</c:v>
                </c:pt>
                <c:pt idx="809">
                  <c:v>13.43345671</c:v>
                </c:pt>
                <c:pt idx="810">
                  <c:v>13.228486240000001</c:v>
                </c:pt>
                <c:pt idx="811">
                  <c:v>13.794632160000001</c:v>
                </c:pt>
                <c:pt idx="812">
                  <c:v>14.067341470000001</c:v>
                </c:pt>
                <c:pt idx="813">
                  <c:v>13.11693485</c:v>
                </c:pt>
                <c:pt idx="814">
                  <c:v>13.232923639999999</c:v>
                </c:pt>
                <c:pt idx="815">
                  <c:v>13.26370681</c:v>
                </c:pt>
                <c:pt idx="816">
                  <c:v>13.28177496</c:v>
                </c:pt>
                <c:pt idx="817">
                  <c:v>13.40375942</c:v>
                </c:pt>
                <c:pt idx="818">
                  <c:v>13.47745668</c:v>
                </c:pt>
                <c:pt idx="819">
                  <c:v>13.47888927</c:v>
                </c:pt>
                <c:pt idx="820">
                  <c:v>13.435186209999999</c:v>
                </c:pt>
                <c:pt idx="821">
                  <c:v>13.92184561</c:v>
                </c:pt>
                <c:pt idx="822">
                  <c:v>13.949025539999999</c:v>
                </c:pt>
                <c:pt idx="823">
                  <c:v>14.65771765</c:v>
                </c:pt>
                <c:pt idx="824">
                  <c:v>14.06250343</c:v>
                </c:pt>
                <c:pt idx="825">
                  <c:v>13.89816733</c:v>
                </c:pt>
                <c:pt idx="826">
                  <c:v>13.940543099999999</c:v>
                </c:pt>
                <c:pt idx="827">
                  <c:v>14.47080652</c:v>
                </c:pt>
                <c:pt idx="828">
                  <c:v>14.024540930000001</c:v>
                </c:pt>
                <c:pt idx="829">
                  <c:v>14.34906629</c:v>
                </c:pt>
                <c:pt idx="830">
                  <c:v>14.41988885</c:v>
                </c:pt>
                <c:pt idx="831">
                  <c:v>14.40748524</c:v>
                </c:pt>
                <c:pt idx="832">
                  <c:v>14.36776001</c:v>
                </c:pt>
                <c:pt idx="833">
                  <c:v>14.342652190000001</c:v>
                </c:pt>
                <c:pt idx="834">
                  <c:v>14.34693627</c:v>
                </c:pt>
                <c:pt idx="835">
                  <c:v>14.305078849999999</c:v>
                </c:pt>
                <c:pt idx="836">
                  <c:v>14.11305344</c:v>
                </c:pt>
                <c:pt idx="837">
                  <c:v>14.36597413</c:v>
                </c:pt>
                <c:pt idx="838">
                  <c:v>14.07518351</c:v>
                </c:pt>
                <c:pt idx="839">
                  <c:v>14.101637849999999</c:v>
                </c:pt>
                <c:pt idx="840">
                  <c:v>14.194051290000001</c:v>
                </c:pt>
                <c:pt idx="841">
                  <c:v>14.14915191</c:v>
                </c:pt>
                <c:pt idx="842">
                  <c:v>14.17374214</c:v>
                </c:pt>
                <c:pt idx="843">
                  <c:v>14.15564775</c:v>
                </c:pt>
                <c:pt idx="844">
                  <c:v>14.02993708</c:v>
                </c:pt>
                <c:pt idx="845">
                  <c:v>13.923871630000001</c:v>
                </c:pt>
                <c:pt idx="846">
                  <c:v>13.958690349999999</c:v>
                </c:pt>
                <c:pt idx="847">
                  <c:v>13.87904286</c:v>
                </c:pt>
                <c:pt idx="848">
                  <c:v>13.898571029999999</c:v>
                </c:pt>
                <c:pt idx="849">
                  <c:v>14.097063690000001</c:v>
                </c:pt>
                <c:pt idx="850">
                  <c:v>14.198340269999999</c:v>
                </c:pt>
                <c:pt idx="851">
                  <c:v>14.28301708</c:v>
                </c:pt>
                <c:pt idx="852">
                  <c:v>14.22934674</c:v>
                </c:pt>
                <c:pt idx="853">
                  <c:v>14.128252850000001</c:v>
                </c:pt>
                <c:pt idx="854">
                  <c:v>13.99335486</c:v>
                </c:pt>
                <c:pt idx="855">
                  <c:v>14.06373552</c:v>
                </c:pt>
                <c:pt idx="856">
                  <c:v>14.173195509999999</c:v>
                </c:pt>
                <c:pt idx="857">
                  <c:v>14.26751698</c:v>
                </c:pt>
                <c:pt idx="858">
                  <c:v>14.18604742</c:v>
                </c:pt>
                <c:pt idx="859">
                  <c:v>14.13339921</c:v>
                </c:pt>
                <c:pt idx="860">
                  <c:v>14.115835799999999</c:v>
                </c:pt>
                <c:pt idx="861">
                  <c:v>14.22167482</c:v>
                </c:pt>
                <c:pt idx="862">
                  <c:v>14.10788024</c:v>
                </c:pt>
                <c:pt idx="863">
                  <c:v>14.187280729999999</c:v>
                </c:pt>
                <c:pt idx="864">
                  <c:v>14.338228409999999</c:v>
                </c:pt>
                <c:pt idx="865">
                  <c:v>14.53199948</c:v>
                </c:pt>
                <c:pt idx="866">
                  <c:v>14.49115976</c:v>
                </c:pt>
                <c:pt idx="867">
                  <c:v>14.98994349</c:v>
                </c:pt>
                <c:pt idx="868">
                  <c:v>14.489028530000001</c:v>
                </c:pt>
                <c:pt idx="869">
                  <c:v>14.715989159999999</c:v>
                </c:pt>
                <c:pt idx="870">
                  <c:v>13.988896499999999</c:v>
                </c:pt>
                <c:pt idx="871">
                  <c:v>13.939613550000001</c:v>
                </c:pt>
                <c:pt idx="872">
                  <c:v>14.61405809</c:v>
                </c:pt>
                <c:pt idx="873">
                  <c:v>14.594940920000001</c:v>
                </c:pt>
                <c:pt idx="874">
                  <c:v>14.152137979999999</c:v>
                </c:pt>
                <c:pt idx="875">
                  <c:v>14.19139599</c:v>
                </c:pt>
                <c:pt idx="876">
                  <c:v>13.948161799999999</c:v>
                </c:pt>
                <c:pt idx="877">
                  <c:v>14.34727887</c:v>
                </c:pt>
                <c:pt idx="878">
                  <c:v>14.144917510000001</c:v>
                </c:pt>
                <c:pt idx="879">
                  <c:v>14.207794120000001</c:v>
                </c:pt>
                <c:pt idx="880">
                  <c:v>14.226130680000001</c:v>
                </c:pt>
                <c:pt idx="881">
                  <c:v>14.476647979999999</c:v>
                </c:pt>
                <c:pt idx="882">
                  <c:v>14.314337780000001</c:v>
                </c:pt>
                <c:pt idx="883">
                  <c:v>13.756959520000001</c:v>
                </c:pt>
                <c:pt idx="884">
                  <c:v>13.92221505</c:v>
                </c:pt>
                <c:pt idx="885">
                  <c:v>15.08930953</c:v>
                </c:pt>
                <c:pt idx="886">
                  <c:v>14.63832983</c:v>
                </c:pt>
                <c:pt idx="887">
                  <c:v>14.58245295</c:v>
                </c:pt>
                <c:pt idx="888">
                  <c:v>15.23735289</c:v>
                </c:pt>
                <c:pt idx="889">
                  <c:v>14.604837740000001</c:v>
                </c:pt>
                <c:pt idx="890">
                  <c:v>14.76062524</c:v>
                </c:pt>
                <c:pt idx="891">
                  <c:v>15.00971449</c:v>
                </c:pt>
                <c:pt idx="892">
                  <c:v>15.16780277</c:v>
                </c:pt>
                <c:pt idx="893">
                  <c:v>15.02038387</c:v>
                </c:pt>
                <c:pt idx="894">
                  <c:v>15.03355809</c:v>
                </c:pt>
                <c:pt idx="895">
                  <c:v>15.035774249999999</c:v>
                </c:pt>
                <c:pt idx="896">
                  <c:v>15.007028330000001</c:v>
                </c:pt>
                <c:pt idx="897">
                  <c:v>15.025281469999999</c:v>
                </c:pt>
                <c:pt idx="898">
                  <c:v>14.612251150000001</c:v>
                </c:pt>
                <c:pt idx="899">
                  <c:v>14.667043339999999</c:v>
                </c:pt>
                <c:pt idx="900">
                  <c:v>14.590864030000001</c:v>
                </c:pt>
                <c:pt idx="901">
                  <c:v>14.9236612</c:v>
                </c:pt>
                <c:pt idx="902">
                  <c:v>15.022298879999999</c:v>
                </c:pt>
                <c:pt idx="903">
                  <c:v>14.59371187</c:v>
                </c:pt>
                <c:pt idx="904">
                  <c:v>14.59505691</c:v>
                </c:pt>
                <c:pt idx="905">
                  <c:v>14.81701535</c:v>
                </c:pt>
                <c:pt idx="906">
                  <c:v>15.02595196</c:v>
                </c:pt>
                <c:pt idx="907">
                  <c:v>13.857871790000001</c:v>
                </c:pt>
                <c:pt idx="908">
                  <c:v>14.142359000000001</c:v>
                </c:pt>
                <c:pt idx="909">
                  <c:v>14.793057810000001</c:v>
                </c:pt>
                <c:pt idx="910">
                  <c:v>14.60475065</c:v>
                </c:pt>
                <c:pt idx="911">
                  <c:v>14.61096667</c:v>
                </c:pt>
                <c:pt idx="912">
                  <c:v>14.94222517</c:v>
                </c:pt>
                <c:pt idx="913">
                  <c:v>14.958528210000001</c:v>
                </c:pt>
                <c:pt idx="914">
                  <c:v>15.02218592</c:v>
                </c:pt>
                <c:pt idx="915">
                  <c:v>14.958925430000001</c:v>
                </c:pt>
                <c:pt idx="916">
                  <c:v>15.064671880000001</c:v>
                </c:pt>
                <c:pt idx="917">
                  <c:v>13.59858006</c:v>
                </c:pt>
                <c:pt idx="918">
                  <c:v>13.62795562</c:v>
                </c:pt>
                <c:pt idx="919">
                  <c:v>13.56525134</c:v>
                </c:pt>
                <c:pt idx="920">
                  <c:v>14.239981950000001</c:v>
                </c:pt>
                <c:pt idx="921">
                  <c:v>13.816389060000001</c:v>
                </c:pt>
                <c:pt idx="922">
                  <c:v>13.596102070000001</c:v>
                </c:pt>
                <c:pt idx="923">
                  <c:v>14.20529681</c:v>
                </c:pt>
                <c:pt idx="924">
                  <c:v>15.033606799999999</c:v>
                </c:pt>
                <c:pt idx="925">
                  <c:v>15.11008749</c:v>
                </c:pt>
                <c:pt idx="926">
                  <c:v>15.005662060000001</c:v>
                </c:pt>
                <c:pt idx="927">
                  <c:v>14.990437379999999</c:v>
                </c:pt>
                <c:pt idx="928">
                  <c:v>15.025794149999999</c:v>
                </c:pt>
                <c:pt idx="929">
                  <c:v>15.03899464</c:v>
                </c:pt>
                <c:pt idx="930">
                  <c:v>15.07249857</c:v>
                </c:pt>
                <c:pt idx="931">
                  <c:v>15.039323700000001</c:v>
                </c:pt>
                <c:pt idx="932">
                  <c:v>13.57253581</c:v>
                </c:pt>
                <c:pt idx="933">
                  <c:v>13.657911929999999</c:v>
                </c:pt>
                <c:pt idx="934">
                  <c:v>15.06996882</c:v>
                </c:pt>
                <c:pt idx="935">
                  <c:v>15.062210459999999</c:v>
                </c:pt>
                <c:pt idx="936">
                  <c:v>15.032528320000001</c:v>
                </c:pt>
                <c:pt idx="937">
                  <c:v>15.051743050000001</c:v>
                </c:pt>
                <c:pt idx="938">
                  <c:v>14.95832519</c:v>
                </c:pt>
                <c:pt idx="939">
                  <c:v>13.445766819999999</c:v>
                </c:pt>
                <c:pt idx="940">
                  <c:v>14.18571918</c:v>
                </c:pt>
                <c:pt idx="941">
                  <c:v>13.30320609</c:v>
                </c:pt>
                <c:pt idx="942">
                  <c:v>13.33678503</c:v>
                </c:pt>
                <c:pt idx="943">
                  <c:v>13.68244582</c:v>
                </c:pt>
                <c:pt idx="944">
                  <c:v>13.737328</c:v>
                </c:pt>
                <c:pt idx="945">
                  <c:v>13.68559746</c:v>
                </c:pt>
                <c:pt idx="946">
                  <c:v>13.682841809999999</c:v>
                </c:pt>
                <c:pt idx="947">
                  <c:v>13.74637396</c:v>
                </c:pt>
                <c:pt idx="948">
                  <c:v>13.711335719999999</c:v>
                </c:pt>
                <c:pt idx="949">
                  <c:v>14.97313505</c:v>
                </c:pt>
                <c:pt idx="950">
                  <c:v>14.39895426</c:v>
                </c:pt>
                <c:pt idx="951">
                  <c:v>13.363701499999999</c:v>
                </c:pt>
                <c:pt idx="952">
                  <c:v>13.356187350000001</c:v>
                </c:pt>
                <c:pt idx="953">
                  <c:v>13.30616489</c:v>
                </c:pt>
                <c:pt idx="954">
                  <c:v>13.290221839999999</c:v>
                </c:pt>
                <c:pt idx="955">
                  <c:v>13.294787579999999</c:v>
                </c:pt>
                <c:pt idx="956">
                  <c:v>13.202942119999999</c:v>
                </c:pt>
                <c:pt idx="957">
                  <c:v>13.3085468</c:v>
                </c:pt>
                <c:pt idx="958">
                  <c:v>13.292725920000001</c:v>
                </c:pt>
                <c:pt idx="959">
                  <c:v>13.317064569999999</c:v>
                </c:pt>
                <c:pt idx="960">
                  <c:v>12.972577749999999</c:v>
                </c:pt>
                <c:pt idx="961">
                  <c:v>12.84419686</c:v>
                </c:pt>
                <c:pt idx="962">
                  <c:v>12.88379771</c:v>
                </c:pt>
                <c:pt idx="963">
                  <c:v>13.17709037</c:v>
                </c:pt>
                <c:pt idx="964">
                  <c:v>13.427945380000001</c:v>
                </c:pt>
                <c:pt idx="965">
                  <c:v>13.533950620000001</c:v>
                </c:pt>
                <c:pt idx="966">
                  <c:v>13.62816237</c:v>
                </c:pt>
                <c:pt idx="967">
                  <c:v>13.31534881</c:v>
                </c:pt>
                <c:pt idx="968">
                  <c:v>13.339865189999999</c:v>
                </c:pt>
                <c:pt idx="969">
                  <c:v>13.29001691</c:v>
                </c:pt>
                <c:pt idx="970">
                  <c:v>13.34577659</c:v>
                </c:pt>
                <c:pt idx="971">
                  <c:v>13.595576790000001</c:v>
                </c:pt>
                <c:pt idx="972">
                  <c:v>13.328568219999999</c:v>
                </c:pt>
                <c:pt idx="973">
                  <c:v>13.41793668</c:v>
                </c:pt>
                <c:pt idx="974">
                  <c:v>13.46192608</c:v>
                </c:pt>
                <c:pt idx="975">
                  <c:v>15.07744581</c:v>
                </c:pt>
                <c:pt idx="976">
                  <c:v>15.02158348</c:v>
                </c:pt>
                <c:pt idx="977">
                  <c:v>15.00393379</c:v>
                </c:pt>
                <c:pt idx="978">
                  <c:v>15.03764144</c:v>
                </c:pt>
                <c:pt idx="979">
                  <c:v>14.59240499</c:v>
                </c:pt>
                <c:pt idx="980">
                  <c:v>15.077291649999999</c:v>
                </c:pt>
                <c:pt idx="981">
                  <c:v>13.862513509999999</c:v>
                </c:pt>
                <c:pt idx="982">
                  <c:v>14.32494988</c:v>
                </c:pt>
                <c:pt idx="983">
                  <c:v>14.158608770000001</c:v>
                </c:pt>
                <c:pt idx="984">
                  <c:v>14.01227063</c:v>
                </c:pt>
                <c:pt idx="985">
                  <c:v>14.23725838</c:v>
                </c:pt>
                <c:pt idx="986">
                  <c:v>14.211100030000001</c:v>
                </c:pt>
                <c:pt idx="987">
                  <c:v>14.22614357</c:v>
                </c:pt>
                <c:pt idx="988">
                  <c:v>14.231866999999999</c:v>
                </c:pt>
                <c:pt idx="989">
                  <c:v>14.193265800000001</c:v>
                </c:pt>
                <c:pt idx="990">
                  <c:v>14.06354331</c:v>
                </c:pt>
                <c:pt idx="991">
                  <c:v>14.23827161</c:v>
                </c:pt>
                <c:pt idx="992">
                  <c:v>14.19893794</c:v>
                </c:pt>
                <c:pt idx="993">
                  <c:v>15.041797880000001</c:v>
                </c:pt>
                <c:pt idx="994">
                  <c:v>14.64684645</c:v>
                </c:pt>
                <c:pt idx="995">
                  <c:v>15.04832577</c:v>
                </c:pt>
                <c:pt idx="996">
                  <c:v>15.044194879999999</c:v>
                </c:pt>
                <c:pt idx="997">
                  <c:v>15.040919840000001</c:v>
                </c:pt>
                <c:pt idx="998">
                  <c:v>15.17258661</c:v>
                </c:pt>
                <c:pt idx="999">
                  <c:v>15.320156170000001</c:v>
                </c:pt>
                <c:pt idx="1000">
                  <c:v>15.00903108</c:v>
                </c:pt>
                <c:pt idx="1001">
                  <c:v>15.063228280000001</c:v>
                </c:pt>
                <c:pt idx="1002">
                  <c:v>15.135867230000001</c:v>
                </c:pt>
                <c:pt idx="1003">
                  <c:v>13.342268219999999</c:v>
                </c:pt>
                <c:pt idx="1004">
                  <c:v>13.66008098</c:v>
                </c:pt>
                <c:pt idx="1005">
                  <c:v>14.17169093</c:v>
                </c:pt>
                <c:pt idx="1006">
                  <c:v>14.986267789999999</c:v>
                </c:pt>
                <c:pt idx="1007">
                  <c:v>15.11356509</c:v>
                </c:pt>
                <c:pt idx="1008">
                  <c:v>15.09785838</c:v>
                </c:pt>
                <c:pt idx="1009">
                  <c:v>14.322576829999999</c:v>
                </c:pt>
                <c:pt idx="1010">
                  <c:v>15.13331281</c:v>
                </c:pt>
                <c:pt idx="1011">
                  <c:v>14.977846319999999</c:v>
                </c:pt>
                <c:pt idx="1012">
                  <c:v>15.01022959</c:v>
                </c:pt>
                <c:pt idx="1013">
                  <c:v>14.4023124</c:v>
                </c:pt>
                <c:pt idx="1014">
                  <c:v>15.10625789</c:v>
                </c:pt>
                <c:pt idx="1015">
                  <c:v>14.85858485</c:v>
                </c:pt>
                <c:pt idx="1016">
                  <c:v>15.01477307</c:v>
                </c:pt>
                <c:pt idx="1017">
                  <c:v>14.905798450000001</c:v>
                </c:pt>
                <c:pt idx="1018">
                  <c:v>13.478085399999999</c:v>
                </c:pt>
                <c:pt idx="1019">
                  <c:v>13.59366125</c:v>
                </c:pt>
                <c:pt idx="1020">
                  <c:v>13.58967844</c:v>
                </c:pt>
                <c:pt idx="1021">
                  <c:v>13.61755556</c:v>
                </c:pt>
                <c:pt idx="1022">
                  <c:v>13.57980841</c:v>
                </c:pt>
                <c:pt idx="1023">
                  <c:v>13.587272520000001</c:v>
                </c:pt>
                <c:pt idx="1024">
                  <c:v>13.87831317</c:v>
                </c:pt>
                <c:pt idx="1025">
                  <c:v>14.330146750000001</c:v>
                </c:pt>
                <c:pt idx="1026">
                  <c:v>14.62249669</c:v>
                </c:pt>
                <c:pt idx="1027">
                  <c:v>13.73201188</c:v>
                </c:pt>
                <c:pt idx="1028">
                  <c:v>14.15543121</c:v>
                </c:pt>
                <c:pt idx="1029">
                  <c:v>14.67408724</c:v>
                </c:pt>
                <c:pt idx="1030">
                  <c:v>14.522091899999999</c:v>
                </c:pt>
                <c:pt idx="1031">
                  <c:v>14.40068102</c:v>
                </c:pt>
                <c:pt idx="1032">
                  <c:v>14.908407779999999</c:v>
                </c:pt>
                <c:pt idx="1033">
                  <c:v>14.682127789999999</c:v>
                </c:pt>
                <c:pt idx="1034">
                  <c:v>14.64494605</c:v>
                </c:pt>
                <c:pt idx="1035">
                  <c:v>14.70005447</c:v>
                </c:pt>
                <c:pt idx="1036">
                  <c:v>14.645619999999999</c:v>
                </c:pt>
                <c:pt idx="1037">
                  <c:v>14.709060579999999</c:v>
                </c:pt>
                <c:pt idx="1038">
                  <c:v>13.557847669999999</c:v>
                </c:pt>
                <c:pt idx="1039">
                  <c:v>13.657639359999999</c:v>
                </c:pt>
                <c:pt idx="1040">
                  <c:v>13.60618257</c:v>
                </c:pt>
                <c:pt idx="1041">
                  <c:v>13.67819042</c:v>
                </c:pt>
                <c:pt idx="1042">
                  <c:v>13.56434552</c:v>
                </c:pt>
                <c:pt idx="1043">
                  <c:v>13.536890980000001</c:v>
                </c:pt>
                <c:pt idx="1044">
                  <c:v>13.421022049999999</c:v>
                </c:pt>
                <c:pt idx="1045">
                  <c:v>13.345210870000001</c:v>
                </c:pt>
                <c:pt idx="1046">
                  <c:v>13.34816949</c:v>
                </c:pt>
                <c:pt idx="1047">
                  <c:v>13.306333929999999</c:v>
                </c:pt>
                <c:pt idx="1048">
                  <c:v>13.314850180000001</c:v>
                </c:pt>
                <c:pt idx="1049">
                  <c:v>13.29295304</c:v>
                </c:pt>
                <c:pt idx="1050">
                  <c:v>13.33687797</c:v>
                </c:pt>
                <c:pt idx="1051">
                  <c:v>13.28191211</c:v>
                </c:pt>
                <c:pt idx="1052">
                  <c:v>13.29228322</c:v>
                </c:pt>
                <c:pt idx="1053">
                  <c:v>13.34882528</c:v>
                </c:pt>
                <c:pt idx="1054">
                  <c:v>13.297548320000001</c:v>
                </c:pt>
                <c:pt idx="1055">
                  <c:v>13.39669585</c:v>
                </c:pt>
                <c:pt idx="1056">
                  <c:v>13.590584209999999</c:v>
                </c:pt>
                <c:pt idx="1057">
                  <c:v>13.57090475</c:v>
                </c:pt>
                <c:pt idx="1058">
                  <c:v>13.5939292</c:v>
                </c:pt>
                <c:pt idx="1059">
                  <c:v>13.647430460000001</c:v>
                </c:pt>
                <c:pt idx="1060">
                  <c:v>13.57866615</c:v>
                </c:pt>
                <c:pt idx="1061">
                  <c:v>13.554097690000001</c:v>
                </c:pt>
                <c:pt idx="1062">
                  <c:v>13.674050709999999</c:v>
                </c:pt>
                <c:pt idx="1063">
                  <c:v>13.43582864</c:v>
                </c:pt>
                <c:pt idx="1064">
                  <c:v>13.539170439999999</c:v>
                </c:pt>
                <c:pt idx="1065">
                  <c:v>13.729298829999999</c:v>
                </c:pt>
                <c:pt idx="1066">
                  <c:v>13.343275999999999</c:v>
                </c:pt>
                <c:pt idx="1067">
                  <c:v>13.888718649999999</c:v>
                </c:pt>
                <c:pt idx="1068">
                  <c:v>13.51234092</c:v>
                </c:pt>
                <c:pt idx="1069">
                  <c:v>13.23581051</c:v>
                </c:pt>
                <c:pt idx="1070">
                  <c:v>12.939455819999999</c:v>
                </c:pt>
                <c:pt idx="1071">
                  <c:v>12.96931841</c:v>
                </c:pt>
                <c:pt idx="1072">
                  <c:v>12.94821743</c:v>
                </c:pt>
                <c:pt idx="1073">
                  <c:v>12.956847399999999</c:v>
                </c:pt>
                <c:pt idx="1074">
                  <c:v>12.97080892</c:v>
                </c:pt>
                <c:pt idx="1075">
                  <c:v>13.00921539</c:v>
                </c:pt>
                <c:pt idx="1076">
                  <c:v>12.96463309</c:v>
                </c:pt>
                <c:pt idx="1077">
                  <c:v>12.938960979999999</c:v>
                </c:pt>
                <c:pt idx="1078">
                  <c:v>12.840784019999999</c:v>
                </c:pt>
                <c:pt idx="1079">
                  <c:v>12.8566793</c:v>
                </c:pt>
                <c:pt idx="1080">
                  <c:v>12.81964791</c:v>
                </c:pt>
                <c:pt idx="1081">
                  <c:v>13.381567670000001</c:v>
                </c:pt>
                <c:pt idx="1082">
                  <c:v>13.239266710000001</c:v>
                </c:pt>
                <c:pt idx="1083">
                  <c:v>13.365370220000001</c:v>
                </c:pt>
                <c:pt idx="1084">
                  <c:v>13.352559729999999</c:v>
                </c:pt>
                <c:pt idx="1085">
                  <c:v>13.91235227</c:v>
                </c:pt>
                <c:pt idx="1086">
                  <c:v>13.568172430000001</c:v>
                </c:pt>
                <c:pt idx="1087">
                  <c:v>13.72569549</c:v>
                </c:pt>
                <c:pt idx="1088">
                  <c:v>13.96233865</c:v>
                </c:pt>
                <c:pt idx="1089">
                  <c:v>13.985013199999999</c:v>
                </c:pt>
                <c:pt idx="1090">
                  <c:v>14.00534197</c:v>
                </c:pt>
                <c:pt idx="1091">
                  <c:v>14.20251388</c:v>
                </c:pt>
                <c:pt idx="1092">
                  <c:v>14.12363616</c:v>
                </c:pt>
                <c:pt idx="1093">
                  <c:v>14.30080031</c:v>
                </c:pt>
                <c:pt idx="1094">
                  <c:v>13.985594969999999</c:v>
                </c:pt>
                <c:pt idx="1095">
                  <c:v>13.93549812</c:v>
                </c:pt>
                <c:pt idx="1096">
                  <c:v>14.19656773</c:v>
                </c:pt>
                <c:pt idx="1097">
                  <c:v>14.3179342</c:v>
                </c:pt>
                <c:pt idx="1098">
                  <c:v>14.33630336</c:v>
                </c:pt>
                <c:pt idx="1099">
                  <c:v>14.116368250000001</c:v>
                </c:pt>
                <c:pt idx="1100">
                  <c:v>15.344987679999999</c:v>
                </c:pt>
                <c:pt idx="1101">
                  <c:v>15.392408830000001</c:v>
                </c:pt>
                <c:pt idx="1102">
                  <c:v>14.376192229999999</c:v>
                </c:pt>
                <c:pt idx="1103">
                  <c:v>14.36524595</c:v>
                </c:pt>
                <c:pt idx="1104">
                  <c:v>14.334139629999999</c:v>
                </c:pt>
                <c:pt idx="1105">
                  <c:v>14.311582850000001</c:v>
                </c:pt>
                <c:pt idx="1106">
                  <c:v>14.199180549999999</c:v>
                </c:pt>
                <c:pt idx="1107">
                  <c:v>14.348582690000001</c:v>
                </c:pt>
                <c:pt idx="1108">
                  <c:v>14.25355122</c:v>
                </c:pt>
                <c:pt idx="1109">
                  <c:v>14.284023530000001</c:v>
                </c:pt>
                <c:pt idx="1110">
                  <c:v>14.17990361</c:v>
                </c:pt>
                <c:pt idx="1111">
                  <c:v>14.148127799999999</c:v>
                </c:pt>
                <c:pt idx="1112">
                  <c:v>13.832366650000001</c:v>
                </c:pt>
                <c:pt idx="1113">
                  <c:v>13.72547421</c:v>
                </c:pt>
                <c:pt idx="1114">
                  <c:v>13.771320129999999</c:v>
                </c:pt>
                <c:pt idx="1115">
                  <c:v>13.901403139999999</c:v>
                </c:pt>
                <c:pt idx="1116">
                  <c:v>14.233361159999999</c:v>
                </c:pt>
                <c:pt idx="1117">
                  <c:v>14.23844021</c:v>
                </c:pt>
                <c:pt idx="1118">
                  <c:v>14.337166399999999</c:v>
                </c:pt>
                <c:pt idx="1119">
                  <c:v>14.430702180000001</c:v>
                </c:pt>
                <c:pt idx="1120">
                  <c:v>14.242103050000001</c:v>
                </c:pt>
                <c:pt idx="1121">
                  <c:v>14.27522087</c:v>
                </c:pt>
                <c:pt idx="1122">
                  <c:v>14.188477280000001</c:v>
                </c:pt>
                <c:pt idx="1123">
                  <c:v>13.96038158</c:v>
                </c:pt>
                <c:pt idx="1124">
                  <c:v>13.19939454</c:v>
                </c:pt>
                <c:pt idx="1125">
                  <c:v>12.96155413</c:v>
                </c:pt>
                <c:pt idx="1126">
                  <c:v>12.668435690000001</c:v>
                </c:pt>
                <c:pt idx="1127">
                  <c:v>12.59665511</c:v>
                </c:pt>
                <c:pt idx="1128">
                  <c:v>12.513121610000001</c:v>
                </c:pt>
                <c:pt idx="1129">
                  <c:v>12.555291029999999</c:v>
                </c:pt>
                <c:pt idx="1130">
                  <c:v>12.322402</c:v>
                </c:pt>
                <c:pt idx="1131">
                  <c:v>12.311485790000001</c:v>
                </c:pt>
                <c:pt idx="1132">
                  <c:v>12.42477978</c:v>
                </c:pt>
                <c:pt idx="1133">
                  <c:v>12.541949860000001</c:v>
                </c:pt>
                <c:pt idx="1134">
                  <c:v>12.41881216</c:v>
                </c:pt>
                <c:pt idx="1135">
                  <c:v>12.362013080000001</c:v>
                </c:pt>
                <c:pt idx="1136">
                  <c:v>12.6076037</c:v>
                </c:pt>
                <c:pt idx="1137">
                  <c:v>13.543859899999999</c:v>
                </c:pt>
                <c:pt idx="1138">
                  <c:v>13.816880279999999</c:v>
                </c:pt>
                <c:pt idx="1139">
                  <c:v>13.6021749</c:v>
                </c:pt>
                <c:pt idx="1140">
                  <c:v>13.29838911</c:v>
                </c:pt>
                <c:pt idx="1141">
                  <c:v>13.453309259999999</c:v>
                </c:pt>
                <c:pt idx="1142">
                  <c:v>13.48289999</c:v>
                </c:pt>
                <c:pt idx="1143">
                  <c:v>13.47451884</c:v>
                </c:pt>
                <c:pt idx="1144">
                  <c:v>13.141810789999999</c:v>
                </c:pt>
                <c:pt idx="1145">
                  <c:v>13.377671830000001</c:v>
                </c:pt>
                <c:pt idx="1146">
                  <c:v>13.00739241</c:v>
                </c:pt>
                <c:pt idx="1147">
                  <c:v>13.014105089999999</c:v>
                </c:pt>
                <c:pt idx="1148">
                  <c:v>12.85193679</c:v>
                </c:pt>
                <c:pt idx="1149">
                  <c:v>12.87488799</c:v>
                </c:pt>
                <c:pt idx="1150">
                  <c:v>12.802118780000001</c:v>
                </c:pt>
                <c:pt idx="1151">
                  <c:v>12.614027370000001</c:v>
                </c:pt>
                <c:pt idx="1152">
                  <c:v>12.564508740000001</c:v>
                </c:pt>
                <c:pt idx="1153">
                  <c:v>12.519315580000001</c:v>
                </c:pt>
                <c:pt idx="1154">
                  <c:v>12.552596339999999</c:v>
                </c:pt>
                <c:pt idx="1155">
                  <c:v>13.32373819</c:v>
                </c:pt>
                <c:pt idx="1156">
                  <c:v>13.22547876</c:v>
                </c:pt>
                <c:pt idx="1157">
                  <c:v>12.965437440000001</c:v>
                </c:pt>
                <c:pt idx="1158">
                  <c:v>13.364693150000001</c:v>
                </c:pt>
                <c:pt idx="1159">
                  <c:v>13.23648002</c:v>
                </c:pt>
                <c:pt idx="1160">
                  <c:v>12.37029815</c:v>
                </c:pt>
                <c:pt idx="1161">
                  <c:v>12.613130829999999</c:v>
                </c:pt>
                <c:pt idx="1162">
                  <c:v>13.082689540000001</c:v>
                </c:pt>
                <c:pt idx="1163">
                  <c:v>13.39270391</c:v>
                </c:pt>
                <c:pt idx="1164">
                  <c:v>13.438465219999999</c:v>
                </c:pt>
                <c:pt idx="1165">
                  <c:v>13.33879795</c:v>
                </c:pt>
                <c:pt idx="1166">
                  <c:v>12.86870994</c:v>
                </c:pt>
                <c:pt idx="1167">
                  <c:v>12.699454210000001</c:v>
                </c:pt>
                <c:pt idx="1168">
                  <c:v>12.59270267</c:v>
                </c:pt>
                <c:pt idx="1169">
                  <c:v>12.6250818</c:v>
                </c:pt>
                <c:pt idx="1170">
                  <c:v>12.713767470000001</c:v>
                </c:pt>
                <c:pt idx="1171">
                  <c:v>13.122941409999999</c:v>
                </c:pt>
                <c:pt idx="1172">
                  <c:v>13.44325222</c:v>
                </c:pt>
                <c:pt idx="1173">
                  <c:v>12.591024409999999</c:v>
                </c:pt>
                <c:pt idx="1174">
                  <c:v>12.628520959999999</c:v>
                </c:pt>
                <c:pt idx="1175">
                  <c:v>12.236210829999999</c:v>
                </c:pt>
                <c:pt idx="1176">
                  <c:v>12.35934116</c:v>
                </c:pt>
                <c:pt idx="1177">
                  <c:v>12.522860359999999</c:v>
                </c:pt>
                <c:pt idx="1178">
                  <c:v>12.5195095</c:v>
                </c:pt>
                <c:pt idx="1179">
                  <c:v>12.459258950000001</c:v>
                </c:pt>
                <c:pt idx="1180">
                  <c:v>12.55197049</c:v>
                </c:pt>
                <c:pt idx="1181">
                  <c:v>12.61675982</c:v>
                </c:pt>
                <c:pt idx="1182">
                  <c:v>13.40814089</c:v>
                </c:pt>
                <c:pt idx="1183">
                  <c:v>13.544727290000001</c:v>
                </c:pt>
                <c:pt idx="1184">
                  <c:v>13.2915227</c:v>
                </c:pt>
                <c:pt idx="1185">
                  <c:v>13.8038138</c:v>
                </c:pt>
                <c:pt idx="1186">
                  <c:v>13.737846129999999</c:v>
                </c:pt>
                <c:pt idx="1187">
                  <c:v>12.67235616</c:v>
                </c:pt>
                <c:pt idx="1188">
                  <c:v>12.64938989</c:v>
                </c:pt>
                <c:pt idx="1189">
                  <c:v>13.009494760000001</c:v>
                </c:pt>
                <c:pt idx="1190">
                  <c:v>13.07419181</c:v>
                </c:pt>
                <c:pt idx="1191">
                  <c:v>14.108361779999999</c:v>
                </c:pt>
                <c:pt idx="1192">
                  <c:v>14.07922123</c:v>
                </c:pt>
                <c:pt idx="1193">
                  <c:v>13.93987549</c:v>
                </c:pt>
                <c:pt idx="1194">
                  <c:v>13.693331860000001</c:v>
                </c:pt>
                <c:pt idx="1195">
                  <c:v>13.5656499</c:v>
                </c:pt>
                <c:pt idx="1196">
                  <c:v>13.827488990000001</c:v>
                </c:pt>
                <c:pt idx="1197">
                  <c:v>13.75139038</c:v>
                </c:pt>
                <c:pt idx="1198">
                  <c:v>13.6629991</c:v>
                </c:pt>
                <c:pt idx="1199">
                  <c:v>13.51025718</c:v>
                </c:pt>
                <c:pt idx="1200">
                  <c:v>13.529478709999999</c:v>
                </c:pt>
                <c:pt idx="1201">
                  <c:v>13.50471771</c:v>
                </c:pt>
                <c:pt idx="1202">
                  <c:v>13.53722746</c:v>
                </c:pt>
                <c:pt idx="1203">
                  <c:v>13.72544021</c:v>
                </c:pt>
                <c:pt idx="1204">
                  <c:v>13.9749617</c:v>
                </c:pt>
                <c:pt idx="1205">
                  <c:v>13.942324579999999</c:v>
                </c:pt>
                <c:pt idx="1206">
                  <c:v>13.67642049</c:v>
                </c:pt>
                <c:pt idx="1207">
                  <c:v>13.78222036</c:v>
                </c:pt>
                <c:pt idx="1208">
                  <c:v>13.73457846</c:v>
                </c:pt>
                <c:pt idx="1209">
                  <c:v>13.59429527</c:v>
                </c:pt>
                <c:pt idx="1210">
                  <c:v>13.93253196</c:v>
                </c:pt>
                <c:pt idx="1211">
                  <c:v>13.284358729999999</c:v>
                </c:pt>
                <c:pt idx="1212">
                  <c:v>13.25887393</c:v>
                </c:pt>
                <c:pt idx="1213">
                  <c:v>13.810965769999999</c:v>
                </c:pt>
                <c:pt idx="1214">
                  <c:v>13.94101399</c:v>
                </c:pt>
                <c:pt idx="1215">
                  <c:v>13.92382205</c:v>
                </c:pt>
                <c:pt idx="1216">
                  <c:v>13.773897249999999</c:v>
                </c:pt>
                <c:pt idx="1217">
                  <c:v>13.793187120000001</c:v>
                </c:pt>
                <c:pt idx="1218">
                  <c:v>13.226913189999999</c:v>
                </c:pt>
                <c:pt idx="1219">
                  <c:v>13.02873436</c:v>
                </c:pt>
                <c:pt idx="1220">
                  <c:v>13.213075529999999</c:v>
                </c:pt>
                <c:pt idx="1221">
                  <c:v>13.74976142</c:v>
                </c:pt>
                <c:pt idx="1222">
                  <c:v>13.854729389999999</c:v>
                </c:pt>
                <c:pt idx="1223">
                  <c:v>13.732925610000001</c:v>
                </c:pt>
                <c:pt idx="1224">
                  <c:v>13.428814539999999</c:v>
                </c:pt>
                <c:pt idx="1225">
                  <c:v>13.465015660000001</c:v>
                </c:pt>
                <c:pt idx="1226">
                  <c:v>13.50237596</c:v>
                </c:pt>
                <c:pt idx="1227">
                  <c:v>13.21520258</c:v>
                </c:pt>
                <c:pt idx="1228">
                  <c:v>13.01988454</c:v>
                </c:pt>
                <c:pt idx="1229">
                  <c:v>13.303078790000001</c:v>
                </c:pt>
                <c:pt idx="1230">
                  <c:v>13.50021038</c:v>
                </c:pt>
                <c:pt idx="1231">
                  <c:v>13.66756694</c:v>
                </c:pt>
                <c:pt idx="1232">
                  <c:v>13.374374019999999</c:v>
                </c:pt>
                <c:pt idx="1233">
                  <c:v>13.6653845</c:v>
                </c:pt>
                <c:pt idx="1234">
                  <c:v>13.565082970000001</c:v>
                </c:pt>
                <c:pt idx="1235">
                  <c:v>13.32608448</c:v>
                </c:pt>
                <c:pt idx="1236">
                  <c:v>13.444013500000001</c:v>
                </c:pt>
                <c:pt idx="1237">
                  <c:v>13.40721291</c:v>
                </c:pt>
                <c:pt idx="1238">
                  <c:v>13.61204515</c:v>
                </c:pt>
                <c:pt idx="1239">
                  <c:v>14.257372820000001</c:v>
                </c:pt>
                <c:pt idx="1240">
                  <c:v>13.840014439999999</c:v>
                </c:pt>
                <c:pt idx="1241">
                  <c:v>14.30121265</c:v>
                </c:pt>
                <c:pt idx="1242">
                  <c:v>13.63239484</c:v>
                </c:pt>
                <c:pt idx="1243">
                  <c:v>14.433129299999999</c:v>
                </c:pt>
                <c:pt idx="1244">
                  <c:v>14.28916718</c:v>
                </c:pt>
                <c:pt idx="1245">
                  <c:v>14.32119872</c:v>
                </c:pt>
                <c:pt idx="1246">
                  <c:v>14.3952142</c:v>
                </c:pt>
                <c:pt idx="1247">
                  <c:v>14.39696668</c:v>
                </c:pt>
                <c:pt idx="1248">
                  <c:v>12.97075076</c:v>
                </c:pt>
                <c:pt idx="1249">
                  <c:v>13.748226239999999</c:v>
                </c:pt>
                <c:pt idx="1250">
                  <c:v>13.129444360000001</c:v>
                </c:pt>
                <c:pt idx="1251">
                  <c:v>13.22354852</c:v>
                </c:pt>
                <c:pt idx="1252">
                  <c:v>13.54067264</c:v>
                </c:pt>
                <c:pt idx="1253">
                  <c:v>13.68030244</c:v>
                </c:pt>
                <c:pt idx="1254">
                  <c:v>13.68762802</c:v>
                </c:pt>
                <c:pt idx="1255">
                  <c:v>13.28924217</c:v>
                </c:pt>
                <c:pt idx="1256">
                  <c:v>13.27370442</c:v>
                </c:pt>
                <c:pt idx="1257">
                  <c:v>13.668873209999999</c:v>
                </c:pt>
                <c:pt idx="1258">
                  <c:v>13.11571902</c:v>
                </c:pt>
                <c:pt idx="1259">
                  <c:v>12.95542775</c:v>
                </c:pt>
                <c:pt idx="1260">
                  <c:v>13.02091523</c:v>
                </c:pt>
                <c:pt idx="1261">
                  <c:v>13.231644380000001</c:v>
                </c:pt>
                <c:pt idx="1262">
                  <c:v>13.40522067</c:v>
                </c:pt>
                <c:pt idx="1263">
                  <c:v>13.361722889999999</c:v>
                </c:pt>
                <c:pt idx="1264">
                  <c:v>13.514549369999999</c:v>
                </c:pt>
                <c:pt idx="1265">
                  <c:v>13.71383638</c:v>
                </c:pt>
                <c:pt idx="1266">
                  <c:v>13.638338109999999</c:v>
                </c:pt>
                <c:pt idx="1267">
                  <c:v>13.297168839999999</c:v>
                </c:pt>
                <c:pt idx="1268">
                  <c:v>13.215690779999999</c:v>
                </c:pt>
                <c:pt idx="1269">
                  <c:v>13.13504593</c:v>
                </c:pt>
                <c:pt idx="1270">
                  <c:v>13.230050009999999</c:v>
                </c:pt>
                <c:pt idx="1271">
                  <c:v>12.964177230000001</c:v>
                </c:pt>
                <c:pt idx="1272">
                  <c:v>12.36795452</c:v>
                </c:pt>
                <c:pt idx="1273">
                  <c:v>12.8305536</c:v>
                </c:pt>
                <c:pt idx="1274">
                  <c:v>13.07131233</c:v>
                </c:pt>
                <c:pt idx="1275">
                  <c:v>13.245620779999999</c:v>
                </c:pt>
                <c:pt idx="1276">
                  <c:v>13.112310470000001</c:v>
                </c:pt>
                <c:pt idx="1277">
                  <c:v>13.02887831</c:v>
                </c:pt>
                <c:pt idx="1278">
                  <c:v>13.2960341</c:v>
                </c:pt>
                <c:pt idx="1279">
                  <c:v>13.17048067</c:v>
                </c:pt>
                <c:pt idx="1280">
                  <c:v>13.04474892</c:v>
                </c:pt>
                <c:pt idx="1281">
                  <c:v>13.199958629999999</c:v>
                </c:pt>
                <c:pt idx="1282">
                  <c:v>12.494940270000001</c:v>
                </c:pt>
                <c:pt idx="1283">
                  <c:v>12.40409809</c:v>
                </c:pt>
                <c:pt idx="1284">
                  <c:v>12.182980580000001</c:v>
                </c:pt>
                <c:pt idx="1285">
                  <c:v>12.316976110000001</c:v>
                </c:pt>
                <c:pt idx="1286">
                  <c:v>12.59814839</c:v>
                </c:pt>
                <c:pt idx="1287">
                  <c:v>12.69244207</c:v>
                </c:pt>
                <c:pt idx="1288">
                  <c:v>13.81215033</c:v>
                </c:pt>
                <c:pt idx="1289">
                  <c:v>13.777541469999999</c:v>
                </c:pt>
                <c:pt idx="1290">
                  <c:v>13.8392781</c:v>
                </c:pt>
                <c:pt idx="1291">
                  <c:v>13.767585459999999</c:v>
                </c:pt>
                <c:pt idx="1292">
                  <c:v>13.805237</c:v>
                </c:pt>
                <c:pt idx="1293">
                  <c:v>13.7830745</c:v>
                </c:pt>
                <c:pt idx="1294">
                  <c:v>13.68704533</c:v>
                </c:pt>
                <c:pt idx="1295">
                  <c:v>13.781741309999999</c:v>
                </c:pt>
                <c:pt idx="1296">
                  <c:v>13.83086651</c:v>
                </c:pt>
                <c:pt idx="1297">
                  <c:v>13.924462739999999</c:v>
                </c:pt>
                <c:pt idx="1298">
                  <c:v>13.870114989999999</c:v>
                </c:pt>
                <c:pt idx="1299">
                  <c:v>13.88476934</c:v>
                </c:pt>
                <c:pt idx="1300">
                  <c:v>13.697913420000001</c:v>
                </c:pt>
                <c:pt idx="1301">
                  <c:v>13.538484070000001</c:v>
                </c:pt>
                <c:pt idx="1302">
                  <c:v>13.31041177</c:v>
                </c:pt>
                <c:pt idx="1303">
                  <c:v>13.74274155</c:v>
                </c:pt>
                <c:pt idx="1304">
                  <c:v>13.50693865</c:v>
                </c:pt>
                <c:pt idx="1305">
                  <c:v>13.73775346</c:v>
                </c:pt>
                <c:pt idx="1306">
                  <c:v>13.75190609</c:v>
                </c:pt>
                <c:pt idx="1307">
                  <c:v>13.75899476</c:v>
                </c:pt>
                <c:pt idx="1308">
                  <c:v>13.74749042</c:v>
                </c:pt>
                <c:pt idx="1309">
                  <c:v>13.75454132</c:v>
                </c:pt>
                <c:pt idx="1310">
                  <c:v>13.91837112</c:v>
                </c:pt>
                <c:pt idx="1311">
                  <c:v>14.051768429999999</c:v>
                </c:pt>
                <c:pt idx="1312">
                  <c:v>13.82482315</c:v>
                </c:pt>
                <c:pt idx="1313">
                  <c:v>13.80321876</c:v>
                </c:pt>
                <c:pt idx="1314">
                  <c:v>13.99133945</c:v>
                </c:pt>
                <c:pt idx="1315">
                  <c:v>14.07698499</c:v>
                </c:pt>
                <c:pt idx="1316">
                  <c:v>14.01993994</c:v>
                </c:pt>
                <c:pt idx="1317">
                  <c:v>13.200266839999999</c:v>
                </c:pt>
                <c:pt idx="1318">
                  <c:v>13.135813089999999</c:v>
                </c:pt>
                <c:pt idx="1319">
                  <c:v>13.129339099999999</c:v>
                </c:pt>
                <c:pt idx="1320">
                  <c:v>13.466743409999999</c:v>
                </c:pt>
                <c:pt idx="1321">
                  <c:v>13.555844860000001</c:v>
                </c:pt>
                <c:pt idx="1322">
                  <c:v>13.211734379999999</c:v>
                </c:pt>
                <c:pt idx="1323">
                  <c:v>12.65571621</c:v>
                </c:pt>
                <c:pt idx="1324">
                  <c:v>12.6639648</c:v>
                </c:pt>
                <c:pt idx="1325">
                  <c:v>14.098283840000001</c:v>
                </c:pt>
                <c:pt idx="1326">
                  <c:v>14.206191349999999</c:v>
                </c:pt>
                <c:pt idx="1327">
                  <c:v>13.956225849999999</c:v>
                </c:pt>
              </c:numCache>
            </c:numRef>
          </c:xVal>
          <c:yVal>
            <c:numRef>
              <c:f>ChartData!$I$2:$I$1329</c:f>
              <c:numCache>
                <c:formatCode>General</c:formatCode>
                <c:ptCount val="1328"/>
                <c:pt idx="0">
                  <c:v>9.9311887609999996</c:v>
                </c:pt>
                <c:pt idx="1">
                  <c:v>10.53389451</c:v>
                </c:pt>
                <c:pt idx="2">
                  <c:v>9.9309858660000003</c:v>
                </c:pt>
                <c:pt idx="3">
                  <c:v>9.8136065309999996</c:v>
                </c:pt>
                <c:pt idx="4">
                  <c:v>9.2751297780000002</c:v>
                </c:pt>
                <c:pt idx="5">
                  <c:v>9.4550683719999995</c:v>
                </c:pt>
                <c:pt idx="6">
                  <c:v>9.5968563319999998</c:v>
                </c:pt>
                <c:pt idx="7">
                  <c:v>9.1302245610000003</c:v>
                </c:pt>
                <c:pt idx="8">
                  <c:v>9.07037856</c:v>
                </c:pt>
                <c:pt idx="9">
                  <c:v>9.18556493</c:v>
                </c:pt>
                <c:pt idx="10">
                  <c:v>9.0115031810000001</c:v>
                </c:pt>
                <c:pt idx="11">
                  <c:v>9.1044144120000006</c:v>
                </c:pt>
                <c:pt idx="12">
                  <c:v>9.2090235669999991</c:v>
                </c:pt>
                <c:pt idx="13">
                  <c:v>9.1006124400000008</c:v>
                </c:pt>
                <c:pt idx="14">
                  <c:v>8.7788697669999998</c:v>
                </c:pt>
                <c:pt idx="15">
                  <c:v>8.945314948</c:v>
                </c:pt>
                <c:pt idx="16">
                  <c:v>9.1293894479999995</c:v>
                </c:pt>
                <c:pt idx="17">
                  <c:v>9.1775475879999995</c:v>
                </c:pt>
                <c:pt idx="18">
                  <c:v>9.489528752</c:v>
                </c:pt>
                <c:pt idx="19">
                  <c:v>9.1193100680000008</c:v>
                </c:pt>
                <c:pt idx="20">
                  <c:v>9.4726004960000001</c:v>
                </c:pt>
                <c:pt idx="21">
                  <c:v>9.1009753799999995</c:v>
                </c:pt>
                <c:pt idx="22">
                  <c:v>9.1622415309999994</c:v>
                </c:pt>
                <c:pt idx="23">
                  <c:v>9.2586999320000007</c:v>
                </c:pt>
                <c:pt idx="24">
                  <c:v>9.4136062290000009</c:v>
                </c:pt>
                <c:pt idx="25">
                  <c:v>9.2899673180000004</c:v>
                </c:pt>
                <c:pt idx="26">
                  <c:v>9.1367947600000008</c:v>
                </c:pt>
                <c:pt idx="27">
                  <c:v>8.9615729809999998</c:v>
                </c:pt>
                <c:pt idx="28">
                  <c:v>8.8239933690000001</c:v>
                </c:pt>
                <c:pt idx="29">
                  <c:v>9.0814544220000002</c:v>
                </c:pt>
                <c:pt idx="30">
                  <c:v>9.0447155949999996</c:v>
                </c:pt>
                <c:pt idx="31">
                  <c:v>8.8004763290000003</c:v>
                </c:pt>
                <c:pt idx="32">
                  <c:v>9.1752486040000001</c:v>
                </c:pt>
                <c:pt idx="33">
                  <c:v>9.1501463760000004</c:v>
                </c:pt>
                <c:pt idx="34">
                  <c:v>9.1474349650000004</c:v>
                </c:pt>
                <c:pt idx="35">
                  <c:v>9.384044673</c:v>
                </c:pt>
                <c:pt idx="36">
                  <c:v>9.0850773920000005</c:v>
                </c:pt>
                <c:pt idx="37">
                  <c:v>9.073455439</c:v>
                </c:pt>
                <c:pt idx="38">
                  <c:v>9.5352668230000006</c:v>
                </c:pt>
                <c:pt idx="39">
                  <c:v>9.566182328</c:v>
                </c:pt>
                <c:pt idx="40">
                  <c:v>9.5092651759999995</c:v>
                </c:pt>
                <c:pt idx="41">
                  <c:v>9.2614293579999991</c:v>
                </c:pt>
                <c:pt idx="42">
                  <c:v>9.4492526570000006</c:v>
                </c:pt>
                <c:pt idx="43">
                  <c:v>9.3368518779999992</c:v>
                </c:pt>
                <c:pt idx="44">
                  <c:v>9.4554704699999998</c:v>
                </c:pt>
                <c:pt idx="45">
                  <c:v>9.3311308680000007</c:v>
                </c:pt>
                <c:pt idx="46">
                  <c:v>9.4311155170000003</c:v>
                </c:pt>
                <c:pt idx="47">
                  <c:v>9.2227519079999993</c:v>
                </c:pt>
                <c:pt idx="48">
                  <c:v>9.5985816790000005</c:v>
                </c:pt>
                <c:pt idx="49">
                  <c:v>9.3553201379999997</c:v>
                </c:pt>
                <c:pt idx="50">
                  <c:v>9.2878212720000004</c:v>
                </c:pt>
                <c:pt idx="51">
                  <c:v>9.2323329249999997</c:v>
                </c:pt>
                <c:pt idx="52">
                  <c:v>9.7651645760000001</c:v>
                </c:pt>
                <c:pt idx="53">
                  <c:v>9.498843656</c:v>
                </c:pt>
                <c:pt idx="54">
                  <c:v>10.03381171</c:v>
                </c:pt>
                <c:pt idx="55">
                  <c:v>9.7794360610000002</c:v>
                </c:pt>
                <c:pt idx="56">
                  <c:v>9.5123799120000001</c:v>
                </c:pt>
                <c:pt idx="57">
                  <c:v>9.4559228490000002</c:v>
                </c:pt>
                <c:pt idx="58">
                  <c:v>9.4997924979999997</c:v>
                </c:pt>
                <c:pt idx="59">
                  <c:v>9.5411394680000008</c:v>
                </c:pt>
                <c:pt idx="60">
                  <c:v>9.6511225780000007</c:v>
                </c:pt>
                <c:pt idx="61">
                  <c:v>9.9570929140000004</c:v>
                </c:pt>
                <c:pt idx="62">
                  <c:v>9.6429885629999994</c:v>
                </c:pt>
                <c:pt idx="63">
                  <c:v>10.32695603</c:v>
                </c:pt>
                <c:pt idx="64">
                  <c:v>9.2999849280000007</c:v>
                </c:pt>
                <c:pt idx="65">
                  <c:v>9.7458437870000001</c:v>
                </c:pt>
                <c:pt idx="66">
                  <c:v>10.26131488</c:v>
                </c:pt>
                <c:pt idx="67">
                  <c:v>10.241981279999999</c:v>
                </c:pt>
                <c:pt idx="68">
                  <c:v>10.138128310000001</c:v>
                </c:pt>
                <c:pt idx="69">
                  <c:v>10.31973312</c:v>
                </c:pt>
                <c:pt idx="70">
                  <c:v>10.32273927</c:v>
                </c:pt>
                <c:pt idx="71">
                  <c:v>10.195571449999999</c:v>
                </c:pt>
                <c:pt idx="72">
                  <c:v>10.348725269999999</c:v>
                </c:pt>
                <c:pt idx="73">
                  <c:v>10.707493530000001</c:v>
                </c:pt>
                <c:pt idx="74">
                  <c:v>10.080387719999999</c:v>
                </c:pt>
                <c:pt idx="75">
                  <c:v>10.278786</c:v>
                </c:pt>
                <c:pt idx="76">
                  <c:v>9.8301625989999994</c:v>
                </c:pt>
                <c:pt idx="77">
                  <c:v>11.129990599999999</c:v>
                </c:pt>
                <c:pt idx="78">
                  <c:v>10.02617287</c:v>
                </c:pt>
                <c:pt idx="79">
                  <c:v>9.7701953820000007</c:v>
                </c:pt>
                <c:pt idx="80">
                  <c:v>10.04726883</c:v>
                </c:pt>
                <c:pt idx="81">
                  <c:v>10.013242529999999</c:v>
                </c:pt>
                <c:pt idx="82">
                  <c:v>10.51541954</c:v>
                </c:pt>
                <c:pt idx="83">
                  <c:v>10.56575322</c:v>
                </c:pt>
                <c:pt idx="84">
                  <c:v>10.569581940000001</c:v>
                </c:pt>
                <c:pt idx="85">
                  <c:v>10.913759779999999</c:v>
                </c:pt>
                <c:pt idx="86">
                  <c:v>10.1457234</c:v>
                </c:pt>
                <c:pt idx="87">
                  <c:v>9.6325921399999999</c:v>
                </c:pt>
                <c:pt idx="88">
                  <c:v>9.2772276560000009</c:v>
                </c:pt>
                <c:pt idx="89">
                  <c:v>9.4925442449999995</c:v>
                </c:pt>
                <c:pt idx="90">
                  <c:v>8.7182309139999994</c:v>
                </c:pt>
                <c:pt idx="91">
                  <c:v>9.6340292329999997</c:v>
                </c:pt>
                <c:pt idx="92">
                  <c:v>10.54359034</c:v>
                </c:pt>
                <c:pt idx="93">
                  <c:v>10.57959715</c:v>
                </c:pt>
                <c:pt idx="94">
                  <c:v>9.43347172</c:v>
                </c:pt>
                <c:pt idx="95">
                  <c:v>9.2450119439999998</c:v>
                </c:pt>
                <c:pt idx="96">
                  <c:v>9.0431906790000003</c:v>
                </c:pt>
                <c:pt idx="97">
                  <c:v>9.5006433520000009</c:v>
                </c:pt>
                <c:pt idx="98">
                  <c:v>9.6069424699999999</c:v>
                </c:pt>
                <c:pt idx="99">
                  <c:v>10.173620140000001</c:v>
                </c:pt>
                <c:pt idx="100">
                  <c:v>9.0222865240000001</c:v>
                </c:pt>
                <c:pt idx="101">
                  <c:v>9.6598144619999999</c:v>
                </c:pt>
                <c:pt idx="102">
                  <c:v>9.4776562670000004</c:v>
                </c:pt>
                <c:pt idx="103">
                  <c:v>9.3079691869999994</c:v>
                </c:pt>
                <c:pt idx="104">
                  <c:v>8.8184621629999995</c:v>
                </c:pt>
                <c:pt idx="105">
                  <c:v>8.7874216940000007</c:v>
                </c:pt>
                <c:pt idx="106">
                  <c:v>9.2497152039999992</c:v>
                </c:pt>
                <c:pt idx="107">
                  <c:v>8.7500818880000004</c:v>
                </c:pt>
                <c:pt idx="108">
                  <c:v>8.9187511589999993</c:v>
                </c:pt>
                <c:pt idx="109">
                  <c:v>8.8618080199999998</c:v>
                </c:pt>
                <c:pt idx="110">
                  <c:v>9.1601976690000004</c:v>
                </c:pt>
                <c:pt idx="111">
                  <c:v>9.1376914720000002</c:v>
                </c:pt>
                <c:pt idx="112">
                  <c:v>9.1045250840000005</c:v>
                </c:pt>
                <c:pt idx="113">
                  <c:v>8.7419365990000006</c:v>
                </c:pt>
                <c:pt idx="114">
                  <c:v>8.8079030039999999</c:v>
                </c:pt>
                <c:pt idx="115">
                  <c:v>8.9963575389999999</c:v>
                </c:pt>
                <c:pt idx="116">
                  <c:v>9.3340661869999995</c:v>
                </c:pt>
                <c:pt idx="117">
                  <c:v>8.9994730290000007</c:v>
                </c:pt>
                <c:pt idx="118">
                  <c:v>9.3135712109999993</c:v>
                </c:pt>
                <c:pt idx="119">
                  <c:v>9.0428943440000005</c:v>
                </c:pt>
                <c:pt idx="120">
                  <c:v>8.9756193910000004</c:v>
                </c:pt>
                <c:pt idx="121">
                  <c:v>8.5677572059999996</c:v>
                </c:pt>
                <c:pt idx="122">
                  <c:v>9.1993312889999999</c:v>
                </c:pt>
                <c:pt idx="123">
                  <c:v>9.2334976900000001</c:v>
                </c:pt>
                <c:pt idx="124">
                  <c:v>9.1679357229999994</c:v>
                </c:pt>
                <c:pt idx="125">
                  <c:v>8.9881730569999991</c:v>
                </c:pt>
                <c:pt idx="126">
                  <c:v>9.0851587479999996</c:v>
                </c:pt>
                <c:pt idx="127">
                  <c:v>8.7860409690000001</c:v>
                </c:pt>
                <c:pt idx="128">
                  <c:v>8.4987540940000006</c:v>
                </c:pt>
                <c:pt idx="129">
                  <c:v>8.8902574669999996</c:v>
                </c:pt>
                <c:pt idx="130">
                  <c:v>9.0130899099999997</c:v>
                </c:pt>
                <c:pt idx="131">
                  <c:v>9.2349644939999997</c:v>
                </c:pt>
                <c:pt idx="132">
                  <c:v>9.3073499260000006</c:v>
                </c:pt>
                <c:pt idx="133">
                  <c:v>9.0327842999999994</c:v>
                </c:pt>
                <c:pt idx="134">
                  <c:v>9.9427338400000007</c:v>
                </c:pt>
                <c:pt idx="135">
                  <c:v>10.30158608</c:v>
                </c:pt>
                <c:pt idx="136">
                  <c:v>10.619014849999999</c:v>
                </c:pt>
                <c:pt idx="137">
                  <c:v>10.47257626</c:v>
                </c:pt>
                <c:pt idx="138">
                  <c:v>9.5548231189999999</c:v>
                </c:pt>
                <c:pt idx="139">
                  <c:v>10.021569850000001</c:v>
                </c:pt>
                <c:pt idx="140">
                  <c:v>9.9884789749999996</c:v>
                </c:pt>
                <c:pt idx="141">
                  <c:v>10.43476538</c:v>
                </c:pt>
                <c:pt idx="142">
                  <c:v>9.5279597060000008</c:v>
                </c:pt>
                <c:pt idx="143">
                  <c:v>9.6846515919999998</c:v>
                </c:pt>
                <c:pt idx="144">
                  <c:v>9.7028878750000001</c:v>
                </c:pt>
                <c:pt idx="145">
                  <c:v>9.5931564399999996</c:v>
                </c:pt>
                <c:pt idx="146">
                  <c:v>9.4140080800000003</c:v>
                </c:pt>
                <c:pt idx="147">
                  <c:v>8.9031865670000006</c:v>
                </c:pt>
                <c:pt idx="148">
                  <c:v>9.3934090099999992</c:v>
                </c:pt>
                <c:pt idx="149">
                  <c:v>9.8512772799999997</c:v>
                </c:pt>
                <c:pt idx="150">
                  <c:v>8.9666753729999993</c:v>
                </c:pt>
                <c:pt idx="151">
                  <c:v>8.9490897010000001</c:v>
                </c:pt>
                <c:pt idx="152">
                  <c:v>9.4216045410000007</c:v>
                </c:pt>
                <c:pt idx="153">
                  <c:v>9.5448443199999993</c:v>
                </c:pt>
                <c:pt idx="154">
                  <c:v>9.2534179830000003</c:v>
                </c:pt>
                <c:pt idx="155">
                  <c:v>9.4774094640000008</c:v>
                </c:pt>
                <c:pt idx="156">
                  <c:v>9.403096691</c:v>
                </c:pt>
                <c:pt idx="157">
                  <c:v>9.5979688539999994</c:v>
                </c:pt>
                <c:pt idx="158">
                  <c:v>8.9778668100000001</c:v>
                </c:pt>
                <c:pt idx="159">
                  <c:v>9.6976157230000002</c:v>
                </c:pt>
                <c:pt idx="160">
                  <c:v>9.2737523670000002</c:v>
                </c:pt>
                <c:pt idx="161">
                  <c:v>9.7497363539999995</c:v>
                </c:pt>
                <c:pt idx="162">
                  <c:v>9.1037488870000001</c:v>
                </c:pt>
                <c:pt idx="163">
                  <c:v>8.7657333850000008</c:v>
                </c:pt>
                <c:pt idx="164">
                  <c:v>9.0333036670000002</c:v>
                </c:pt>
                <c:pt idx="165">
                  <c:v>9.0127470259999996</c:v>
                </c:pt>
                <c:pt idx="166">
                  <c:v>9.2890081569999996</c:v>
                </c:pt>
                <c:pt idx="167">
                  <c:v>9.3828210419999998</c:v>
                </c:pt>
                <c:pt idx="168">
                  <c:v>9.0294611979999999</c:v>
                </c:pt>
                <c:pt idx="169">
                  <c:v>8.7429846189999996</c:v>
                </c:pt>
                <c:pt idx="170">
                  <c:v>8.8339586059999995</c:v>
                </c:pt>
                <c:pt idx="171">
                  <c:v>8.7608867240000006</c:v>
                </c:pt>
                <c:pt idx="172">
                  <c:v>8.5328500710000004</c:v>
                </c:pt>
                <c:pt idx="173">
                  <c:v>8.7401590309999992</c:v>
                </c:pt>
                <c:pt idx="174">
                  <c:v>9.1045241140000002</c:v>
                </c:pt>
                <c:pt idx="175">
                  <c:v>8.8066889530000001</c:v>
                </c:pt>
                <c:pt idx="176">
                  <c:v>9.3313572150000006</c:v>
                </c:pt>
                <c:pt idx="177">
                  <c:v>9.2108204590000007</c:v>
                </c:pt>
                <c:pt idx="178">
                  <c:v>8.4305960239999997</c:v>
                </c:pt>
                <c:pt idx="179">
                  <c:v>8.8400064960000009</c:v>
                </c:pt>
                <c:pt idx="180">
                  <c:v>8.5353858749999993</c:v>
                </c:pt>
                <c:pt idx="181">
                  <c:v>8.8026648030000008</c:v>
                </c:pt>
                <c:pt idx="182">
                  <c:v>8.5377958950000004</c:v>
                </c:pt>
                <c:pt idx="183">
                  <c:v>8.579008559</c:v>
                </c:pt>
                <c:pt idx="184">
                  <c:v>8.8938679189999998</c:v>
                </c:pt>
                <c:pt idx="185">
                  <c:v>8.8843736599999996</c:v>
                </c:pt>
                <c:pt idx="186">
                  <c:v>7.9033897099999999</c:v>
                </c:pt>
                <c:pt idx="187">
                  <c:v>8.0017257140000009</c:v>
                </c:pt>
                <c:pt idx="188">
                  <c:v>7.9239488859999998</c:v>
                </c:pt>
                <c:pt idx="189">
                  <c:v>8.0207539420000007</c:v>
                </c:pt>
                <c:pt idx="190">
                  <c:v>7.7878828200000001</c:v>
                </c:pt>
                <c:pt idx="191">
                  <c:v>8.1590167890000007</c:v>
                </c:pt>
                <c:pt idx="192">
                  <c:v>8.3789760619999996</c:v>
                </c:pt>
                <c:pt idx="193">
                  <c:v>8.2868276299999994</c:v>
                </c:pt>
                <c:pt idx="194">
                  <c:v>8.2008421540000001</c:v>
                </c:pt>
                <c:pt idx="195">
                  <c:v>7.8717535339999998</c:v>
                </c:pt>
                <c:pt idx="196">
                  <c:v>7.9087178070000004</c:v>
                </c:pt>
                <c:pt idx="197">
                  <c:v>7.9985400689999997</c:v>
                </c:pt>
                <c:pt idx="198">
                  <c:v>8.0786812680000004</c:v>
                </c:pt>
                <c:pt idx="199">
                  <c:v>7.981305925</c:v>
                </c:pt>
                <c:pt idx="200">
                  <c:v>8.2972589160000005</c:v>
                </c:pt>
                <c:pt idx="201">
                  <c:v>7.968863356</c:v>
                </c:pt>
                <c:pt idx="202">
                  <c:v>7.8647210320000003</c:v>
                </c:pt>
                <c:pt idx="203">
                  <c:v>8.1008272950000002</c:v>
                </c:pt>
                <c:pt idx="204">
                  <c:v>8.0391492329999998</c:v>
                </c:pt>
                <c:pt idx="205">
                  <c:v>7.9741460100000001</c:v>
                </c:pt>
                <c:pt idx="206">
                  <c:v>8.1036141500000003</c:v>
                </c:pt>
                <c:pt idx="207">
                  <c:v>8.010732355</c:v>
                </c:pt>
                <c:pt idx="208">
                  <c:v>8.0165572140000005</c:v>
                </c:pt>
                <c:pt idx="209">
                  <c:v>8.3949708780000005</c:v>
                </c:pt>
                <c:pt idx="210">
                  <c:v>7.9002140609999998</c:v>
                </c:pt>
                <c:pt idx="211">
                  <c:v>8.1548031129999998</c:v>
                </c:pt>
                <c:pt idx="212">
                  <c:v>8.1663045319999998</c:v>
                </c:pt>
                <c:pt idx="213">
                  <c:v>8.8946692249999995</c:v>
                </c:pt>
                <c:pt idx="214">
                  <c:v>8.6337381989999997</c:v>
                </c:pt>
                <c:pt idx="215">
                  <c:v>8.5672988270000001</c:v>
                </c:pt>
                <c:pt idx="216">
                  <c:v>8.9304500749999995</c:v>
                </c:pt>
                <c:pt idx="217">
                  <c:v>9.0060640620000001</c:v>
                </c:pt>
                <c:pt idx="218">
                  <c:v>8.8140574839999992</c:v>
                </c:pt>
                <c:pt idx="219">
                  <c:v>8.3644695939999991</c:v>
                </c:pt>
                <c:pt idx="220">
                  <c:v>8.5456400640000005</c:v>
                </c:pt>
                <c:pt idx="221">
                  <c:v>8.7481174710000005</c:v>
                </c:pt>
                <c:pt idx="222">
                  <c:v>8.4773001019999992</c:v>
                </c:pt>
                <c:pt idx="223">
                  <c:v>8.3435258809999997</c:v>
                </c:pt>
                <c:pt idx="224">
                  <c:v>8.1946587829999995</c:v>
                </c:pt>
                <c:pt idx="225">
                  <c:v>8.2150450549999992</c:v>
                </c:pt>
                <c:pt idx="226">
                  <c:v>8.0748586469999992</c:v>
                </c:pt>
                <c:pt idx="227">
                  <c:v>8.2922540199999997</c:v>
                </c:pt>
                <c:pt idx="228">
                  <c:v>8.2569460689999996</c:v>
                </c:pt>
                <c:pt idx="229">
                  <c:v>8.4392646710000001</c:v>
                </c:pt>
                <c:pt idx="230">
                  <c:v>8.2856416480000004</c:v>
                </c:pt>
                <c:pt idx="231">
                  <c:v>7.9857799790000001</c:v>
                </c:pt>
                <c:pt idx="232">
                  <c:v>8.0490788319999993</c:v>
                </c:pt>
                <c:pt idx="233">
                  <c:v>8.1894418919999996</c:v>
                </c:pt>
                <c:pt idx="234">
                  <c:v>8.0837043770000001</c:v>
                </c:pt>
                <c:pt idx="235">
                  <c:v>8.3452028400000007</c:v>
                </c:pt>
                <c:pt idx="236">
                  <c:v>8.5081346870000001</c:v>
                </c:pt>
                <c:pt idx="237">
                  <c:v>8.5621224950000006</c:v>
                </c:pt>
                <c:pt idx="238">
                  <c:v>8.5122857839999995</c:v>
                </c:pt>
                <c:pt idx="239">
                  <c:v>8.6284084459999999</c:v>
                </c:pt>
                <c:pt idx="240">
                  <c:v>8.3260075629999992</c:v>
                </c:pt>
                <c:pt idx="241">
                  <c:v>8.4576407679999992</c:v>
                </c:pt>
                <c:pt idx="242">
                  <c:v>8.4469957779999998</c:v>
                </c:pt>
                <c:pt idx="243">
                  <c:v>8.4124241820000005</c:v>
                </c:pt>
                <c:pt idx="244">
                  <c:v>8.6769103849999993</c:v>
                </c:pt>
                <c:pt idx="245">
                  <c:v>9.2132181899999992</c:v>
                </c:pt>
                <c:pt idx="246">
                  <c:v>8.9584846690000006</c:v>
                </c:pt>
                <c:pt idx="247">
                  <c:v>8.8894280830000003</c:v>
                </c:pt>
                <c:pt idx="248">
                  <c:v>8.5332958810000008</c:v>
                </c:pt>
                <c:pt idx="249">
                  <c:v>9.0065980339999996</c:v>
                </c:pt>
                <c:pt idx="250">
                  <c:v>8.7065767009999995</c:v>
                </c:pt>
                <c:pt idx="251">
                  <c:v>8.7221555930000001</c:v>
                </c:pt>
                <c:pt idx="252">
                  <c:v>8.7743503710000006</c:v>
                </c:pt>
                <c:pt idx="253">
                  <c:v>9.0270726499999991</c:v>
                </c:pt>
                <c:pt idx="254">
                  <c:v>9.1106308990000002</c:v>
                </c:pt>
                <c:pt idx="255">
                  <c:v>9.062825621</c:v>
                </c:pt>
                <c:pt idx="256">
                  <c:v>9.1139417970000007</c:v>
                </c:pt>
                <c:pt idx="257">
                  <c:v>8.7808202140000002</c:v>
                </c:pt>
                <c:pt idx="258">
                  <c:v>8.9633749460000001</c:v>
                </c:pt>
                <c:pt idx="259">
                  <c:v>8.5269256500000008</c:v>
                </c:pt>
                <c:pt idx="260">
                  <c:v>8.0127701239999993</c:v>
                </c:pt>
                <c:pt idx="261">
                  <c:v>8.4148438369999994</c:v>
                </c:pt>
                <c:pt idx="262">
                  <c:v>8.2239415610000002</c:v>
                </c:pt>
                <c:pt idx="263">
                  <c:v>8.3786792470000009</c:v>
                </c:pt>
                <c:pt idx="264">
                  <c:v>9.6517184979999993</c:v>
                </c:pt>
                <c:pt idx="265">
                  <c:v>9.8197791730000006</c:v>
                </c:pt>
                <c:pt idx="266">
                  <c:v>9.6956095510000004</c:v>
                </c:pt>
                <c:pt idx="267">
                  <c:v>9.9097249769999998</c:v>
                </c:pt>
                <c:pt idx="268">
                  <c:v>9.9356685410000001</c:v>
                </c:pt>
                <c:pt idx="269">
                  <c:v>10.09599482</c:v>
                </c:pt>
                <c:pt idx="270">
                  <c:v>10.19877677</c:v>
                </c:pt>
                <c:pt idx="271">
                  <c:v>10.870554820000001</c:v>
                </c:pt>
                <c:pt idx="272">
                  <c:v>9.8996515939999998</c:v>
                </c:pt>
                <c:pt idx="273">
                  <c:v>8.578868387</c:v>
                </c:pt>
                <c:pt idx="274">
                  <c:v>9.8905649560000004</c:v>
                </c:pt>
                <c:pt idx="275">
                  <c:v>9.9158199269999994</c:v>
                </c:pt>
                <c:pt idx="276">
                  <c:v>9.4671943200000008</c:v>
                </c:pt>
                <c:pt idx="277">
                  <c:v>8.8792603569999997</c:v>
                </c:pt>
                <c:pt idx="278">
                  <c:v>8.9577184509999999</c:v>
                </c:pt>
                <c:pt idx="279">
                  <c:v>9.2396675459999997</c:v>
                </c:pt>
                <c:pt idx="280">
                  <c:v>9.211498873</c:v>
                </c:pt>
                <c:pt idx="281">
                  <c:v>8.4780831709999998</c:v>
                </c:pt>
                <c:pt idx="282">
                  <c:v>8.7309041270000005</c:v>
                </c:pt>
                <c:pt idx="283">
                  <c:v>8.7253479919999997</c:v>
                </c:pt>
                <c:pt idx="284">
                  <c:v>8.42125229</c:v>
                </c:pt>
                <c:pt idx="285">
                  <c:v>8.7027790280000001</c:v>
                </c:pt>
                <c:pt idx="286">
                  <c:v>8.7842241699999999</c:v>
                </c:pt>
                <c:pt idx="287">
                  <c:v>8.9751798239999996</c:v>
                </c:pt>
                <c:pt idx="288">
                  <c:v>9.1385280719999997</c:v>
                </c:pt>
                <c:pt idx="289">
                  <c:v>8.7624316649999994</c:v>
                </c:pt>
                <c:pt idx="290">
                  <c:v>9.3051128789999993</c:v>
                </c:pt>
                <c:pt idx="291">
                  <c:v>8.8486123580000005</c:v>
                </c:pt>
                <c:pt idx="292">
                  <c:v>8.9392766580000007</c:v>
                </c:pt>
                <c:pt idx="293">
                  <c:v>8.5956825979999998</c:v>
                </c:pt>
                <c:pt idx="294">
                  <c:v>8.7650401030000005</c:v>
                </c:pt>
                <c:pt idx="295">
                  <c:v>8.5172276940000007</c:v>
                </c:pt>
                <c:pt idx="296">
                  <c:v>8.4320995029999999</c:v>
                </c:pt>
                <c:pt idx="297">
                  <c:v>8.7457855799999997</c:v>
                </c:pt>
                <c:pt idx="298">
                  <c:v>8.8243420669999999</c:v>
                </c:pt>
                <c:pt idx="299">
                  <c:v>8.7058666280000008</c:v>
                </c:pt>
                <c:pt idx="300">
                  <c:v>8.5687108340000009</c:v>
                </c:pt>
                <c:pt idx="301">
                  <c:v>9.0071129610000007</c:v>
                </c:pt>
                <c:pt idx="302">
                  <c:v>8.9773151959999993</c:v>
                </c:pt>
                <c:pt idx="303">
                  <c:v>7.9574675060000004</c:v>
                </c:pt>
                <c:pt idx="304">
                  <c:v>8.0369398790000002</c:v>
                </c:pt>
                <c:pt idx="305">
                  <c:v>8.2300882620000007</c:v>
                </c:pt>
                <c:pt idx="306">
                  <c:v>8.6615585020000001</c:v>
                </c:pt>
                <c:pt idx="307">
                  <c:v>8.4832065199999995</c:v>
                </c:pt>
                <c:pt idx="308">
                  <c:v>8.6006978709999995</c:v>
                </c:pt>
                <c:pt idx="309">
                  <c:v>8.2147400659999992</c:v>
                </c:pt>
                <c:pt idx="310">
                  <c:v>8.6302445750000008</c:v>
                </c:pt>
                <c:pt idx="311">
                  <c:v>8.5715524819999995</c:v>
                </c:pt>
                <c:pt idx="312">
                  <c:v>8.2593852830000003</c:v>
                </c:pt>
                <c:pt idx="313">
                  <c:v>8.6454908140000004</c:v>
                </c:pt>
                <c:pt idx="314">
                  <c:v>8.5217705630000005</c:v>
                </c:pt>
                <c:pt idx="315">
                  <c:v>8.178276383</c:v>
                </c:pt>
                <c:pt idx="316">
                  <c:v>8.2786363289999993</c:v>
                </c:pt>
                <c:pt idx="317">
                  <c:v>8.1014046630000003</c:v>
                </c:pt>
                <c:pt idx="318">
                  <c:v>8.1739157430000002</c:v>
                </c:pt>
                <c:pt idx="319">
                  <c:v>8.2854851979999999</c:v>
                </c:pt>
                <c:pt idx="320">
                  <c:v>8.0258905439999992</c:v>
                </c:pt>
                <c:pt idx="321">
                  <c:v>8.2083514609999995</c:v>
                </c:pt>
                <c:pt idx="322">
                  <c:v>8.3421191300000004</c:v>
                </c:pt>
                <c:pt idx="323">
                  <c:v>8.853492438</c:v>
                </c:pt>
                <c:pt idx="324">
                  <c:v>8.5856186450000003</c:v>
                </c:pt>
                <c:pt idx="325">
                  <c:v>8.7667012010000001</c:v>
                </c:pt>
                <c:pt idx="326">
                  <c:v>8.8319414520000006</c:v>
                </c:pt>
                <c:pt idx="327">
                  <c:v>8.4862158379999997</c:v>
                </c:pt>
                <c:pt idx="328">
                  <c:v>8.4280131730000001</c:v>
                </c:pt>
                <c:pt idx="329">
                  <c:v>8.5255189409999996</c:v>
                </c:pt>
                <c:pt idx="330">
                  <c:v>8.6091638459999995</c:v>
                </c:pt>
                <c:pt idx="331">
                  <c:v>8.2308397269999993</c:v>
                </c:pt>
                <c:pt idx="332">
                  <c:v>8.4795107380000001</c:v>
                </c:pt>
                <c:pt idx="333">
                  <c:v>7.7376949679999996</c:v>
                </c:pt>
                <c:pt idx="334">
                  <c:v>8.4888925769999997</c:v>
                </c:pt>
                <c:pt idx="335">
                  <c:v>8.3947646979999995</c:v>
                </c:pt>
                <c:pt idx="336">
                  <c:v>8.1161297870000002</c:v>
                </c:pt>
                <c:pt idx="337">
                  <c:v>8.1981988809999997</c:v>
                </c:pt>
                <c:pt idx="338">
                  <c:v>8.2009234489999994</c:v>
                </c:pt>
                <c:pt idx="339">
                  <c:v>8.091445384</c:v>
                </c:pt>
                <c:pt idx="340">
                  <c:v>8.0702144380000007</c:v>
                </c:pt>
                <c:pt idx="341">
                  <c:v>8.1741446740000008</c:v>
                </c:pt>
                <c:pt idx="342">
                  <c:v>8.0210524450000005</c:v>
                </c:pt>
                <c:pt idx="343">
                  <c:v>7.897336041</c:v>
                </c:pt>
                <c:pt idx="344">
                  <c:v>7.8737684300000002</c:v>
                </c:pt>
                <c:pt idx="345">
                  <c:v>8.1405835589999995</c:v>
                </c:pt>
                <c:pt idx="346">
                  <c:v>7.5947385049999996</c:v>
                </c:pt>
                <c:pt idx="347">
                  <c:v>7.7822549600000004</c:v>
                </c:pt>
                <c:pt idx="348">
                  <c:v>7.7838029750000004</c:v>
                </c:pt>
                <c:pt idx="349">
                  <c:v>7.910567865</c:v>
                </c:pt>
                <c:pt idx="350">
                  <c:v>7.9868186400000001</c:v>
                </c:pt>
                <c:pt idx="351">
                  <c:v>7.9532337200000001</c:v>
                </c:pt>
                <c:pt idx="352">
                  <c:v>8.5308399290000008</c:v>
                </c:pt>
                <c:pt idx="353">
                  <c:v>8.2205324520000005</c:v>
                </c:pt>
                <c:pt idx="354">
                  <c:v>8.2931007619999999</c:v>
                </c:pt>
                <c:pt idx="355">
                  <c:v>8.8124868939999992</c:v>
                </c:pt>
                <c:pt idx="356">
                  <c:v>8.4847089659999995</c:v>
                </c:pt>
                <c:pt idx="357">
                  <c:v>8.5639299990000008</c:v>
                </c:pt>
                <c:pt idx="358">
                  <c:v>8.5440397019999992</c:v>
                </c:pt>
                <c:pt idx="359">
                  <c:v>8.7972942080000003</c:v>
                </c:pt>
                <c:pt idx="360">
                  <c:v>9.2226223469999997</c:v>
                </c:pt>
                <c:pt idx="361">
                  <c:v>8.646672143</c:v>
                </c:pt>
                <c:pt idx="362">
                  <c:v>8.5851927749999994</c:v>
                </c:pt>
                <c:pt idx="363">
                  <c:v>8.426416176</c:v>
                </c:pt>
                <c:pt idx="364">
                  <c:v>8.9847827779999996</c:v>
                </c:pt>
                <c:pt idx="365">
                  <c:v>8.6124730950000004</c:v>
                </c:pt>
                <c:pt idx="366">
                  <c:v>7.7273149569999999</c:v>
                </c:pt>
                <c:pt idx="367">
                  <c:v>7.996219913</c:v>
                </c:pt>
                <c:pt idx="368">
                  <c:v>8.6396662509999995</c:v>
                </c:pt>
                <c:pt idx="369">
                  <c:v>8.3545564189999997</c:v>
                </c:pt>
                <c:pt idx="370">
                  <c:v>7.8889532889999998</c:v>
                </c:pt>
                <c:pt idx="371">
                  <c:v>7.9705249589999996</c:v>
                </c:pt>
                <c:pt idx="372">
                  <c:v>9.0935046859999993</c:v>
                </c:pt>
                <c:pt idx="373">
                  <c:v>8.8346690619999997</c:v>
                </c:pt>
                <c:pt idx="374">
                  <c:v>8.7934089150000005</c:v>
                </c:pt>
                <c:pt idx="375">
                  <c:v>8.9955115659999993</c:v>
                </c:pt>
                <c:pt idx="376">
                  <c:v>8.9613270780000001</c:v>
                </c:pt>
                <c:pt idx="377">
                  <c:v>8.7306929190000009</c:v>
                </c:pt>
                <c:pt idx="378">
                  <c:v>8.6047079130000004</c:v>
                </c:pt>
                <c:pt idx="379">
                  <c:v>9.0737674350000006</c:v>
                </c:pt>
                <c:pt idx="380">
                  <c:v>8.9584249099999997</c:v>
                </c:pt>
                <c:pt idx="381">
                  <c:v>8.7094515710000007</c:v>
                </c:pt>
                <c:pt idx="382">
                  <c:v>8.9396704640000006</c:v>
                </c:pt>
                <c:pt idx="383">
                  <c:v>9.4602840369999992</c:v>
                </c:pt>
                <c:pt idx="384">
                  <c:v>9.3083037179999994</c:v>
                </c:pt>
                <c:pt idx="385">
                  <c:v>9.3604616020000009</c:v>
                </c:pt>
                <c:pt idx="386">
                  <c:v>9.5951713600000001</c:v>
                </c:pt>
                <c:pt idx="387">
                  <c:v>9.0663298329999993</c:v>
                </c:pt>
                <c:pt idx="388">
                  <c:v>9.654902023</c:v>
                </c:pt>
                <c:pt idx="389">
                  <c:v>9.4535584739999994</c:v>
                </c:pt>
                <c:pt idx="390">
                  <c:v>9.2715382450000003</c:v>
                </c:pt>
                <c:pt idx="391">
                  <c:v>9.2868884850000004</c:v>
                </c:pt>
                <c:pt idx="392">
                  <c:v>9.4637553860000008</c:v>
                </c:pt>
                <c:pt idx="393">
                  <c:v>9.3013763150000006</c:v>
                </c:pt>
                <c:pt idx="394">
                  <c:v>9.2958376220000005</c:v>
                </c:pt>
                <c:pt idx="395">
                  <c:v>9.2759582680000001</c:v>
                </c:pt>
                <c:pt idx="396">
                  <c:v>9.6205029809999996</c:v>
                </c:pt>
                <c:pt idx="397">
                  <c:v>9.5628011690000001</c:v>
                </c:pt>
                <c:pt idx="398">
                  <c:v>9.6857730540000002</c:v>
                </c:pt>
                <c:pt idx="399">
                  <c:v>9.7310162509999998</c:v>
                </c:pt>
                <c:pt idx="400">
                  <c:v>9.3580761179999996</c:v>
                </c:pt>
                <c:pt idx="401">
                  <c:v>9.9606851499999998</c:v>
                </c:pt>
                <c:pt idx="402">
                  <c:v>10.19101936</c:v>
                </c:pt>
                <c:pt idx="403">
                  <c:v>10.11056808</c:v>
                </c:pt>
                <c:pt idx="404">
                  <c:v>10.309130809999999</c:v>
                </c:pt>
                <c:pt idx="405">
                  <c:v>10.05557765</c:v>
                </c:pt>
                <c:pt idx="406">
                  <c:v>9.8929796589999999</c:v>
                </c:pt>
                <c:pt idx="407">
                  <c:v>8.9744202749999999</c:v>
                </c:pt>
                <c:pt idx="408">
                  <c:v>9.4791053069999993</c:v>
                </c:pt>
                <c:pt idx="409">
                  <c:v>9.2752611569999992</c:v>
                </c:pt>
                <c:pt idx="410">
                  <c:v>8.6467232359999997</c:v>
                </c:pt>
                <c:pt idx="411">
                  <c:v>8.7932046479999997</c:v>
                </c:pt>
                <c:pt idx="412">
                  <c:v>8.9652426619999996</c:v>
                </c:pt>
                <c:pt idx="413">
                  <c:v>9.1769439029999997</c:v>
                </c:pt>
                <c:pt idx="414">
                  <c:v>9.3290250859999997</c:v>
                </c:pt>
                <c:pt idx="415">
                  <c:v>9.3047575120000001</c:v>
                </c:pt>
                <c:pt idx="416">
                  <c:v>9.2699341880000006</c:v>
                </c:pt>
                <c:pt idx="417">
                  <c:v>9.2986697550000006</c:v>
                </c:pt>
                <c:pt idx="418">
                  <c:v>8.8385364719999995</c:v>
                </c:pt>
                <c:pt idx="419">
                  <c:v>9.7723735260000009</c:v>
                </c:pt>
                <c:pt idx="420">
                  <c:v>9.6186378309999991</c:v>
                </c:pt>
                <c:pt idx="421">
                  <c:v>8.8966544400000007</c:v>
                </c:pt>
                <c:pt idx="422">
                  <c:v>9.3877758329999992</c:v>
                </c:pt>
                <c:pt idx="423">
                  <c:v>9.4820436770000001</c:v>
                </c:pt>
                <c:pt idx="424">
                  <c:v>9.1344184320000004</c:v>
                </c:pt>
                <c:pt idx="425">
                  <c:v>8.8798109200000006</c:v>
                </c:pt>
                <c:pt idx="426">
                  <c:v>9.3184445080000007</c:v>
                </c:pt>
                <c:pt idx="427">
                  <c:v>8.9684939210000003</c:v>
                </c:pt>
                <c:pt idx="428">
                  <c:v>9.3358186589999992</c:v>
                </c:pt>
                <c:pt idx="429">
                  <c:v>9.2776248779999992</c:v>
                </c:pt>
                <c:pt idx="430">
                  <c:v>9.2248557550000001</c:v>
                </c:pt>
                <c:pt idx="431">
                  <c:v>8.9627436940000003</c:v>
                </c:pt>
                <c:pt idx="432">
                  <c:v>9.2395817319999995</c:v>
                </c:pt>
                <c:pt idx="433">
                  <c:v>8.7564881319999994</c:v>
                </c:pt>
                <c:pt idx="434">
                  <c:v>8.2415078499999996</c:v>
                </c:pt>
                <c:pt idx="435">
                  <c:v>8.7694728509999997</c:v>
                </c:pt>
                <c:pt idx="436">
                  <c:v>9.2937213930000002</c:v>
                </c:pt>
                <c:pt idx="437">
                  <c:v>9.7656233409999995</c:v>
                </c:pt>
                <c:pt idx="438">
                  <c:v>9.2443494610000005</c:v>
                </c:pt>
                <c:pt idx="439">
                  <c:v>8.8221928690000002</c:v>
                </c:pt>
                <c:pt idx="440">
                  <c:v>8.7915815649999995</c:v>
                </c:pt>
                <c:pt idx="441">
                  <c:v>9.2687586490000005</c:v>
                </c:pt>
                <c:pt idx="442">
                  <c:v>8.9951939359999997</c:v>
                </c:pt>
                <c:pt idx="443">
                  <c:v>8.9077414239999992</c:v>
                </c:pt>
                <c:pt idx="444">
                  <c:v>8.7203559629999994</c:v>
                </c:pt>
                <c:pt idx="445">
                  <c:v>8.9149700670000005</c:v>
                </c:pt>
                <c:pt idx="446">
                  <c:v>8.9340451880000007</c:v>
                </c:pt>
                <c:pt idx="447">
                  <c:v>9.0026032629999992</c:v>
                </c:pt>
                <c:pt idx="448">
                  <c:v>9.2441407259999995</c:v>
                </c:pt>
                <c:pt idx="449">
                  <c:v>9.4015215340000005</c:v>
                </c:pt>
                <c:pt idx="450">
                  <c:v>9.4119144349999999</c:v>
                </c:pt>
                <c:pt idx="451">
                  <c:v>9.4150071040000007</c:v>
                </c:pt>
                <c:pt idx="452">
                  <c:v>8.5225033690000007</c:v>
                </c:pt>
                <c:pt idx="453">
                  <c:v>9.1271174330000004</c:v>
                </c:pt>
                <c:pt idx="454">
                  <c:v>8.8645946210000002</c:v>
                </c:pt>
                <c:pt idx="455">
                  <c:v>8.6877078720000007</c:v>
                </c:pt>
                <c:pt idx="456">
                  <c:v>8.8576052799999996</c:v>
                </c:pt>
                <c:pt idx="457">
                  <c:v>9.0254577010000006</c:v>
                </c:pt>
                <c:pt idx="458">
                  <c:v>8.5972748909999996</c:v>
                </c:pt>
                <c:pt idx="459">
                  <c:v>8.7060718680000004</c:v>
                </c:pt>
                <c:pt idx="460">
                  <c:v>8.4447527549999997</c:v>
                </c:pt>
                <c:pt idx="461">
                  <c:v>9.0580060069999995</c:v>
                </c:pt>
                <c:pt idx="462">
                  <c:v>8.6733186040000003</c:v>
                </c:pt>
                <c:pt idx="463">
                  <c:v>8.9475188689999996</c:v>
                </c:pt>
                <c:pt idx="464">
                  <c:v>8.5574636440000003</c:v>
                </c:pt>
                <c:pt idx="465">
                  <c:v>8.6384425710000006</c:v>
                </c:pt>
                <c:pt idx="466">
                  <c:v>8.4941074660000009</c:v>
                </c:pt>
                <c:pt idx="467">
                  <c:v>8.7551579539999995</c:v>
                </c:pt>
                <c:pt idx="468">
                  <c:v>8.9618496810000003</c:v>
                </c:pt>
                <c:pt idx="469">
                  <c:v>8.8031922130000009</c:v>
                </c:pt>
                <c:pt idx="470">
                  <c:v>8.6676861879999993</c:v>
                </c:pt>
                <c:pt idx="471">
                  <c:v>8.9561743400000005</c:v>
                </c:pt>
                <c:pt idx="472">
                  <c:v>8.5861636259999994</c:v>
                </c:pt>
                <c:pt idx="473">
                  <c:v>8.5014972479999997</c:v>
                </c:pt>
                <c:pt idx="474">
                  <c:v>8.9521985599999994</c:v>
                </c:pt>
                <c:pt idx="475">
                  <c:v>8.9054998770000005</c:v>
                </c:pt>
                <c:pt idx="476">
                  <c:v>8.8493751090000004</c:v>
                </c:pt>
                <c:pt idx="477">
                  <c:v>9.5711128149999993</c:v>
                </c:pt>
                <c:pt idx="478">
                  <c:v>8.8266488259999996</c:v>
                </c:pt>
                <c:pt idx="479">
                  <c:v>8.7016934209999999</c:v>
                </c:pt>
                <c:pt idx="480">
                  <c:v>8.8742185490000001</c:v>
                </c:pt>
                <c:pt idx="481">
                  <c:v>9.0232563799999994</c:v>
                </c:pt>
                <c:pt idx="482">
                  <c:v>8.8035928390000002</c:v>
                </c:pt>
                <c:pt idx="483">
                  <c:v>8.8882839629999992</c:v>
                </c:pt>
                <c:pt idx="484">
                  <c:v>8.8750416869999995</c:v>
                </c:pt>
                <c:pt idx="485">
                  <c:v>9.1699050999999994</c:v>
                </c:pt>
                <c:pt idx="486">
                  <c:v>9.2737929789999995</c:v>
                </c:pt>
                <c:pt idx="487">
                  <c:v>9.3041709820000005</c:v>
                </c:pt>
                <c:pt idx="488">
                  <c:v>8.7122859960000003</c:v>
                </c:pt>
                <c:pt idx="489">
                  <c:v>8.2892016569999996</c:v>
                </c:pt>
                <c:pt idx="490">
                  <c:v>8.8570817749999993</c:v>
                </c:pt>
                <c:pt idx="491">
                  <c:v>8.6754679970000002</c:v>
                </c:pt>
                <c:pt idx="492">
                  <c:v>8.5457150439999996</c:v>
                </c:pt>
                <c:pt idx="493">
                  <c:v>8.5784568189999995</c:v>
                </c:pt>
                <c:pt idx="494">
                  <c:v>8.6634654520000005</c:v>
                </c:pt>
                <c:pt idx="495">
                  <c:v>8.7699994480000001</c:v>
                </c:pt>
                <c:pt idx="496">
                  <c:v>8.7948097569999995</c:v>
                </c:pt>
                <c:pt idx="497">
                  <c:v>8.5197633830000008</c:v>
                </c:pt>
                <c:pt idx="498">
                  <c:v>8.5853789389999999</c:v>
                </c:pt>
                <c:pt idx="499">
                  <c:v>8.3592144519999998</c:v>
                </c:pt>
                <c:pt idx="500">
                  <c:v>8.2091356320000006</c:v>
                </c:pt>
                <c:pt idx="501">
                  <c:v>8.2049122069999996</c:v>
                </c:pt>
                <c:pt idx="502">
                  <c:v>8.2926342789999996</c:v>
                </c:pt>
                <c:pt idx="503">
                  <c:v>8.304374481</c:v>
                </c:pt>
                <c:pt idx="504">
                  <c:v>8.7276840369999995</c:v>
                </c:pt>
                <c:pt idx="505">
                  <c:v>8.6780542700000005</c:v>
                </c:pt>
                <c:pt idx="506">
                  <c:v>8.618165136</c:v>
                </c:pt>
                <c:pt idx="507">
                  <c:v>8.380990615</c:v>
                </c:pt>
                <c:pt idx="508">
                  <c:v>8.9050615519999994</c:v>
                </c:pt>
                <c:pt idx="509">
                  <c:v>8.6064025040000001</c:v>
                </c:pt>
                <c:pt idx="510">
                  <c:v>8.4740823719999998</c:v>
                </c:pt>
                <c:pt idx="511">
                  <c:v>9.0082050220000003</c:v>
                </c:pt>
                <c:pt idx="512">
                  <c:v>8.8010569949999997</c:v>
                </c:pt>
                <c:pt idx="513">
                  <c:v>9.0407583850000002</c:v>
                </c:pt>
                <c:pt idx="514">
                  <c:v>8.8727472909999996</c:v>
                </c:pt>
                <c:pt idx="515">
                  <c:v>8.6836914469999993</c:v>
                </c:pt>
                <c:pt idx="516">
                  <c:v>9.4536005190000001</c:v>
                </c:pt>
                <c:pt idx="517">
                  <c:v>8.9492488360000007</c:v>
                </c:pt>
                <c:pt idx="518">
                  <c:v>8.9713794</c:v>
                </c:pt>
                <c:pt idx="519">
                  <c:v>8.8031943419999994</c:v>
                </c:pt>
                <c:pt idx="520">
                  <c:v>8.8118743909999999</c:v>
                </c:pt>
                <c:pt idx="521">
                  <c:v>9.5104945139999995</c:v>
                </c:pt>
                <c:pt idx="522">
                  <c:v>9.5184651220000003</c:v>
                </c:pt>
                <c:pt idx="523">
                  <c:v>9.2354743240000001</c:v>
                </c:pt>
                <c:pt idx="524">
                  <c:v>9.3592747089999992</c:v>
                </c:pt>
                <c:pt idx="525">
                  <c:v>8.4196903820000006</c:v>
                </c:pt>
                <c:pt idx="526">
                  <c:v>9.2030243689999995</c:v>
                </c:pt>
                <c:pt idx="527">
                  <c:v>8.2656192669999999</c:v>
                </c:pt>
                <c:pt idx="528">
                  <c:v>8.1228631510000007</c:v>
                </c:pt>
                <c:pt idx="529">
                  <c:v>8.3285181109999993</c:v>
                </c:pt>
                <c:pt idx="530">
                  <c:v>8.4075580349999992</c:v>
                </c:pt>
                <c:pt idx="531">
                  <c:v>8.3092857369999997</c:v>
                </c:pt>
                <c:pt idx="532">
                  <c:v>8.5176327310000008</c:v>
                </c:pt>
                <c:pt idx="533">
                  <c:v>9.1016491609999992</c:v>
                </c:pt>
                <c:pt idx="534">
                  <c:v>8.5737232159999994</c:v>
                </c:pt>
                <c:pt idx="535">
                  <c:v>9.2065323990000003</c:v>
                </c:pt>
                <c:pt idx="536">
                  <c:v>9.1586602250000002</c:v>
                </c:pt>
                <c:pt idx="537">
                  <c:v>8.8677975020000002</c:v>
                </c:pt>
                <c:pt idx="538">
                  <c:v>8.2276660770000003</c:v>
                </c:pt>
                <c:pt idx="539">
                  <c:v>8.3898395509999997</c:v>
                </c:pt>
                <c:pt idx="540">
                  <c:v>8.5915049000000003</c:v>
                </c:pt>
                <c:pt idx="541">
                  <c:v>8.7450075219999999</c:v>
                </c:pt>
                <c:pt idx="542">
                  <c:v>8.6205638370000006</c:v>
                </c:pt>
                <c:pt idx="543">
                  <c:v>8.723595156</c:v>
                </c:pt>
                <c:pt idx="544">
                  <c:v>8.6208103759999997</c:v>
                </c:pt>
                <c:pt idx="545">
                  <c:v>8.3973520070000003</c:v>
                </c:pt>
                <c:pt idx="546">
                  <c:v>9.073716331</c:v>
                </c:pt>
                <c:pt idx="547">
                  <c:v>9.6371857009999999</c:v>
                </c:pt>
                <c:pt idx="548">
                  <c:v>9.8874791529999992</c:v>
                </c:pt>
                <c:pt idx="549">
                  <c:v>9.5966902829999992</c:v>
                </c:pt>
                <c:pt idx="550">
                  <c:v>9.5610239180000001</c:v>
                </c:pt>
                <c:pt idx="551">
                  <c:v>9.0516252850000001</c:v>
                </c:pt>
                <c:pt idx="552">
                  <c:v>9.1312851679999998</c:v>
                </c:pt>
                <c:pt idx="553">
                  <c:v>9.7199967479999998</c:v>
                </c:pt>
                <c:pt idx="554">
                  <c:v>9.3896914290000009</c:v>
                </c:pt>
                <c:pt idx="555">
                  <c:v>9.3679769630000003</c:v>
                </c:pt>
                <c:pt idx="556">
                  <c:v>9.1832311939999993</c:v>
                </c:pt>
                <c:pt idx="557">
                  <c:v>9.6154954610000001</c:v>
                </c:pt>
                <c:pt idx="558">
                  <c:v>9.5288503349999996</c:v>
                </c:pt>
                <c:pt idx="559">
                  <c:v>9.1252871639999995</c:v>
                </c:pt>
                <c:pt idx="560">
                  <c:v>9.2661607749999995</c:v>
                </c:pt>
                <c:pt idx="561">
                  <c:v>9.1060469390000005</c:v>
                </c:pt>
                <c:pt idx="562">
                  <c:v>9.1147077929999991</c:v>
                </c:pt>
                <c:pt idx="563">
                  <c:v>9.2390933040000007</c:v>
                </c:pt>
                <c:pt idx="564">
                  <c:v>9.2893775220000006</c:v>
                </c:pt>
                <c:pt idx="565">
                  <c:v>9.2411103840000006</c:v>
                </c:pt>
                <c:pt idx="566">
                  <c:v>8.7049598110000002</c:v>
                </c:pt>
                <c:pt idx="567">
                  <c:v>9.9135423609999993</c:v>
                </c:pt>
                <c:pt idx="568">
                  <c:v>10.08728844</c:v>
                </c:pt>
                <c:pt idx="569">
                  <c:v>8.9344858560000002</c:v>
                </c:pt>
                <c:pt idx="570">
                  <c:v>9.3568017290000007</c:v>
                </c:pt>
                <c:pt idx="571">
                  <c:v>9.6089542160000008</c:v>
                </c:pt>
                <c:pt idx="572">
                  <c:v>9.8267322210000003</c:v>
                </c:pt>
                <c:pt idx="573">
                  <c:v>8.9233351209999991</c:v>
                </c:pt>
                <c:pt idx="574">
                  <c:v>9.0333591020000004</c:v>
                </c:pt>
                <c:pt idx="575">
                  <c:v>9.0221928069999997</c:v>
                </c:pt>
                <c:pt idx="576">
                  <c:v>9.649859373</c:v>
                </c:pt>
                <c:pt idx="577">
                  <c:v>9.2342788690000006</c:v>
                </c:pt>
                <c:pt idx="578">
                  <c:v>9.0818752459999992</c:v>
                </c:pt>
                <c:pt idx="579">
                  <c:v>9.730205754</c:v>
                </c:pt>
                <c:pt idx="580">
                  <c:v>9.5292132219999992</c:v>
                </c:pt>
                <c:pt idx="581">
                  <c:v>9.0926136660000001</c:v>
                </c:pt>
                <c:pt idx="582">
                  <c:v>9.3030153549999994</c:v>
                </c:pt>
                <c:pt idx="583">
                  <c:v>9.3241183040000006</c:v>
                </c:pt>
                <c:pt idx="584">
                  <c:v>9.7052188889999993</c:v>
                </c:pt>
                <c:pt idx="585">
                  <c:v>9.2422567230000006</c:v>
                </c:pt>
                <c:pt idx="586">
                  <c:v>9.7122763499999998</c:v>
                </c:pt>
                <c:pt idx="587">
                  <c:v>9.1406231180000006</c:v>
                </c:pt>
                <c:pt idx="588">
                  <c:v>8.9452237530000005</c:v>
                </c:pt>
                <c:pt idx="589">
                  <c:v>8.9357189810000008</c:v>
                </c:pt>
                <c:pt idx="590">
                  <c:v>9.5875211339999993</c:v>
                </c:pt>
                <c:pt idx="591">
                  <c:v>9.0121903680000006</c:v>
                </c:pt>
                <c:pt idx="592">
                  <c:v>9.7060125930000005</c:v>
                </c:pt>
                <c:pt idx="593">
                  <c:v>9.7621836470000005</c:v>
                </c:pt>
                <c:pt idx="594">
                  <c:v>9.6070805480000008</c:v>
                </c:pt>
                <c:pt idx="595">
                  <c:v>8.7760781629999993</c:v>
                </c:pt>
                <c:pt idx="596">
                  <c:v>8.5286030969999995</c:v>
                </c:pt>
                <c:pt idx="597">
                  <c:v>8.6793626439999993</c:v>
                </c:pt>
                <c:pt idx="598">
                  <c:v>8.6598631529999999</c:v>
                </c:pt>
                <c:pt idx="599">
                  <c:v>8.8656911219999994</c:v>
                </c:pt>
                <c:pt idx="600">
                  <c:v>8.4585712700000002</c:v>
                </c:pt>
                <c:pt idx="601">
                  <c:v>8.5006216430000006</c:v>
                </c:pt>
                <c:pt idx="602">
                  <c:v>8.6512003540000002</c:v>
                </c:pt>
                <c:pt idx="603">
                  <c:v>8.8443496279999998</c:v>
                </c:pt>
                <c:pt idx="604">
                  <c:v>8.6167740780000006</c:v>
                </c:pt>
                <c:pt idx="605">
                  <c:v>8.5778269510000005</c:v>
                </c:pt>
                <c:pt idx="606">
                  <c:v>8.6544953319999998</c:v>
                </c:pt>
                <c:pt idx="607">
                  <c:v>8.5415661210000007</c:v>
                </c:pt>
                <c:pt idx="608">
                  <c:v>8.9215757349999993</c:v>
                </c:pt>
                <c:pt idx="609">
                  <c:v>8.7305521250000009</c:v>
                </c:pt>
                <c:pt idx="610">
                  <c:v>8.6463982129999994</c:v>
                </c:pt>
                <c:pt idx="611">
                  <c:v>8.5706296359999996</c:v>
                </c:pt>
                <c:pt idx="612">
                  <c:v>8.8820586559999999</c:v>
                </c:pt>
                <c:pt idx="613">
                  <c:v>8.8639882209999996</c:v>
                </c:pt>
                <c:pt idx="614">
                  <c:v>9.2533862960000004</c:v>
                </c:pt>
                <c:pt idx="615">
                  <c:v>9.3234149479999999</c:v>
                </c:pt>
                <c:pt idx="616">
                  <c:v>9.1267635919999996</c:v>
                </c:pt>
                <c:pt idx="617">
                  <c:v>8.7021799170000005</c:v>
                </c:pt>
                <c:pt idx="618">
                  <c:v>9.4595113719999997</c:v>
                </c:pt>
                <c:pt idx="619">
                  <c:v>9.0782211309999994</c:v>
                </c:pt>
                <c:pt idx="620">
                  <c:v>9.4212504890000002</c:v>
                </c:pt>
                <c:pt idx="621">
                  <c:v>9.1783111720000008</c:v>
                </c:pt>
                <c:pt idx="622">
                  <c:v>9.054079926</c:v>
                </c:pt>
                <c:pt idx="623">
                  <c:v>9.3853854200000004</c:v>
                </c:pt>
                <c:pt idx="624">
                  <c:v>9.1898972160000003</c:v>
                </c:pt>
                <c:pt idx="625">
                  <c:v>9.4427667230000001</c:v>
                </c:pt>
                <c:pt idx="626">
                  <c:v>9.5375412260000001</c:v>
                </c:pt>
                <c:pt idx="627">
                  <c:v>9.4505515829999993</c:v>
                </c:pt>
                <c:pt idx="628">
                  <c:v>9.5279140990000002</c:v>
                </c:pt>
                <c:pt idx="629">
                  <c:v>9.3738517639999994</c:v>
                </c:pt>
                <c:pt idx="630">
                  <c:v>9.7005243599999993</c:v>
                </c:pt>
                <c:pt idx="631">
                  <c:v>9.3755981219999995</c:v>
                </c:pt>
                <c:pt idx="632">
                  <c:v>9.8260521749999992</c:v>
                </c:pt>
                <c:pt idx="633">
                  <c:v>9.3877129490000009</c:v>
                </c:pt>
                <c:pt idx="634">
                  <c:v>9.4088149059999999</c:v>
                </c:pt>
                <c:pt idx="635">
                  <c:v>9.8262949259999992</c:v>
                </c:pt>
                <c:pt idx="636">
                  <c:v>9.5005938969999999</c:v>
                </c:pt>
                <c:pt idx="637">
                  <c:v>9.6316379209999994</c:v>
                </c:pt>
                <c:pt idx="638">
                  <c:v>9.7895169949999996</c:v>
                </c:pt>
                <c:pt idx="639">
                  <c:v>9.5776056959999991</c:v>
                </c:pt>
                <c:pt idx="640">
                  <c:v>9.4039667609999995</c:v>
                </c:pt>
                <c:pt idx="641">
                  <c:v>9.1246989139999997</c:v>
                </c:pt>
                <c:pt idx="642">
                  <c:v>8.8424955789999995</c:v>
                </c:pt>
                <c:pt idx="643">
                  <c:v>8.5170684390000009</c:v>
                </c:pt>
                <c:pt idx="644">
                  <c:v>8.9848429729999992</c:v>
                </c:pt>
                <c:pt idx="645">
                  <c:v>9.1585398859999998</c:v>
                </c:pt>
                <c:pt idx="646">
                  <c:v>9.046031911</c:v>
                </c:pt>
                <c:pt idx="647">
                  <c:v>8.9294389160000005</c:v>
                </c:pt>
                <c:pt idx="648">
                  <c:v>9.1979488029999992</c:v>
                </c:pt>
                <c:pt idx="649">
                  <c:v>8.6459234219999992</c:v>
                </c:pt>
                <c:pt idx="650">
                  <c:v>8.6334612600000007</c:v>
                </c:pt>
                <c:pt idx="651">
                  <c:v>9.0476253379999996</c:v>
                </c:pt>
                <c:pt idx="652">
                  <c:v>8.8432469010000005</c:v>
                </c:pt>
                <c:pt idx="653">
                  <c:v>8.930233866</c:v>
                </c:pt>
                <c:pt idx="654">
                  <c:v>9.3471695019999999</c:v>
                </c:pt>
                <c:pt idx="655">
                  <c:v>9.0376279850000003</c:v>
                </c:pt>
                <c:pt idx="656">
                  <c:v>9.0605881319999995</c:v>
                </c:pt>
                <c:pt idx="657">
                  <c:v>8.8820970740000007</c:v>
                </c:pt>
                <c:pt idx="658">
                  <c:v>9.1475163160000008</c:v>
                </c:pt>
                <c:pt idx="659">
                  <c:v>9.1328013949999995</c:v>
                </c:pt>
                <c:pt idx="660">
                  <c:v>9.1355458879999993</c:v>
                </c:pt>
                <c:pt idx="661">
                  <c:v>9.028095897</c:v>
                </c:pt>
                <c:pt idx="662">
                  <c:v>9.1214169869999999</c:v>
                </c:pt>
                <c:pt idx="663">
                  <c:v>9.4746079460000008</c:v>
                </c:pt>
                <c:pt idx="664">
                  <c:v>9.2134569549999998</c:v>
                </c:pt>
                <c:pt idx="665">
                  <c:v>9.3226413590000003</c:v>
                </c:pt>
                <c:pt idx="666">
                  <c:v>9.0565161150000009</c:v>
                </c:pt>
                <c:pt idx="667">
                  <c:v>9.7322930379999999</c:v>
                </c:pt>
                <c:pt idx="668">
                  <c:v>9.0728894150000006</c:v>
                </c:pt>
                <c:pt idx="669">
                  <c:v>9.3689515609999994</c:v>
                </c:pt>
                <c:pt idx="670">
                  <c:v>9.5487889300000006</c:v>
                </c:pt>
                <c:pt idx="671">
                  <c:v>9.0718261120000001</c:v>
                </c:pt>
                <c:pt idx="672">
                  <c:v>9.6783475160000005</c:v>
                </c:pt>
                <c:pt idx="673">
                  <c:v>9.7072562009999999</c:v>
                </c:pt>
                <c:pt idx="674">
                  <c:v>9.7890084109999993</c:v>
                </c:pt>
                <c:pt idx="675">
                  <c:v>9.7897989909999996</c:v>
                </c:pt>
                <c:pt idx="676">
                  <c:v>9.5787512929999998</c:v>
                </c:pt>
                <c:pt idx="677">
                  <c:v>9.4286306419999999</c:v>
                </c:pt>
                <c:pt idx="678">
                  <c:v>9.0804470570000007</c:v>
                </c:pt>
                <c:pt idx="679">
                  <c:v>9.5356770560000008</c:v>
                </c:pt>
                <c:pt idx="680">
                  <c:v>9.5770029230000002</c:v>
                </c:pt>
                <c:pt idx="681">
                  <c:v>9.4811089380000002</c:v>
                </c:pt>
                <c:pt idx="682">
                  <c:v>9.4581133279999996</c:v>
                </c:pt>
                <c:pt idx="683">
                  <c:v>9.5881434839999997</c:v>
                </c:pt>
                <c:pt idx="684">
                  <c:v>9.5188750370000008</c:v>
                </c:pt>
                <c:pt idx="685">
                  <c:v>9.2835973759999995</c:v>
                </c:pt>
                <c:pt idx="686">
                  <c:v>9.6213783950000007</c:v>
                </c:pt>
                <c:pt idx="687">
                  <c:v>9.5807426469999992</c:v>
                </c:pt>
                <c:pt idx="688">
                  <c:v>8.9963253660000007</c:v>
                </c:pt>
                <c:pt idx="689">
                  <c:v>9.0758934579999995</c:v>
                </c:pt>
                <c:pt idx="690">
                  <c:v>9.0239921209999991</c:v>
                </c:pt>
                <c:pt idx="691">
                  <c:v>8.8744384309999997</c:v>
                </c:pt>
                <c:pt idx="692">
                  <c:v>8.9089603680000007</c:v>
                </c:pt>
                <c:pt idx="693">
                  <c:v>9.053319192</c:v>
                </c:pt>
                <c:pt idx="694">
                  <c:v>8.8879055660000006</c:v>
                </c:pt>
                <c:pt idx="695">
                  <c:v>8.7551433660000004</c:v>
                </c:pt>
                <c:pt idx="696">
                  <c:v>9.0475977529999998</c:v>
                </c:pt>
                <c:pt idx="697">
                  <c:v>8.8914337220000004</c:v>
                </c:pt>
                <c:pt idx="698">
                  <c:v>8.7586313790000005</c:v>
                </c:pt>
                <c:pt idx="699">
                  <c:v>8.7153670719999994</c:v>
                </c:pt>
                <c:pt idx="700">
                  <c:v>8.4112919359999996</c:v>
                </c:pt>
                <c:pt idx="701">
                  <c:v>8.9916134739999993</c:v>
                </c:pt>
                <c:pt idx="702">
                  <c:v>9.0481726210000009</c:v>
                </c:pt>
                <c:pt idx="703">
                  <c:v>9.3594407180000001</c:v>
                </c:pt>
                <c:pt idx="704">
                  <c:v>8.7831697270000006</c:v>
                </c:pt>
                <c:pt idx="705">
                  <c:v>9.2451155279999995</c:v>
                </c:pt>
                <c:pt idx="706">
                  <c:v>8.8534623719999992</c:v>
                </c:pt>
                <c:pt idx="707">
                  <c:v>8.8127018469999996</c:v>
                </c:pt>
                <c:pt idx="708">
                  <c:v>8.9528127669999993</c:v>
                </c:pt>
                <c:pt idx="709">
                  <c:v>9.0131596490000003</c:v>
                </c:pt>
                <c:pt idx="710">
                  <c:v>8.8704972239999993</c:v>
                </c:pt>
                <c:pt idx="711">
                  <c:v>8.8013826149999996</c:v>
                </c:pt>
                <c:pt idx="712">
                  <c:v>9.0738682659999998</c:v>
                </c:pt>
                <c:pt idx="713">
                  <c:v>8.8294076609999994</c:v>
                </c:pt>
                <c:pt idx="714">
                  <c:v>8.648464057</c:v>
                </c:pt>
                <c:pt idx="715">
                  <c:v>8.1945709329999996</c:v>
                </c:pt>
                <c:pt idx="716">
                  <c:v>8.4858387270000009</c:v>
                </c:pt>
                <c:pt idx="717">
                  <c:v>8.4002520690000004</c:v>
                </c:pt>
                <c:pt idx="718">
                  <c:v>8.7969717500000009</c:v>
                </c:pt>
                <c:pt idx="719">
                  <c:v>9.1685718820000002</c:v>
                </c:pt>
                <c:pt idx="720">
                  <c:v>8.7558564390000004</c:v>
                </c:pt>
                <c:pt idx="721">
                  <c:v>8.5426825829999995</c:v>
                </c:pt>
                <c:pt idx="722">
                  <c:v>8.5077454990000003</c:v>
                </c:pt>
                <c:pt idx="723">
                  <c:v>8.0498818130000007</c:v>
                </c:pt>
                <c:pt idx="724">
                  <c:v>8.3342268520000005</c:v>
                </c:pt>
                <c:pt idx="725">
                  <c:v>8.1645158329999994</c:v>
                </c:pt>
                <c:pt idx="726">
                  <c:v>8.3446723830000007</c:v>
                </c:pt>
                <c:pt idx="727">
                  <c:v>8.3604263250000006</c:v>
                </c:pt>
                <c:pt idx="728">
                  <c:v>8.4425445769999996</c:v>
                </c:pt>
                <c:pt idx="729">
                  <c:v>8.3484763120000007</c:v>
                </c:pt>
                <c:pt idx="730">
                  <c:v>8.2380152019999997</c:v>
                </c:pt>
                <c:pt idx="731">
                  <c:v>8.0186515160000003</c:v>
                </c:pt>
                <c:pt idx="732">
                  <c:v>8.3740695669999994</c:v>
                </c:pt>
                <c:pt idx="733">
                  <c:v>8.3053100739999994</c:v>
                </c:pt>
                <c:pt idx="734">
                  <c:v>8.1994731870000006</c:v>
                </c:pt>
                <c:pt idx="735">
                  <c:v>8.2551678620000004</c:v>
                </c:pt>
                <c:pt idx="736">
                  <c:v>8.3292336470000006</c:v>
                </c:pt>
                <c:pt idx="737">
                  <c:v>8.2156779830000009</c:v>
                </c:pt>
                <c:pt idx="738">
                  <c:v>7.968606329</c:v>
                </c:pt>
                <c:pt idx="739">
                  <c:v>7.7279882649999996</c:v>
                </c:pt>
                <c:pt idx="740">
                  <c:v>8.1035895670000002</c:v>
                </c:pt>
                <c:pt idx="741">
                  <c:v>8.0746607010000009</c:v>
                </c:pt>
                <c:pt idx="742">
                  <c:v>8.0652352409999999</c:v>
                </c:pt>
                <c:pt idx="743">
                  <c:v>8.5038944020000002</c:v>
                </c:pt>
                <c:pt idx="744">
                  <c:v>7.9349619819999999</c:v>
                </c:pt>
                <c:pt idx="745">
                  <c:v>8.2736575509999994</c:v>
                </c:pt>
                <c:pt idx="746">
                  <c:v>8.2241366570000007</c:v>
                </c:pt>
                <c:pt idx="747">
                  <c:v>7.9974523230000001</c:v>
                </c:pt>
                <c:pt idx="748">
                  <c:v>8.1328434499999993</c:v>
                </c:pt>
                <c:pt idx="749">
                  <c:v>8.1118922090000005</c:v>
                </c:pt>
                <c:pt idx="750">
                  <c:v>8.080023873</c:v>
                </c:pt>
                <c:pt idx="751">
                  <c:v>8.0479848819999997</c:v>
                </c:pt>
                <c:pt idx="752">
                  <c:v>8.1128710589999997</c:v>
                </c:pt>
                <c:pt idx="753">
                  <c:v>8.1338698780000005</c:v>
                </c:pt>
                <c:pt idx="754">
                  <c:v>8.1388397819999998</c:v>
                </c:pt>
                <c:pt idx="755">
                  <c:v>8.2039211079999994</c:v>
                </c:pt>
                <c:pt idx="756">
                  <c:v>7.9989576250000001</c:v>
                </c:pt>
                <c:pt idx="757">
                  <c:v>8.2826443669999996</c:v>
                </c:pt>
                <c:pt idx="758">
                  <c:v>8.1875723730000001</c:v>
                </c:pt>
                <c:pt idx="759">
                  <c:v>8.2823949179999996</c:v>
                </c:pt>
                <c:pt idx="760">
                  <c:v>8.2991335399999997</c:v>
                </c:pt>
                <c:pt idx="761">
                  <c:v>7.991457166</c:v>
                </c:pt>
                <c:pt idx="762">
                  <c:v>8.4038377309999994</c:v>
                </c:pt>
                <c:pt idx="763">
                  <c:v>8.7169588900000008</c:v>
                </c:pt>
                <c:pt idx="764">
                  <c:v>8.8604376400000007</c:v>
                </c:pt>
                <c:pt idx="765">
                  <c:v>8.7294250009999992</c:v>
                </c:pt>
                <c:pt idx="766">
                  <c:v>8.7049308169999993</c:v>
                </c:pt>
                <c:pt idx="767">
                  <c:v>8.7969265790000009</c:v>
                </c:pt>
                <c:pt idx="768">
                  <c:v>8.8776366180000004</c:v>
                </c:pt>
                <c:pt idx="769">
                  <c:v>8.5658856710000002</c:v>
                </c:pt>
                <c:pt idx="770">
                  <c:v>8.6054428789999999</c:v>
                </c:pt>
                <c:pt idx="771">
                  <c:v>8.3085627439999996</c:v>
                </c:pt>
                <c:pt idx="772">
                  <c:v>8.4168046479999994</c:v>
                </c:pt>
                <c:pt idx="773">
                  <c:v>8.7093016700000003</c:v>
                </c:pt>
                <c:pt idx="774">
                  <c:v>8.6940004700000006</c:v>
                </c:pt>
                <c:pt idx="775">
                  <c:v>8.682578006</c:v>
                </c:pt>
                <c:pt idx="776">
                  <c:v>8.9502548589999993</c:v>
                </c:pt>
                <c:pt idx="777">
                  <c:v>8.6145322659999994</c:v>
                </c:pt>
                <c:pt idx="778">
                  <c:v>8.5628471749999999</c:v>
                </c:pt>
                <c:pt idx="779">
                  <c:v>8.2112585290000002</c:v>
                </c:pt>
                <c:pt idx="780">
                  <c:v>8.2932861150000008</c:v>
                </c:pt>
                <c:pt idx="781">
                  <c:v>8.5872716120000003</c:v>
                </c:pt>
                <c:pt idx="782">
                  <c:v>8.2880601390000006</c:v>
                </c:pt>
                <c:pt idx="783">
                  <c:v>8.5909725179999992</c:v>
                </c:pt>
                <c:pt idx="784">
                  <c:v>8.4727603439999992</c:v>
                </c:pt>
                <c:pt idx="785">
                  <c:v>8.3094750170000005</c:v>
                </c:pt>
                <c:pt idx="786">
                  <c:v>8.6666627379999994</c:v>
                </c:pt>
                <c:pt idx="787">
                  <c:v>8.4756322930000003</c:v>
                </c:pt>
                <c:pt idx="788">
                  <c:v>8.4334108899999993</c:v>
                </c:pt>
                <c:pt idx="789">
                  <c:v>8.6151103510000002</c:v>
                </c:pt>
                <c:pt idx="790">
                  <c:v>8.4787267889999995</c:v>
                </c:pt>
                <c:pt idx="791">
                  <c:v>8.6757295800000005</c:v>
                </c:pt>
                <c:pt idx="792">
                  <c:v>8.3667187779999992</c:v>
                </c:pt>
                <c:pt idx="793">
                  <c:v>8.5405025660000007</c:v>
                </c:pt>
                <c:pt idx="794">
                  <c:v>8.7122237069999997</c:v>
                </c:pt>
                <c:pt idx="795">
                  <c:v>8.7103273619999992</c:v>
                </c:pt>
                <c:pt idx="796">
                  <c:v>8.6312627580000001</c:v>
                </c:pt>
                <c:pt idx="797">
                  <c:v>8.7206274500000003</c:v>
                </c:pt>
                <c:pt idx="798">
                  <c:v>8.5966815410000006</c:v>
                </c:pt>
                <c:pt idx="799">
                  <c:v>8.5443349340000001</c:v>
                </c:pt>
                <c:pt idx="800">
                  <c:v>8.4501724679999999</c:v>
                </c:pt>
                <c:pt idx="801">
                  <c:v>8.8178559239999998</c:v>
                </c:pt>
                <c:pt idx="802">
                  <c:v>8.9442421430000003</c:v>
                </c:pt>
                <c:pt idx="803">
                  <c:v>9.2680095700000003</c:v>
                </c:pt>
                <c:pt idx="804">
                  <c:v>9.1045929379999997</c:v>
                </c:pt>
                <c:pt idx="805">
                  <c:v>9.2390599089999998</c:v>
                </c:pt>
                <c:pt idx="806">
                  <c:v>9.2096694780000004</c:v>
                </c:pt>
                <c:pt idx="807">
                  <c:v>8.7182827859999996</c:v>
                </c:pt>
                <c:pt idx="808">
                  <c:v>8.7033524240000002</c:v>
                </c:pt>
                <c:pt idx="809">
                  <c:v>9.0126096839999992</c:v>
                </c:pt>
                <c:pt idx="810">
                  <c:v>8.5194911819999994</c:v>
                </c:pt>
                <c:pt idx="811">
                  <c:v>8.8778111499999994</c:v>
                </c:pt>
                <c:pt idx="812">
                  <c:v>9.2562464339999995</c:v>
                </c:pt>
                <c:pt idx="813">
                  <c:v>8.5327890120000003</c:v>
                </c:pt>
                <c:pt idx="814">
                  <c:v>8.9386504660000003</c:v>
                </c:pt>
                <c:pt idx="815">
                  <c:v>8.3703783359999999</c:v>
                </c:pt>
                <c:pt idx="816">
                  <c:v>8.6642340929999992</c:v>
                </c:pt>
                <c:pt idx="817">
                  <c:v>8.7595904539999996</c:v>
                </c:pt>
                <c:pt idx="818">
                  <c:v>8.6210894790000001</c:v>
                </c:pt>
                <c:pt idx="819">
                  <c:v>8.7391722470000008</c:v>
                </c:pt>
                <c:pt idx="820">
                  <c:v>8.7512623380000001</c:v>
                </c:pt>
                <c:pt idx="821">
                  <c:v>9.0677246660000002</c:v>
                </c:pt>
                <c:pt idx="822">
                  <c:v>8.9016643369999997</c:v>
                </c:pt>
                <c:pt idx="823">
                  <c:v>9.6389373719999991</c:v>
                </c:pt>
                <c:pt idx="824">
                  <c:v>8.9541342569999998</c:v>
                </c:pt>
                <c:pt idx="825">
                  <c:v>8.9664990020000008</c:v>
                </c:pt>
                <c:pt idx="826">
                  <c:v>9.1934554239999997</c:v>
                </c:pt>
                <c:pt idx="827">
                  <c:v>9.6051120080000008</c:v>
                </c:pt>
                <c:pt idx="828">
                  <c:v>8.7645903950000008</c:v>
                </c:pt>
                <c:pt idx="829">
                  <c:v>9.3646629570000002</c:v>
                </c:pt>
                <c:pt idx="830">
                  <c:v>9.5754194399999992</c:v>
                </c:pt>
                <c:pt idx="831">
                  <c:v>9.6514873300000001</c:v>
                </c:pt>
                <c:pt idx="832">
                  <c:v>9.3295086309999995</c:v>
                </c:pt>
                <c:pt idx="833">
                  <c:v>9.2505125780000004</c:v>
                </c:pt>
                <c:pt idx="834">
                  <c:v>9.5638489389999997</c:v>
                </c:pt>
                <c:pt idx="835">
                  <c:v>9.2064573660000004</c:v>
                </c:pt>
                <c:pt idx="836">
                  <c:v>9.3153683820000008</c:v>
                </c:pt>
                <c:pt idx="837">
                  <c:v>9.3407892780000008</c:v>
                </c:pt>
                <c:pt idx="838">
                  <c:v>9.1798793740000004</c:v>
                </c:pt>
                <c:pt idx="839">
                  <c:v>9.1427958940000007</c:v>
                </c:pt>
                <c:pt idx="840">
                  <c:v>9.2723906429999996</c:v>
                </c:pt>
                <c:pt idx="841">
                  <c:v>9.0344332630000004</c:v>
                </c:pt>
                <c:pt idx="842">
                  <c:v>9.4128889030000007</c:v>
                </c:pt>
                <c:pt idx="843">
                  <c:v>9.0844571389999995</c:v>
                </c:pt>
                <c:pt idx="844">
                  <c:v>9.1650425470000005</c:v>
                </c:pt>
                <c:pt idx="845">
                  <c:v>9.1195707299999995</c:v>
                </c:pt>
                <c:pt idx="846">
                  <c:v>9.2523385779999998</c:v>
                </c:pt>
                <c:pt idx="847">
                  <c:v>9.4334026869999992</c:v>
                </c:pt>
                <c:pt idx="848">
                  <c:v>9.1526926710000005</c:v>
                </c:pt>
                <c:pt idx="849">
                  <c:v>9.2798910560000003</c:v>
                </c:pt>
                <c:pt idx="850">
                  <c:v>9.5353974039999994</c:v>
                </c:pt>
                <c:pt idx="851">
                  <c:v>9.2713568980000005</c:v>
                </c:pt>
                <c:pt idx="852">
                  <c:v>9.2073929270000008</c:v>
                </c:pt>
                <c:pt idx="853">
                  <c:v>9.3003248900000006</c:v>
                </c:pt>
                <c:pt idx="854">
                  <c:v>9.2928704280000005</c:v>
                </c:pt>
                <c:pt idx="855">
                  <c:v>9.4915295460000006</c:v>
                </c:pt>
                <c:pt idx="856">
                  <c:v>9.2451073860000008</c:v>
                </c:pt>
                <c:pt idx="857">
                  <c:v>9.1001320620000001</c:v>
                </c:pt>
                <c:pt idx="858">
                  <c:v>8.9268571409999993</c:v>
                </c:pt>
                <c:pt idx="859">
                  <c:v>9.2523051239999994</c:v>
                </c:pt>
                <c:pt idx="860">
                  <c:v>9.334684438</c:v>
                </c:pt>
                <c:pt idx="861">
                  <c:v>9.9025292129999993</c:v>
                </c:pt>
                <c:pt idx="862">
                  <c:v>9.5581113589999998</c:v>
                </c:pt>
                <c:pt idx="863">
                  <c:v>9.4292199140000008</c:v>
                </c:pt>
                <c:pt idx="864">
                  <c:v>9.5228336599999999</c:v>
                </c:pt>
                <c:pt idx="865">
                  <c:v>9.5720331430000005</c:v>
                </c:pt>
                <c:pt idx="866">
                  <c:v>9.4660429330000007</c:v>
                </c:pt>
                <c:pt idx="867">
                  <c:v>9.5476378709999992</c:v>
                </c:pt>
                <c:pt idx="868">
                  <c:v>9.3042344139999997</c:v>
                </c:pt>
                <c:pt idx="869">
                  <c:v>9.4811670380000006</c:v>
                </c:pt>
                <c:pt idx="870">
                  <c:v>9.0612476130000008</c:v>
                </c:pt>
                <c:pt idx="871">
                  <c:v>9.2558393550000009</c:v>
                </c:pt>
                <c:pt idx="872">
                  <c:v>9.9660272909999996</c:v>
                </c:pt>
                <c:pt idx="873">
                  <c:v>9.2850484790000003</c:v>
                </c:pt>
                <c:pt idx="874">
                  <c:v>9.246940661</c:v>
                </c:pt>
                <c:pt idx="875">
                  <c:v>9.4702070660000004</c:v>
                </c:pt>
                <c:pt idx="876">
                  <c:v>9.4385656860000005</c:v>
                </c:pt>
                <c:pt idx="877">
                  <c:v>9.5946892970000004</c:v>
                </c:pt>
                <c:pt idx="878">
                  <c:v>9.1630626470000003</c:v>
                </c:pt>
                <c:pt idx="879">
                  <c:v>9.3579017229999994</c:v>
                </c:pt>
                <c:pt idx="880">
                  <c:v>9.3330041159999997</c:v>
                </c:pt>
                <c:pt idx="881">
                  <c:v>9.5565474100000003</c:v>
                </c:pt>
                <c:pt idx="882">
                  <c:v>9.459697705</c:v>
                </c:pt>
                <c:pt idx="883">
                  <c:v>9.0521093659999998</c:v>
                </c:pt>
                <c:pt idx="884">
                  <c:v>9.0931463610000005</c:v>
                </c:pt>
                <c:pt idx="885">
                  <c:v>9.6210372080000006</c:v>
                </c:pt>
                <c:pt idx="886">
                  <c:v>9.2752186640000005</c:v>
                </c:pt>
                <c:pt idx="887">
                  <c:v>9.6372741360000003</c:v>
                </c:pt>
                <c:pt idx="888">
                  <c:v>10.12419493</c:v>
                </c:pt>
                <c:pt idx="889">
                  <c:v>9.4356049530000004</c:v>
                </c:pt>
                <c:pt idx="890">
                  <c:v>9.7110924950000008</c:v>
                </c:pt>
                <c:pt idx="891">
                  <c:v>9.6202315299999999</c:v>
                </c:pt>
                <c:pt idx="892">
                  <c:v>9.8353651010000007</c:v>
                </c:pt>
                <c:pt idx="893">
                  <c:v>9.6008236020000002</c:v>
                </c:pt>
                <c:pt idx="894">
                  <c:v>10.17276826</c:v>
                </c:pt>
                <c:pt idx="895">
                  <c:v>9.8187751629999998</c:v>
                </c:pt>
                <c:pt idx="896">
                  <c:v>9.9257599360000004</c:v>
                </c:pt>
                <c:pt idx="897">
                  <c:v>9.7439474829999995</c:v>
                </c:pt>
                <c:pt idx="898">
                  <c:v>9.4928390159999996</c:v>
                </c:pt>
                <c:pt idx="899">
                  <c:v>9.7660309470000009</c:v>
                </c:pt>
                <c:pt idx="900">
                  <c:v>9.0485547630000003</c:v>
                </c:pt>
                <c:pt idx="901">
                  <c:v>9.3128292829999992</c:v>
                </c:pt>
                <c:pt idx="902">
                  <c:v>9.7734274489999997</c:v>
                </c:pt>
                <c:pt idx="903">
                  <c:v>9.4506722090000004</c:v>
                </c:pt>
                <c:pt idx="904">
                  <c:v>9.599083877</c:v>
                </c:pt>
                <c:pt idx="905">
                  <c:v>9.6607302239999999</c:v>
                </c:pt>
                <c:pt idx="906">
                  <c:v>10.125804</c:v>
                </c:pt>
                <c:pt idx="907">
                  <c:v>9.1753026240000004</c:v>
                </c:pt>
                <c:pt idx="908">
                  <c:v>9.307026187</c:v>
                </c:pt>
                <c:pt idx="909">
                  <c:v>9.5717264570000005</c:v>
                </c:pt>
                <c:pt idx="910">
                  <c:v>9.8648598340000007</c:v>
                </c:pt>
                <c:pt idx="911">
                  <c:v>9.3533450719999998</c:v>
                </c:pt>
                <c:pt idx="912">
                  <c:v>9.7858746770000007</c:v>
                </c:pt>
                <c:pt idx="913">
                  <c:v>9.6850794619999991</c:v>
                </c:pt>
                <c:pt idx="914">
                  <c:v>9.9168873830000006</c:v>
                </c:pt>
                <c:pt idx="915">
                  <c:v>9.497891547</c:v>
                </c:pt>
                <c:pt idx="916">
                  <c:v>9.8001113370000006</c:v>
                </c:pt>
                <c:pt idx="917">
                  <c:v>8.9380811710000003</c:v>
                </c:pt>
                <c:pt idx="918">
                  <c:v>8.8997949589999994</c:v>
                </c:pt>
                <c:pt idx="919">
                  <c:v>8.6291960840000002</c:v>
                </c:pt>
                <c:pt idx="920">
                  <c:v>9.1898061969999993</c:v>
                </c:pt>
                <c:pt idx="921">
                  <c:v>9.2323187299999994</c:v>
                </c:pt>
                <c:pt idx="922">
                  <c:v>8.6739319310000003</c:v>
                </c:pt>
                <c:pt idx="923">
                  <c:v>9.3369708510000002</c:v>
                </c:pt>
                <c:pt idx="924">
                  <c:v>9.8768185240000008</c:v>
                </c:pt>
                <c:pt idx="925">
                  <c:v>9.980015581</c:v>
                </c:pt>
                <c:pt idx="926">
                  <c:v>9.7981986439999993</c:v>
                </c:pt>
                <c:pt idx="927">
                  <c:v>9.7804674949999999</c:v>
                </c:pt>
                <c:pt idx="928">
                  <c:v>9.9350318049999995</c:v>
                </c:pt>
                <c:pt idx="929">
                  <c:v>9.7250372810000005</c:v>
                </c:pt>
                <c:pt idx="930">
                  <c:v>9.6065492720000005</c:v>
                </c:pt>
                <c:pt idx="931">
                  <c:v>9.7203662430000008</c:v>
                </c:pt>
                <c:pt idx="932">
                  <c:v>8.9954592800000004</c:v>
                </c:pt>
                <c:pt idx="933">
                  <c:v>9.0000188209999994</c:v>
                </c:pt>
                <c:pt idx="934">
                  <c:v>9.7948784450000002</c:v>
                </c:pt>
                <c:pt idx="935">
                  <c:v>9.7124400949999998</c:v>
                </c:pt>
                <c:pt idx="936">
                  <c:v>9.6657479469999998</c:v>
                </c:pt>
                <c:pt idx="937">
                  <c:v>9.2321104789999993</c:v>
                </c:pt>
                <c:pt idx="938">
                  <c:v>9.5314966139999999</c:v>
                </c:pt>
                <c:pt idx="939">
                  <c:v>8.7756775230000006</c:v>
                </c:pt>
                <c:pt idx="940">
                  <c:v>9.3239081279999994</c:v>
                </c:pt>
                <c:pt idx="941">
                  <c:v>8.5918547610000005</c:v>
                </c:pt>
                <c:pt idx="942">
                  <c:v>8.6424404139999993</c:v>
                </c:pt>
                <c:pt idx="943">
                  <c:v>8.7611606660000003</c:v>
                </c:pt>
                <c:pt idx="944">
                  <c:v>8.9990189580000006</c:v>
                </c:pt>
                <c:pt idx="945">
                  <c:v>8.9049472279999993</c:v>
                </c:pt>
                <c:pt idx="946">
                  <c:v>8.6947159989999996</c:v>
                </c:pt>
                <c:pt idx="947">
                  <c:v>8.5997810139999995</c:v>
                </c:pt>
                <c:pt idx="948">
                  <c:v>8.4977616860000005</c:v>
                </c:pt>
                <c:pt idx="949">
                  <c:v>9.7434069240000003</c:v>
                </c:pt>
                <c:pt idx="950">
                  <c:v>9.3281615070000008</c:v>
                </c:pt>
                <c:pt idx="951">
                  <c:v>8.7784278499999999</c:v>
                </c:pt>
                <c:pt idx="952">
                  <c:v>8.7728198949999996</c:v>
                </c:pt>
                <c:pt idx="953">
                  <c:v>8.5505366170000006</c:v>
                </c:pt>
                <c:pt idx="954">
                  <c:v>8.73906384</c:v>
                </c:pt>
                <c:pt idx="955">
                  <c:v>8.6373821020000001</c:v>
                </c:pt>
                <c:pt idx="956">
                  <c:v>8.2311447480000002</c:v>
                </c:pt>
                <c:pt idx="957">
                  <c:v>8.6910181229999992</c:v>
                </c:pt>
                <c:pt idx="958">
                  <c:v>8.3772325680000002</c:v>
                </c:pt>
                <c:pt idx="959">
                  <c:v>8.8478654859999999</c:v>
                </c:pt>
                <c:pt idx="960">
                  <c:v>8.4931666719999992</c:v>
                </c:pt>
                <c:pt idx="961">
                  <c:v>8.6098058230000003</c:v>
                </c:pt>
                <c:pt idx="962">
                  <c:v>8.5531197789999993</c:v>
                </c:pt>
                <c:pt idx="963">
                  <c:v>8.5748722409999996</c:v>
                </c:pt>
                <c:pt idx="964">
                  <c:v>8.7994361619999992</c:v>
                </c:pt>
                <c:pt idx="965">
                  <c:v>8.8142619619999998</c:v>
                </c:pt>
                <c:pt idx="966">
                  <c:v>8.6827576519999994</c:v>
                </c:pt>
                <c:pt idx="967">
                  <c:v>8.8100285219999996</c:v>
                </c:pt>
                <c:pt idx="968">
                  <c:v>8.5941255089999995</c:v>
                </c:pt>
                <c:pt idx="969">
                  <c:v>8.6479235289999998</c:v>
                </c:pt>
                <c:pt idx="970">
                  <c:v>8.6608661480000002</c:v>
                </c:pt>
                <c:pt idx="971">
                  <c:v>8.6415794909999999</c:v>
                </c:pt>
                <c:pt idx="972">
                  <c:v>8.8245920919999996</c:v>
                </c:pt>
                <c:pt idx="973">
                  <c:v>8.6658129499999994</c:v>
                </c:pt>
                <c:pt idx="974">
                  <c:v>8.6821045510000001</c:v>
                </c:pt>
                <c:pt idx="975">
                  <c:v>9.8885753849999993</c:v>
                </c:pt>
                <c:pt idx="976">
                  <c:v>9.8171424730000005</c:v>
                </c:pt>
                <c:pt idx="977">
                  <c:v>9.5182291150000005</c:v>
                </c:pt>
                <c:pt idx="978">
                  <c:v>9.5332556769999997</c:v>
                </c:pt>
                <c:pt idx="979">
                  <c:v>9.3094908190000005</c:v>
                </c:pt>
                <c:pt idx="980">
                  <c:v>9.7955435649999991</c:v>
                </c:pt>
                <c:pt idx="981">
                  <c:v>9.0414629580000003</c:v>
                </c:pt>
                <c:pt idx="982">
                  <c:v>9.3699340899999992</c:v>
                </c:pt>
                <c:pt idx="983">
                  <c:v>9.097327215</c:v>
                </c:pt>
                <c:pt idx="984">
                  <c:v>9.054768653</c:v>
                </c:pt>
                <c:pt idx="985">
                  <c:v>9.1378949340000002</c:v>
                </c:pt>
                <c:pt idx="986">
                  <c:v>9.0324778919999993</c:v>
                </c:pt>
                <c:pt idx="987">
                  <c:v>9.1928317629999992</c:v>
                </c:pt>
                <c:pt idx="988">
                  <c:v>9.2337362370000005</c:v>
                </c:pt>
                <c:pt idx="989">
                  <c:v>9.1984736090000006</c:v>
                </c:pt>
                <c:pt idx="990">
                  <c:v>9.0284723339999999</c:v>
                </c:pt>
                <c:pt idx="991">
                  <c:v>9.009822389</c:v>
                </c:pt>
                <c:pt idx="992">
                  <c:v>9.2875213760000008</c:v>
                </c:pt>
                <c:pt idx="993">
                  <c:v>10.190923270000001</c:v>
                </c:pt>
                <c:pt idx="994">
                  <c:v>9.3478445019999992</c:v>
                </c:pt>
                <c:pt idx="995">
                  <c:v>9.4701004219999998</c:v>
                </c:pt>
                <c:pt idx="996">
                  <c:v>9.6330463339999994</c:v>
                </c:pt>
                <c:pt idx="997">
                  <c:v>9.8041755189999993</c:v>
                </c:pt>
                <c:pt idx="998">
                  <c:v>10.1960374</c:v>
                </c:pt>
                <c:pt idx="999">
                  <c:v>10.056972650000001</c:v>
                </c:pt>
                <c:pt idx="1000">
                  <c:v>9.6541896390000002</c:v>
                </c:pt>
                <c:pt idx="1001">
                  <c:v>10.04748056</c:v>
                </c:pt>
                <c:pt idx="1002">
                  <c:v>9.4899719569999998</c:v>
                </c:pt>
                <c:pt idx="1003">
                  <c:v>9.0359942570000005</c:v>
                </c:pt>
                <c:pt idx="1004">
                  <c:v>9.2787954680000002</c:v>
                </c:pt>
                <c:pt idx="1005">
                  <c:v>9.3698580000000007</c:v>
                </c:pt>
                <c:pt idx="1006">
                  <c:v>10.04666836</c:v>
                </c:pt>
                <c:pt idx="1007">
                  <c:v>9.9359776610000008</c:v>
                </c:pt>
                <c:pt idx="1008">
                  <c:v>9.9977565209999995</c:v>
                </c:pt>
                <c:pt idx="1009">
                  <c:v>9.1649518689999994</c:v>
                </c:pt>
                <c:pt idx="1010">
                  <c:v>9.7735680909999996</c:v>
                </c:pt>
                <c:pt idx="1011">
                  <c:v>9.8331520149999996</c:v>
                </c:pt>
                <c:pt idx="1012">
                  <c:v>9.4957646990000004</c:v>
                </c:pt>
                <c:pt idx="1013">
                  <c:v>9.5455940320000003</c:v>
                </c:pt>
                <c:pt idx="1014">
                  <c:v>10.173350409999999</c:v>
                </c:pt>
                <c:pt idx="1015">
                  <c:v>9.4897482360000005</c:v>
                </c:pt>
                <c:pt idx="1016">
                  <c:v>9.4935113869999999</c:v>
                </c:pt>
                <c:pt idx="1017">
                  <c:v>9.4530827310000003</c:v>
                </c:pt>
                <c:pt idx="1018">
                  <c:v>8.8408968889999997</c:v>
                </c:pt>
                <c:pt idx="1019">
                  <c:v>8.9949277799999994</c:v>
                </c:pt>
                <c:pt idx="1020">
                  <c:v>9.1760803860000006</c:v>
                </c:pt>
                <c:pt idx="1021">
                  <c:v>8.7268883049999992</c:v>
                </c:pt>
                <c:pt idx="1022">
                  <c:v>9.2509822659999994</c:v>
                </c:pt>
                <c:pt idx="1023">
                  <c:v>8.9123225230000003</c:v>
                </c:pt>
                <c:pt idx="1024">
                  <c:v>8.8102978410000006</c:v>
                </c:pt>
                <c:pt idx="1025">
                  <c:v>9.3070638179999996</c:v>
                </c:pt>
                <c:pt idx="1026">
                  <c:v>9.5062417880000005</c:v>
                </c:pt>
                <c:pt idx="1027">
                  <c:v>8.8856254549999996</c:v>
                </c:pt>
                <c:pt idx="1028">
                  <c:v>9.5413887329999998</c:v>
                </c:pt>
                <c:pt idx="1029">
                  <c:v>9.5920092510000003</c:v>
                </c:pt>
                <c:pt idx="1030">
                  <c:v>9.4031941690000007</c:v>
                </c:pt>
                <c:pt idx="1031">
                  <c:v>9.4253498199999992</c:v>
                </c:pt>
                <c:pt idx="1032">
                  <c:v>9.6486659110000002</c:v>
                </c:pt>
                <c:pt idx="1033">
                  <c:v>9.3508901289999997</c:v>
                </c:pt>
                <c:pt idx="1034">
                  <c:v>9.2311786209999998</c:v>
                </c:pt>
                <c:pt idx="1035">
                  <c:v>9.8657770889999998</c:v>
                </c:pt>
                <c:pt idx="1036">
                  <c:v>9.5987530870000004</c:v>
                </c:pt>
                <c:pt idx="1037">
                  <c:v>9.3443192229999994</c:v>
                </c:pt>
                <c:pt idx="1038">
                  <c:v>8.8599410949999999</c:v>
                </c:pt>
                <c:pt idx="1039">
                  <c:v>9.3035416869999992</c:v>
                </c:pt>
                <c:pt idx="1040">
                  <c:v>8.8853537879999998</c:v>
                </c:pt>
                <c:pt idx="1041">
                  <c:v>8.762641554</c:v>
                </c:pt>
                <c:pt idx="1042">
                  <c:v>9.1461537130000004</c:v>
                </c:pt>
                <c:pt idx="1043">
                  <c:v>8.7644268650000008</c:v>
                </c:pt>
                <c:pt idx="1044">
                  <c:v>8.8763022199999995</c:v>
                </c:pt>
                <c:pt idx="1045">
                  <c:v>8.7641644519999993</c:v>
                </c:pt>
                <c:pt idx="1046">
                  <c:v>8.785645851</c:v>
                </c:pt>
                <c:pt idx="1047">
                  <c:v>8.7094838980000002</c:v>
                </c:pt>
                <c:pt idx="1048">
                  <c:v>8.5485858730000004</c:v>
                </c:pt>
                <c:pt idx="1049">
                  <c:v>8.6676154929999996</c:v>
                </c:pt>
                <c:pt idx="1050">
                  <c:v>8.7436616610000009</c:v>
                </c:pt>
                <c:pt idx="1051">
                  <c:v>8.5420175969999992</c:v>
                </c:pt>
                <c:pt idx="1052">
                  <c:v>8.6187481750000003</c:v>
                </c:pt>
                <c:pt idx="1053">
                  <c:v>8.7749250159999992</c:v>
                </c:pt>
                <c:pt idx="1054">
                  <c:v>8.8235418229999993</c:v>
                </c:pt>
                <c:pt idx="1055">
                  <c:v>8.7729804560000009</c:v>
                </c:pt>
                <c:pt idx="1056">
                  <c:v>8.8580036010000001</c:v>
                </c:pt>
                <c:pt idx="1057">
                  <c:v>8.7747956909999996</c:v>
                </c:pt>
                <c:pt idx="1058">
                  <c:v>8.830673591</c:v>
                </c:pt>
                <c:pt idx="1059">
                  <c:v>8.7709537100000006</c:v>
                </c:pt>
                <c:pt idx="1060">
                  <c:v>8.9854023830000003</c:v>
                </c:pt>
                <c:pt idx="1061">
                  <c:v>9.0595215390000003</c:v>
                </c:pt>
                <c:pt idx="1062">
                  <c:v>8.9044467829999991</c:v>
                </c:pt>
                <c:pt idx="1063">
                  <c:v>8.8150358170000001</c:v>
                </c:pt>
                <c:pt idx="1064">
                  <c:v>9.2863750300000003</c:v>
                </c:pt>
                <c:pt idx="1065">
                  <c:v>9.0383728019999996</c:v>
                </c:pt>
                <c:pt idx="1066">
                  <c:v>8.8460105339999995</c:v>
                </c:pt>
                <c:pt idx="1067">
                  <c:v>8.3566604269999996</c:v>
                </c:pt>
                <c:pt idx="1068">
                  <c:v>8.8668681090000003</c:v>
                </c:pt>
                <c:pt idx="1069">
                  <c:v>8.6038699239999996</c:v>
                </c:pt>
                <c:pt idx="1070">
                  <c:v>8.4687033669999998</c:v>
                </c:pt>
                <c:pt idx="1071">
                  <c:v>8.6905644280000001</c:v>
                </c:pt>
                <c:pt idx="1072">
                  <c:v>8.4621430980000003</c:v>
                </c:pt>
                <c:pt idx="1073">
                  <c:v>8.4718197049999997</c:v>
                </c:pt>
                <c:pt idx="1074">
                  <c:v>8.3076406719999998</c:v>
                </c:pt>
                <c:pt idx="1075">
                  <c:v>8.4542118669999997</c:v>
                </c:pt>
                <c:pt idx="1076">
                  <c:v>8.4975075160000006</c:v>
                </c:pt>
                <c:pt idx="1077">
                  <c:v>8.6845643670000001</c:v>
                </c:pt>
                <c:pt idx="1078">
                  <c:v>8.5526677519999996</c:v>
                </c:pt>
                <c:pt idx="1079">
                  <c:v>8.3740013500000003</c:v>
                </c:pt>
                <c:pt idx="1080">
                  <c:v>8.6146821080000002</c:v>
                </c:pt>
                <c:pt idx="1081">
                  <c:v>8.8758562229999995</c:v>
                </c:pt>
                <c:pt idx="1082">
                  <c:v>8.566699217</c:v>
                </c:pt>
                <c:pt idx="1083">
                  <c:v>8.8387632650000008</c:v>
                </c:pt>
                <c:pt idx="1084">
                  <c:v>8.5961099680000004</c:v>
                </c:pt>
                <c:pt idx="1085">
                  <c:v>8.9382073969999993</c:v>
                </c:pt>
                <c:pt idx="1086">
                  <c:v>8.6903273579999993</c:v>
                </c:pt>
                <c:pt idx="1087">
                  <c:v>9.1150892280000004</c:v>
                </c:pt>
                <c:pt idx="1088">
                  <c:v>9.430786372</c:v>
                </c:pt>
                <c:pt idx="1089">
                  <c:v>9.1884304019999998</c:v>
                </c:pt>
                <c:pt idx="1090">
                  <c:v>9.3735184109999992</c:v>
                </c:pt>
                <c:pt idx="1091">
                  <c:v>9.2031298279999998</c:v>
                </c:pt>
                <c:pt idx="1092">
                  <c:v>8.9919004690000008</c:v>
                </c:pt>
                <c:pt idx="1093">
                  <c:v>9.6361260610000006</c:v>
                </c:pt>
                <c:pt idx="1094">
                  <c:v>9.3654258610000003</c:v>
                </c:pt>
                <c:pt idx="1095">
                  <c:v>9.0495074290000002</c:v>
                </c:pt>
                <c:pt idx="1096">
                  <c:v>9.2930909130000003</c:v>
                </c:pt>
                <c:pt idx="1097">
                  <c:v>9.4828485740000001</c:v>
                </c:pt>
                <c:pt idx="1098">
                  <c:v>9.2208874030000008</c:v>
                </c:pt>
                <c:pt idx="1099">
                  <c:v>9.2955163439999993</c:v>
                </c:pt>
                <c:pt idx="1100">
                  <c:v>9.9193038019999999</c:v>
                </c:pt>
                <c:pt idx="1101">
                  <c:v>9.8525446300000006</c:v>
                </c:pt>
                <c:pt idx="1102">
                  <c:v>9.4221174760000004</c:v>
                </c:pt>
                <c:pt idx="1103">
                  <c:v>9.3098485980000003</c:v>
                </c:pt>
                <c:pt idx="1104">
                  <c:v>9.2686596609999992</c:v>
                </c:pt>
                <c:pt idx="1105">
                  <c:v>8.9048145339999998</c:v>
                </c:pt>
                <c:pt idx="1106">
                  <c:v>9.3493034339999994</c:v>
                </c:pt>
                <c:pt idx="1107">
                  <c:v>9.1364394680000007</c:v>
                </c:pt>
                <c:pt idx="1108">
                  <c:v>9.6110964859999992</c:v>
                </c:pt>
                <c:pt idx="1109">
                  <c:v>9.1326983899999998</c:v>
                </c:pt>
                <c:pt idx="1110">
                  <c:v>9.1935088779999994</c:v>
                </c:pt>
                <c:pt idx="1111">
                  <c:v>9.4161660450000007</c:v>
                </c:pt>
                <c:pt idx="1112">
                  <c:v>9.2495823129999994</c:v>
                </c:pt>
                <c:pt idx="1113">
                  <c:v>8.9175391659999992</c:v>
                </c:pt>
                <c:pt idx="1114">
                  <c:v>9.0646609530000006</c:v>
                </c:pt>
                <c:pt idx="1115">
                  <c:v>9.1900355610000002</c:v>
                </c:pt>
                <c:pt idx="1116">
                  <c:v>9.2022160579999994</c:v>
                </c:pt>
                <c:pt idx="1117">
                  <c:v>9.3234564049999999</c:v>
                </c:pt>
                <c:pt idx="1118">
                  <c:v>9.9761702020000005</c:v>
                </c:pt>
                <c:pt idx="1119">
                  <c:v>9.1990419019999994</c:v>
                </c:pt>
                <c:pt idx="1120">
                  <c:v>9.3409787019999992</c:v>
                </c:pt>
                <c:pt idx="1121">
                  <c:v>9.303568211</c:v>
                </c:pt>
                <c:pt idx="1122">
                  <c:v>9.1851455160000004</c:v>
                </c:pt>
                <c:pt idx="1123">
                  <c:v>8.8759776329999998</c:v>
                </c:pt>
                <c:pt idx="1124">
                  <c:v>8.7408947339999994</c:v>
                </c:pt>
                <c:pt idx="1125">
                  <c:v>8.3644604640000004</c:v>
                </c:pt>
                <c:pt idx="1126">
                  <c:v>8.3081333700000002</c:v>
                </c:pt>
                <c:pt idx="1127">
                  <c:v>8.3007642060000002</c:v>
                </c:pt>
                <c:pt idx="1128">
                  <c:v>8.1643819779999998</c:v>
                </c:pt>
                <c:pt idx="1129">
                  <c:v>8.287489613</c:v>
                </c:pt>
                <c:pt idx="1130">
                  <c:v>7.9774897600000001</c:v>
                </c:pt>
                <c:pt idx="1131">
                  <c:v>8.0714381989999993</c:v>
                </c:pt>
                <c:pt idx="1132">
                  <c:v>8.1127106950000005</c:v>
                </c:pt>
                <c:pt idx="1133">
                  <c:v>8.0747473460000005</c:v>
                </c:pt>
                <c:pt idx="1134">
                  <c:v>8.2498389749999994</c:v>
                </c:pt>
                <c:pt idx="1135">
                  <c:v>8.0126558509999999</c:v>
                </c:pt>
                <c:pt idx="1136">
                  <c:v>8.450188357</c:v>
                </c:pt>
                <c:pt idx="1137">
                  <c:v>8.6475461619999994</c:v>
                </c:pt>
                <c:pt idx="1138">
                  <c:v>9.1968322970000003</c:v>
                </c:pt>
                <c:pt idx="1139">
                  <c:v>8.7886165409999997</c:v>
                </c:pt>
                <c:pt idx="1140">
                  <c:v>8.6535491869999994</c:v>
                </c:pt>
                <c:pt idx="1141">
                  <c:v>8.6583749789999995</c:v>
                </c:pt>
                <c:pt idx="1142">
                  <c:v>8.9890879629999993</c:v>
                </c:pt>
                <c:pt idx="1143">
                  <c:v>8.8436045179999994</c:v>
                </c:pt>
                <c:pt idx="1144">
                  <c:v>8.2950383500000004</c:v>
                </c:pt>
                <c:pt idx="1145">
                  <c:v>8.8267638109999993</c:v>
                </c:pt>
                <c:pt idx="1146">
                  <c:v>8.4907613350000002</c:v>
                </c:pt>
                <c:pt idx="1147">
                  <c:v>8.4891065950000009</c:v>
                </c:pt>
                <c:pt idx="1148">
                  <c:v>8.3583981880000007</c:v>
                </c:pt>
                <c:pt idx="1149">
                  <c:v>8.4775928399999998</c:v>
                </c:pt>
                <c:pt idx="1150">
                  <c:v>8.2792824839999994</c:v>
                </c:pt>
                <c:pt idx="1151">
                  <c:v>8.3303327540000005</c:v>
                </c:pt>
                <c:pt idx="1152">
                  <c:v>8.2805541569999992</c:v>
                </c:pt>
                <c:pt idx="1153">
                  <c:v>8.4741201450000005</c:v>
                </c:pt>
                <c:pt idx="1154">
                  <c:v>8.0883511210000005</c:v>
                </c:pt>
                <c:pt idx="1155">
                  <c:v>8.6421746039999991</c:v>
                </c:pt>
                <c:pt idx="1156">
                  <c:v>8.6311422550000003</c:v>
                </c:pt>
                <c:pt idx="1157">
                  <c:v>8.6791867370000002</c:v>
                </c:pt>
                <c:pt idx="1158">
                  <c:v>8.7103451599999993</c:v>
                </c:pt>
                <c:pt idx="1159">
                  <c:v>8.6303082409999998</c:v>
                </c:pt>
                <c:pt idx="1160">
                  <c:v>8.1694459560000006</c:v>
                </c:pt>
                <c:pt idx="1161">
                  <c:v>8.4227478970000007</c:v>
                </c:pt>
                <c:pt idx="1162">
                  <c:v>8.7596412580000003</c:v>
                </c:pt>
                <c:pt idx="1163">
                  <c:v>8.5070145519999993</c:v>
                </c:pt>
                <c:pt idx="1164">
                  <c:v>9.0186553939999996</c:v>
                </c:pt>
                <c:pt idx="1165">
                  <c:v>8.6405400780000008</c:v>
                </c:pt>
                <c:pt idx="1166">
                  <c:v>8.5119993229999995</c:v>
                </c:pt>
                <c:pt idx="1167">
                  <c:v>8.3666203600000006</c:v>
                </c:pt>
                <c:pt idx="1168">
                  <c:v>8.4289515450000003</c:v>
                </c:pt>
                <c:pt idx="1169">
                  <c:v>8.367070644</c:v>
                </c:pt>
                <c:pt idx="1170">
                  <c:v>8.384936175</c:v>
                </c:pt>
                <c:pt idx="1171">
                  <c:v>8.4324447570000007</c:v>
                </c:pt>
                <c:pt idx="1172">
                  <c:v>8.8816433569999997</c:v>
                </c:pt>
                <c:pt idx="1173">
                  <c:v>8.3681453040000005</c:v>
                </c:pt>
                <c:pt idx="1174">
                  <c:v>8.5336188120000003</c:v>
                </c:pt>
                <c:pt idx="1175">
                  <c:v>7.8156427070000003</c:v>
                </c:pt>
                <c:pt idx="1176">
                  <c:v>8.0676052800000004</c:v>
                </c:pt>
                <c:pt idx="1177">
                  <c:v>8.2654364820000001</c:v>
                </c:pt>
                <c:pt idx="1178">
                  <c:v>8.3406262959999999</c:v>
                </c:pt>
                <c:pt idx="1179">
                  <c:v>8.2494752850000008</c:v>
                </c:pt>
                <c:pt idx="1180">
                  <c:v>8.3618714040000004</c:v>
                </c:pt>
                <c:pt idx="1181">
                  <c:v>8.0168030459999997</c:v>
                </c:pt>
                <c:pt idx="1182">
                  <c:v>8.6926901440000002</c:v>
                </c:pt>
                <c:pt idx="1183">
                  <c:v>8.879291619</c:v>
                </c:pt>
                <c:pt idx="1184">
                  <c:v>8.6952421550000007</c:v>
                </c:pt>
                <c:pt idx="1185">
                  <c:v>8.8442284129999997</c:v>
                </c:pt>
                <c:pt idx="1186">
                  <c:v>8.8350186419999996</c:v>
                </c:pt>
                <c:pt idx="1187">
                  <c:v>8.3799277280000002</c:v>
                </c:pt>
                <c:pt idx="1188">
                  <c:v>8.4803513650000006</c:v>
                </c:pt>
                <c:pt idx="1189">
                  <c:v>8.5975895480000002</c:v>
                </c:pt>
                <c:pt idx="1190">
                  <c:v>8.7016771839999993</c:v>
                </c:pt>
                <c:pt idx="1191">
                  <c:v>9.0472622450000006</c:v>
                </c:pt>
                <c:pt idx="1192">
                  <c:v>9.3501917999999993</c:v>
                </c:pt>
                <c:pt idx="1193">
                  <c:v>9.0928525130000004</c:v>
                </c:pt>
                <c:pt idx="1194">
                  <c:v>8.8569617300000001</c:v>
                </c:pt>
                <c:pt idx="1195">
                  <c:v>9.0748560890000007</c:v>
                </c:pt>
                <c:pt idx="1196">
                  <c:v>9.0748633880000007</c:v>
                </c:pt>
                <c:pt idx="1197">
                  <c:v>9.2968876090000006</c:v>
                </c:pt>
                <c:pt idx="1198">
                  <c:v>8.9069181630000003</c:v>
                </c:pt>
                <c:pt idx="1199">
                  <c:v>8.8243683350000008</c:v>
                </c:pt>
                <c:pt idx="1200">
                  <c:v>8.7969464380000009</c:v>
                </c:pt>
                <c:pt idx="1201">
                  <c:v>9.086081128</c:v>
                </c:pt>
                <c:pt idx="1202">
                  <c:v>8.8670050380000003</c:v>
                </c:pt>
                <c:pt idx="1203">
                  <c:v>8.9024035369999996</c:v>
                </c:pt>
                <c:pt idx="1204">
                  <c:v>8.8756284480000005</c:v>
                </c:pt>
                <c:pt idx="1205">
                  <c:v>8.8493486400000005</c:v>
                </c:pt>
                <c:pt idx="1206">
                  <c:v>8.9596110200000005</c:v>
                </c:pt>
                <c:pt idx="1207">
                  <c:v>8.8681741130000002</c:v>
                </c:pt>
                <c:pt idx="1208">
                  <c:v>9.0472245910000009</c:v>
                </c:pt>
                <c:pt idx="1209">
                  <c:v>9.0112737579999997</c:v>
                </c:pt>
                <c:pt idx="1210">
                  <c:v>9.1830640680000002</c:v>
                </c:pt>
                <c:pt idx="1211">
                  <c:v>8.6701116500000008</c:v>
                </c:pt>
                <c:pt idx="1212">
                  <c:v>8.9607758369999999</c:v>
                </c:pt>
                <c:pt idx="1213">
                  <c:v>9.0726194719999995</c:v>
                </c:pt>
                <c:pt idx="1214">
                  <c:v>9.0492655790000001</c:v>
                </c:pt>
                <c:pt idx="1215">
                  <c:v>9.1388889239999997</c:v>
                </c:pt>
                <c:pt idx="1216">
                  <c:v>9.4829553190000002</c:v>
                </c:pt>
                <c:pt idx="1217">
                  <c:v>9.1277732310000008</c:v>
                </c:pt>
                <c:pt idx="1218">
                  <c:v>8.6831412790000009</c:v>
                </c:pt>
                <c:pt idx="1219">
                  <c:v>8.6028261280000002</c:v>
                </c:pt>
                <c:pt idx="1220">
                  <c:v>8.6551123709999995</c:v>
                </c:pt>
                <c:pt idx="1221">
                  <c:v>9.1576669069999994</c:v>
                </c:pt>
                <c:pt idx="1222">
                  <c:v>9.1299315950000004</c:v>
                </c:pt>
                <c:pt idx="1223">
                  <c:v>9.1785506550000004</c:v>
                </c:pt>
                <c:pt idx="1224">
                  <c:v>8.9413676290000002</c:v>
                </c:pt>
                <c:pt idx="1225">
                  <c:v>9.0368570459999997</c:v>
                </c:pt>
                <c:pt idx="1226">
                  <c:v>8.9021417110000005</c:v>
                </c:pt>
                <c:pt idx="1227">
                  <c:v>9.0893416340000002</c:v>
                </c:pt>
                <c:pt idx="1228">
                  <c:v>8.7485260749999991</c:v>
                </c:pt>
                <c:pt idx="1229">
                  <c:v>8.8106247759999992</c:v>
                </c:pt>
                <c:pt idx="1230">
                  <c:v>8.6481553229999992</c:v>
                </c:pt>
                <c:pt idx="1231">
                  <c:v>8.9936200209999999</c:v>
                </c:pt>
                <c:pt idx="1232">
                  <c:v>8.9730456660000009</c:v>
                </c:pt>
                <c:pt idx="1233">
                  <c:v>8.8773993040000008</c:v>
                </c:pt>
                <c:pt idx="1234">
                  <c:v>9.0538472750000007</c:v>
                </c:pt>
                <c:pt idx="1235">
                  <c:v>8.6719900259999996</c:v>
                </c:pt>
                <c:pt idx="1236">
                  <c:v>8.6318443659999993</c:v>
                </c:pt>
                <c:pt idx="1237">
                  <c:v>8.8043812209999999</c:v>
                </c:pt>
                <c:pt idx="1238">
                  <c:v>9.01780939</c:v>
                </c:pt>
                <c:pt idx="1239">
                  <c:v>9.4903280510000005</c:v>
                </c:pt>
                <c:pt idx="1240">
                  <c:v>8.9797533400000003</c:v>
                </c:pt>
                <c:pt idx="1241">
                  <c:v>9.3066645389999998</c:v>
                </c:pt>
                <c:pt idx="1242">
                  <c:v>8.7817359059999998</c:v>
                </c:pt>
                <c:pt idx="1243">
                  <c:v>9.0791241760000005</c:v>
                </c:pt>
                <c:pt idx="1244">
                  <c:v>9.4096216659999996</c:v>
                </c:pt>
                <c:pt idx="1245">
                  <c:v>9.2916779690000002</c:v>
                </c:pt>
                <c:pt idx="1246">
                  <c:v>9.5603128309999992</c:v>
                </c:pt>
                <c:pt idx="1247">
                  <c:v>9.7168937050000004</c:v>
                </c:pt>
                <c:pt idx="1248">
                  <c:v>8.7366784089999996</c:v>
                </c:pt>
                <c:pt idx="1249">
                  <c:v>9.0337810459999996</c:v>
                </c:pt>
                <c:pt idx="1250">
                  <c:v>8.7502201240000002</c:v>
                </c:pt>
                <c:pt idx="1251">
                  <c:v>8.9787377320000008</c:v>
                </c:pt>
                <c:pt idx="1252">
                  <c:v>9.0007694090000001</c:v>
                </c:pt>
                <c:pt idx="1253">
                  <c:v>8.9083679910000004</c:v>
                </c:pt>
                <c:pt idx="1254">
                  <c:v>9.0612802160000001</c:v>
                </c:pt>
                <c:pt idx="1255">
                  <c:v>8.7192113510000002</c:v>
                </c:pt>
                <c:pt idx="1256">
                  <c:v>8.7104752439999995</c:v>
                </c:pt>
                <c:pt idx="1257">
                  <c:v>9.251296967</c:v>
                </c:pt>
                <c:pt idx="1258">
                  <c:v>8.5785607519999996</c:v>
                </c:pt>
                <c:pt idx="1259">
                  <c:v>8.2358984110000009</c:v>
                </c:pt>
                <c:pt idx="1260">
                  <c:v>8.3606698519999991</c:v>
                </c:pt>
                <c:pt idx="1261">
                  <c:v>8.5365136160000006</c:v>
                </c:pt>
                <c:pt idx="1262">
                  <c:v>8.8993674800000004</c:v>
                </c:pt>
                <c:pt idx="1263">
                  <c:v>8.7242674959999995</c:v>
                </c:pt>
                <c:pt idx="1264">
                  <c:v>8.9924748389999998</c:v>
                </c:pt>
                <c:pt idx="1265">
                  <c:v>8.6566423629999996</c:v>
                </c:pt>
                <c:pt idx="1266">
                  <c:v>8.8452093099999995</c:v>
                </c:pt>
                <c:pt idx="1267">
                  <c:v>8.7035073839999999</c:v>
                </c:pt>
                <c:pt idx="1268">
                  <c:v>8.7698060039999994</c:v>
                </c:pt>
                <c:pt idx="1269">
                  <c:v>8.5460712080000008</c:v>
                </c:pt>
                <c:pt idx="1270">
                  <c:v>8.8451526420000004</c:v>
                </c:pt>
                <c:pt idx="1271">
                  <c:v>8.5452088679999996</c:v>
                </c:pt>
                <c:pt idx="1272">
                  <c:v>8.1057077310000007</c:v>
                </c:pt>
                <c:pt idx="1273">
                  <c:v>8.6528717890000006</c:v>
                </c:pt>
                <c:pt idx="1274">
                  <c:v>8.6298707429999997</c:v>
                </c:pt>
                <c:pt idx="1275">
                  <c:v>8.6648066119999996</c:v>
                </c:pt>
                <c:pt idx="1276">
                  <c:v>8.7891733720000005</c:v>
                </c:pt>
                <c:pt idx="1277">
                  <c:v>8.5987127070000007</c:v>
                </c:pt>
                <c:pt idx="1278">
                  <c:v>8.8498322559999991</c:v>
                </c:pt>
                <c:pt idx="1279">
                  <c:v>8.6573530079999994</c:v>
                </c:pt>
                <c:pt idx="1280">
                  <c:v>8.5933576449999993</c:v>
                </c:pt>
                <c:pt idx="1281">
                  <c:v>8.7769545200000003</c:v>
                </c:pt>
                <c:pt idx="1282">
                  <c:v>8.0143811889999998</c:v>
                </c:pt>
                <c:pt idx="1283">
                  <c:v>8.1662396529999999</c:v>
                </c:pt>
                <c:pt idx="1284">
                  <c:v>8.0593053280000007</c:v>
                </c:pt>
                <c:pt idx="1285">
                  <c:v>8.1567187679999993</c:v>
                </c:pt>
                <c:pt idx="1286">
                  <c:v>8.1270143570000002</c:v>
                </c:pt>
                <c:pt idx="1287">
                  <c:v>8.3865554620000005</c:v>
                </c:pt>
                <c:pt idx="1288">
                  <c:v>9.0255133599999997</c:v>
                </c:pt>
                <c:pt idx="1289">
                  <c:v>8.8720401179999993</c:v>
                </c:pt>
                <c:pt idx="1290">
                  <c:v>9.1119240359999996</c:v>
                </c:pt>
                <c:pt idx="1291">
                  <c:v>8.9378952540000007</c:v>
                </c:pt>
                <c:pt idx="1292">
                  <c:v>9.0119671090000004</c:v>
                </c:pt>
                <c:pt idx="1293">
                  <c:v>8.7182789580000009</c:v>
                </c:pt>
                <c:pt idx="1294">
                  <c:v>9.1527412980000005</c:v>
                </c:pt>
                <c:pt idx="1295">
                  <c:v>9.1472699889999998</c:v>
                </c:pt>
                <c:pt idx="1296">
                  <c:v>9.4696568980000002</c:v>
                </c:pt>
                <c:pt idx="1297">
                  <c:v>8.7172998509999999</c:v>
                </c:pt>
                <c:pt idx="1298">
                  <c:v>9.0581491280000002</c:v>
                </c:pt>
                <c:pt idx="1299">
                  <c:v>9.0621371659999994</c:v>
                </c:pt>
                <c:pt idx="1300">
                  <c:v>8.8731051880000003</c:v>
                </c:pt>
                <c:pt idx="1301">
                  <c:v>8.7825672899999994</c:v>
                </c:pt>
                <c:pt idx="1302">
                  <c:v>8.4947459100000007</c:v>
                </c:pt>
                <c:pt idx="1303">
                  <c:v>8.7401621009999992</c:v>
                </c:pt>
                <c:pt idx="1304">
                  <c:v>8.8727642079999995</c:v>
                </c:pt>
                <c:pt idx="1305">
                  <c:v>9.0210915699999994</c:v>
                </c:pt>
                <c:pt idx="1306">
                  <c:v>8.7311099369999994</c:v>
                </c:pt>
                <c:pt idx="1307">
                  <c:v>9.0419398100000006</c:v>
                </c:pt>
                <c:pt idx="1308">
                  <c:v>9.2272447320000008</c:v>
                </c:pt>
                <c:pt idx="1309">
                  <c:v>9.0419641340000005</c:v>
                </c:pt>
                <c:pt idx="1310">
                  <c:v>9.2220958389999996</c:v>
                </c:pt>
                <c:pt idx="1311">
                  <c:v>9.0755313019999999</c:v>
                </c:pt>
                <c:pt idx="1312">
                  <c:v>9.0593824139999999</c:v>
                </c:pt>
                <c:pt idx="1313">
                  <c:v>8.8604341860000009</c:v>
                </c:pt>
                <c:pt idx="1314">
                  <c:v>9.0664356860000002</c:v>
                </c:pt>
                <c:pt idx="1315">
                  <c:v>9.0892658770000008</c:v>
                </c:pt>
                <c:pt idx="1316">
                  <c:v>8.9831797780000002</c:v>
                </c:pt>
                <c:pt idx="1317">
                  <c:v>8.5610908989999999</c:v>
                </c:pt>
                <c:pt idx="1318">
                  <c:v>8.0878004150000002</c:v>
                </c:pt>
                <c:pt idx="1319">
                  <c:v>8.6099154080000009</c:v>
                </c:pt>
                <c:pt idx="1320">
                  <c:v>9.0697055429999995</c:v>
                </c:pt>
                <c:pt idx="1321">
                  <c:v>8.8401865070000003</c:v>
                </c:pt>
                <c:pt idx="1322">
                  <c:v>8.6484859479999994</c:v>
                </c:pt>
                <c:pt idx="1323">
                  <c:v>8.3538873660000004</c:v>
                </c:pt>
                <c:pt idx="1324">
                  <c:v>8.0662176839999997</c:v>
                </c:pt>
                <c:pt idx="1325">
                  <c:v>9.2598758530000005</c:v>
                </c:pt>
                <c:pt idx="1326">
                  <c:v>9.3662179180000003</c:v>
                </c:pt>
                <c:pt idx="1327">
                  <c:v>9.1712376580000008</c:v>
                </c:pt>
              </c:numCache>
            </c:numRef>
          </c:yVal>
          <c:smooth val="0"/>
        </c:ser>
        <c:ser>
          <c:idx val="1"/>
          <c:order val="1"/>
          <c:tx>
            <c:v>CMAQ 1km</c:v>
          </c:tx>
          <c:spPr>
            <a:ln w="25400" cap="rnd">
              <a:noFill/>
              <a:round/>
            </a:ln>
            <a:effectLst/>
          </c:spPr>
          <c:marker>
            <c:symbol val="circle"/>
            <c:size val="5"/>
            <c:spPr>
              <a:noFill/>
              <a:ln w="12700">
                <a:solidFill>
                  <a:schemeClr val="accent2"/>
                </a:solidFill>
              </a:ln>
              <a:effectLst/>
            </c:spPr>
          </c:marker>
          <c:trendline>
            <c:spPr>
              <a:ln w="19050" cap="rnd">
                <a:solidFill>
                  <a:schemeClr val="accent2"/>
                </a:solidFill>
                <a:prstDash val="sysDot"/>
              </a:ln>
              <a:effectLst/>
            </c:spPr>
            <c:trendlineType val="linear"/>
            <c:dispRSqr val="0"/>
            <c:dispEq val="0"/>
          </c:trendline>
          <c:xVal>
            <c:numRef>
              <c:f>ChartData!$B$2:$B$1329</c:f>
              <c:numCache>
                <c:formatCode>General</c:formatCode>
                <c:ptCount val="1328"/>
                <c:pt idx="0">
                  <c:v>13.43284693</c:v>
                </c:pt>
                <c:pt idx="1">
                  <c:v>13.07240977</c:v>
                </c:pt>
                <c:pt idx="2">
                  <c:v>13.25186695</c:v>
                </c:pt>
                <c:pt idx="3">
                  <c:v>12.692955939999999</c:v>
                </c:pt>
                <c:pt idx="4">
                  <c:v>12.697565320000001</c:v>
                </c:pt>
                <c:pt idx="5">
                  <c:v>12.80580471</c:v>
                </c:pt>
                <c:pt idx="6">
                  <c:v>12.70537481</c:v>
                </c:pt>
                <c:pt idx="7">
                  <c:v>12.60262056</c:v>
                </c:pt>
                <c:pt idx="8">
                  <c:v>12.809205070000001</c:v>
                </c:pt>
                <c:pt idx="9">
                  <c:v>12.789620360000001</c:v>
                </c:pt>
                <c:pt idx="10">
                  <c:v>12.63796486</c:v>
                </c:pt>
                <c:pt idx="11">
                  <c:v>12.85064066</c:v>
                </c:pt>
                <c:pt idx="12">
                  <c:v>12.45912008</c:v>
                </c:pt>
                <c:pt idx="13">
                  <c:v>12.50133001</c:v>
                </c:pt>
                <c:pt idx="14">
                  <c:v>12.836976890000001</c:v>
                </c:pt>
                <c:pt idx="15">
                  <c:v>12.58560801</c:v>
                </c:pt>
                <c:pt idx="16">
                  <c:v>13.012716129999999</c:v>
                </c:pt>
                <c:pt idx="17">
                  <c:v>12.673215109999999</c:v>
                </c:pt>
                <c:pt idx="18">
                  <c:v>12.589104710000001</c:v>
                </c:pt>
                <c:pt idx="19">
                  <c:v>12.634014199999999</c:v>
                </c:pt>
                <c:pt idx="20">
                  <c:v>12.934276560000001</c:v>
                </c:pt>
                <c:pt idx="21">
                  <c:v>12.80420642</c:v>
                </c:pt>
                <c:pt idx="22">
                  <c:v>12.72383355</c:v>
                </c:pt>
                <c:pt idx="23">
                  <c:v>13.034353469999999</c:v>
                </c:pt>
                <c:pt idx="24">
                  <c:v>12.96459952</c:v>
                </c:pt>
                <c:pt idx="25">
                  <c:v>12.78518744</c:v>
                </c:pt>
                <c:pt idx="26">
                  <c:v>12.812931349999999</c:v>
                </c:pt>
                <c:pt idx="27">
                  <c:v>12.791435870000001</c:v>
                </c:pt>
                <c:pt idx="28">
                  <c:v>12.8789584</c:v>
                </c:pt>
                <c:pt idx="29">
                  <c:v>12.866576070000001</c:v>
                </c:pt>
                <c:pt idx="30">
                  <c:v>12.52891294</c:v>
                </c:pt>
                <c:pt idx="31">
                  <c:v>12.63648414</c:v>
                </c:pt>
                <c:pt idx="32">
                  <c:v>12.757214579999999</c:v>
                </c:pt>
                <c:pt idx="33">
                  <c:v>12.689605459999999</c:v>
                </c:pt>
                <c:pt idx="34">
                  <c:v>12.448709920000001</c:v>
                </c:pt>
                <c:pt idx="35">
                  <c:v>12.62184935</c:v>
                </c:pt>
                <c:pt idx="36">
                  <c:v>12.46990664</c:v>
                </c:pt>
                <c:pt idx="37">
                  <c:v>12.571047610000001</c:v>
                </c:pt>
                <c:pt idx="38">
                  <c:v>12.68451235</c:v>
                </c:pt>
                <c:pt idx="39">
                  <c:v>12.75022581</c:v>
                </c:pt>
                <c:pt idx="40">
                  <c:v>12.80790384</c:v>
                </c:pt>
                <c:pt idx="41">
                  <c:v>13.035055079999999</c:v>
                </c:pt>
                <c:pt idx="42">
                  <c:v>12.59136163</c:v>
                </c:pt>
                <c:pt idx="43">
                  <c:v>12.819092120000001</c:v>
                </c:pt>
                <c:pt idx="44">
                  <c:v>12.976824110000001</c:v>
                </c:pt>
                <c:pt idx="45">
                  <c:v>13.1355696</c:v>
                </c:pt>
                <c:pt idx="46">
                  <c:v>13.2390601</c:v>
                </c:pt>
                <c:pt idx="47">
                  <c:v>13.0935291</c:v>
                </c:pt>
                <c:pt idx="48">
                  <c:v>13.252081410000001</c:v>
                </c:pt>
                <c:pt idx="49">
                  <c:v>12.97997443</c:v>
                </c:pt>
                <c:pt idx="50">
                  <c:v>12.974723600000001</c:v>
                </c:pt>
                <c:pt idx="51">
                  <c:v>12.930578390000001</c:v>
                </c:pt>
                <c:pt idx="52">
                  <c:v>13.114899769999999</c:v>
                </c:pt>
                <c:pt idx="53">
                  <c:v>12.95060825</c:v>
                </c:pt>
                <c:pt idx="54">
                  <c:v>13.22119664</c:v>
                </c:pt>
                <c:pt idx="55">
                  <c:v>13.191685319999999</c:v>
                </c:pt>
                <c:pt idx="56">
                  <c:v>13.36899755</c:v>
                </c:pt>
                <c:pt idx="57">
                  <c:v>13.424416689999999</c:v>
                </c:pt>
                <c:pt idx="58">
                  <c:v>13.07504174</c:v>
                </c:pt>
                <c:pt idx="59">
                  <c:v>13.010704860000001</c:v>
                </c:pt>
                <c:pt idx="60">
                  <c:v>13.34470758</c:v>
                </c:pt>
                <c:pt idx="61">
                  <c:v>13.0890433</c:v>
                </c:pt>
                <c:pt idx="62">
                  <c:v>13.760904569999999</c:v>
                </c:pt>
                <c:pt idx="63">
                  <c:v>14.078841049999999</c:v>
                </c:pt>
                <c:pt idx="64">
                  <c:v>13.559326649999999</c:v>
                </c:pt>
                <c:pt idx="65">
                  <c:v>13.36450052</c:v>
                </c:pt>
                <c:pt idx="66">
                  <c:v>13.718317559999999</c:v>
                </c:pt>
                <c:pt idx="67">
                  <c:v>14.030090039999999</c:v>
                </c:pt>
                <c:pt idx="68">
                  <c:v>13.78339343</c:v>
                </c:pt>
                <c:pt idx="69">
                  <c:v>14.04029418</c:v>
                </c:pt>
                <c:pt idx="70">
                  <c:v>14.01157224</c:v>
                </c:pt>
                <c:pt idx="71">
                  <c:v>14.150383160000001</c:v>
                </c:pt>
                <c:pt idx="72">
                  <c:v>14.15165839</c:v>
                </c:pt>
                <c:pt idx="73">
                  <c:v>14.60636025</c:v>
                </c:pt>
                <c:pt idx="74">
                  <c:v>14.14739138</c:v>
                </c:pt>
                <c:pt idx="75">
                  <c:v>14.69336717</c:v>
                </c:pt>
                <c:pt idx="76">
                  <c:v>14.13775047</c:v>
                </c:pt>
                <c:pt idx="77">
                  <c:v>15.04134013</c:v>
                </c:pt>
                <c:pt idx="78">
                  <c:v>15.318537239999999</c:v>
                </c:pt>
                <c:pt idx="79">
                  <c:v>14.07360501</c:v>
                </c:pt>
                <c:pt idx="80">
                  <c:v>14.138408350000001</c:v>
                </c:pt>
                <c:pt idx="81">
                  <c:v>13.944336399999999</c:v>
                </c:pt>
                <c:pt idx="82">
                  <c:v>14.579055629999999</c:v>
                </c:pt>
                <c:pt idx="83">
                  <c:v>14.20075866</c:v>
                </c:pt>
                <c:pt idx="84">
                  <c:v>15.09130347</c:v>
                </c:pt>
                <c:pt idx="85">
                  <c:v>15.49300058</c:v>
                </c:pt>
                <c:pt idx="86">
                  <c:v>14.70331064</c:v>
                </c:pt>
                <c:pt idx="87">
                  <c:v>14.14434953</c:v>
                </c:pt>
                <c:pt idx="88">
                  <c:v>13.281941959999999</c:v>
                </c:pt>
                <c:pt idx="89">
                  <c:v>13.69231291</c:v>
                </c:pt>
                <c:pt idx="90">
                  <c:v>13.25565626</c:v>
                </c:pt>
                <c:pt idx="91">
                  <c:v>13.546667510000001</c:v>
                </c:pt>
                <c:pt idx="92">
                  <c:v>13.85847564</c:v>
                </c:pt>
                <c:pt idx="93">
                  <c:v>13.382503959999999</c:v>
                </c:pt>
                <c:pt idx="94">
                  <c:v>13.229736709999999</c:v>
                </c:pt>
                <c:pt idx="95">
                  <c:v>12.656851769999999</c:v>
                </c:pt>
                <c:pt idx="96">
                  <c:v>12.749563849999999</c:v>
                </c:pt>
                <c:pt idx="97">
                  <c:v>12.49674791</c:v>
                </c:pt>
                <c:pt idx="98">
                  <c:v>13.15025569</c:v>
                </c:pt>
                <c:pt idx="99">
                  <c:v>13.94488263</c:v>
                </c:pt>
                <c:pt idx="100">
                  <c:v>13.86514184</c:v>
                </c:pt>
                <c:pt idx="101">
                  <c:v>14.578438480000001</c:v>
                </c:pt>
                <c:pt idx="102">
                  <c:v>13.422915980000001</c:v>
                </c:pt>
                <c:pt idx="103">
                  <c:v>13.19437445</c:v>
                </c:pt>
                <c:pt idx="104">
                  <c:v>12.16295156</c:v>
                </c:pt>
                <c:pt idx="105">
                  <c:v>12.64326836</c:v>
                </c:pt>
                <c:pt idx="106">
                  <c:v>13.684305520000001</c:v>
                </c:pt>
                <c:pt idx="107">
                  <c:v>12.231551789999999</c:v>
                </c:pt>
                <c:pt idx="108">
                  <c:v>12.286988470000001</c:v>
                </c:pt>
                <c:pt idx="109">
                  <c:v>12.71980293</c:v>
                </c:pt>
                <c:pt idx="110">
                  <c:v>12.71349848</c:v>
                </c:pt>
                <c:pt idx="111">
                  <c:v>12.33904807</c:v>
                </c:pt>
                <c:pt idx="112">
                  <c:v>12.1954428</c:v>
                </c:pt>
                <c:pt idx="113">
                  <c:v>12.4016351</c:v>
                </c:pt>
                <c:pt idx="114">
                  <c:v>13.339244770000001</c:v>
                </c:pt>
                <c:pt idx="115">
                  <c:v>12.61148386</c:v>
                </c:pt>
                <c:pt idx="116">
                  <c:v>12.958097739999999</c:v>
                </c:pt>
                <c:pt idx="117">
                  <c:v>12.233606010000001</c:v>
                </c:pt>
                <c:pt idx="118">
                  <c:v>12.38508856</c:v>
                </c:pt>
                <c:pt idx="119">
                  <c:v>12.69509259</c:v>
                </c:pt>
                <c:pt idx="120">
                  <c:v>12.34570839</c:v>
                </c:pt>
                <c:pt idx="121">
                  <c:v>12.133072309999999</c:v>
                </c:pt>
                <c:pt idx="122">
                  <c:v>12.494179129999999</c:v>
                </c:pt>
                <c:pt idx="123">
                  <c:v>12.505915440000001</c:v>
                </c:pt>
                <c:pt idx="124">
                  <c:v>12.29140155</c:v>
                </c:pt>
                <c:pt idx="125">
                  <c:v>12.286588610000001</c:v>
                </c:pt>
                <c:pt idx="126">
                  <c:v>12.471296580000001</c:v>
                </c:pt>
                <c:pt idx="127">
                  <c:v>12.29304305</c:v>
                </c:pt>
                <c:pt idx="128">
                  <c:v>12.23294939</c:v>
                </c:pt>
                <c:pt idx="129">
                  <c:v>12.34751153</c:v>
                </c:pt>
                <c:pt idx="130">
                  <c:v>12.692929400000001</c:v>
                </c:pt>
                <c:pt idx="131">
                  <c:v>12.523800489999999</c:v>
                </c:pt>
                <c:pt idx="132">
                  <c:v>12.879666289999999</c:v>
                </c:pt>
                <c:pt idx="133">
                  <c:v>12.76065743</c:v>
                </c:pt>
                <c:pt idx="134">
                  <c:v>13.06670104</c:v>
                </c:pt>
                <c:pt idx="135">
                  <c:v>13.261917759999999</c:v>
                </c:pt>
                <c:pt idx="136">
                  <c:v>13.188601289999999</c:v>
                </c:pt>
                <c:pt idx="137">
                  <c:v>13.07830768</c:v>
                </c:pt>
                <c:pt idx="138">
                  <c:v>12.919418520000001</c:v>
                </c:pt>
                <c:pt idx="139">
                  <c:v>12.86867142</c:v>
                </c:pt>
                <c:pt idx="140">
                  <c:v>13.0153683</c:v>
                </c:pt>
                <c:pt idx="141">
                  <c:v>13.656805589999999</c:v>
                </c:pt>
                <c:pt idx="142">
                  <c:v>13.02328077</c:v>
                </c:pt>
                <c:pt idx="143">
                  <c:v>12.976035749999999</c:v>
                </c:pt>
                <c:pt idx="144">
                  <c:v>12.72365624</c:v>
                </c:pt>
                <c:pt idx="145">
                  <c:v>12.68044594</c:v>
                </c:pt>
                <c:pt idx="146">
                  <c:v>12.61972072</c:v>
                </c:pt>
                <c:pt idx="147">
                  <c:v>12.655666800000001</c:v>
                </c:pt>
                <c:pt idx="148">
                  <c:v>12.596735349999999</c:v>
                </c:pt>
                <c:pt idx="149">
                  <c:v>12.392828939999999</c:v>
                </c:pt>
                <c:pt idx="150">
                  <c:v>12.634106559999999</c:v>
                </c:pt>
                <c:pt idx="151">
                  <c:v>12.707042619999999</c:v>
                </c:pt>
                <c:pt idx="152">
                  <c:v>12.950626509999999</c:v>
                </c:pt>
                <c:pt idx="153">
                  <c:v>12.80832682</c:v>
                </c:pt>
                <c:pt idx="154">
                  <c:v>12.809722580000001</c:v>
                </c:pt>
                <c:pt idx="155">
                  <c:v>12.88447096</c:v>
                </c:pt>
                <c:pt idx="156">
                  <c:v>12.797962330000001</c:v>
                </c:pt>
                <c:pt idx="157">
                  <c:v>13.0184573</c:v>
                </c:pt>
                <c:pt idx="158">
                  <c:v>12.631444</c:v>
                </c:pt>
                <c:pt idx="159">
                  <c:v>12.524867459999999</c:v>
                </c:pt>
                <c:pt idx="160">
                  <c:v>12.525814710000001</c:v>
                </c:pt>
                <c:pt idx="161">
                  <c:v>12.5441687</c:v>
                </c:pt>
                <c:pt idx="162">
                  <c:v>12.4795593</c:v>
                </c:pt>
                <c:pt idx="163">
                  <c:v>12.418507079999999</c:v>
                </c:pt>
                <c:pt idx="164">
                  <c:v>12.5073325</c:v>
                </c:pt>
                <c:pt idx="165">
                  <c:v>12.44845684</c:v>
                </c:pt>
                <c:pt idx="166">
                  <c:v>12.48703139</c:v>
                </c:pt>
                <c:pt idx="167">
                  <c:v>12.439451030000001</c:v>
                </c:pt>
                <c:pt idx="168">
                  <c:v>12.39387558</c:v>
                </c:pt>
                <c:pt idx="169">
                  <c:v>12.52262805</c:v>
                </c:pt>
                <c:pt idx="170">
                  <c:v>12.169057219999999</c:v>
                </c:pt>
                <c:pt idx="171">
                  <c:v>12.40064029</c:v>
                </c:pt>
                <c:pt idx="172">
                  <c:v>12.3616007</c:v>
                </c:pt>
                <c:pt idx="173">
                  <c:v>12.664139609999999</c:v>
                </c:pt>
                <c:pt idx="174">
                  <c:v>12.5574791</c:v>
                </c:pt>
                <c:pt idx="175">
                  <c:v>12.45758818</c:v>
                </c:pt>
                <c:pt idx="176">
                  <c:v>13.56326172</c:v>
                </c:pt>
                <c:pt idx="177">
                  <c:v>12.372645260000001</c:v>
                </c:pt>
                <c:pt idx="178">
                  <c:v>12.89573058</c:v>
                </c:pt>
                <c:pt idx="179">
                  <c:v>12.26027534</c:v>
                </c:pt>
                <c:pt idx="180">
                  <c:v>12.133611699999999</c:v>
                </c:pt>
                <c:pt idx="181">
                  <c:v>12.20523015</c:v>
                </c:pt>
                <c:pt idx="182">
                  <c:v>12.28709164</c:v>
                </c:pt>
                <c:pt idx="183">
                  <c:v>12.274319439999999</c:v>
                </c:pt>
                <c:pt idx="184">
                  <c:v>12.252732379999999</c:v>
                </c:pt>
                <c:pt idx="185">
                  <c:v>12.265103870000001</c:v>
                </c:pt>
                <c:pt idx="186">
                  <c:v>11.26177669</c:v>
                </c:pt>
                <c:pt idx="187">
                  <c:v>11.31885681</c:v>
                </c:pt>
                <c:pt idx="188">
                  <c:v>11.538807889999999</c:v>
                </c:pt>
                <c:pt idx="189">
                  <c:v>11.173434459999999</c:v>
                </c:pt>
                <c:pt idx="190">
                  <c:v>11.18703245</c:v>
                </c:pt>
                <c:pt idx="191">
                  <c:v>11.576742640000001</c:v>
                </c:pt>
                <c:pt idx="192">
                  <c:v>11.90417491</c:v>
                </c:pt>
                <c:pt idx="193">
                  <c:v>11.9895935</c:v>
                </c:pt>
                <c:pt idx="194">
                  <c:v>11.44180931</c:v>
                </c:pt>
                <c:pt idx="195">
                  <c:v>11.336399480000001</c:v>
                </c:pt>
                <c:pt idx="196">
                  <c:v>11.346716150000001</c:v>
                </c:pt>
                <c:pt idx="197">
                  <c:v>11.410841939999999</c:v>
                </c:pt>
                <c:pt idx="198">
                  <c:v>11.395109529999999</c:v>
                </c:pt>
                <c:pt idx="199">
                  <c:v>11.537366949999999</c:v>
                </c:pt>
                <c:pt idx="200">
                  <c:v>11.83795731</c:v>
                </c:pt>
                <c:pt idx="201">
                  <c:v>11.473991180000001</c:v>
                </c:pt>
                <c:pt idx="202">
                  <c:v>11.28876487</c:v>
                </c:pt>
                <c:pt idx="203">
                  <c:v>11.771291099999999</c:v>
                </c:pt>
                <c:pt idx="204">
                  <c:v>11.80106548</c:v>
                </c:pt>
                <c:pt idx="205">
                  <c:v>11.535503540000001</c:v>
                </c:pt>
                <c:pt idx="206">
                  <c:v>11.646384039999999</c:v>
                </c:pt>
                <c:pt idx="207">
                  <c:v>11.656580829999999</c:v>
                </c:pt>
                <c:pt idx="208">
                  <c:v>11.61779853</c:v>
                </c:pt>
                <c:pt idx="209">
                  <c:v>11.5798957</c:v>
                </c:pt>
                <c:pt idx="210">
                  <c:v>11.66056292</c:v>
                </c:pt>
                <c:pt idx="211">
                  <c:v>11.631801769999999</c:v>
                </c:pt>
                <c:pt idx="212">
                  <c:v>11.357312690000001</c:v>
                </c:pt>
                <c:pt idx="213">
                  <c:v>13.0622139</c:v>
                </c:pt>
                <c:pt idx="214">
                  <c:v>12.991968160000001</c:v>
                </c:pt>
                <c:pt idx="215">
                  <c:v>12.64526953</c:v>
                </c:pt>
                <c:pt idx="216">
                  <c:v>13.13245349</c:v>
                </c:pt>
                <c:pt idx="217">
                  <c:v>13.72608967</c:v>
                </c:pt>
                <c:pt idx="218">
                  <c:v>13.68451219</c:v>
                </c:pt>
                <c:pt idx="219">
                  <c:v>13.01875592</c:v>
                </c:pt>
                <c:pt idx="220">
                  <c:v>12.99033676</c:v>
                </c:pt>
                <c:pt idx="221">
                  <c:v>12.38784354</c:v>
                </c:pt>
                <c:pt idx="222">
                  <c:v>12.024701520000001</c:v>
                </c:pt>
                <c:pt idx="223">
                  <c:v>12.09338966</c:v>
                </c:pt>
                <c:pt idx="224">
                  <c:v>11.896140600000001</c:v>
                </c:pt>
                <c:pt idx="225">
                  <c:v>11.73161797</c:v>
                </c:pt>
                <c:pt idx="226">
                  <c:v>11.62820327</c:v>
                </c:pt>
                <c:pt idx="227">
                  <c:v>11.849322040000001</c:v>
                </c:pt>
                <c:pt idx="228">
                  <c:v>11.899863229999999</c:v>
                </c:pt>
                <c:pt idx="229">
                  <c:v>12.01725982</c:v>
                </c:pt>
                <c:pt idx="230">
                  <c:v>12.068454539999999</c:v>
                </c:pt>
                <c:pt idx="231">
                  <c:v>11.835942149999999</c:v>
                </c:pt>
                <c:pt idx="232">
                  <c:v>11.812291650000001</c:v>
                </c:pt>
                <c:pt idx="233">
                  <c:v>11.840088</c:v>
                </c:pt>
                <c:pt idx="234">
                  <c:v>11.84811219</c:v>
                </c:pt>
                <c:pt idx="235">
                  <c:v>11.99113329</c:v>
                </c:pt>
                <c:pt idx="236">
                  <c:v>12.123958</c:v>
                </c:pt>
                <c:pt idx="237">
                  <c:v>12.54711683</c:v>
                </c:pt>
                <c:pt idx="238">
                  <c:v>12.06438346</c:v>
                </c:pt>
                <c:pt idx="239">
                  <c:v>12.40220776</c:v>
                </c:pt>
                <c:pt idx="240">
                  <c:v>12.349767440000001</c:v>
                </c:pt>
                <c:pt idx="241">
                  <c:v>12.79038205</c:v>
                </c:pt>
                <c:pt idx="242">
                  <c:v>12.60185865</c:v>
                </c:pt>
                <c:pt idx="243">
                  <c:v>12.63643776</c:v>
                </c:pt>
                <c:pt idx="244">
                  <c:v>12.54493416</c:v>
                </c:pt>
                <c:pt idx="245">
                  <c:v>13.31923918</c:v>
                </c:pt>
                <c:pt idx="246">
                  <c:v>13.032931550000001</c:v>
                </c:pt>
                <c:pt idx="247">
                  <c:v>12.58543266</c:v>
                </c:pt>
                <c:pt idx="248">
                  <c:v>12.667221720000001</c:v>
                </c:pt>
                <c:pt idx="249">
                  <c:v>13.32273066</c:v>
                </c:pt>
                <c:pt idx="250">
                  <c:v>12.90786642</c:v>
                </c:pt>
                <c:pt idx="251">
                  <c:v>12.553101699999999</c:v>
                </c:pt>
                <c:pt idx="252">
                  <c:v>12.882779190000001</c:v>
                </c:pt>
                <c:pt idx="253">
                  <c:v>12.833736160000001</c:v>
                </c:pt>
                <c:pt idx="254">
                  <c:v>13.047574940000001</c:v>
                </c:pt>
                <c:pt idx="255">
                  <c:v>13.018790839999999</c:v>
                </c:pt>
                <c:pt idx="256">
                  <c:v>12.877592440000001</c:v>
                </c:pt>
                <c:pt idx="257">
                  <c:v>12.52015746</c:v>
                </c:pt>
                <c:pt idx="258">
                  <c:v>12.418993560000001</c:v>
                </c:pt>
                <c:pt idx="259">
                  <c:v>11.98924124</c:v>
                </c:pt>
                <c:pt idx="260">
                  <c:v>11.8792092</c:v>
                </c:pt>
                <c:pt idx="261">
                  <c:v>12.275887000000001</c:v>
                </c:pt>
                <c:pt idx="262">
                  <c:v>12.23399603</c:v>
                </c:pt>
                <c:pt idx="263">
                  <c:v>13.199737710000001</c:v>
                </c:pt>
                <c:pt idx="264">
                  <c:v>13.786737280000001</c:v>
                </c:pt>
                <c:pt idx="265">
                  <c:v>14.57127386</c:v>
                </c:pt>
                <c:pt idx="266">
                  <c:v>14.70999456</c:v>
                </c:pt>
                <c:pt idx="267">
                  <c:v>14.360127370000001</c:v>
                </c:pt>
                <c:pt idx="268">
                  <c:v>13.75287784</c:v>
                </c:pt>
                <c:pt idx="269">
                  <c:v>15.458896279999999</c:v>
                </c:pt>
                <c:pt idx="270">
                  <c:v>14.81281706</c:v>
                </c:pt>
                <c:pt idx="271">
                  <c:v>17.83197418</c:v>
                </c:pt>
                <c:pt idx="272">
                  <c:v>14.26485422</c:v>
                </c:pt>
                <c:pt idx="273">
                  <c:v>13.61292663</c:v>
                </c:pt>
                <c:pt idx="274">
                  <c:v>13.94038976</c:v>
                </c:pt>
                <c:pt idx="275">
                  <c:v>14.380466869999999</c:v>
                </c:pt>
                <c:pt idx="276">
                  <c:v>13.76990105</c:v>
                </c:pt>
                <c:pt idx="277">
                  <c:v>13.649198350000001</c:v>
                </c:pt>
                <c:pt idx="278">
                  <c:v>13.316873620000001</c:v>
                </c:pt>
                <c:pt idx="279">
                  <c:v>13.580860250000001</c:v>
                </c:pt>
                <c:pt idx="280">
                  <c:v>13.10357731</c:v>
                </c:pt>
                <c:pt idx="281">
                  <c:v>13.15255442</c:v>
                </c:pt>
                <c:pt idx="282">
                  <c:v>13.064853100000001</c:v>
                </c:pt>
                <c:pt idx="283">
                  <c:v>12.748121039999999</c:v>
                </c:pt>
                <c:pt idx="284">
                  <c:v>12.432547080000001</c:v>
                </c:pt>
                <c:pt idx="285">
                  <c:v>12.82816805</c:v>
                </c:pt>
                <c:pt idx="286">
                  <c:v>12.74504565</c:v>
                </c:pt>
                <c:pt idx="287">
                  <c:v>12.50691877</c:v>
                </c:pt>
                <c:pt idx="288">
                  <c:v>12.69679599</c:v>
                </c:pt>
                <c:pt idx="289">
                  <c:v>12.670092220000001</c:v>
                </c:pt>
                <c:pt idx="290">
                  <c:v>12.578573390000001</c:v>
                </c:pt>
                <c:pt idx="291">
                  <c:v>12.66694579</c:v>
                </c:pt>
                <c:pt idx="292">
                  <c:v>12.448207269999999</c:v>
                </c:pt>
                <c:pt idx="293">
                  <c:v>12.30151833</c:v>
                </c:pt>
                <c:pt idx="294">
                  <c:v>12.48595001</c:v>
                </c:pt>
                <c:pt idx="295">
                  <c:v>12.50117324</c:v>
                </c:pt>
                <c:pt idx="296">
                  <c:v>12.573729910000001</c:v>
                </c:pt>
                <c:pt idx="297">
                  <c:v>12.830871330000001</c:v>
                </c:pt>
                <c:pt idx="298">
                  <c:v>12.67648073</c:v>
                </c:pt>
                <c:pt idx="299">
                  <c:v>12.81233479</c:v>
                </c:pt>
                <c:pt idx="300">
                  <c:v>12.693513060000001</c:v>
                </c:pt>
                <c:pt idx="301">
                  <c:v>12.8063827</c:v>
                </c:pt>
                <c:pt idx="302">
                  <c:v>13.01832035</c:v>
                </c:pt>
                <c:pt idx="303">
                  <c:v>11.740059609999999</c:v>
                </c:pt>
                <c:pt idx="304">
                  <c:v>12.0403497</c:v>
                </c:pt>
                <c:pt idx="305">
                  <c:v>12.166457619999999</c:v>
                </c:pt>
                <c:pt idx="306">
                  <c:v>12.527951570000001</c:v>
                </c:pt>
                <c:pt idx="307">
                  <c:v>12.470763249999999</c:v>
                </c:pt>
                <c:pt idx="308">
                  <c:v>12.71676545</c:v>
                </c:pt>
                <c:pt idx="309">
                  <c:v>12.21544053</c:v>
                </c:pt>
                <c:pt idx="310">
                  <c:v>12.523290449999999</c:v>
                </c:pt>
                <c:pt idx="311">
                  <c:v>12.422084549999999</c:v>
                </c:pt>
                <c:pt idx="312">
                  <c:v>12.32356564</c:v>
                </c:pt>
                <c:pt idx="313">
                  <c:v>12.32817942</c:v>
                </c:pt>
                <c:pt idx="314">
                  <c:v>12.40419399</c:v>
                </c:pt>
                <c:pt idx="315">
                  <c:v>11.977770570000001</c:v>
                </c:pt>
                <c:pt idx="316">
                  <c:v>11.91897142</c:v>
                </c:pt>
                <c:pt idx="317">
                  <c:v>11.964475269999999</c:v>
                </c:pt>
                <c:pt idx="318">
                  <c:v>11.991815580000001</c:v>
                </c:pt>
                <c:pt idx="319">
                  <c:v>12.10331541</c:v>
                </c:pt>
                <c:pt idx="320">
                  <c:v>12.11747255</c:v>
                </c:pt>
                <c:pt idx="321">
                  <c:v>12.24862882</c:v>
                </c:pt>
                <c:pt idx="322">
                  <c:v>12.272211929999999</c:v>
                </c:pt>
                <c:pt idx="323">
                  <c:v>12.45449241</c:v>
                </c:pt>
                <c:pt idx="324">
                  <c:v>12.50296344</c:v>
                </c:pt>
                <c:pt idx="325">
                  <c:v>12.371420820000001</c:v>
                </c:pt>
                <c:pt idx="326">
                  <c:v>12.757368140000001</c:v>
                </c:pt>
                <c:pt idx="327">
                  <c:v>12.78986669</c:v>
                </c:pt>
                <c:pt idx="328">
                  <c:v>12.33724432</c:v>
                </c:pt>
                <c:pt idx="329">
                  <c:v>12.695212850000001</c:v>
                </c:pt>
                <c:pt idx="330">
                  <c:v>12.957113659999999</c:v>
                </c:pt>
                <c:pt idx="331">
                  <c:v>12.12607354</c:v>
                </c:pt>
                <c:pt idx="332">
                  <c:v>12.62261872</c:v>
                </c:pt>
                <c:pt idx="333">
                  <c:v>11.93958529</c:v>
                </c:pt>
                <c:pt idx="334">
                  <c:v>12.23419848</c:v>
                </c:pt>
                <c:pt idx="335">
                  <c:v>12.50100553</c:v>
                </c:pt>
                <c:pt idx="336">
                  <c:v>12.2120871</c:v>
                </c:pt>
                <c:pt idx="337">
                  <c:v>12.144421619999999</c:v>
                </c:pt>
                <c:pt idx="338">
                  <c:v>12.13814168</c:v>
                </c:pt>
                <c:pt idx="339">
                  <c:v>12.12283075</c:v>
                </c:pt>
                <c:pt idx="340">
                  <c:v>11.66156142</c:v>
                </c:pt>
                <c:pt idx="341">
                  <c:v>12.00973115</c:v>
                </c:pt>
                <c:pt idx="342">
                  <c:v>12.09354154</c:v>
                </c:pt>
                <c:pt idx="343">
                  <c:v>11.50899705</c:v>
                </c:pt>
                <c:pt idx="344">
                  <c:v>11.643477219999999</c:v>
                </c:pt>
                <c:pt idx="345">
                  <c:v>11.75771349</c:v>
                </c:pt>
                <c:pt idx="346">
                  <c:v>11.306045279999999</c:v>
                </c:pt>
                <c:pt idx="347">
                  <c:v>11.14157533</c:v>
                </c:pt>
                <c:pt idx="348">
                  <c:v>11.38573188</c:v>
                </c:pt>
                <c:pt idx="349">
                  <c:v>11.890953769999999</c:v>
                </c:pt>
                <c:pt idx="350">
                  <c:v>11.622178740000001</c:v>
                </c:pt>
                <c:pt idx="351">
                  <c:v>11.88346174</c:v>
                </c:pt>
                <c:pt idx="352">
                  <c:v>12.05835327</c:v>
                </c:pt>
                <c:pt idx="353">
                  <c:v>13.218996690000001</c:v>
                </c:pt>
                <c:pt idx="354">
                  <c:v>12.330208649999999</c:v>
                </c:pt>
                <c:pt idx="355">
                  <c:v>12.83189904</c:v>
                </c:pt>
                <c:pt idx="356">
                  <c:v>13.15054713</c:v>
                </c:pt>
                <c:pt idx="357">
                  <c:v>12.51465436</c:v>
                </c:pt>
                <c:pt idx="358">
                  <c:v>12.669626190000001</c:v>
                </c:pt>
                <c:pt idx="359">
                  <c:v>12.886737050000001</c:v>
                </c:pt>
                <c:pt idx="360">
                  <c:v>13.01144272</c:v>
                </c:pt>
                <c:pt idx="361">
                  <c:v>13.89811209</c:v>
                </c:pt>
                <c:pt idx="362">
                  <c:v>13.013011560000001</c:v>
                </c:pt>
                <c:pt idx="363">
                  <c:v>13.19510515</c:v>
                </c:pt>
                <c:pt idx="364">
                  <c:v>13.60763216</c:v>
                </c:pt>
                <c:pt idx="365">
                  <c:v>12.29573701</c:v>
                </c:pt>
                <c:pt idx="366">
                  <c:v>11.641563530000001</c:v>
                </c:pt>
                <c:pt idx="367">
                  <c:v>11.840808969999999</c:v>
                </c:pt>
                <c:pt idx="368">
                  <c:v>12.34839813</c:v>
                </c:pt>
                <c:pt idx="369">
                  <c:v>12.80093797</c:v>
                </c:pt>
                <c:pt idx="370">
                  <c:v>12.037826920000001</c:v>
                </c:pt>
                <c:pt idx="371">
                  <c:v>12.17341665</c:v>
                </c:pt>
                <c:pt idx="372">
                  <c:v>13.30858181</c:v>
                </c:pt>
                <c:pt idx="373">
                  <c:v>13.173421149999999</c:v>
                </c:pt>
                <c:pt idx="374">
                  <c:v>13.132938100000001</c:v>
                </c:pt>
                <c:pt idx="375">
                  <c:v>13.488001949999999</c:v>
                </c:pt>
                <c:pt idx="376">
                  <c:v>13.61194311</c:v>
                </c:pt>
                <c:pt idx="377">
                  <c:v>12.98695116</c:v>
                </c:pt>
                <c:pt idx="378">
                  <c:v>12.609108640000001</c:v>
                </c:pt>
                <c:pt idx="379">
                  <c:v>13.493511549999999</c:v>
                </c:pt>
                <c:pt idx="380">
                  <c:v>13.48943062</c:v>
                </c:pt>
                <c:pt idx="381">
                  <c:v>12.762028109999999</c:v>
                </c:pt>
                <c:pt idx="382">
                  <c:v>13.097325959999999</c:v>
                </c:pt>
                <c:pt idx="383">
                  <c:v>13.379604049999999</c:v>
                </c:pt>
                <c:pt idx="384">
                  <c:v>13.383780700000001</c:v>
                </c:pt>
                <c:pt idx="385">
                  <c:v>13.41860043</c:v>
                </c:pt>
                <c:pt idx="386">
                  <c:v>13.295520290000001</c:v>
                </c:pt>
                <c:pt idx="387">
                  <c:v>13.35802266</c:v>
                </c:pt>
                <c:pt idx="388">
                  <c:v>13.484389569999999</c:v>
                </c:pt>
                <c:pt idx="389">
                  <c:v>13.42211202</c:v>
                </c:pt>
                <c:pt idx="390">
                  <c:v>13.41183874</c:v>
                </c:pt>
                <c:pt idx="391">
                  <c:v>13.3465338</c:v>
                </c:pt>
                <c:pt idx="392">
                  <c:v>13.288693139999999</c:v>
                </c:pt>
                <c:pt idx="393">
                  <c:v>13.28774971</c:v>
                </c:pt>
                <c:pt idx="394">
                  <c:v>13.1918156</c:v>
                </c:pt>
                <c:pt idx="395">
                  <c:v>13.23287524</c:v>
                </c:pt>
                <c:pt idx="396">
                  <c:v>13.269244</c:v>
                </c:pt>
                <c:pt idx="397">
                  <c:v>13.19357924</c:v>
                </c:pt>
                <c:pt idx="398">
                  <c:v>13.254560010000001</c:v>
                </c:pt>
                <c:pt idx="399">
                  <c:v>13.211017460000001</c:v>
                </c:pt>
                <c:pt idx="400">
                  <c:v>13.444317829999999</c:v>
                </c:pt>
                <c:pt idx="401">
                  <c:v>15.37035369</c:v>
                </c:pt>
                <c:pt idx="402">
                  <c:v>14.585583979999999</c:v>
                </c:pt>
                <c:pt idx="403">
                  <c:v>14.183093380000001</c:v>
                </c:pt>
                <c:pt idx="404">
                  <c:v>16.433803839999999</c:v>
                </c:pt>
                <c:pt idx="405">
                  <c:v>14.27989011</c:v>
                </c:pt>
                <c:pt idx="406">
                  <c:v>14.506794920000001</c:v>
                </c:pt>
                <c:pt idx="407">
                  <c:v>13.74061661</c:v>
                </c:pt>
                <c:pt idx="408">
                  <c:v>13.32178425</c:v>
                </c:pt>
                <c:pt idx="409">
                  <c:v>13.47206506</c:v>
                </c:pt>
                <c:pt idx="410">
                  <c:v>13.217643689999999</c:v>
                </c:pt>
                <c:pt idx="411">
                  <c:v>13.320392740000001</c:v>
                </c:pt>
                <c:pt idx="412">
                  <c:v>13.553033409999999</c:v>
                </c:pt>
                <c:pt idx="413">
                  <c:v>13.1626601</c:v>
                </c:pt>
                <c:pt idx="414">
                  <c:v>13.81810997</c:v>
                </c:pt>
                <c:pt idx="415">
                  <c:v>13.863555699999999</c:v>
                </c:pt>
                <c:pt idx="416">
                  <c:v>14.15458548</c:v>
                </c:pt>
                <c:pt idx="417">
                  <c:v>14.01550011</c:v>
                </c:pt>
                <c:pt idx="418">
                  <c:v>14.07364862</c:v>
                </c:pt>
                <c:pt idx="419">
                  <c:v>14.138168439999999</c:v>
                </c:pt>
                <c:pt idx="420">
                  <c:v>13.737603480000001</c:v>
                </c:pt>
                <c:pt idx="421">
                  <c:v>13.6089582</c:v>
                </c:pt>
                <c:pt idx="422">
                  <c:v>13.612201819999999</c:v>
                </c:pt>
                <c:pt idx="423">
                  <c:v>13.53956458</c:v>
                </c:pt>
                <c:pt idx="424">
                  <c:v>13.45068114</c:v>
                </c:pt>
                <c:pt idx="425">
                  <c:v>13.53532562</c:v>
                </c:pt>
                <c:pt idx="426">
                  <c:v>13.356908450000001</c:v>
                </c:pt>
                <c:pt idx="427">
                  <c:v>13.42778949</c:v>
                </c:pt>
                <c:pt idx="428">
                  <c:v>13.4381957</c:v>
                </c:pt>
                <c:pt idx="429">
                  <c:v>13.330146879999999</c:v>
                </c:pt>
                <c:pt idx="430">
                  <c:v>13.64463905</c:v>
                </c:pt>
                <c:pt idx="431">
                  <c:v>13.68948322</c:v>
                </c:pt>
                <c:pt idx="432">
                  <c:v>13.40423146</c:v>
                </c:pt>
                <c:pt idx="433">
                  <c:v>12.954753759999999</c:v>
                </c:pt>
                <c:pt idx="434">
                  <c:v>12.85790491</c:v>
                </c:pt>
                <c:pt idx="435">
                  <c:v>13.09110549</c:v>
                </c:pt>
                <c:pt idx="436">
                  <c:v>13.81057</c:v>
                </c:pt>
                <c:pt idx="437">
                  <c:v>13.67862566</c:v>
                </c:pt>
                <c:pt idx="438">
                  <c:v>13.75498222</c:v>
                </c:pt>
                <c:pt idx="439">
                  <c:v>13.56942284</c:v>
                </c:pt>
                <c:pt idx="440">
                  <c:v>13.46942089</c:v>
                </c:pt>
                <c:pt idx="441">
                  <c:v>13.252692079999999</c:v>
                </c:pt>
                <c:pt idx="442">
                  <c:v>13.12830404</c:v>
                </c:pt>
                <c:pt idx="443">
                  <c:v>12.76899442</c:v>
                </c:pt>
                <c:pt idx="444">
                  <c:v>12.7801885</c:v>
                </c:pt>
                <c:pt idx="445">
                  <c:v>13.16800666</c:v>
                </c:pt>
                <c:pt idx="446">
                  <c:v>12.663152739999999</c:v>
                </c:pt>
                <c:pt idx="447">
                  <c:v>13.59428393</c:v>
                </c:pt>
                <c:pt idx="448">
                  <c:v>14.88407323</c:v>
                </c:pt>
                <c:pt idx="449">
                  <c:v>13.4784703</c:v>
                </c:pt>
                <c:pt idx="450">
                  <c:v>13.556432750000001</c:v>
                </c:pt>
                <c:pt idx="451">
                  <c:v>13.52108482</c:v>
                </c:pt>
                <c:pt idx="452">
                  <c:v>12.729766400000001</c:v>
                </c:pt>
                <c:pt idx="453">
                  <c:v>13.4804285</c:v>
                </c:pt>
                <c:pt idx="454">
                  <c:v>14.044825189999999</c:v>
                </c:pt>
                <c:pt idx="455">
                  <c:v>13.50184174</c:v>
                </c:pt>
                <c:pt idx="456">
                  <c:v>12.95501786</c:v>
                </c:pt>
                <c:pt idx="457">
                  <c:v>12.971873090000001</c:v>
                </c:pt>
                <c:pt idx="458">
                  <c:v>12.84916544</c:v>
                </c:pt>
                <c:pt idx="459">
                  <c:v>12.93856128</c:v>
                </c:pt>
                <c:pt idx="460">
                  <c:v>12.92620973</c:v>
                </c:pt>
                <c:pt idx="461">
                  <c:v>13.20649764</c:v>
                </c:pt>
                <c:pt idx="462">
                  <c:v>13.508414670000001</c:v>
                </c:pt>
                <c:pt idx="463">
                  <c:v>13.7957102</c:v>
                </c:pt>
                <c:pt idx="464">
                  <c:v>13.19498976</c:v>
                </c:pt>
                <c:pt idx="465">
                  <c:v>13.814952699999999</c:v>
                </c:pt>
                <c:pt idx="466">
                  <c:v>12.96419828</c:v>
                </c:pt>
                <c:pt idx="467">
                  <c:v>12.80240465</c:v>
                </c:pt>
                <c:pt idx="468">
                  <c:v>13.040063679999999</c:v>
                </c:pt>
                <c:pt idx="469">
                  <c:v>13.00973767</c:v>
                </c:pt>
                <c:pt idx="470">
                  <c:v>13.14158033</c:v>
                </c:pt>
                <c:pt idx="471">
                  <c:v>13.035590669999999</c:v>
                </c:pt>
                <c:pt idx="472">
                  <c:v>12.92279705</c:v>
                </c:pt>
                <c:pt idx="473">
                  <c:v>12.933123800000001</c:v>
                </c:pt>
                <c:pt idx="474">
                  <c:v>13.330377779999999</c:v>
                </c:pt>
                <c:pt idx="475">
                  <c:v>13.166261929999999</c:v>
                </c:pt>
                <c:pt idx="476">
                  <c:v>12.712141969999999</c:v>
                </c:pt>
                <c:pt idx="477">
                  <c:v>12.466619189999999</c:v>
                </c:pt>
                <c:pt idx="478">
                  <c:v>13.25630877</c:v>
                </c:pt>
                <c:pt idx="479">
                  <c:v>13.148307259999999</c:v>
                </c:pt>
                <c:pt idx="480">
                  <c:v>13.0419853</c:v>
                </c:pt>
                <c:pt idx="481">
                  <c:v>13.24144064</c:v>
                </c:pt>
                <c:pt idx="482">
                  <c:v>12.89037871</c:v>
                </c:pt>
                <c:pt idx="483">
                  <c:v>12.877666700000001</c:v>
                </c:pt>
                <c:pt idx="484">
                  <c:v>12.84942238</c:v>
                </c:pt>
                <c:pt idx="485">
                  <c:v>12.99743209</c:v>
                </c:pt>
                <c:pt idx="486">
                  <c:v>13.62069217</c:v>
                </c:pt>
                <c:pt idx="487">
                  <c:v>13.68247934</c:v>
                </c:pt>
                <c:pt idx="488">
                  <c:v>12.792722660000001</c:v>
                </c:pt>
                <c:pt idx="489">
                  <c:v>12.917914659999999</c:v>
                </c:pt>
                <c:pt idx="490">
                  <c:v>12.787220700000001</c:v>
                </c:pt>
                <c:pt idx="491">
                  <c:v>12.20749112</c:v>
                </c:pt>
                <c:pt idx="492">
                  <c:v>12.52682632</c:v>
                </c:pt>
                <c:pt idx="493">
                  <c:v>12.51064394</c:v>
                </c:pt>
                <c:pt idx="494">
                  <c:v>12.6517666</c:v>
                </c:pt>
                <c:pt idx="495">
                  <c:v>13.124062220000001</c:v>
                </c:pt>
                <c:pt idx="496">
                  <c:v>12.48946772</c:v>
                </c:pt>
                <c:pt idx="497">
                  <c:v>12.61364938</c:v>
                </c:pt>
                <c:pt idx="498">
                  <c:v>12.71524353</c:v>
                </c:pt>
                <c:pt idx="499">
                  <c:v>11.981771849999999</c:v>
                </c:pt>
                <c:pt idx="500">
                  <c:v>11.745649999999999</c:v>
                </c:pt>
                <c:pt idx="501">
                  <c:v>11.772976290000001</c:v>
                </c:pt>
                <c:pt idx="502">
                  <c:v>11.889779839999999</c:v>
                </c:pt>
                <c:pt idx="503">
                  <c:v>12.049236779999999</c:v>
                </c:pt>
                <c:pt idx="504">
                  <c:v>13.01992514</c:v>
                </c:pt>
                <c:pt idx="505">
                  <c:v>12.99005545</c:v>
                </c:pt>
                <c:pt idx="506">
                  <c:v>12.215569929999999</c:v>
                </c:pt>
                <c:pt idx="507">
                  <c:v>12.80296259</c:v>
                </c:pt>
                <c:pt idx="508">
                  <c:v>12.526743789999999</c:v>
                </c:pt>
                <c:pt idx="509">
                  <c:v>12.464357079999999</c:v>
                </c:pt>
                <c:pt idx="510">
                  <c:v>12.572569870000001</c:v>
                </c:pt>
                <c:pt idx="511">
                  <c:v>12.858831629999999</c:v>
                </c:pt>
                <c:pt idx="512">
                  <c:v>12.758713180000001</c:v>
                </c:pt>
                <c:pt idx="513">
                  <c:v>12.87377672</c:v>
                </c:pt>
                <c:pt idx="514">
                  <c:v>12.75860488</c:v>
                </c:pt>
                <c:pt idx="515">
                  <c:v>12.584900360000001</c:v>
                </c:pt>
                <c:pt idx="516">
                  <c:v>13.1217278</c:v>
                </c:pt>
                <c:pt idx="517">
                  <c:v>12.823583709999999</c:v>
                </c:pt>
                <c:pt idx="518">
                  <c:v>13.07602258</c:v>
                </c:pt>
                <c:pt idx="519">
                  <c:v>12.65376609</c:v>
                </c:pt>
                <c:pt idx="520">
                  <c:v>12.6052006</c:v>
                </c:pt>
                <c:pt idx="521">
                  <c:v>13.474090390000001</c:v>
                </c:pt>
                <c:pt idx="522">
                  <c:v>13.564754410000001</c:v>
                </c:pt>
                <c:pt idx="523">
                  <c:v>13.644021670000001</c:v>
                </c:pt>
                <c:pt idx="524">
                  <c:v>13.288011089999999</c:v>
                </c:pt>
                <c:pt idx="525">
                  <c:v>11.968971120000001</c:v>
                </c:pt>
                <c:pt idx="526">
                  <c:v>12.897930860000001</c:v>
                </c:pt>
                <c:pt idx="527">
                  <c:v>11.93223017</c:v>
                </c:pt>
                <c:pt idx="528">
                  <c:v>11.460647720000001</c:v>
                </c:pt>
                <c:pt idx="529">
                  <c:v>11.43558683</c:v>
                </c:pt>
                <c:pt idx="530">
                  <c:v>11.84502092</c:v>
                </c:pt>
                <c:pt idx="531">
                  <c:v>11.631284900000001</c:v>
                </c:pt>
                <c:pt idx="532">
                  <c:v>11.641415739999999</c:v>
                </c:pt>
                <c:pt idx="533">
                  <c:v>12.82505944</c:v>
                </c:pt>
                <c:pt idx="534">
                  <c:v>12.27290026</c:v>
                </c:pt>
                <c:pt idx="535">
                  <c:v>12.77857128</c:v>
                </c:pt>
                <c:pt idx="536">
                  <c:v>13.166876329999999</c:v>
                </c:pt>
                <c:pt idx="537">
                  <c:v>12.351238589999999</c:v>
                </c:pt>
                <c:pt idx="538">
                  <c:v>11.576560539999999</c:v>
                </c:pt>
                <c:pt idx="539">
                  <c:v>12.00201216</c:v>
                </c:pt>
                <c:pt idx="540">
                  <c:v>12.08968267</c:v>
                </c:pt>
                <c:pt idx="541">
                  <c:v>12.34774992</c:v>
                </c:pt>
                <c:pt idx="542">
                  <c:v>12.30948577</c:v>
                </c:pt>
                <c:pt idx="543">
                  <c:v>12.4722793</c:v>
                </c:pt>
                <c:pt idx="544">
                  <c:v>11.96705665</c:v>
                </c:pt>
                <c:pt idx="545">
                  <c:v>11.97418021</c:v>
                </c:pt>
                <c:pt idx="546">
                  <c:v>12.50406845</c:v>
                </c:pt>
                <c:pt idx="547">
                  <c:v>13.57048805</c:v>
                </c:pt>
                <c:pt idx="548">
                  <c:v>14.51935686</c:v>
                </c:pt>
                <c:pt idx="549">
                  <c:v>13.684485710000001</c:v>
                </c:pt>
                <c:pt idx="550">
                  <c:v>13.362463679999999</c:v>
                </c:pt>
                <c:pt idx="551">
                  <c:v>12.723436899999999</c:v>
                </c:pt>
                <c:pt idx="552">
                  <c:v>12.98828046</c:v>
                </c:pt>
                <c:pt idx="553">
                  <c:v>14.056740489999999</c:v>
                </c:pt>
                <c:pt idx="554">
                  <c:v>13.698230410000001</c:v>
                </c:pt>
                <c:pt idx="555">
                  <c:v>14.24973529</c:v>
                </c:pt>
                <c:pt idx="556">
                  <c:v>13.068344870000001</c:v>
                </c:pt>
                <c:pt idx="557">
                  <c:v>13.16006309</c:v>
                </c:pt>
                <c:pt idx="558">
                  <c:v>13.361605839999999</c:v>
                </c:pt>
                <c:pt idx="559">
                  <c:v>13.519162339999999</c:v>
                </c:pt>
                <c:pt idx="560">
                  <c:v>13.45651984</c:v>
                </c:pt>
                <c:pt idx="561">
                  <c:v>12.519370070000001</c:v>
                </c:pt>
                <c:pt idx="562">
                  <c:v>12.77045328</c:v>
                </c:pt>
                <c:pt idx="563">
                  <c:v>12.96861054</c:v>
                </c:pt>
                <c:pt idx="564">
                  <c:v>13.22480141</c:v>
                </c:pt>
                <c:pt idx="565">
                  <c:v>13.334210990000001</c:v>
                </c:pt>
                <c:pt idx="566">
                  <c:v>12.55932589</c:v>
                </c:pt>
                <c:pt idx="567">
                  <c:v>13.663254159999999</c:v>
                </c:pt>
                <c:pt idx="568">
                  <c:v>13.8518171</c:v>
                </c:pt>
                <c:pt idx="569">
                  <c:v>13.0944722</c:v>
                </c:pt>
                <c:pt idx="570">
                  <c:v>13.29180262</c:v>
                </c:pt>
                <c:pt idx="571">
                  <c:v>13.668930830000001</c:v>
                </c:pt>
                <c:pt idx="572">
                  <c:v>13.36735361</c:v>
                </c:pt>
                <c:pt idx="573">
                  <c:v>13.327836469999999</c:v>
                </c:pt>
                <c:pt idx="574">
                  <c:v>13.5091834</c:v>
                </c:pt>
                <c:pt idx="575">
                  <c:v>13.455014240000001</c:v>
                </c:pt>
                <c:pt idx="576">
                  <c:v>13.642379979999999</c:v>
                </c:pt>
                <c:pt idx="577">
                  <c:v>13.239430349999999</c:v>
                </c:pt>
                <c:pt idx="578">
                  <c:v>13.75131131</c:v>
                </c:pt>
                <c:pt idx="579">
                  <c:v>13.97313561</c:v>
                </c:pt>
                <c:pt idx="580">
                  <c:v>14.27758963</c:v>
                </c:pt>
                <c:pt idx="581">
                  <c:v>13.127978819999999</c:v>
                </c:pt>
                <c:pt idx="582">
                  <c:v>13.363334399999999</c:v>
                </c:pt>
                <c:pt idx="583">
                  <c:v>13.24121594</c:v>
                </c:pt>
                <c:pt idx="584">
                  <c:v>13.3537594</c:v>
                </c:pt>
                <c:pt idx="585">
                  <c:v>13.51531509</c:v>
                </c:pt>
                <c:pt idx="586">
                  <c:v>14.062557350000001</c:v>
                </c:pt>
                <c:pt idx="587">
                  <c:v>12.92632042</c:v>
                </c:pt>
                <c:pt idx="588">
                  <c:v>12.444673440000001</c:v>
                </c:pt>
                <c:pt idx="589">
                  <c:v>12.57437453</c:v>
                </c:pt>
                <c:pt idx="590">
                  <c:v>13.396559699999999</c:v>
                </c:pt>
                <c:pt idx="591">
                  <c:v>12.73772495</c:v>
                </c:pt>
                <c:pt idx="592">
                  <c:v>13.667206070000001</c:v>
                </c:pt>
                <c:pt idx="593">
                  <c:v>13.609721800000001</c:v>
                </c:pt>
                <c:pt idx="594">
                  <c:v>14.325511860000001</c:v>
                </c:pt>
                <c:pt idx="595">
                  <c:v>12.6690804</c:v>
                </c:pt>
                <c:pt idx="596">
                  <c:v>12.163963000000001</c:v>
                </c:pt>
                <c:pt idx="597">
                  <c:v>12.423385359999999</c:v>
                </c:pt>
                <c:pt idx="598">
                  <c:v>12.23417691</c:v>
                </c:pt>
                <c:pt idx="599">
                  <c:v>12.27699003</c:v>
                </c:pt>
                <c:pt idx="600">
                  <c:v>12.000992350000001</c:v>
                </c:pt>
                <c:pt idx="601">
                  <c:v>12.42308609</c:v>
                </c:pt>
                <c:pt idx="602">
                  <c:v>12.393526980000001</c:v>
                </c:pt>
                <c:pt idx="603">
                  <c:v>12.35003787</c:v>
                </c:pt>
                <c:pt idx="604">
                  <c:v>12.20976954</c:v>
                </c:pt>
                <c:pt idx="605">
                  <c:v>12.05418291</c:v>
                </c:pt>
                <c:pt idx="606">
                  <c:v>12.254363980000001</c:v>
                </c:pt>
                <c:pt idx="607">
                  <c:v>12.33431229</c:v>
                </c:pt>
                <c:pt idx="608">
                  <c:v>12.724581390000001</c:v>
                </c:pt>
                <c:pt idx="609">
                  <c:v>12.365035199999999</c:v>
                </c:pt>
                <c:pt idx="610">
                  <c:v>12.244792800000001</c:v>
                </c:pt>
                <c:pt idx="611">
                  <c:v>12.628202740000001</c:v>
                </c:pt>
                <c:pt idx="612">
                  <c:v>12.603298240000001</c:v>
                </c:pt>
                <c:pt idx="613">
                  <c:v>12.42817299</c:v>
                </c:pt>
                <c:pt idx="614">
                  <c:v>12.853516580000001</c:v>
                </c:pt>
                <c:pt idx="615">
                  <c:v>12.999508949999999</c:v>
                </c:pt>
                <c:pt idx="616">
                  <c:v>12.412128259999999</c:v>
                </c:pt>
                <c:pt idx="617">
                  <c:v>12.27772424</c:v>
                </c:pt>
                <c:pt idx="618">
                  <c:v>13.18851845</c:v>
                </c:pt>
                <c:pt idx="619">
                  <c:v>12.77584819</c:v>
                </c:pt>
                <c:pt idx="620">
                  <c:v>13.047765719999999</c:v>
                </c:pt>
                <c:pt idx="621">
                  <c:v>12.821965069999999</c:v>
                </c:pt>
                <c:pt idx="622">
                  <c:v>12.7506623</c:v>
                </c:pt>
                <c:pt idx="623">
                  <c:v>12.939841319999999</c:v>
                </c:pt>
                <c:pt idx="624">
                  <c:v>13.03607002</c:v>
                </c:pt>
                <c:pt idx="625">
                  <c:v>12.94854505</c:v>
                </c:pt>
                <c:pt idx="626">
                  <c:v>13.266118199999999</c:v>
                </c:pt>
                <c:pt idx="627">
                  <c:v>13.242820569999999</c:v>
                </c:pt>
                <c:pt idx="628">
                  <c:v>13.29234202</c:v>
                </c:pt>
                <c:pt idx="629">
                  <c:v>13.142431009999999</c:v>
                </c:pt>
                <c:pt idx="630">
                  <c:v>13.57453688</c:v>
                </c:pt>
                <c:pt idx="631">
                  <c:v>13.143318839999999</c:v>
                </c:pt>
                <c:pt idx="632">
                  <c:v>13.26461885</c:v>
                </c:pt>
                <c:pt idx="633">
                  <c:v>13.868271480000001</c:v>
                </c:pt>
                <c:pt idx="634">
                  <c:v>13.912123490000001</c:v>
                </c:pt>
                <c:pt idx="635">
                  <c:v>13.38060816</c:v>
                </c:pt>
                <c:pt idx="636">
                  <c:v>13.066911259999999</c:v>
                </c:pt>
                <c:pt idx="637">
                  <c:v>13.45893837</c:v>
                </c:pt>
                <c:pt idx="638">
                  <c:v>13.604608150000001</c:v>
                </c:pt>
                <c:pt idx="639">
                  <c:v>13.560883459999999</c:v>
                </c:pt>
                <c:pt idx="640">
                  <c:v>13.08041521</c:v>
                </c:pt>
                <c:pt idx="641">
                  <c:v>12.869036169999999</c:v>
                </c:pt>
                <c:pt idx="642">
                  <c:v>12.782994950000001</c:v>
                </c:pt>
                <c:pt idx="643">
                  <c:v>13.045168779999999</c:v>
                </c:pt>
                <c:pt idx="644">
                  <c:v>12.61128003</c:v>
                </c:pt>
                <c:pt idx="645">
                  <c:v>12.406047879999999</c:v>
                </c:pt>
                <c:pt idx="646">
                  <c:v>12.393241059999999</c:v>
                </c:pt>
                <c:pt idx="647">
                  <c:v>12.643028839999999</c:v>
                </c:pt>
                <c:pt idx="648">
                  <c:v>12.78508791</c:v>
                </c:pt>
                <c:pt idx="649">
                  <c:v>12.57379102</c:v>
                </c:pt>
                <c:pt idx="650">
                  <c:v>12.36025237</c:v>
                </c:pt>
                <c:pt idx="651">
                  <c:v>12.83532892</c:v>
                </c:pt>
                <c:pt idx="652">
                  <c:v>12.76234294</c:v>
                </c:pt>
                <c:pt idx="653">
                  <c:v>12.54696826</c:v>
                </c:pt>
                <c:pt idx="654">
                  <c:v>12.920108600000001</c:v>
                </c:pt>
                <c:pt idx="655">
                  <c:v>12.879663430000001</c:v>
                </c:pt>
                <c:pt idx="656">
                  <c:v>12.98232713</c:v>
                </c:pt>
                <c:pt idx="657">
                  <c:v>12.723715609999999</c:v>
                </c:pt>
                <c:pt idx="658">
                  <c:v>12.68944937</c:v>
                </c:pt>
                <c:pt idx="659">
                  <c:v>12.894649619999999</c:v>
                </c:pt>
                <c:pt idx="660">
                  <c:v>13.040837850000001</c:v>
                </c:pt>
                <c:pt idx="661">
                  <c:v>13.14310841</c:v>
                </c:pt>
                <c:pt idx="662">
                  <c:v>13.057541929999999</c:v>
                </c:pt>
                <c:pt idx="663">
                  <c:v>13.20378754</c:v>
                </c:pt>
                <c:pt idx="664">
                  <c:v>12.8579822</c:v>
                </c:pt>
                <c:pt idx="665">
                  <c:v>12.83017592</c:v>
                </c:pt>
                <c:pt idx="666">
                  <c:v>12.925156469999999</c:v>
                </c:pt>
                <c:pt idx="667">
                  <c:v>13.294060379999999</c:v>
                </c:pt>
                <c:pt idx="668">
                  <c:v>12.84178786</c:v>
                </c:pt>
                <c:pt idx="669">
                  <c:v>13.334549450000001</c:v>
                </c:pt>
                <c:pt idx="670">
                  <c:v>13.3750657</c:v>
                </c:pt>
                <c:pt idx="671">
                  <c:v>13.41675438</c:v>
                </c:pt>
                <c:pt idx="672">
                  <c:v>13.536025110000001</c:v>
                </c:pt>
                <c:pt idx="673">
                  <c:v>14.26825693</c:v>
                </c:pt>
                <c:pt idx="674">
                  <c:v>13.77548065</c:v>
                </c:pt>
                <c:pt idx="675">
                  <c:v>13.77769391</c:v>
                </c:pt>
                <c:pt idx="676">
                  <c:v>13.51690174</c:v>
                </c:pt>
                <c:pt idx="677">
                  <c:v>13.240266719999999</c:v>
                </c:pt>
                <c:pt idx="678">
                  <c:v>13.04641296</c:v>
                </c:pt>
                <c:pt idx="679">
                  <c:v>13.913461509999999</c:v>
                </c:pt>
                <c:pt idx="680">
                  <c:v>14.85796757</c:v>
                </c:pt>
                <c:pt idx="681">
                  <c:v>14.14168753</c:v>
                </c:pt>
                <c:pt idx="682">
                  <c:v>13.462228120000001</c:v>
                </c:pt>
                <c:pt idx="683">
                  <c:v>13.13133243</c:v>
                </c:pt>
                <c:pt idx="684">
                  <c:v>12.893795409999999</c:v>
                </c:pt>
                <c:pt idx="685">
                  <c:v>13.258322529999999</c:v>
                </c:pt>
                <c:pt idx="686">
                  <c:v>13.48385976</c:v>
                </c:pt>
                <c:pt idx="687">
                  <c:v>13.35202979</c:v>
                </c:pt>
                <c:pt idx="688">
                  <c:v>13.01049519</c:v>
                </c:pt>
                <c:pt idx="689">
                  <c:v>13.35504027</c:v>
                </c:pt>
                <c:pt idx="690">
                  <c:v>12.77306291</c:v>
                </c:pt>
                <c:pt idx="691">
                  <c:v>12.54900063</c:v>
                </c:pt>
                <c:pt idx="692">
                  <c:v>12.57662668</c:v>
                </c:pt>
                <c:pt idx="693">
                  <c:v>12.833312859999999</c:v>
                </c:pt>
                <c:pt idx="694">
                  <c:v>12.617628399999999</c:v>
                </c:pt>
                <c:pt idx="695">
                  <c:v>12.73002316</c:v>
                </c:pt>
                <c:pt idx="696">
                  <c:v>12.59047732</c:v>
                </c:pt>
                <c:pt idx="697">
                  <c:v>13.44680322</c:v>
                </c:pt>
                <c:pt idx="698">
                  <c:v>12.329164410000001</c:v>
                </c:pt>
                <c:pt idx="699">
                  <c:v>12.109667229999999</c:v>
                </c:pt>
                <c:pt idx="700">
                  <c:v>12.04947752</c:v>
                </c:pt>
                <c:pt idx="701">
                  <c:v>12.4612091</c:v>
                </c:pt>
                <c:pt idx="702">
                  <c:v>13.021500489999999</c:v>
                </c:pt>
                <c:pt idx="703">
                  <c:v>12.984267819999999</c:v>
                </c:pt>
                <c:pt idx="704">
                  <c:v>12.91303377</c:v>
                </c:pt>
                <c:pt idx="705">
                  <c:v>12.742995670000001</c:v>
                </c:pt>
                <c:pt idx="706">
                  <c:v>12.95517692</c:v>
                </c:pt>
                <c:pt idx="707">
                  <c:v>12.888132430000001</c:v>
                </c:pt>
                <c:pt idx="708">
                  <c:v>12.63474727</c:v>
                </c:pt>
                <c:pt idx="709">
                  <c:v>12.96910477</c:v>
                </c:pt>
                <c:pt idx="710">
                  <c:v>12.759183419999999</c:v>
                </c:pt>
                <c:pt idx="711">
                  <c:v>13.17346875</c:v>
                </c:pt>
                <c:pt idx="712">
                  <c:v>12.906539970000001</c:v>
                </c:pt>
                <c:pt idx="713">
                  <c:v>12.85712255</c:v>
                </c:pt>
                <c:pt idx="714">
                  <c:v>13.07641295</c:v>
                </c:pt>
                <c:pt idx="715">
                  <c:v>11.72235304</c:v>
                </c:pt>
                <c:pt idx="716">
                  <c:v>11.912600210000001</c:v>
                </c:pt>
                <c:pt idx="717">
                  <c:v>12.172902280000001</c:v>
                </c:pt>
                <c:pt idx="718">
                  <c:v>12.25537959</c:v>
                </c:pt>
                <c:pt idx="719">
                  <c:v>12.34022105</c:v>
                </c:pt>
                <c:pt idx="720">
                  <c:v>12.11148687</c:v>
                </c:pt>
                <c:pt idx="721">
                  <c:v>11.963210370000001</c:v>
                </c:pt>
                <c:pt idx="722">
                  <c:v>11.76197971</c:v>
                </c:pt>
                <c:pt idx="723">
                  <c:v>11.622801600000001</c:v>
                </c:pt>
                <c:pt idx="724">
                  <c:v>11.653749960000001</c:v>
                </c:pt>
                <c:pt idx="725">
                  <c:v>11.49038943</c:v>
                </c:pt>
                <c:pt idx="726">
                  <c:v>11.70717284</c:v>
                </c:pt>
                <c:pt idx="727">
                  <c:v>11.676023900000001</c:v>
                </c:pt>
                <c:pt idx="728">
                  <c:v>11.64258089</c:v>
                </c:pt>
                <c:pt idx="729">
                  <c:v>11.572769689999999</c:v>
                </c:pt>
                <c:pt idx="730">
                  <c:v>11.65528804</c:v>
                </c:pt>
                <c:pt idx="731">
                  <c:v>11.36050721</c:v>
                </c:pt>
                <c:pt idx="732">
                  <c:v>11.58811985</c:v>
                </c:pt>
                <c:pt idx="733">
                  <c:v>11.378488150000001</c:v>
                </c:pt>
                <c:pt idx="734">
                  <c:v>11.391980240000001</c:v>
                </c:pt>
                <c:pt idx="735">
                  <c:v>11.614326159999999</c:v>
                </c:pt>
                <c:pt idx="736">
                  <c:v>11.63164061</c:v>
                </c:pt>
                <c:pt idx="737">
                  <c:v>11.498689130000001</c:v>
                </c:pt>
                <c:pt idx="738">
                  <c:v>11.27630798</c:v>
                </c:pt>
                <c:pt idx="739">
                  <c:v>11.15372704</c:v>
                </c:pt>
                <c:pt idx="740">
                  <c:v>11.214349410000001</c:v>
                </c:pt>
                <c:pt idx="741">
                  <c:v>11.376618000000001</c:v>
                </c:pt>
                <c:pt idx="742">
                  <c:v>11.396471180000001</c:v>
                </c:pt>
                <c:pt idx="743">
                  <c:v>11.757386970000001</c:v>
                </c:pt>
                <c:pt idx="744">
                  <c:v>11.579284830000001</c:v>
                </c:pt>
                <c:pt idx="745">
                  <c:v>11.67210466</c:v>
                </c:pt>
                <c:pt idx="746">
                  <c:v>11.70392642</c:v>
                </c:pt>
                <c:pt idx="747">
                  <c:v>11.561566689999999</c:v>
                </c:pt>
                <c:pt idx="748">
                  <c:v>11.564808060000001</c:v>
                </c:pt>
                <c:pt idx="749">
                  <c:v>11.43689782</c:v>
                </c:pt>
                <c:pt idx="750">
                  <c:v>11.56258626</c:v>
                </c:pt>
                <c:pt idx="751">
                  <c:v>11.42340231</c:v>
                </c:pt>
                <c:pt idx="752">
                  <c:v>11.578392600000001</c:v>
                </c:pt>
                <c:pt idx="753">
                  <c:v>11.513968050000001</c:v>
                </c:pt>
                <c:pt idx="754">
                  <c:v>11.585688620000001</c:v>
                </c:pt>
                <c:pt idx="755">
                  <c:v>11.48692913</c:v>
                </c:pt>
                <c:pt idx="756">
                  <c:v>11.513461919999999</c:v>
                </c:pt>
                <c:pt idx="757">
                  <c:v>12.07843591</c:v>
                </c:pt>
                <c:pt idx="758">
                  <c:v>11.693643829999999</c:v>
                </c:pt>
                <c:pt idx="759">
                  <c:v>12.00030011</c:v>
                </c:pt>
                <c:pt idx="760">
                  <c:v>12.23052326</c:v>
                </c:pt>
                <c:pt idx="761">
                  <c:v>11.69822993</c:v>
                </c:pt>
                <c:pt idx="762">
                  <c:v>11.741614159999999</c:v>
                </c:pt>
                <c:pt idx="763">
                  <c:v>12.30264588</c:v>
                </c:pt>
                <c:pt idx="764">
                  <c:v>12.171678610000001</c:v>
                </c:pt>
                <c:pt idx="765">
                  <c:v>12.131206730000001</c:v>
                </c:pt>
                <c:pt idx="766">
                  <c:v>12.6878742</c:v>
                </c:pt>
                <c:pt idx="767">
                  <c:v>12.1553006</c:v>
                </c:pt>
                <c:pt idx="768">
                  <c:v>12.34845076</c:v>
                </c:pt>
                <c:pt idx="769">
                  <c:v>12.605179209999999</c:v>
                </c:pt>
                <c:pt idx="770">
                  <c:v>12.600904249999999</c:v>
                </c:pt>
                <c:pt idx="771">
                  <c:v>12.187295669999999</c:v>
                </c:pt>
                <c:pt idx="772">
                  <c:v>12.10379801</c:v>
                </c:pt>
                <c:pt idx="773">
                  <c:v>12.08378811</c:v>
                </c:pt>
                <c:pt idx="774">
                  <c:v>12.059224070000001</c:v>
                </c:pt>
                <c:pt idx="775">
                  <c:v>12.06508382</c:v>
                </c:pt>
                <c:pt idx="776">
                  <c:v>12.07266394</c:v>
                </c:pt>
                <c:pt idx="777">
                  <c:v>12.295735240000001</c:v>
                </c:pt>
                <c:pt idx="778">
                  <c:v>12.26555931</c:v>
                </c:pt>
                <c:pt idx="779">
                  <c:v>12.32769702</c:v>
                </c:pt>
                <c:pt idx="780">
                  <c:v>12.3013881</c:v>
                </c:pt>
                <c:pt idx="781">
                  <c:v>12.32190649</c:v>
                </c:pt>
                <c:pt idx="782">
                  <c:v>11.95843172</c:v>
                </c:pt>
                <c:pt idx="783">
                  <c:v>11.959142290000001</c:v>
                </c:pt>
                <c:pt idx="784">
                  <c:v>12.05554616</c:v>
                </c:pt>
                <c:pt idx="785">
                  <c:v>12.316625119999999</c:v>
                </c:pt>
                <c:pt idx="786">
                  <c:v>12.111615710000001</c:v>
                </c:pt>
                <c:pt idx="787">
                  <c:v>12.010595049999999</c:v>
                </c:pt>
                <c:pt idx="788">
                  <c:v>12.115723210000001</c:v>
                </c:pt>
                <c:pt idx="789">
                  <c:v>12.28117344</c:v>
                </c:pt>
                <c:pt idx="790">
                  <c:v>12.001395710000001</c:v>
                </c:pt>
                <c:pt idx="791">
                  <c:v>12.01026248</c:v>
                </c:pt>
                <c:pt idx="792">
                  <c:v>11.932588969999999</c:v>
                </c:pt>
                <c:pt idx="793">
                  <c:v>11.99035943</c:v>
                </c:pt>
                <c:pt idx="794">
                  <c:v>11.95332348</c:v>
                </c:pt>
                <c:pt idx="795">
                  <c:v>12.037629190000001</c:v>
                </c:pt>
                <c:pt idx="796">
                  <c:v>12.05922898</c:v>
                </c:pt>
                <c:pt idx="797">
                  <c:v>12.074184710000001</c:v>
                </c:pt>
                <c:pt idx="798">
                  <c:v>12.11652336</c:v>
                </c:pt>
                <c:pt idx="799">
                  <c:v>11.965918650000001</c:v>
                </c:pt>
                <c:pt idx="800">
                  <c:v>12.041783880000001</c:v>
                </c:pt>
                <c:pt idx="801">
                  <c:v>11.99579117</c:v>
                </c:pt>
                <c:pt idx="802">
                  <c:v>12.117456860000001</c:v>
                </c:pt>
                <c:pt idx="803">
                  <c:v>12.21481986</c:v>
                </c:pt>
                <c:pt idx="804">
                  <c:v>12.206846369999999</c:v>
                </c:pt>
                <c:pt idx="805">
                  <c:v>12.4983559</c:v>
                </c:pt>
                <c:pt idx="806">
                  <c:v>12.5167824</c:v>
                </c:pt>
                <c:pt idx="807">
                  <c:v>12.5091857</c:v>
                </c:pt>
                <c:pt idx="808">
                  <c:v>12.119997789999999</c:v>
                </c:pt>
                <c:pt idx="809">
                  <c:v>12.11018756</c:v>
                </c:pt>
                <c:pt idx="810">
                  <c:v>12.012472300000001</c:v>
                </c:pt>
                <c:pt idx="811">
                  <c:v>12.49602303</c:v>
                </c:pt>
                <c:pt idx="812">
                  <c:v>12.317574390000001</c:v>
                </c:pt>
                <c:pt idx="813">
                  <c:v>12.17131238</c:v>
                </c:pt>
                <c:pt idx="814">
                  <c:v>12.130120229999999</c:v>
                </c:pt>
                <c:pt idx="815">
                  <c:v>12.45394136</c:v>
                </c:pt>
                <c:pt idx="816">
                  <c:v>12.07717624</c:v>
                </c:pt>
                <c:pt idx="817">
                  <c:v>12.13413006</c:v>
                </c:pt>
                <c:pt idx="818">
                  <c:v>12.28295125</c:v>
                </c:pt>
                <c:pt idx="819">
                  <c:v>12.16874104</c:v>
                </c:pt>
                <c:pt idx="820">
                  <c:v>12.3462651</c:v>
                </c:pt>
                <c:pt idx="821">
                  <c:v>12.51314567</c:v>
                </c:pt>
                <c:pt idx="822">
                  <c:v>12.47780363</c:v>
                </c:pt>
                <c:pt idx="823">
                  <c:v>13.16617905</c:v>
                </c:pt>
                <c:pt idx="824">
                  <c:v>12.941641069999999</c:v>
                </c:pt>
                <c:pt idx="825">
                  <c:v>12.25862023</c:v>
                </c:pt>
                <c:pt idx="826">
                  <c:v>12.47400813</c:v>
                </c:pt>
                <c:pt idx="827">
                  <c:v>12.792590219999999</c:v>
                </c:pt>
                <c:pt idx="828">
                  <c:v>12.39272223</c:v>
                </c:pt>
                <c:pt idx="829">
                  <c:v>12.59994109</c:v>
                </c:pt>
                <c:pt idx="830">
                  <c:v>12.473743730000001</c:v>
                </c:pt>
                <c:pt idx="831">
                  <c:v>13.300284019999999</c:v>
                </c:pt>
                <c:pt idx="832">
                  <c:v>12.93319982</c:v>
                </c:pt>
                <c:pt idx="833">
                  <c:v>12.712309449999999</c:v>
                </c:pt>
                <c:pt idx="834">
                  <c:v>13.595768680000001</c:v>
                </c:pt>
                <c:pt idx="835">
                  <c:v>12.84131588</c:v>
                </c:pt>
                <c:pt idx="836">
                  <c:v>12.6527601</c:v>
                </c:pt>
                <c:pt idx="837">
                  <c:v>12.78542592</c:v>
                </c:pt>
                <c:pt idx="838">
                  <c:v>13.066355290000001</c:v>
                </c:pt>
                <c:pt idx="839">
                  <c:v>13.113474119999999</c:v>
                </c:pt>
                <c:pt idx="840">
                  <c:v>12.65826977</c:v>
                </c:pt>
                <c:pt idx="841">
                  <c:v>13.116406120000001</c:v>
                </c:pt>
                <c:pt idx="842">
                  <c:v>12.945235500000001</c:v>
                </c:pt>
                <c:pt idx="843">
                  <c:v>12.672170100000001</c:v>
                </c:pt>
                <c:pt idx="844">
                  <c:v>12.53940186</c:v>
                </c:pt>
                <c:pt idx="845">
                  <c:v>12.454588660000001</c:v>
                </c:pt>
                <c:pt idx="846">
                  <c:v>12.43375945</c:v>
                </c:pt>
                <c:pt idx="847">
                  <c:v>12.52997848</c:v>
                </c:pt>
                <c:pt idx="848">
                  <c:v>12.54833376</c:v>
                </c:pt>
                <c:pt idx="849">
                  <c:v>12.674001130000001</c:v>
                </c:pt>
                <c:pt idx="850">
                  <c:v>12.811156779999999</c:v>
                </c:pt>
                <c:pt idx="851">
                  <c:v>12.823160440000001</c:v>
                </c:pt>
                <c:pt idx="852">
                  <c:v>12.71782677</c:v>
                </c:pt>
                <c:pt idx="853">
                  <c:v>12.574017189999999</c:v>
                </c:pt>
                <c:pt idx="854">
                  <c:v>12.50309781</c:v>
                </c:pt>
                <c:pt idx="855">
                  <c:v>12.55495812</c:v>
                </c:pt>
                <c:pt idx="856">
                  <c:v>12.66599665</c:v>
                </c:pt>
                <c:pt idx="857">
                  <c:v>13.05089379</c:v>
                </c:pt>
                <c:pt idx="858">
                  <c:v>12.6198981</c:v>
                </c:pt>
                <c:pt idx="859">
                  <c:v>12.714077639999999</c:v>
                </c:pt>
                <c:pt idx="860">
                  <c:v>12.8212165</c:v>
                </c:pt>
                <c:pt idx="861">
                  <c:v>12.743257270000001</c:v>
                </c:pt>
                <c:pt idx="862">
                  <c:v>12.610150539999999</c:v>
                </c:pt>
                <c:pt idx="863">
                  <c:v>12.60373001</c:v>
                </c:pt>
                <c:pt idx="864">
                  <c:v>13.23419477</c:v>
                </c:pt>
                <c:pt idx="865">
                  <c:v>13.28216542</c:v>
                </c:pt>
                <c:pt idx="866">
                  <c:v>13.0942738</c:v>
                </c:pt>
                <c:pt idx="867">
                  <c:v>13.582569339999999</c:v>
                </c:pt>
                <c:pt idx="868">
                  <c:v>13.751812839999999</c:v>
                </c:pt>
                <c:pt idx="869">
                  <c:v>13.767441939999999</c:v>
                </c:pt>
                <c:pt idx="870">
                  <c:v>12.79077902</c:v>
                </c:pt>
                <c:pt idx="871">
                  <c:v>13.24768574</c:v>
                </c:pt>
                <c:pt idx="872">
                  <c:v>12.77681151</c:v>
                </c:pt>
                <c:pt idx="873">
                  <c:v>13.33675474</c:v>
                </c:pt>
                <c:pt idx="874">
                  <c:v>12.907039510000001</c:v>
                </c:pt>
                <c:pt idx="875">
                  <c:v>12.60816254</c:v>
                </c:pt>
                <c:pt idx="876">
                  <c:v>12.62588442</c:v>
                </c:pt>
                <c:pt idx="877">
                  <c:v>13.30807315</c:v>
                </c:pt>
                <c:pt idx="878">
                  <c:v>13.22739893</c:v>
                </c:pt>
                <c:pt idx="879">
                  <c:v>13.02979313</c:v>
                </c:pt>
                <c:pt idx="880">
                  <c:v>13.29289554</c:v>
                </c:pt>
                <c:pt idx="881">
                  <c:v>13.42159837</c:v>
                </c:pt>
                <c:pt idx="882">
                  <c:v>13.057146879999999</c:v>
                </c:pt>
                <c:pt idx="883">
                  <c:v>12.78010299</c:v>
                </c:pt>
                <c:pt idx="884">
                  <c:v>12.81761189</c:v>
                </c:pt>
                <c:pt idx="885">
                  <c:v>13.3304293</c:v>
                </c:pt>
                <c:pt idx="886">
                  <c:v>13.270119599999999</c:v>
                </c:pt>
                <c:pt idx="887">
                  <c:v>13.187476029999999</c:v>
                </c:pt>
                <c:pt idx="888">
                  <c:v>13.389058410000001</c:v>
                </c:pt>
                <c:pt idx="889">
                  <c:v>13.234462730000001</c:v>
                </c:pt>
                <c:pt idx="890">
                  <c:v>13.501588569999999</c:v>
                </c:pt>
                <c:pt idx="891">
                  <c:v>14.08850904</c:v>
                </c:pt>
                <c:pt idx="892">
                  <c:v>13.78076458</c:v>
                </c:pt>
                <c:pt idx="893">
                  <c:v>14.024917309999999</c:v>
                </c:pt>
                <c:pt idx="894">
                  <c:v>14.4456378</c:v>
                </c:pt>
                <c:pt idx="895">
                  <c:v>15.53809689</c:v>
                </c:pt>
                <c:pt idx="896">
                  <c:v>14.3191261</c:v>
                </c:pt>
                <c:pt idx="897">
                  <c:v>14.32276306</c:v>
                </c:pt>
                <c:pt idx="898">
                  <c:v>13.14794212</c:v>
                </c:pt>
                <c:pt idx="899">
                  <c:v>12.937054570000001</c:v>
                </c:pt>
                <c:pt idx="900">
                  <c:v>12.88285086</c:v>
                </c:pt>
                <c:pt idx="901">
                  <c:v>13.53067912</c:v>
                </c:pt>
                <c:pt idx="902">
                  <c:v>13.59884488</c:v>
                </c:pt>
                <c:pt idx="903">
                  <c:v>12.99278183</c:v>
                </c:pt>
                <c:pt idx="904">
                  <c:v>12.864197069999999</c:v>
                </c:pt>
                <c:pt idx="905">
                  <c:v>13.0548825</c:v>
                </c:pt>
                <c:pt idx="906">
                  <c:v>13.496596200000001</c:v>
                </c:pt>
                <c:pt idx="907">
                  <c:v>12.762542460000001</c:v>
                </c:pt>
                <c:pt idx="908">
                  <c:v>12.778345330000001</c:v>
                </c:pt>
                <c:pt idx="909">
                  <c:v>12.82174215</c:v>
                </c:pt>
                <c:pt idx="910">
                  <c:v>12.83934749</c:v>
                </c:pt>
                <c:pt idx="911">
                  <c:v>12.853191519999999</c:v>
                </c:pt>
                <c:pt idx="912">
                  <c:v>12.90515753</c:v>
                </c:pt>
                <c:pt idx="913">
                  <c:v>12.899303789999999</c:v>
                </c:pt>
                <c:pt idx="914">
                  <c:v>12.9155882</c:v>
                </c:pt>
                <c:pt idx="915">
                  <c:v>12.88901924</c:v>
                </c:pt>
                <c:pt idx="916">
                  <c:v>12.984765640000001</c:v>
                </c:pt>
                <c:pt idx="917">
                  <c:v>12.64607998</c:v>
                </c:pt>
                <c:pt idx="918">
                  <c:v>12.65683392</c:v>
                </c:pt>
                <c:pt idx="919">
                  <c:v>12.70763861</c:v>
                </c:pt>
                <c:pt idx="920">
                  <c:v>13.062488419999999</c:v>
                </c:pt>
                <c:pt idx="921">
                  <c:v>12.82545178</c:v>
                </c:pt>
                <c:pt idx="922">
                  <c:v>12.793395650000001</c:v>
                </c:pt>
                <c:pt idx="923">
                  <c:v>12.866430879999999</c:v>
                </c:pt>
                <c:pt idx="924">
                  <c:v>13.21097831</c:v>
                </c:pt>
                <c:pt idx="925">
                  <c:v>13.20654493</c:v>
                </c:pt>
                <c:pt idx="926">
                  <c:v>13.336797969999999</c:v>
                </c:pt>
                <c:pt idx="927">
                  <c:v>13.608311459999999</c:v>
                </c:pt>
                <c:pt idx="928">
                  <c:v>13.96327187</c:v>
                </c:pt>
                <c:pt idx="929">
                  <c:v>14.480129809999999</c:v>
                </c:pt>
                <c:pt idx="930">
                  <c:v>15.40186589</c:v>
                </c:pt>
                <c:pt idx="931">
                  <c:v>15.283825070000001</c:v>
                </c:pt>
                <c:pt idx="932">
                  <c:v>12.781970919999999</c:v>
                </c:pt>
                <c:pt idx="933">
                  <c:v>13.025864800000001</c:v>
                </c:pt>
                <c:pt idx="934">
                  <c:v>13.38099688</c:v>
                </c:pt>
                <c:pt idx="935">
                  <c:v>13.88921713</c:v>
                </c:pt>
                <c:pt idx="936">
                  <c:v>14.193049139999999</c:v>
                </c:pt>
                <c:pt idx="937">
                  <c:v>13.657195310000001</c:v>
                </c:pt>
                <c:pt idx="938">
                  <c:v>13.617763330000001</c:v>
                </c:pt>
                <c:pt idx="939">
                  <c:v>12.94034652</c:v>
                </c:pt>
                <c:pt idx="940">
                  <c:v>13.47658867</c:v>
                </c:pt>
                <c:pt idx="941">
                  <c:v>12.790353059999999</c:v>
                </c:pt>
                <c:pt idx="942">
                  <c:v>12.99302872</c:v>
                </c:pt>
                <c:pt idx="943">
                  <c:v>13.42984931</c:v>
                </c:pt>
                <c:pt idx="944">
                  <c:v>12.970093289999999</c:v>
                </c:pt>
                <c:pt idx="945">
                  <c:v>13.44945925</c:v>
                </c:pt>
                <c:pt idx="946">
                  <c:v>13.8190297</c:v>
                </c:pt>
                <c:pt idx="947">
                  <c:v>13.49445687</c:v>
                </c:pt>
                <c:pt idx="948">
                  <c:v>13.49096995</c:v>
                </c:pt>
                <c:pt idx="949">
                  <c:v>13.77064345</c:v>
                </c:pt>
                <c:pt idx="950">
                  <c:v>13.07895254</c:v>
                </c:pt>
                <c:pt idx="951">
                  <c:v>12.70437772</c:v>
                </c:pt>
                <c:pt idx="952">
                  <c:v>12.658663130000001</c:v>
                </c:pt>
                <c:pt idx="953">
                  <c:v>12.582666590000001</c:v>
                </c:pt>
                <c:pt idx="954">
                  <c:v>12.537577750000001</c:v>
                </c:pt>
                <c:pt idx="955">
                  <c:v>12.52075191</c:v>
                </c:pt>
                <c:pt idx="956">
                  <c:v>12.35370208</c:v>
                </c:pt>
                <c:pt idx="957">
                  <c:v>12.337595990000001</c:v>
                </c:pt>
                <c:pt idx="958">
                  <c:v>12.279232970000001</c:v>
                </c:pt>
                <c:pt idx="959">
                  <c:v>12.30467384</c:v>
                </c:pt>
                <c:pt idx="960">
                  <c:v>12.219186049999999</c:v>
                </c:pt>
                <c:pt idx="961">
                  <c:v>12.223141330000001</c:v>
                </c:pt>
                <c:pt idx="962">
                  <c:v>12.20748639</c:v>
                </c:pt>
                <c:pt idx="963">
                  <c:v>12.19822606</c:v>
                </c:pt>
                <c:pt idx="964">
                  <c:v>12.452420780000001</c:v>
                </c:pt>
                <c:pt idx="965">
                  <c:v>12.264003710000001</c:v>
                </c:pt>
                <c:pt idx="966">
                  <c:v>12.80136446</c:v>
                </c:pt>
                <c:pt idx="967">
                  <c:v>12.72564772</c:v>
                </c:pt>
                <c:pt idx="968">
                  <c:v>12.73518301</c:v>
                </c:pt>
                <c:pt idx="969">
                  <c:v>12.557565779999999</c:v>
                </c:pt>
                <c:pt idx="970">
                  <c:v>12.53324638</c:v>
                </c:pt>
                <c:pt idx="971">
                  <c:v>12.64566645</c:v>
                </c:pt>
                <c:pt idx="972">
                  <c:v>12.406950119999999</c:v>
                </c:pt>
                <c:pt idx="973">
                  <c:v>12.28596864</c:v>
                </c:pt>
                <c:pt idx="974">
                  <c:v>12.31208975</c:v>
                </c:pt>
                <c:pt idx="975">
                  <c:v>14.687102380000001</c:v>
                </c:pt>
                <c:pt idx="976">
                  <c:v>13.327904800000001</c:v>
                </c:pt>
                <c:pt idx="977">
                  <c:v>13.24700344</c:v>
                </c:pt>
                <c:pt idx="978">
                  <c:v>13.26923328</c:v>
                </c:pt>
                <c:pt idx="979">
                  <c:v>13.21611905</c:v>
                </c:pt>
                <c:pt idx="980">
                  <c:v>13.376617209999999</c:v>
                </c:pt>
                <c:pt idx="981">
                  <c:v>12.96365965</c:v>
                </c:pt>
                <c:pt idx="982">
                  <c:v>13.244876659999999</c:v>
                </c:pt>
                <c:pt idx="983">
                  <c:v>13.397755630000001</c:v>
                </c:pt>
                <c:pt idx="984">
                  <c:v>12.99572431</c:v>
                </c:pt>
                <c:pt idx="985">
                  <c:v>13.070242159999999</c:v>
                </c:pt>
                <c:pt idx="986">
                  <c:v>13.4801675</c:v>
                </c:pt>
                <c:pt idx="987">
                  <c:v>13.164337</c:v>
                </c:pt>
                <c:pt idx="988">
                  <c:v>13.48303407</c:v>
                </c:pt>
                <c:pt idx="989">
                  <c:v>13.16947746</c:v>
                </c:pt>
                <c:pt idx="990">
                  <c:v>12.478055250000001</c:v>
                </c:pt>
                <c:pt idx="991">
                  <c:v>12.77031442</c:v>
                </c:pt>
                <c:pt idx="992">
                  <c:v>12.87504075</c:v>
                </c:pt>
                <c:pt idx="993">
                  <c:v>14.29487776</c:v>
                </c:pt>
                <c:pt idx="994">
                  <c:v>14.04602272</c:v>
                </c:pt>
                <c:pt idx="995">
                  <c:v>14.18168833</c:v>
                </c:pt>
                <c:pt idx="996">
                  <c:v>13.98942976</c:v>
                </c:pt>
                <c:pt idx="997">
                  <c:v>13.55806844</c:v>
                </c:pt>
                <c:pt idx="998">
                  <c:v>13.55097262</c:v>
                </c:pt>
                <c:pt idx="999">
                  <c:v>13.700856310000001</c:v>
                </c:pt>
                <c:pt idx="1000">
                  <c:v>13.7103772</c:v>
                </c:pt>
                <c:pt idx="1001">
                  <c:v>13.575939139999999</c:v>
                </c:pt>
                <c:pt idx="1002">
                  <c:v>13.400447509999999</c:v>
                </c:pt>
                <c:pt idx="1003">
                  <c:v>12.71782337</c:v>
                </c:pt>
                <c:pt idx="1004">
                  <c:v>12.755805499999999</c:v>
                </c:pt>
                <c:pt idx="1005">
                  <c:v>13.37588809</c:v>
                </c:pt>
                <c:pt idx="1006">
                  <c:v>13.41656766</c:v>
                </c:pt>
                <c:pt idx="1007">
                  <c:v>13.70051183</c:v>
                </c:pt>
                <c:pt idx="1008">
                  <c:v>14.253745479999999</c:v>
                </c:pt>
                <c:pt idx="1009">
                  <c:v>13.86971967</c:v>
                </c:pt>
                <c:pt idx="1010">
                  <c:v>13.503045200000001</c:v>
                </c:pt>
                <c:pt idx="1011">
                  <c:v>14.13090916</c:v>
                </c:pt>
                <c:pt idx="1012">
                  <c:v>14.98641727</c:v>
                </c:pt>
                <c:pt idx="1013">
                  <c:v>14.3712678</c:v>
                </c:pt>
                <c:pt idx="1014">
                  <c:v>13.76540432</c:v>
                </c:pt>
                <c:pt idx="1015">
                  <c:v>13.3519618</c:v>
                </c:pt>
                <c:pt idx="1016">
                  <c:v>14.14522565</c:v>
                </c:pt>
                <c:pt idx="1017">
                  <c:v>13.25510998</c:v>
                </c:pt>
                <c:pt idx="1018">
                  <c:v>12.845844189999999</c:v>
                </c:pt>
                <c:pt idx="1019">
                  <c:v>12.79714763</c:v>
                </c:pt>
                <c:pt idx="1020">
                  <c:v>12.751765580000001</c:v>
                </c:pt>
                <c:pt idx="1021">
                  <c:v>12.748664099999999</c:v>
                </c:pt>
                <c:pt idx="1022">
                  <c:v>12.93204942</c:v>
                </c:pt>
                <c:pt idx="1023">
                  <c:v>12.73463999</c:v>
                </c:pt>
                <c:pt idx="1024">
                  <c:v>12.81323435</c:v>
                </c:pt>
                <c:pt idx="1025">
                  <c:v>12.91142073</c:v>
                </c:pt>
                <c:pt idx="1026">
                  <c:v>13.1636889</c:v>
                </c:pt>
                <c:pt idx="1027">
                  <c:v>13.27739916</c:v>
                </c:pt>
                <c:pt idx="1028">
                  <c:v>13.40195252</c:v>
                </c:pt>
                <c:pt idx="1029">
                  <c:v>13.466022949999999</c:v>
                </c:pt>
                <c:pt idx="1030">
                  <c:v>13.55641368</c:v>
                </c:pt>
                <c:pt idx="1031">
                  <c:v>13.18516513</c:v>
                </c:pt>
                <c:pt idx="1032">
                  <c:v>13.62506745</c:v>
                </c:pt>
                <c:pt idx="1033">
                  <c:v>13.51359927</c:v>
                </c:pt>
                <c:pt idx="1034">
                  <c:v>13.40930399</c:v>
                </c:pt>
                <c:pt idx="1035">
                  <c:v>13.35239943</c:v>
                </c:pt>
                <c:pt idx="1036">
                  <c:v>13.311937970000001</c:v>
                </c:pt>
                <c:pt idx="1037">
                  <c:v>13.28256431</c:v>
                </c:pt>
                <c:pt idx="1038">
                  <c:v>12.68176779</c:v>
                </c:pt>
                <c:pt idx="1039">
                  <c:v>12.786272070000001</c:v>
                </c:pt>
                <c:pt idx="1040">
                  <c:v>12.690825309999999</c:v>
                </c:pt>
                <c:pt idx="1041">
                  <c:v>12.72304572</c:v>
                </c:pt>
                <c:pt idx="1042">
                  <c:v>12.72145656</c:v>
                </c:pt>
                <c:pt idx="1043">
                  <c:v>12.7776409</c:v>
                </c:pt>
                <c:pt idx="1044">
                  <c:v>12.74168192</c:v>
                </c:pt>
                <c:pt idx="1045">
                  <c:v>12.829945840000001</c:v>
                </c:pt>
                <c:pt idx="1046">
                  <c:v>12.81647308</c:v>
                </c:pt>
                <c:pt idx="1047">
                  <c:v>12.759561659999999</c:v>
                </c:pt>
                <c:pt idx="1048">
                  <c:v>12.80982807</c:v>
                </c:pt>
                <c:pt idx="1049">
                  <c:v>12.76111034</c:v>
                </c:pt>
                <c:pt idx="1050">
                  <c:v>12.784916089999999</c:v>
                </c:pt>
                <c:pt idx="1051">
                  <c:v>12.7748553</c:v>
                </c:pt>
                <c:pt idx="1052">
                  <c:v>12.669361589999999</c:v>
                </c:pt>
                <c:pt idx="1053">
                  <c:v>12.80998638</c:v>
                </c:pt>
                <c:pt idx="1054">
                  <c:v>12.75015484</c:v>
                </c:pt>
                <c:pt idx="1055">
                  <c:v>12.63063642</c:v>
                </c:pt>
                <c:pt idx="1056">
                  <c:v>12.626882200000001</c:v>
                </c:pt>
                <c:pt idx="1057">
                  <c:v>12.663384410000001</c:v>
                </c:pt>
                <c:pt idx="1058">
                  <c:v>12.613041320000001</c:v>
                </c:pt>
                <c:pt idx="1059">
                  <c:v>12.613323899999999</c:v>
                </c:pt>
                <c:pt idx="1060">
                  <c:v>12.582806059999999</c:v>
                </c:pt>
                <c:pt idx="1061">
                  <c:v>12.66004858</c:v>
                </c:pt>
                <c:pt idx="1062">
                  <c:v>12.734891470000001</c:v>
                </c:pt>
                <c:pt idx="1063">
                  <c:v>12.68550823</c:v>
                </c:pt>
                <c:pt idx="1064">
                  <c:v>13.026975200000001</c:v>
                </c:pt>
                <c:pt idx="1065">
                  <c:v>12.91557959</c:v>
                </c:pt>
                <c:pt idx="1066">
                  <c:v>12.70319228</c:v>
                </c:pt>
                <c:pt idx="1067">
                  <c:v>13.865964030000001</c:v>
                </c:pt>
                <c:pt idx="1068">
                  <c:v>12.24815181</c:v>
                </c:pt>
                <c:pt idx="1069">
                  <c:v>12.282700910000001</c:v>
                </c:pt>
                <c:pt idx="1070">
                  <c:v>12.28912452</c:v>
                </c:pt>
                <c:pt idx="1071">
                  <c:v>12.1844968</c:v>
                </c:pt>
                <c:pt idx="1072">
                  <c:v>12.31417671</c:v>
                </c:pt>
                <c:pt idx="1073">
                  <c:v>12.49988007</c:v>
                </c:pt>
                <c:pt idx="1074">
                  <c:v>12.34793333</c:v>
                </c:pt>
                <c:pt idx="1075">
                  <c:v>12.317341150000001</c:v>
                </c:pt>
                <c:pt idx="1076">
                  <c:v>12.58118487</c:v>
                </c:pt>
                <c:pt idx="1077">
                  <c:v>12.347272240000001</c:v>
                </c:pt>
                <c:pt idx="1078">
                  <c:v>12.294567109999999</c:v>
                </c:pt>
                <c:pt idx="1079">
                  <c:v>12.23195454</c:v>
                </c:pt>
                <c:pt idx="1080">
                  <c:v>12.213491530000001</c:v>
                </c:pt>
                <c:pt idx="1081">
                  <c:v>12.422352249999999</c:v>
                </c:pt>
                <c:pt idx="1082">
                  <c:v>12.2967909</c:v>
                </c:pt>
                <c:pt idx="1083">
                  <c:v>12.50952655</c:v>
                </c:pt>
                <c:pt idx="1084">
                  <c:v>12.408817150000001</c:v>
                </c:pt>
                <c:pt idx="1085">
                  <c:v>12.695140869999999</c:v>
                </c:pt>
                <c:pt idx="1086">
                  <c:v>12.46352944</c:v>
                </c:pt>
                <c:pt idx="1087">
                  <c:v>12.341627340000001</c:v>
                </c:pt>
                <c:pt idx="1088">
                  <c:v>12.54704914</c:v>
                </c:pt>
                <c:pt idx="1089">
                  <c:v>12.60064959</c:v>
                </c:pt>
                <c:pt idx="1090">
                  <c:v>12.92831599</c:v>
                </c:pt>
                <c:pt idx="1091">
                  <c:v>12.917293799999999</c:v>
                </c:pt>
                <c:pt idx="1092">
                  <c:v>12.565561629999999</c:v>
                </c:pt>
                <c:pt idx="1093">
                  <c:v>12.83630649</c:v>
                </c:pt>
                <c:pt idx="1094">
                  <c:v>12.810993890000001</c:v>
                </c:pt>
                <c:pt idx="1095">
                  <c:v>12.909446060000001</c:v>
                </c:pt>
                <c:pt idx="1096">
                  <c:v>12.62379717</c:v>
                </c:pt>
                <c:pt idx="1097">
                  <c:v>12.94925501</c:v>
                </c:pt>
                <c:pt idx="1098">
                  <c:v>13.46669563</c:v>
                </c:pt>
                <c:pt idx="1099">
                  <c:v>13.31269487</c:v>
                </c:pt>
                <c:pt idx="1100">
                  <c:v>14.06047283</c:v>
                </c:pt>
                <c:pt idx="1101">
                  <c:v>14.281052409999999</c:v>
                </c:pt>
                <c:pt idx="1102">
                  <c:v>13.20804328</c:v>
                </c:pt>
                <c:pt idx="1103">
                  <c:v>13.013460139999999</c:v>
                </c:pt>
                <c:pt idx="1104">
                  <c:v>13.38975714</c:v>
                </c:pt>
                <c:pt idx="1105">
                  <c:v>12.65281265</c:v>
                </c:pt>
                <c:pt idx="1106">
                  <c:v>12.864822029999999</c:v>
                </c:pt>
                <c:pt idx="1107">
                  <c:v>12.921017730000001</c:v>
                </c:pt>
                <c:pt idx="1108">
                  <c:v>12.779976850000001</c:v>
                </c:pt>
                <c:pt idx="1109">
                  <c:v>12.79671491</c:v>
                </c:pt>
                <c:pt idx="1110">
                  <c:v>12.759204560000001</c:v>
                </c:pt>
                <c:pt idx="1111">
                  <c:v>12.91520448</c:v>
                </c:pt>
                <c:pt idx="1112">
                  <c:v>12.815072860000001</c:v>
                </c:pt>
                <c:pt idx="1113">
                  <c:v>12.908894829999999</c:v>
                </c:pt>
                <c:pt idx="1114">
                  <c:v>12.849942840000001</c:v>
                </c:pt>
                <c:pt idx="1115">
                  <c:v>12.778769110000001</c:v>
                </c:pt>
                <c:pt idx="1116">
                  <c:v>12.8549644</c:v>
                </c:pt>
                <c:pt idx="1117">
                  <c:v>13.06404839</c:v>
                </c:pt>
                <c:pt idx="1118">
                  <c:v>12.86830015</c:v>
                </c:pt>
                <c:pt idx="1119">
                  <c:v>13.079933260000001</c:v>
                </c:pt>
                <c:pt idx="1120">
                  <c:v>13.55969297</c:v>
                </c:pt>
                <c:pt idx="1121">
                  <c:v>13.52391326</c:v>
                </c:pt>
                <c:pt idx="1122">
                  <c:v>13.101896780000001</c:v>
                </c:pt>
                <c:pt idx="1123">
                  <c:v>12.764820459999999</c:v>
                </c:pt>
                <c:pt idx="1124">
                  <c:v>12.09081656</c:v>
                </c:pt>
                <c:pt idx="1125">
                  <c:v>12.03465113</c:v>
                </c:pt>
                <c:pt idx="1126">
                  <c:v>12.002765030000001</c:v>
                </c:pt>
                <c:pt idx="1127">
                  <c:v>11.85820577</c:v>
                </c:pt>
                <c:pt idx="1128">
                  <c:v>11.78549975</c:v>
                </c:pt>
                <c:pt idx="1129">
                  <c:v>11.688794489999999</c:v>
                </c:pt>
                <c:pt idx="1130">
                  <c:v>11.575188949999999</c:v>
                </c:pt>
                <c:pt idx="1131">
                  <c:v>11.65221945</c:v>
                </c:pt>
                <c:pt idx="1132">
                  <c:v>11.64762075</c:v>
                </c:pt>
                <c:pt idx="1133">
                  <c:v>11.80856472</c:v>
                </c:pt>
                <c:pt idx="1134">
                  <c:v>11.715433040000001</c:v>
                </c:pt>
                <c:pt idx="1135">
                  <c:v>11.760420939999999</c:v>
                </c:pt>
                <c:pt idx="1136">
                  <c:v>11.80913118</c:v>
                </c:pt>
                <c:pt idx="1137">
                  <c:v>12.94454397</c:v>
                </c:pt>
                <c:pt idx="1138">
                  <c:v>12.78217759</c:v>
                </c:pt>
                <c:pt idx="1139">
                  <c:v>12.59005097</c:v>
                </c:pt>
                <c:pt idx="1140">
                  <c:v>12.571635929999999</c:v>
                </c:pt>
                <c:pt idx="1141">
                  <c:v>12.40068722</c:v>
                </c:pt>
                <c:pt idx="1142">
                  <c:v>12.243711579999999</c:v>
                </c:pt>
                <c:pt idx="1143">
                  <c:v>12.297164309999999</c:v>
                </c:pt>
                <c:pt idx="1144">
                  <c:v>12.16089592</c:v>
                </c:pt>
                <c:pt idx="1145">
                  <c:v>12.900462040000001</c:v>
                </c:pt>
                <c:pt idx="1146">
                  <c:v>12.61158657</c:v>
                </c:pt>
                <c:pt idx="1147">
                  <c:v>12.12108224</c:v>
                </c:pt>
                <c:pt idx="1148">
                  <c:v>12.10400323</c:v>
                </c:pt>
                <c:pt idx="1149">
                  <c:v>12.08767879</c:v>
                </c:pt>
                <c:pt idx="1150">
                  <c:v>11.92318927</c:v>
                </c:pt>
                <c:pt idx="1151">
                  <c:v>11.96766964</c:v>
                </c:pt>
                <c:pt idx="1152">
                  <c:v>11.9866466</c:v>
                </c:pt>
                <c:pt idx="1153">
                  <c:v>11.84581127</c:v>
                </c:pt>
                <c:pt idx="1154">
                  <c:v>11.94840671</c:v>
                </c:pt>
                <c:pt idx="1155">
                  <c:v>12.89174021</c:v>
                </c:pt>
                <c:pt idx="1156">
                  <c:v>12.80294614</c:v>
                </c:pt>
                <c:pt idx="1157">
                  <c:v>12.47137197</c:v>
                </c:pt>
                <c:pt idx="1158">
                  <c:v>12.654758490000001</c:v>
                </c:pt>
                <c:pt idx="1159">
                  <c:v>12.69174082</c:v>
                </c:pt>
                <c:pt idx="1160">
                  <c:v>12.077678969999999</c:v>
                </c:pt>
                <c:pt idx="1161">
                  <c:v>12.165275060000001</c:v>
                </c:pt>
                <c:pt idx="1162">
                  <c:v>12.550661310000001</c:v>
                </c:pt>
                <c:pt idx="1163">
                  <c:v>12.791652020000001</c:v>
                </c:pt>
                <c:pt idx="1164">
                  <c:v>13.07563431</c:v>
                </c:pt>
                <c:pt idx="1165">
                  <c:v>12.618065140000001</c:v>
                </c:pt>
                <c:pt idx="1166">
                  <c:v>12.454042510000001</c:v>
                </c:pt>
                <c:pt idx="1167">
                  <c:v>12.26107433</c:v>
                </c:pt>
                <c:pt idx="1168">
                  <c:v>12.18399243</c:v>
                </c:pt>
                <c:pt idx="1169">
                  <c:v>12.12761472</c:v>
                </c:pt>
                <c:pt idx="1170">
                  <c:v>12.204789030000001</c:v>
                </c:pt>
                <c:pt idx="1171">
                  <c:v>12.343174210000001</c:v>
                </c:pt>
                <c:pt idx="1172">
                  <c:v>12.70559787</c:v>
                </c:pt>
                <c:pt idx="1173">
                  <c:v>12.24162823</c:v>
                </c:pt>
                <c:pt idx="1174">
                  <c:v>12.18094142</c:v>
                </c:pt>
                <c:pt idx="1175">
                  <c:v>11.98928486</c:v>
                </c:pt>
                <c:pt idx="1176">
                  <c:v>11.99752558</c:v>
                </c:pt>
                <c:pt idx="1177">
                  <c:v>12.16004873</c:v>
                </c:pt>
                <c:pt idx="1178">
                  <c:v>12.020283600000001</c:v>
                </c:pt>
                <c:pt idx="1179">
                  <c:v>12.042678410000001</c:v>
                </c:pt>
                <c:pt idx="1180">
                  <c:v>12.072021530000001</c:v>
                </c:pt>
                <c:pt idx="1181">
                  <c:v>12.19165216</c:v>
                </c:pt>
                <c:pt idx="1182">
                  <c:v>12.603183319999999</c:v>
                </c:pt>
                <c:pt idx="1183">
                  <c:v>13.250330399999999</c:v>
                </c:pt>
                <c:pt idx="1184">
                  <c:v>12.482261429999999</c:v>
                </c:pt>
                <c:pt idx="1185">
                  <c:v>13.13192606</c:v>
                </c:pt>
                <c:pt idx="1186">
                  <c:v>12.80277837</c:v>
                </c:pt>
                <c:pt idx="1187">
                  <c:v>12.227410709999999</c:v>
                </c:pt>
                <c:pt idx="1188">
                  <c:v>12.19871459</c:v>
                </c:pt>
                <c:pt idx="1189">
                  <c:v>12.3586423</c:v>
                </c:pt>
                <c:pt idx="1190">
                  <c:v>12.54191977</c:v>
                </c:pt>
                <c:pt idx="1191">
                  <c:v>13.440537490000001</c:v>
                </c:pt>
                <c:pt idx="1192">
                  <c:v>12.769919059999999</c:v>
                </c:pt>
                <c:pt idx="1193">
                  <c:v>12.751415189999999</c:v>
                </c:pt>
                <c:pt idx="1194">
                  <c:v>12.552918699999999</c:v>
                </c:pt>
                <c:pt idx="1195">
                  <c:v>12.56000738</c:v>
                </c:pt>
                <c:pt idx="1196">
                  <c:v>12.99701477</c:v>
                </c:pt>
                <c:pt idx="1197">
                  <c:v>13.005164669999999</c:v>
                </c:pt>
                <c:pt idx="1198">
                  <c:v>12.717128880000001</c:v>
                </c:pt>
                <c:pt idx="1199">
                  <c:v>12.56432055</c:v>
                </c:pt>
                <c:pt idx="1200">
                  <c:v>12.57071627</c:v>
                </c:pt>
                <c:pt idx="1201">
                  <c:v>12.535795220000001</c:v>
                </c:pt>
                <c:pt idx="1202">
                  <c:v>12.53443468</c:v>
                </c:pt>
                <c:pt idx="1203">
                  <c:v>12.67518136</c:v>
                </c:pt>
                <c:pt idx="1204">
                  <c:v>12.624828539999999</c:v>
                </c:pt>
                <c:pt idx="1205">
                  <c:v>12.68103694</c:v>
                </c:pt>
                <c:pt idx="1206">
                  <c:v>12.577467589999999</c:v>
                </c:pt>
                <c:pt idx="1207">
                  <c:v>12.573920230000001</c:v>
                </c:pt>
                <c:pt idx="1208">
                  <c:v>12.87081976</c:v>
                </c:pt>
                <c:pt idx="1209">
                  <c:v>12.61058648</c:v>
                </c:pt>
                <c:pt idx="1210">
                  <c:v>12.707872330000001</c:v>
                </c:pt>
                <c:pt idx="1211">
                  <c:v>12.880977740000001</c:v>
                </c:pt>
                <c:pt idx="1212">
                  <c:v>13.228937009999999</c:v>
                </c:pt>
                <c:pt idx="1213">
                  <c:v>12.92797841</c:v>
                </c:pt>
                <c:pt idx="1214">
                  <c:v>13.24200508</c:v>
                </c:pt>
                <c:pt idx="1215">
                  <c:v>13.24322168</c:v>
                </c:pt>
                <c:pt idx="1216">
                  <c:v>12.666771669999999</c:v>
                </c:pt>
                <c:pt idx="1217">
                  <c:v>12.828583030000001</c:v>
                </c:pt>
                <c:pt idx="1218">
                  <c:v>12.246700499999999</c:v>
                </c:pt>
                <c:pt idx="1219">
                  <c:v>12.29472941</c:v>
                </c:pt>
                <c:pt idx="1220">
                  <c:v>12.379634210000001</c:v>
                </c:pt>
                <c:pt idx="1221">
                  <c:v>12.710337089999999</c:v>
                </c:pt>
                <c:pt idx="1222">
                  <c:v>13.246857970000001</c:v>
                </c:pt>
                <c:pt idx="1223">
                  <c:v>13.26170044</c:v>
                </c:pt>
                <c:pt idx="1224">
                  <c:v>12.71943297</c:v>
                </c:pt>
                <c:pt idx="1225">
                  <c:v>12.865653849999999</c:v>
                </c:pt>
                <c:pt idx="1226">
                  <c:v>12.758553839999999</c:v>
                </c:pt>
                <c:pt idx="1227">
                  <c:v>12.58105668</c:v>
                </c:pt>
                <c:pt idx="1228">
                  <c:v>12.41422618</c:v>
                </c:pt>
                <c:pt idx="1229">
                  <c:v>12.567359850000001</c:v>
                </c:pt>
                <c:pt idx="1230">
                  <c:v>12.71587907</c:v>
                </c:pt>
                <c:pt idx="1231">
                  <c:v>13.28744678</c:v>
                </c:pt>
                <c:pt idx="1232">
                  <c:v>12.80908258</c:v>
                </c:pt>
                <c:pt idx="1233">
                  <c:v>13.392634940000001</c:v>
                </c:pt>
                <c:pt idx="1234">
                  <c:v>13.348550100000001</c:v>
                </c:pt>
                <c:pt idx="1235">
                  <c:v>12.35059642</c:v>
                </c:pt>
                <c:pt idx="1236">
                  <c:v>12.30759651</c:v>
                </c:pt>
                <c:pt idx="1237">
                  <c:v>12.32850475</c:v>
                </c:pt>
                <c:pt idx="1238">
                  <c:v>12.733986570000001</c:v>
                </c:pt>
                <c:pt idx="1239">
                  <c:v>12.80591527</c:v>
                </c:pt>
                <c:pt idx="1240">
                  <c:v>12.59782293</c:v>
                </c:pt>
                <c:pt idx="1241">
                  <c:v>12.72951127</c:v>
                </c:pt>
                <c:pt idx="1242">
                  <c:v>12.56188966</c:v>
                </c:pt>
                <c:pt idx="1243">
                  <c:v>12.99099019</c:v>
                </c:pt>
                <c:pt idx="1244">
                  <c:v>12.89278695</c:v>
                </c:pt>
                <c:pt idx="1245">
                  <c:v>13.31835676</c:v>
                </c:pt>
                <c:pt idx="1246">
                  <c:v>13.50628423</c:v>
                </c:pt>
                <c:pt idx="1247">
                  <c:v>13.57418975</c:v>
                </c:pt>
                <c:pt idx="1248">
                  <c:v>12.051840520000001</c:v>
                </c:pt>
                <c:pt idx="1249">
                  <c:v>13.12444915</c:v>
                </c:pt>
                <c:pt idx="1250">
                  <c:v>12.214661</c:v>
                </c:pt>
                <c:pt idx="1251">
                  <c:v>12.178106079999999</c:v>
                </c:pt>
                <c:pt idx="1252">
                  <c:v>12.586550709999999</c:v>
                </c:pt>
                <c:pt idx="1253">
                  <c:v>12.83008813</c:v>
                </c:pt>
                <c:pt idx="1254">
                  <c:v>12.89704293</c:v>
                </c:pt>
                <c:pt idx="1255">
                  <c:v>12.580413350000001</c:v>
                </c:pt>
                <c:pt idx="1256">
                  <c:v>12.498037930000001</c:v>
                </c:pt>
                <c:pt idx="1257">
                  <c:v>12.6247183</c:v>
                </c:pt>
                <c:pt idx="1258">
                  <c:v>12.44246349</c:v>
                </c:pt>
                <c:pt idx="1259">
                  <c:v>12.304014179999999</c:v>
                </c:pt>
                <c:pt idx="1260">
                  <c:v>12.311407640000001</c:v>
                </c:pt>
                <c:pt idx="1261">
                  <c:v>12.506266220000001</c:v>
                </c:pt>
                <c:pt idx="1262">
                  <c:v>12.467172980000001</c:v>
                </c:pt>
                <c:pt idx="1263">
                  <c:v>12.60477871</c:v>
                </c:pt>
                <c:pt idx="1264">
                  <c:v>12.829746569999999</c:v>
                </c:pt>
                <c:pt idx="1265">
                  <c:v>13.03325428</c:v>
                </c:pt>
                <c:pt idx="1266">
                  <c:v>12.85807936</c:v>
                </c:pt>
                <c:pt idx="1267">
                  <c:v>12.458869010000001</c:v>
                </c:pt>
                <c:pt idx="1268">
                  <c:v>12.417939759999999</c:v>
                </c:pt>
                <c:pt idx="1269">
                  <c:v>12.38618973</c:v>
                </c:pt>
                <c:pt idx="1270">
                  <c:v>12.32975946</c:v>
                </c:pt>
                <c:pt idx="1271">
                  <c:v>12.230508439999999</c:v>
                </c:pt>
                <c:pt idx="1272">
                  <c:v>11.920750959999999</c:v>
                </c:pt>
                <c:pt idx="1273">
                  <c:v>11.96434202</c:v>
                </c:pt>
                <c:pt idx="1274">
                  <c:v>12.19522965</c:v>
                </c:pt>
                <c:pt idx="1275">
                  <c:v>12.885557609999999</c:v>
                </c:pt>
                <c:pt idx="1276">
                  <c:v>12.47661563</c:v>
                </c:pt>
                <c:pt idx="1277">
                  <c:v>12.500592470000001</c:v>
                </c:pt>
                <c:pt idx="1278">
                  <c:v>12.64897489</c:v>
                </c:pt>
                <c:pt idx="1279">
                  <c:v>12.516194990000001</c:v>
                </c:pt>
                <c:pt idx="1280">
                  <c:v>12.719909680000001</c:v>
                </c:pt>
                <c:pt idx="1281">
                  <c:v>12.590802529999999</c:v>
                </c:pt>
                <c:pt idx="1282">
                  <c:v>12.05803819</c:v>
                </c:pt>
                <c:pt idx="1283">
                  <c:v>11.97293786</c:v>
                </c:pt>
                <c:pt idx="1284">
                  <c:v>11.81717725</c:v>
                </c:pt>
                <c:pt idx="1285">
                  <c:v>11.84018326</c:v>
                </c:pt>
                <c:pt idx="1286">
                  <c:v>12.175209969999999</c:v>
                </c:pt>
                <c:pt idx="1287">
                  <c:v>12.16796199</c:v>
                </c:pt>
                <c:pt idx="1288">
                  <c:v>12.85375485</c:v>
                </c:pt>
                <c:pt idx="1289">
                  <c:v>12.652017969999999</c:v>
                </c:pt>
                <c:pt idx="1290">
                  <c:v>12.70364434</c:v>
                </c:pt>
                <c:pt idx="1291">
                  <c:v>12.661808260000001</c:v>
                </c:pt>
                <c:pt idx="1292">
                  <c:v>12.76459768</c:v>
                </c:pt>
                <c:pt idx="1293">
                  <c:v>12.653990970000001</c:v>
                </c:pt>
                <c:pt idx="1294">
                  <c:v>12.60669556</c:v>
                </c:pt>
                <c:pt idx="1295">
                  <c:v>12.65140708</c:v>
                </c:pt>
                <c:pt idx="1296">
                  <c:v>12.563073640000001</c:v>
                </c:pt>
                <c:pt idx="1297">
                  <c:v>12.684427790000001</c:v>
                </c:pt>
                <c:pt idx="1298">
                  <c:v>12.65610043</c:v>
                </c:pt>
                <c:pt idx="1299">
                  <c:v>12.936248150000001</c:v>
                </c:pt>
                <c:pt idx="1300">
                  <c:v>12.55798766</c:v>
                </c:pt>
                <c:pt idx="1301">
                  <c:v>12.70941665</c:v>
                </c:pt>
                <c:pt idx="1302">
                  <c:v>12.68361728</c:v>
                </c:pt>
                <c:pt idx="1303">
                  <c:v>12.53090147</c:v>
                </c:pt>
                <c:pt idx="1304">
                  <c:v>12.61964949</c:v>
                </c:pt>
                <c:pt idx="1305">
                  <c:v>12.498364390000001</c:v>
                </c:pt>
                <c:pt idx="1306">
                  <c:v>12.78717045</c:v>
                </c:pt>
                <c:pt idx="1307">
                  <c:v>12.52273078</c:v>
                </c:pt>
                <c:pt idx="1308">
                  <c:v>12.692628689999999</c:v>
                </c:pt>
                <c:pt idx="1309">
                  <c:v>12.605015030000001</c:v>
                </c:pt>
                <c:pt idx="1310">
                  <c:v>12.576895199999999</c:v>
                </c:pt>
                <c:pt idx="1311">
                  <c:v>12.544735299999999</c:v>
                </c:pt>
                <c:pt idx="1312">
                  <c:v>12.562803499999999</c:v>
                </c:pt>
                <c:pt idx="1313">
                  <c:v>12.539735840000001</c:v>
                </c:pt>
                <c:pt idx="1314">
                  <c:v>12.73976729</c:v>
                </c:pt>
                <c:pt idx="1315">
                  <c:v>12.768020160000001</c:v>
                </c:pt>
                <c:pt idx="1316">
                  <c:v>12.93062873</c:v>
                </c:pt>
                <c:pt idx="1317">
                  <c:v>13.006056940000001</c:v>
                </c:pt>
                <c:pt idx="1318">
                  <c:v>12.92680953</c:v>
                </c:pt>
                <c:pt idx="1319">
                  <c:v>12.610626249999999</c:v>
                </c:pt>
                <c:pt idx="1320">
                  <c:v>13.065956379999999</c:v>
                </c:pt>
                <c:pt idx="1321">
                  <c:v>12.94999883</c:v>
                </c:pt>
                <c:pt idx="1322">
                  <c:v>12.52560903</c:v>
                </c:pt>
                <c:pt idx="1323">
                  <c:v>12.536676760000001</c:v>
                </c:pt>
                <c:pt idx="1324">
                  <c:v>12.429829789999999</c:v>
                </c:pt>
                <c:pt idx="1325">
                  <c:v>13.184778420000001</c:v>
                </c:pt>
                <c:pt idx="1326">
                  <c:v>12.93455546</c:v>
                </c:pt>
                <c:pt idx="1327">
                  <c:v>12.889881129999999</c:v>
                </c:pt>
              </c:numCache>
            </c:numRef>
          </c:xVal>
          <c:yVal>
            <c:numRef>
              <c:f>ChartData!$H$2:$H$1329</c:f>
              <c:numCache>
                <c:formatCode>General</c:formatCode>
                <c:ptCount val="1328"/>
                <c:pt idx="0">
                  <c:v>8.6816406599999993</c:v>
                </c:pt>
                <c:pt idx="1">
                  <c:v>9.0566588269999997</c:v>
                </c:pt>
                <c:pt idx="2">
                  <c:v>8.5996353980000002</c:v>
                </c:pt>
                <c:pt idx="3">
                  <c:v>8.2927821809999998</c:v>
                </c:pt>
                <c:pt idx="4">
                  <c:v>8.1519961090000006</c:v>
                </c:pt>
                <c:pt idx="5">
                  <c:v>8.4834257829999995</c:v>
                </c:pt>
                <c:pt idx="6">
                  <c:v>8.5210849999999994</c:v>
                </c:pt>
                <c:pt idx="7">
                  <c:v>8.080279011</c:v>
                </c:pt>
                <c:pt idx="8">
                  <c:v>8.3111246310000002</c:v>
                </c:pt>
                <c:pt idx="9">
                  <c:v>8.3693414690000001</c:v>
                </c:pt>
                <c:pt idx="10">
                  <c:v>8.2626162969999992</c:v>
                </c:pt>
                <c:pt idx="11">
                  <c:v>8.2511139819999997</c:v>
                </c:pt>
                <c:pt idx="12">
                  <c:v>8.4173787729999994</c:v>
                </c:pt>
                <c:pt idx="13">
                  <c:v>8.240510445</c:v>
                </c:pt>
                <c:pt idx="14">
                  <c:v>8.2290154900000001</c:v>
                </c:pt>
                <c:pt idx="15">
                  <c:v>8.2293103859999999</c:v>
                </c:pt>
                <c:pt idx="16">
                  <c:v>8.5090249779999994</c:v>
                </c:pt>
                <c:pt idx="17">
                  <c:v>8.28998335</c:v>
                </c:pt>
                <c:pt idx="18">
                  <c:v>8.4154112990000005</c:v>
                </c:pt>
                <c:pt idx="19">
                  <c:v>8.0716914119999998</c:v>
                </c:pt>
                <c:pt idx="20">
                  <c:v>8.4732794610000006</c:v>
                </c:pt>
                <c:pt idx="21">
                  <c:v>8.2623352899999993</c:v>
                </c:pt>
                <c:pt idx="22">
                  <c:v>8.2571546770000008</c:v>
                </c:pt>
                <c:pt idx="23">
                  <c:v>8.5131615039999993</c:v>
                </c:pt>
                <c:pt idx="24">
                  <c:v>8.6494409090000008</c:v>
                </c:pt>
                <c:pt idx="25">
                  <c:v>8.4674730060000005</c:v>
                </c:pt>
                <c:pt idx="26">
                  <c:v>8.2909415620000004</c:v>
                </c:pt>
                <c:pt idx="27">
                  <c:v>8.1422134649999993</c:v>
                </c:pt>
                <c:pt idx="28">
                  <c:v>8.0541441549999995</c:v>
                </c:pt>
                <c:pt idx="29">
                  <c:v>8.2850507219999994</c:v>
                </c:pt>
                <c:pt idx="30">
                  <c:v>8.1482067709999999</c:v>
                </c:pt>
                <c:pt idx="31">
                  <c:v>7.8889377759999997</c:v>
                </c:pt>
                <c:pt idx="32">
                  <c:v>8.2225599700000007</c:v>
                </c:pt>
                <c:pt idx="33">
                  <c:v>8.2462656580000004</c:v>
                </c:pt>
                <c:pt idx="34">
                  <c:v>8.1743623999999997</c:v>
                </c:pt>
                <c:pt idx="35">
                  <c:v>8.2893429399999992</c:v>
                </c:pt>
                <c:pt idx="36">
                  <c:v>7.9875244250000002</c:v>
                </c:pt>
                <c:pt idx="37">
                  <c:v>7.8691888590000003</c:v>
                </c:pt>
                <c:pt idx="38">
                  <c:v>8.3239160779999999</c:v>
                </c:pt>
                <c:pt idx="39">
                  <c:v>8.4050823730000008</c:v>
                </c:pt>
                <c:pt idx="40">
                  <c:v>8.4979242579999994</c:v>
                </c:pt>
                <c:pt idx="41">
                  <c:v>8.4212284620000002</c:v>
                </c:pt>
                <c:pt idx="42">
                  <c:v>8.3479312449999998</c:v>
                </c:pt>
                <c:pt idx="43">
                  <c:v>8.4002511900000005</c:v>
                </c:pt>
                <c:pt idx="44">
                  <c:v>8.5685137729999994</c:v>
                </c:pt>
                <c:pt idx="45">
                  <c:v>8.5582764230000006</c:v>
                </c:pt>
                <c:pt idx="46">
                  <c:v>8.7422413240000001</c:v>
                </c:pt>
                <c:pt idx="47">
                  <c:v>8.4193445429999993</c:v>
                </c:pt>
                <c:pt idx="48">
                  <c:v>8.8229309199999992</c:v>
                </c:pt>
                <c:pt idx="49">
                  <c:v>8.3995878200000007</c:v>
                </c:pt>
                <c:pt idx="50">
                  <c:v>8.3173227809999997</c:v>
                </c:pt>
                <c:pt idx="51">
                  <c:v>8.2330194930000005</c:v>
                </c:pt>
                <c:pt idx="52">
                  <c:v>8.8006329999999995</c:v>
                </c:pt>
                <c:pt idx="53">
                  <c:v>8.5033485179999992</c:v>
                </c:pt>
                <c:pt idx="54">
                  <c:v>9.1213573849999996</c:v>
                </c:pt>
                <c:pt idx="55">
                  <c:v>8.9535260339999994</c:v>
                </c:pt>
                <c:pt idx="56">
                  <c:v>8.8767096129999992</c:v>
                </c:pt>
                <c:pt idx="57">
                  <c:v>8.8558066550000003</c:v>
                </c:pt>
                <c:pt idx="58">
                  <c:v>8.7056691910000001</c:v>
                </c:pt>
                <c:pt idx="59">
                  <c:v>8.6889177849999992</c:v>
                </c:pt>
                <c:pt idx="60">
                  <c:v>8.7859177919999993</c:v>
                </c:pt>
                <c:pt idx="61">
                  <c:v>8.5869567839999998</c:v>
                </c:pt>
                <c:pt idx="62">
                  <c:v>8.9165148730000006</c:v>
                </c:pt>
                <c:pt idx="63">
                  <c:v>9.4459315749999995</c:v>
                </c:pt>
                <c:pt idx="64">
                  <c:v>8.6510297749999996</c:v>
                </c:pt>
                <c:pt idx="65">
                  <c:v>8.9111258880000008</c:v>
                </c:pt>
                <c:pt idx="66">
                  <c:v>8.9956034559999996</c:v>
                </c:pt>
                <c:pt idx="67">
                  <c:v>9.0666684320000002</c:v>
                </c:pt>
                <c:pt idx="68">
                  <c:v>9.0123821240000002</c:v>
                </c:pt>
                <c:pt idx="69">
                  <c:v>9.1355814259999999</c:v>
                </c:pt>
                <c:pt idx="70">
                  <c:v>9.2131666540000001</c:v>
                </c:pt>
                <c:pt idx="71">
                  <c:v>9.121910819</c:v>
                </c:pt>
                <c:pt idx="72">
                  <c:v>9.244530825</c:v>
                </c:pt>
                <c:pt idx="73">
                  <c:v>9.8086941289999992</c:v>
                </c:pt>
                <c:pt idx="74">
                  <c:v>9.106616936</c:v>
                </c:pt>
                <c:pt idx="75">
                  <c:v>9.5248881819999998</c:v>
                </c:pt>
                <c:pt idx="76">
                  <c:v>9.0140999359999991</c:v>
                </c:pt>
                <c:pt idx="77">
                  <c:v>10.851334870000001</c:v>
                </c:pt>
                <c:pt idx="78">
                  <c:v>9.9474191790000006</c:v>
                </c:pt>
                <c:pt idx="79">
                  <c:v>8.9438435569999992</c:v>
                </c:pt>
                <c:pt idx="80">
                  <c:v>9.2369635240000001</c:v>
                </c:pt>
                <c:pt idx="81">
                  <c:v>9.1462785140000005</c:v>
                </c:pt>
                <c:pt idx="82">
                  <c:v>9.6018860840000002</c:v>
                </c:pt>
                <c:pt idx="83">
                  <c:v>9.4644879579999994</c:v>
                </c:pt>
                <c:pt idx="84">
                  <c:v>9.9955882020000004</c:v>
                </c:pt>
                <c:pt idx="85">
                  <c:v>10.65463849</c:v>
                </c:pt>
                <c:pt idx="86">
                  <c:v>9.3216260030000004</c:v>
                </c:pt>
                <c:pt idx="87">
                  <c:v>8.5518482260000006</c:v>
                </c:pt>
                <c:pt idx="88">
                  <c:v>8.1720073979999999</c:v>
                </c:pt>
                <c:pt idx="89">
                  <c:v>8.7991575579999992</c:v>
                </c:pt>
                <c:pt idx="90">
                  <c:v>7.9750614090000003</c:v>
                </c:pt>
                <c:pt idx="91">
                  <c:v>8.938148795</c:v>
                </c:pt>
                <c:pt idx="92">
                  <c:v>9.2088418169999997</c:v>
                </c:pt>
                <c:pt idx="93">
                  <c:v>8.906771311</c:v>
                </c:pt>
                <c:pt idx="94">
                  <c:v>8.5391950619999992</c:v>
                </c:pt>
                <c:pt idx="95">
                  <c:v>8.2862437440000001</c:v>
                </c:pt>
                <c:pt idx="96">
                  <c:v>8.1221603289999997</c:v>
                </c:pt>
                <c:pt idx="97">
                  <c:v>8.4056366770000004</c:v>
                </c:pt>
                <c:pt idx="98">
                  <c:v>8.867774679</c:v>
                </c:pt>
                <c:pt idx="99">
                  <c:v>9.3025096109999996</c:v>
                </c:pt>
                <c:pt idx="100">
                  <c:v>8.7865939419999997</c:v>
                </c:pt>
                <c:pt idx="101">
                  <c:v>9.2353082289999993</c:v>
                </c:pt>
                <c:pt idx="102">
                  <c:v>8.9425149319999999</c:v>
                </c:pt>
                <c:pt idx="103">
                  <c:v>8.8418439309999997</c:v>
                </c:pt>
                <c:pt idx="104">
                  <c:v>7.9166342529999998</c:v>
                </c:pt>
                <c:pt idx="105">
                  <c:v>8.0418267100000005</c:v>
                </c:pt>
                <c:pt idx="106">
                  <c:v>9.2015487549999992</c:v>
                </c:pt>
                <c:pt idx="107">
                  <c:v>7.8936869060000001</c:v>
                </c:pt>
                <c:pt idx="108">
                  <c:v>8.1140820649999998</c:v>
                </c:pt>
                <c:pt idx="109">
                  <c:v>8.3243329369999994</c:v>
                </c:pt>
                <c:pt idx="110">
                  <c:v>8.5862497449999999</c:v>
                </c:pt>
                <c:pt idx="111">
                  <c:v>8.2938665119999992</c:v>
                </c:pt>
                <c:pt idx="112">
                  <c:v>8.1604106559999998</c:v>
                </c:pt>
                <c:pt idx="113">
                  <c:v>7.9701351520000001</c:v>
                </c:pt>
                <c:pt idx="114">
                  <c:v>8.5803532110000003</c:v>
                </c:pt>
                <c:pt idx="115">
                  <c:v>8.3440581999999992</c:v>
                </c:pt>
                <c:pt idx="116">
                  <c:v>8.5687762440000004</c:v>
                </c:pt>
                <c:pt idx="117">
                  <c:v>8.145557943</c:v>
                </c:pt>
                <c:pt idx="118">
                  <c:v>8.2933742259999992</c:v>
                </c:pt>
                <c:pt idx="119">
                  <c:v>8.4043489749999996</c:v>
                </c:pt>
                <c:pt idx="120">
                  <c:v>8.0415998129999995</c:v>
                </c:pt>
                <c:pt idx="121">
                  <c:v>7.9126140429999996</c:v>
                </c:pt>
                <c:pt idx="122">
                  <c:v>8.1335946210000003</c:v>
                </c:pt>
                <c:pt idx="123">
                  <c:v>8.1800184609999995</c:v>
                </c:pt>
                <c:pt idx="124">
                  <c:v>8.3352931409999993</c:v>
                </c:pt>
                <c:pt idx="125">
                  <c:v>8.2418092699999992</c:v>
                </c:pt>
                <c:pt idx="126">
                  <c:v>8.1040343929999992</c:v>
                </c:pt>
                <c:pt idx="127">
                  <c:v>7.7376237630000002</c:v>
                </c:pt>
                <c:pt idx="128">
                  <c:v>7.8515300720000001</c:v>
                </c:pt>
                <c:pt idx="129">
                  <c:v>7.8599710859999998</c:v>
                </c:pt>
                <c:pt idx="130">
                  <c:v>8.0993406300000004</c:v>
                </c:pt>
                <c:pt idx="131">
                  <c:v>8.1947778249999992</c:v>
                </c:pt>
                <c:pt idx="132">
                  <c:v>8.4236419070000004</c:v>
                </c:pt>
                <c:pt idx="133">
                  <c:v>8.133127687</c:v>
                </c:pt>
                <c:pt idx="134">
                  <c:v>8.4295907040000007</c:v>
                </c:pt>
                <c:pt idx="135">
                  <c:v>8.6282595529999995</c:v>
                </c:pt>
                <c:pt idx="136">
                  <c:v>8.8957745979999991</c:v>
                </c:pt>
                <c:pt idx="137">
                  <c:v>8.6486072029999992</c:v>
                </c:pt>
                <c:pt idx="138">
                  <c:v>8.1038961539999992</c:v>
                </c:pt>
                <c:pt idx="139">
                  <c:v>8.3169425849999996</c:v>
                </c:pt>
                <c:pt idx="140">
                  <c:v>8.2228567829999992</c:v>
                </c:pt>
                <c:pt idx="141">
                  <c:v>8.8678139030000001</c:v>
                </c:pt>
                <c:pt idx="142">
                  <c:v>8.4925339060000002</c:v>
                </c:pt>
                <c:pt idx="143">
                  <c:v>8.6023756529999993</c:v>
                </c:pt>
                <c:pt idx="144">
                  <c:v>8.4077981780000002</c:v>
                </c:pt>
                <c:pt idx="145">
                  <c:v>8.28129326</c:v>
                </c:pt>
                <c:pt idx="146">
                  <c:v>8.4332999589999993</c:v>
                </c:pt>
                <c:pt idx="147">
                  <c:v>7.9448446940000004</c:v>
                </c:pt>
                <c:pt idx="148">
                  <c:v>8.3537275859999998</c:v>
                </c:pt>
                <c:pt idx="149">
                  <c:v>8.7706906020000002</c:v>
                </c:pt>
                <c:pt idx="150">
                  <c:v>8.0121530409999995</c:v>
                </c:pt>
                <c:pt idx="151">
                  <c:v>8.0690476719999999</c:v>
                </c:pt>
                <c:pt idx="152">
                  <c:v>8.4739346589999993</c:v>
                </c:pt>
                <c:pt idx="153">
                  <c:v>8.3689728460000001</c:v>
                </c:pt>
                <c:pt idx="154">
                  <c:v>8.1944132669999998</c:v>
                </c:pt>
                <c:pt idx="155">
                  <c:v>8.4288896379999994</c:v>
                </c:pt>
                <c:pt idx="156">
                  <c:v>8.3428366629999999</c:v>
                </c:pt>
                <c:pt idx="157">
                  <c:v>8.5938031810000002</c:v>
                </c:pt>
                <c:pt idx="158">
                  <c:v>8.0440761639999998</c:v>
                </c:pt>
                <c:pt idx="159">
                  <c:v>8.4444563180000003</c:v>
                </c:pt>
                <c:pt idx="160">
                  <c:v>8.1745921559999992</c:v>
                </c:pt>
                <c:pt idx="161">
                  <c:v>8.4761332090000003</c:v>
                </c:pt>
                <c:pt idx="162">
                  <c:v>8.1864541840000005</c:v>
                </c:pt>
                <c:pt idx="163">
                  <c:v>7.8629102240000002</c:v>
                </c:pt>
                <c:pt idx="164">
                  <c:v>8.0846346160000007</c:v>
                </c:pt>
                <c:pt idx="165">
                  <c:v>8.0411245860000005</c:v>
                </c:pt>
                <c:pt idx="166">
                  <c:v>8.2953593879999996</c:v>
                </c:pt>
                <c:pt idx="167">
                  <c:v>8.2822361959999995</c:v>
                </c:pt>
                <c:pt idx="168">
                  <c:v>8.0234394170000005</c:v>
                </c:pt>
                <c:pt idx="169">
                  <c:v>7.7681664210000001</c:v>
                </c:pt>
                <c:pt idx="170">
                  <c:v>8.0090225910000008</c:v>
                </c:pt>
                <c:pt idx="171">
                  <c:v>8.1067580029999995</c:v>
                </c:pt>
                <c:pt idx="172">
                  <c:v>7.9292873840000002</c:v>
                </c:pt>
                <c:pt idx="173">
                  <c:v>8.1997929030000005</c:v>
                </c:pt>
                <c:pt idx="174">
                  <c:v>8.4525682169999996</c:v>
                </c:pt>
                <c:pt idx="175">
                  <c:v>8.2434958260000002</c:v>
                </c:pt>
                <c:pt idx="176">
                  <c:v>9.0777081850000005</c:v>
                </c:pt>
                <c:pt idx="177">
                  <c:v>8.5527034789999998</c:v>
                </c:pt>
                <c:pt idx="178">
                  <c:v>7.9401615000000003</c:v>
                </c:pt>
                <c:pt idx="179">
                  <c:v>7.7192841249999997</c:v>
                </c:pt>
                <c:pt idx="180">
                  <c:v>7.861743175</c:v>
                </c:pt>
                <c:pt idx="181">
                  <c:v>8.1701755390000006</c:v>
                </c:pt>
                <c:pt idx="182">
                  <c:v>7.9712276769999999</c:v>
                </c:pt>
                <c:pt idx="183">
                  <c:v>7.9870139629999999</c:v>
                </c:pt>
                <c:pt idx="184">
                  <c:v>8.2963568609999996</c:v>
                </c:pt>
                <c:pt idx="185">
                  <c:v>8.2826678269999991</c:v>
                </c:pt>
                <c:pt idx="186">
                  <c:v>7.3817095339999996</c:v>
                </c:pt>
                <c:pt idx="187">
                  <c:v>7.5399464739999997</c:v>
                </c:pt>
                <c:pt idx="188">
                  <c:v>7.5696492409999996</c:v>
                </c:pt>
                <c:pt idx="189">
                  <c:v>7.4866891239999998</c:v>
                </c:pt>
                <c:pt idx="190">
                  <c:v>7.3193844950000004</c:v>
                </c:pt>
                <c:pt idx="191">
                  <c:v>7.646785081</c:v>
                </c:pt>
                <c:pt idx="192">
                  <c:v>7.8024795119999997</c:v>
                </c:pt>
                <c:pt idx="193">
                  <c:v>7.8451514900000001</c:v>
                </c:pt>
                <c:pt idx="194">
                  <c:v>7.6454106499999996</c:v>
                </c:pt>
                <c:pt idx="195">
                  <c:v>7.326719325</c:v>
                </c:pt>
                <c:pt idx="196">
                  <c:v>7.3815506339999999</c:v>
                </c:pt>
                <c:pt idx="197">
                  <c:v>7.4869343160000001</c:v>
                </c:pt>
                <c:pt idx="198">
                  <c:v>7.6363490130000002</c:v>
                </c:pt>
                <c:pt idx="199">
                  <c:v>7.5662611169999998</c:v>
                </c:pt>
                <c:pt idx="200">
                  <c:v>7.9447628010000004</c:v>
                </c:pt>
                <c:pt idx="201">
                  <c:v>7.4046792359999998</c:v>
                </c:pt>
                <c:pt idx="202">
                  <c:v>7.3288202709999997</c:v>
                </c:pt>
                <c:pt idx="203">
                  <c:v>7.5694961049999998</c:v>
                </c:pt>
                <c:pt idx="204">
                  <c:v>7.6551256260000002</c:v>
                </c:pt>
                <c:pt idx="205">
                  <c:v>7.5996352790000001</c:v>
                </c:pt>
                <c:pt idx="206">
                  <c:v>7.6793604479999997</c:v>
                </c:pt>
                <c:pt idx="207">
                  <c:v>7.4778620550000001</c:v>
                </c:pt>
                <c:pt idx="208">
                  <c:v>7.3872823729999997</c:v>
                </c:pt>
                <c:pt idx="209">
                  <c:v>7.7618816659999998</c:v>
                </c:pt>
                <c:pt idx="210">
                  <c:v>7.6155900860000001</c:v>
                </c:pt>
                <c:pt idx="211">
                  <c:v>7.8780722980000002</c:v>
                </c:pt>
                <c:pt idx="212">
                  <c:v>7.7204592830000003</c:v>
                </c:pt>
                <c:pt idx="213">
                  <c:v>8.4139503340000008</c:v>
                </c:pt>
                <c:pt idx="214">
                  <c:v>8.2011869589999993</c:v>
                </c:pt>
                <c:pt idx="215">
                  <c:v>8.2256448100000004</c:v>
                </c:pt>
                <c:pt idx="216">
                  <c:v>8.6235661300000004</c:v>
                </c:pt>
                <c:pt idx="217">
                  <c:v>8.9321977159999992</c:v>
                </c:pt>
                <c:pt idx="218">
                  <c:v>8.8397890579999991</c:v>
                </c:pt>
                <c:pt idx="219">
                  <c:v>8.2619603569999995</c:v>
                </c:pt>
                <c:pt idx="220">
                  <c:v>8.425283125</c:v>
                </c:pt>
                <c:pt idx="221">
                  <c:v>8.2900443070000005</c:v>
                </c:pt>
                <c:pt idx="222">
                  <c:v>7.9710933940000004</c:v>
                </c:pt>
                <c:pt idx="223">
                  <c:v>7.8576996550000002</c:v>
                </c:pt>
                <c:pt idx="224">
                  <c:v>7.8059018929999997</c:v>
                </c:pt>
                <c:pt idx="225">
                  <c:v>7.7780162739999996</c:v>
                </c:pt>
                <c:pt idx="226">
                  <c:v>7.5617350950000004</c:v>
                </c:pt>
                <c:pt idx="227">
                  <c:v>7.8006401670000001</c:v>
                </c:pt>
                <c:pt idx="228">
                  <c:v>7.9111701979999998</c:v>
                </c:pt>
                <c:pt idx="229">
                  <c:v>7.9517442249999997</c:v>
                </c:pt>
                <c:pt idx="230">
                  <c:v>7.9382573619999999</c:v>
                </c:pt>
                <c:pt idx="231">
                  <c:v>7.5944241699999999</c:v>
                </c:pt>
                <c:pt idx="232">
                  <c:v>7.560966605</c:v>
                </c:pt>
                <c:pt idx="233">
                  <c:v>7.7114518419999998</c:v>
                </c:pt>
                <c:pt idx="234">
                  <c:v>7.7046514049999999</c:v>
                </c:pt>
                <c:pt idx="235">
                  <c:v>7.9660129829999997</c:v>
                </c:pt>
                <c:pt idx="236">
                  <c:v>8.0521849650000004</c:v>
                </c:pt>
                <c:pt idx="237">
                  <c:v>8.3545327040000004</c:v>
                </c:pt>
                <c:pt idx="238">
                  <c:v>8.0676638569999994</c:v>
                </c:pt>
                <c:pt idx="239">
                  <c:v>8.2630369550000005</c:v>
                </c:pt>
                <c:pt idx="240">
                  <c:v>8.0356008899999996</c:v>
                </c:pt>
                <c:pt idx="241">
                  <c:v>7.9781615180000003</c:v>
                </c:pt>
                <c:pt idx="242">
                  <c:v>8.1934014810000004</c:v>
                </c:pt>
                <c:pt idx="243">
                  <c:v>8.2406688330000009</c:v>
                </c:pt>
                <c:pt idx="244">
                  <c:v>8.3841006270000005</c:v>
                </c:pt>
                <c:pt idx="245">
                  <c:v>8.8890344629999998</c:v>
                </c:pt>
                <c:pt idx="246">
                  <c:v>8.6256841659999992</c:v>
                </c:pt>
                <c:pt idx="247">
                  <c:v>8.3652040650000004</c:v>
                </c:pt>
                <c:pt idx="248">
                  <c:v>8.1094950850000007</c:v>
                </c:pt>
                <c:pt idx="249">
                  <c:v>8.8402097049999995</c:v>
                </c:pt>
                <c:pt idx="250">
                  <c:v>8.3174434809999997</c:v>
                </c:pt>
                <c:pt idx="251">
                  <c:v>8.2610140980000004</c:v>
                </c:pt>
                <c:pt idx="252">
                  <c:v>8.5151395240000003</c:v>
                </c:pt>
                <c:pt idx="253">
                  <c:v>8.6846278350000006</c:v>
                </c:pt>
                <c:pt idx="254">
                  <c:v>8.5576437080000005</c:v>
                </c:pt>
                <c:pt idx="255">
                  <c:v>8.6087029449999992</c:v>
                </c:pt>
                <c:pt idx="256">
                  <c:v>8.6675634129999999</c:v>
                </c:pt>
                <c:pt idx="257">
                  <c:v>8.1680730449999999</c:v>
                </c:pt>
                <c:pt idx="258">
                  <c:v>8.4694075449999993</c:v>
                </c:pt>
                <c:pt idx="259">
                  <c:v>8.0137130320000001</c:v>
                </c:pt>
                <c:pt idx="260">
                  <c:v>7.5650476769999999</c:v>
                </c:pt>
                <c:pt idx="261">
                  <c:v>8.0467713179999993</c:v>
                </c:pt>
                <c:pt idx="262">
                  <c:v>7.7124358620000004</c:v>
                </c:pt>
                <c:pt idx="263">
                  <c:v>8.0932093760000008</c:v>
                </c:pt>
                <c:pt idx="264">
                  <c:v>8.8083235349999995</c:v>
                </c:pt>
                <c:pt idx="265">
                  <c:v>9.3696204999999999</c:v>
                </c:pt>
                <c:pt idx="266">
                  <c:v>9.3788740690000001</c:v>
                </c:pt>
                <c:pt idx="267">
                  <c:v>9.4115895330000008</c:v>
                </c:pt>
                <c:pt idx="268">
                  <c:v>9.2890371290000004</c:v>
                </c:pt>
                <c:pt idx="269">
                  <c:v>10.2878995</c:v>
                </c:pt>
                <c:pt idx="270">
                  <c:v>9.9147920040000006</c:v>
                </c:pt>
                <c:pt idx="271">
                  <c:v>11.36407749</c:v>
                </c:pt>
                <c:pt idx="272">
                  <c:v>9.609809297</c:v>
                </c:pt>
                <c:pt idx="273">
                  <c:v>8.1992463969999996</c:v>
                </c:pt>
                <c:pt idx="274">
                  <c:v>9.4278697440000006</c:v>
                </c:pt>
                <c:pt idx="275">
                  <c:v>9.5632292190000001</c:v>
                </c:pt>
                <c:pt idx="276">
                  <c:v>9.0448655250000005</c:v>
                </c:pt>
                <c:pt idx="277">
                  <c:v>8.7137175459999998</c:v>
                </c:pt>
                <c:pt idx="278">
                  <c:v>8.7356641820000007</c:v>
                </c:pt>
                <c:pt idx="279">
                  <c:v>8.9307029240000002</c:v>
                </c:pt>
                <c:pt idx="280">
                  <c:v>8.7378952650000006</c:v>
                </c:pt>
                <c:pt idx="281">
                  <c:v>8.2895362989999999</c:v>
                </c:pt>
                <c:pt idx="282">
                  <c:v>8.4596807399999996</c:v>
                </c:pt>
                <c:pt idx="283">
                  <c:v>8.2379023730000007</c:v>
                </c:pt>
                <c:pt idx="284">
                  <c:v>8.0070529639999997</c:v>
                </c:pt>
                <c:pt idx="285">
                  <c:v>8.2670287089999999</c:v>
                </c:pt>
                <c:pt idx="286">
                  <c:v>8.340449198</c:v>
                </c:pt>
                <c:pt idx="287">
                  <c:v>8.3739121099999991</c:v>
                </c:pt>
                <c:pt idx="288">
                  <c:v>8.6289419019999993</c:v>
                </c:pt>
                <c:pt idx="289">
                  <c:v>8.1837959730000005</c:v>
                </c:pt>
                <c:pt idx="290">
                  <c:v>8.8803665239999994</c:v>
                </c:pt>
                <c:pt idx="291">
                  <c:v>8.3302014139999994</c:v>
                </c:pt>
                <c:pt idx="292">
                  <c:v>8.5169640229999999</c:v>
                </c:pt>
                <c:pt idx="293">
                  <c:v>8.2160907949999995</c:v>
                </c:pt>
                <c:pt idx="294">
                  <c:v>8.1653428330000004</c:v>
                </c:pt>
                <c:pt idx="295">
                  <c:v>7.9465285290000001</c:v>
                </c:pt>
                <c:pt idx="296">
                  <c:v>8.1276199550000001</c:v>
                </c:pt>
                <c:pt idx="297">
                  <c:v>8.4391302810000006</c:v>
                </c:pt>
                <c:pt idx="298">
                  <c:v>8.4478576029999992</c:v>
                </c:pt>
                <c:pt idx="299">
                  <c:v>8.2463101210000005</c:v>
                </c:pt>
                <c:pt idx="300">
                  <c:v>8.0671743060000001</c:v>
                </c:pt>
                <c:pt idx="301">
                  <c:v>8.6156433939999992</c:v>
                </c:pt>
                <c:pt idx="302">
                  <c:v>8.6470461420000007</c:v>
                </c:pt>
                <c:pt idx="303">
                  <c:v>7.6176048510000003</c:v>
                </c:pt>
                <c:pt idx="304">
                  <c:v>7.5876693680000002</c:v>
                </c:pt>
                <c:pt idx="305">
                  <c:v>7.9595731770000002</c:v>
                </c:pt>
                <c:pt idx="306">
                  <c:v>8.2664506160000002</c:v>
                </c:pt>
                <c:pt idx="307">
                  <c:v>8.0278403709999999</c:v>
                </c:pt>
                <c:pt idx="308">
                  <c:v>8.2500153330000003</c:v>
                </c:pt>
                <c:pt idx="309">
                  <c:v>7.9771636560000001</c:v>
                </c:pt>
                <c:pt idx="310">
                  <c:v>8.2076013359999997</c:v>
                </c:pt>
                <c:pt idx="311">
                  <c:v>8.2810266269999993</c:v>
                </c:pt>
                <c:pt idx="312">
                  <c:v>7.8207007989999999</c:v>
                </c:pt>
                <c:pt idx="313">
                  <c:v>8.1211494299999991</c:v>
                </c:pt>
                <c:pt idx="314">
                  <c:v>8.0288993630000007</c:v>
                </c:pt>
                <c:pt idx="315">
                  <c:v>7.8085126880000004</c:v>
                </c:pt>
                <c:pt idx="316">
                  <c:v>7.8826123900000002</c:v>
                </c:pt>
                <c:pt idx="317">
                  <c:v>7.7946530799999998</c:v>
                </c:pt>
                <c:pt idx="318">
                  <c:v>7.8483780259999998</c:v>
                </c:pt>
                <c:pt idx="319">
                  <c:v>8.0062153140000003</c:v>
                </c:pt>
                <c:pt idx="320">
                  <c:v>7.7354314239999997</c:v>
                </c:pt>
                <c:pt idx="321">
                  <c:v>7.920874864</c:v>
                </c:pt>
                <c:pt idx="322">
                  <c:v>8.0593599699999992</c:v>
                </c:pt>
                <c:pt idx="323">
                  <c:v>8.3373294760000007</c:v>
                </c:pt>
                <c:pt idx="324">
                  <c:v>8.0929222850000002</c:v>
                </c:pt>
                <c:pt idx="325">
                  <c:v>8.2885906439999992</c:v>
                </c:pt>
                <c:pt idx="326">
                  <c:v>8.5100094290000001</c:v>
                </c:pt>
                <c:pt idx="327">
                  <c:v>8.2267460420000003</c:v>
                </c:pt>
                <c:pt idx="328">
                  <c:v>7.9736189829999997</c:v>
                </c:pt>
                <c:pt idx="329">
                  <c:v>8.2850087279999993</c:v>
                </c:pt>
                <c:pt idx="330">
                  <c:v>8.4988181360000006</c:v>
                </c:pt>
                <c:pt idx="331">
                  <c:v>7.8928711600000003</c:v>
                </c:pt>
                <c:pt idx="332">
                  <c:v>8.3048772290000006</c:v>
                </c:pt>
                <c:pt idx="333">
                  <c:v>7.4597986760000001</c:v>
                </c:pt>
                <c:pt idx="334">
                  <c:v>8.1070900469999998</c:v>
                </c:pt>
                <c:pt idx="335">
                  <c:v>8.0468129679999993</c:v>
                </c:pt>
                <c:pt idx="336">
                  <c:v>7.8798907949999997</c:v>
                </c:pt>
                <c:pt idx="337">
                  <c:v>7.9335395880000004</c:v>
                </c:pt>
                <c:pt idx="338">
                  <c:v>7.994618644</c:v>
                </c:pt>
                <c:pt idx="339">
                  <c:v>7.9884534949999999</c:v>
                </c:pt>
                <c:pt idx="340">
                  <c:v>7.8068706199999998</c:v>
                </c:pt>
                <c:pt idx="341">
                  <c:v>7.8712221810000003</c:v>
                </c:pt>
                <c:pt idx="342">
                  <c:v>7.7561512119999998</c:v>
                </c:pt>
                <c:pt idx="343">
                  <c:v>7.7553200850000001</c:v>
                </c:pt>
                <c:pt idx="344">
                  <c:v>7.6166559630000004</c:v>
                </c:pt>
                <c:pt idx="345">
                  <c:v>7.9212208229999996</c:v>
                </c:pt>
                <c:pt idx="346">
                  <c:v>7.4894701430000001</c:v>
                </c:pt>
                <c:pt idx="347">
                  <c:v>7.5225534710000002</c:v>
                </c:pt>
                <c:pt idx="348">
                  <c:v>7.5914714879999998</c:v>
                </c:pt>
                <c:pt idx="349">
                  <c:v>7.7182691529999996</c:v>
                </c:pt>
                <c:pt idx="350">
                  <c:v>7.9152521499999997</c:v>
                </c:pt>
                <c:pt idx="351">
                  <c:v>7.7345450939999996</c:v>
                </c:pt>
                <c:pt idx="352">
                  <c:v>8.1316494929999994</c:v>
                </c:pt>
                <c:pt idx="353">
                  <c:v>8.3574320750000002</c:v>
                </c:pt>
                <c:pt idx="354">
                  <c:v>7.9729183990000001</c:v>
                </c:pt>
                <c:pt idx="355">
                  <c:v>8.5672930219999994</c:v>
                </c:pt>
                <c:pt idx="356">
                  <c:v>8.4308206899999991</c:v>
                </c:pt>
                <c:pt idx="357">
                  <c:v>8.2080916039999998</c:v>
                </c:pt>
                <c:pt idx="358">
                  <c:v>8.197701554</c:v>
                </c:pt>
                <c:pt idx="359">
                  <c:v>8.4602581140000002</c:v>
                </c:pt>
                <c:pt idx="360">
                  <c:v>8.6740757019999997</c:v>
                </c:pt>
                <c:pt idx="361">
                  <c:v>8.9235494410000005</c:v>
                </c:pt>
                <c:pt idx="362">
                  <c:v>8.4820032980000004</c:v>
                </c:pt>
                <c:pt idx="363">
                  <c:v>8.5210773270000004</c:v>
                </c:pt>
                <c:pt idx="364">
                  <c:v>8.8172768529999992</c:v>
                </c:pt>
                <c:pt idx="365">
                  <c:v>8.3193428849999993</c:v>
                </c:pt>
                <c:pt idx="366">
                  <c:v>7.5544634630000003</c:v>
                </c:pt>
                <c:pt idx="367">
                  <c:v>7.7712921939999999</c:v>
                </c:pt>
                <c:pt idx="368">
                  <c:v>8.4941359589999994</c:v>
                </c:pt>
                <c:pt idx="369">
                  <c:v>8.136509685</c:v>
                </c:pt>
                <c:pt idx="370">
                  <c:v>7.802970395</c:v>
                </c:pt>
                <c:pt idx="371">
                  <c:v>7.7606366189999996</c:v>
                </c:pt>
                <c:pt idx="372">
                  <c:v>8.828798377</c:v>
                </c:pt>
                <c:pt idx="373">
                  <c:v>8.5192710609999995</c:v>
                </c:pt>
                <c:pt idx="374">
                  <c:v>8.5443549000000001</c:v>
                </c:pt>
                <c:pt idx="375">
                  <c:v>8.8336574490000004</c:v>
                </c:pt>
                <c:pt idx="376">
                  <c:v>8.7837147529999999</c:v>
                </c:pt>
                <c:pt idx="377">
                  <c:v>8.3757260260000006</c:v>
                </c:pt>
                <c:pt idx="378">
                  <c:v>8.4158814740000008</c:v>
                </c:pt>
                <c:pt idx="379">
                  <c:v>8.9602269949999993</c:v>
                </c:pt>
                <c:pt idx="380">
                  <c:v>8.8303875119999997</c:v>
                </c:pt>
                <c:pt idx="381">
                  <c:v>8.4497474359999991</c:v>
                </c:pt>
                <c:pt idx="382">
                  <c:v>8.5556598959999999</c:v>
                </c:pt>
                <c:pt idx="383">
                  <c:v>8.786747128</c:v>
                </c:pt>
                <c:pt idx="384">
                  <c:v>8.4909125220000004</c:v>
                </c:pt>
                <c:pt idx="385">
                  <c:v>8.7831634160000007</c:v>
                </c:pt>
                <c:pt idx="386">
                  <c:v>8.8914121480000006</c:v>
                </c:pt>
                <c:pt idx="387">
                  <c:v>8.3963583639999992</c:v>
                </c:pt>
                <c:pt idx="388">
                  <c:v>8.8525455659999999</c:v>
                </c:pt>
                <c:pt idx="389">
                  <c:v>8.662463249</c:v>
                </c:pt>
                <c:pt idx="390">
                  <c:v>8.5634705429999993</c:v>
                </c:pt>
                <c:pt idx="391">
                  <c:v>8.5388962960000008</c:v>
                </c:pt>
                <c:pt idx="392">
                  <c:v>8.6980241310000004</c:v>
                </c:pt>
                <c:pt idx="393">
                  <c:v>8.569837304</c:v>
                </c:pt>
                <c:pt idx="394">
                  <c:v>8.4615469890000004</c:v>
                </c:pt>
                <c:pt idx="395">
                  <c:v>8.4351786999999998</c:v>
                </c:pt>
                <c:pt idx="396">
                  <c:v>8.781143127</c:v>
                </c:pt>
                <c:pt idx="397">
                  <c:v>8.6734026400000008</c:v>
                </c:pt>
                <c:pt idx="398">
                  <c:v>8.7979914499999996</c:v>
                </c:pt>
                <c:pt idx="399">
                  <c:v>8.8234304209999994</c:v>
                </c:pt>
                <c:pt idx="400">
                  <c:v>8.4614114990000004</c:v>
                </c:pt>
                <c:pt idx="401">
                  <c:v>10.066615609999999</c:v>
                </c:pt>
                <c:pt idx="402">
                  <c:v>9.7941149989999996</c:v>
                </c:pt>
                <c:pt idx="403">
                  <c:v>9.4839698390000002</c:v>
                </c:pt>
                <c:pt idx="404">
                  <c:v>10.943133769999999</c:v>
                </c:pt>
                <c:pt idx="405">
                  <c:v>9.5138371880000001</c:v>
                </c:pt>
                <c:pt idx="406">
                  <c:v>9.4758689880000002</c:v>
                </c:pt>
                <c:pt idx="407">
                  <c:v>8.7812604499999996</c:v>
                </c:pt>
                <c:pt idx="408">
                  <c:v>8.9864924189999993</c:v>
                </c:pt>
                <c:pt idx="409">
                  <c:v>8.8418884070000008</c:v>
                </c:pt>
                <c:pt idx="410">
                  <c:v>8.5023385260000008</c:v>
                </c:pt>
                <c:pt idx="411">
                  <c:v>8.7068207770000008</c:v>
                </c:pt>
                <c:pt idx="412">
                  <c:v>8.6477764869999998</c:v>
                </c:pt>
                <c:pt idx="413">
                  <c:v>8.6536703799999994</c:v>
                </c:pt>
                <c:pt idx="414">
                  <c:v>8.9658452309999994</c:v>
                </c:pt>
                <c:pt idx="415">
                  <c:v>9.0346647959999995</c:v>
                </c:pt>
                <c:pt idx="416">
                  <c:v>9.1198739750000009</c:v>
                </c:pt>
                <c:pt idx="417">
                  <c:v>9.1030918090000004</c:v>
                </c:pt>
                <c:pt idx="418">
                  <c:v>8.5958961820000006</c:v>
                </c:pt>
                <c:pt idx="419">
                  <c:v>9.5952931170000006</c:v>
                </c:pt>
                <c:pt idx="420">
                  <c:v>9.2473301190000008</c:v>
                </c:pt>
                <c:pt idx="421">
                  <c:v>8.460804607</c:v>
                </c:pt>
                <c:pt idx="422">
                  <c:v>8.9128224839999994</c:v>
                </c:pt>
                <c:pt idx="423">
                  <c:v>8.9656869859999997</c:v>
                </c:pt>
                <c:pt idx="424">
                  <c:v>8.6934490269999998</c:v>
                </c:pt>
                <c:pt idx="425">
                  <c:v>8.4375957919999998</c:v>
                </c:pt>
                <c:pt idx="426">
                  <c:v>8.7740195110000005</c:v>
                </c:pt>
                <c:pt idx="427">
                  <c:v>8.5426618770000005</c:v>
                </c:pt>
                <c:pt idx="428">
                  <c:v>8.8631316939999998</c:v>
                </c:pt>
                <c:pt idx="429">
                  <c:v>8.8334953610000007</c:v>
                </c:pt>
                <c:pt idx="430">
                  <c:v>8.8634848030000004</c:v>
                </c:pt>
                <c:pt idx="431">
                  <c:v>8.7106697470000007</c:v>
                </c:pt>
                <c:pt idx="432">
                  <c:v>8.8353956300000007</c:v>
                </c:pt>
                <c:pt idx="433">
                  <c:v>8.2785588239999992</c:v>
                </c:pt>
                <c:pt idx="434">
                  <c:v>7.7631397700000004</c:v>
                </c:pt>
                <c:pt idx="435">
                  <c:v>8.2121192260000004</c:v>
                </c:pt>
                <c:pt idx="436">
                  <c:v>8.9588159960000002</c:v>
                </c:pt>
                <c:pt idx="437">
                  <c:v>9.3381250359999992</c:v>
                </c:pt>
                <c:pt idx="438">
                  <c:v>8.9435261199999996</c:v>
                </c:pt>
                <c:pt idx="439">
                  <c:v>8.6678412799999993</c:v>
                </c:pt>
                <c:pt idx="440">
                  <c:v>8.5627063789999998</c:v>
                </c:pt>
                <c:pt idx="441">
                  <c:v>8.8163689640000005</c:v>
                </c:pt>
                <c:pt idx="442">
                  <c:v>8.6153008300000007</c:v>
                </c:pt>
                <c:pt idx="443">
                  <c:v>8.3504918470000007</c:v>
                </c:pt>
                <c:pt idx="444">
                  <c:v>8.1882528820000005</c:v>
                </c:pt>
                <c:pt idx="445">
                  <c:v>8.5647205740000008</c:v>
                </c:pt>
                <c:pt idx="446">
                  <c:v>8.3628195479999992</c:v>
                </c:pt>
                <c:pt idx="447">
                  <c:v>8.8262201759999996</c:v>
                </c:pt>
                <c:pt idx="448">
                  <c:v>9.6766826810000008</c:v>
                </c:pt>
                <c:pt idx="449">
                  <c:v>8.7555989729999997</c:v>
                </c:pt>
                <c:pt idx="450">
                  <c:v>8.9057608189999993</c:v>
                </c:pt>
                <c:pt idx="451">
                  <c:v>8.8480381720000008</c:v>
                </c:pt>
                <c:pt idx="452">
                  <c:v>8.1365070500000005</c:v>
                </c:pt>
                <c:pt idx="453">
                  <c:v>8.8581380289999991</c:v>
                </c:pt>
                <c:pt idx="454">
                  <c:v>8.9523291060000005</c:v>
                </c:pt>
                <c:pt idx="455">
                  <c:v>8.5234390159999993</c:v>
                </c:pt>
                <c:pt idx="456">
                  <c:v>8.7572363150000001</c:v>
                </c:pt>
                <c:pt idx="457">
                  <c:v>8.7304180290000009</c:v>
                </c:pt>
                <c:pt idx="458">
                  <c:v>8.2792791660000002</c:v>
                </c:pt>
                <c:pt idx="459">
                  <c:v>8.4514537860000001</c:v>
                </c:pt>
                <c:pt idx="460">
                  <c:v>8.1874885689999992</c:v>
                </c:pt>
                <c:pt idx="461">
                  <c:v>9.0108721450000004</c:v>
                </c:pt>
                <c:pt idx="462">
                  <c:v>8.4892397420000005</c:v>
                </c:pt>
                <c:pt idx="463">
                  <c:v>8.9681114090000005</c:v>
                </c:pt>
                <c:pt idx="464">
                  <c:v>8.4437830090000006</c:v>
                </c:pt>
                <c:pt idx="465">
                  <c:v>8.6632167290000002</c:v>
                </c:pt>
                <c:pt idx="466">
                  <c:v>8.2383541400000002</c:v>
                </c:pt>
                <c:pt idx="467">
                  <c:v>8.3814303300000006</c:v>
                </c:pt>
                <c:pt idx="468">
                  <c:v>8.5893751799999993</c:v>
                </c:pt>
                <c:pt idx="469">
                  <c:v>8.4908699920000004</c:v>
                </c:pt>
                <c:pt idx="470">
                  <c:v>8.5362273559999995</c:v>
                </c:pt>
                <c:pt idx="471">
                  <c:v>8.7445337159999994</c:v>
                </c:pt>
                <c:pt idx="472">
                  <c:v>8.2812020840000002</c:v>
                </c:pt>
                <c:pt idx="473">
                  <c:v>8.1817297950000007</c:v>
                </c:pt>
                <c:pt idx="474">
                  <c:v>8.7003719040000007</c:v>
                </c:pt>
                <c:pt idx="475">
                  <c:v>8.5890930979999993</c:v>
                </c:pt>
                <c:pt idx="476">
                  <c:v>8.3301121190000007</c:v>
                </c:pt>
                <c:pt idx="477">
                  <c:v>9.4067749680000006</c:v>
                </c:pt>
                <c:pt idx="478">
                  <c:v>8.632896186</c:v>
                </c:pt>
                <c:pt idx="479">
                  <c:v>8.4467780139999995</c:v>
                </c:pt>
                <c:pt idx="480">
                  <c:v>8.6176809890000001</c:v>
                </c:pt>
                <c:pt idx="481">
                  <c:v>8.8673331579999992</c:v>
                </c:pt>
                <c:pt idx="482">
                  <c:v>8.4504323320000001</c:v>
                </c:pt>
                <c:pt idx="483">
                  <c:v>8.4802065389999992</c:v>
                </c:pt>
                <c:pt idx="484">
                  <c:v>8.3798237479999997</c:v>
                </c:pt>
                <c:pt idx="485">
                  <c:v>8.6480070560000009</c:v>
                </c:pt>
                <c:pt idx="486">
                  <c:v>8.8905309960000007</c:v>
                </c:pt>
                <c:pt idx="487">
                  <c:v>8.9791153389999998</c:v>
                </c:pt>
                <c:pt idx="488">
                  <c:v>8.3574286010000005</c:v>
                </c:pt>
                <c:pt idx="489">
                  <c:v>8.292365642</c:v>
                </c:pt>
                <c:pt idx="490">
                  <c:v>8.469317835</c:v>
                </c:pt>
                <c:pt idx="491">
                  <c:v>8.2748748540000001</c:v>
                </c:pt>
                <c:pt idx="492">
                  <c:v>8.2402963509999996</c:v>
                </c:pt>
                <c:pt idx="493">
                  <c:v>8.3910995150000005</c:v>
                </c:pt>
                <c:pt idx="494">
                  <c:v>8.4352394900000007</c:v>
                </c:pt>
                <c:pt idx="495">
                  <c:v>8.5978967199999996</c:v>
                </c:pt>
                <c:pt idx="496">
                  <c:v>8.4048203969999999</c:v>
                </c:pt>
                <c:pt idx="497">
                  <c:v>8.2024527599999999</c:v>
                </c:pt>
                <c:pt idx="498">
                  <c:v>8.2190466079999993</c:v>
                </c:pt>
                <c:pt idx="499">
                  <c:v>8.0588507499999995</c:v>
                </c:pt>
                <c:pt idx="500">
                  <c:v>7.7510479559999999</c:v>
                </c:pt>
                <c:pt idx="501">
                  <c:v>7.8051421989999996</c:v>
                </c:pt>
                <c:pt idx="502">
                  <c:v>7.9183908860000001</c:v>
                </c:pt>
                <c:pt idx="503">
                  <c:v>7.9210343620000003</c:v>
                </c:pt>
                <c:pt idx="504">
                  <c:v>8.6041137219999992</c:v>
                </c:pt>
                <c:pt idx="505">
                  <c:v>8.5388281530000008</c:v>
                </c:pt>
                <c:pt idx="506">
                  <c:v>8.2250472919999993</c:v>
                </c:pt>
                <c:pt idx="507">
                  <c:v>8.3090058629999994</c:v>
                </c:pt>
                <c:pt idx="508">
                  <c:v>8.4937924119999995</c:v>
                </c:pt>
                <c:pt idx="509">
                  <c:v>8.2397556450000007</c:v>
                </c:pt>
                <c:pt idx="510">
                  <c:v>8.1528686149999992</c:v>
                </c:pt>
                <c:pt idx="511">
                  <c:v>8.6395359329999994</c:v>
                </c:pt>
                <c:pt idx="512">
                  <c:v>8.3496328779999995</c:v>
                </c:pt>
                <c:pt idx="513">
                  <c:v>8.5756734160000008</c:v>
                </c:pt>
                <c:pt idx="514">
                  <c:v>8.3823003200000006</c:v>
                </c:pt>
                <c:pt idx="515">
                  <c:v>8.2691441680000004</c:v>
                </c:pt>
                <c:pt idx="516">
                  <c:v>8.8796034620000004</c:v>
                </c:pt>
                <c:pt idx="517">
                  <c:v>8.4573732830000008</c:v>
                </c:pt>
                <c:pt idx="518">
                  <c:v>8.6280278490000004</c:v>
                </c:pt>
                <c:pt idx="519">
                  <c:v>8.3445994219999999</c:v>
                </c:pt>
                <c:pt idx="520">
                  <c:v>8.3586114550000001</c:v>
                </c:pt>
                <c:pt idx="521">
                  <c:v>9.1304624099999998</c:v>
                </c:pt>
                <c:pt idx="522">
                  <c:v>9.0541531909999993</c:v>
                </c:pt>
                <c:pt idx="523">
                  <c:v>9.0183538510000005</c:v>
                </c:pt>
                <c:pt idx="524">
                  <c:v>8.9363701100000004</c:v>
                </c:pt>
                <c:pt idx="525">
                  <c:v>7.8183868820000004</c:v>
                </c:pt>
                <c:pt idx="526">
                  <c:v>8.5260310950000004</c:v>
                </c:pt>
                <c:pt idx="527">
                  <c:v>7.746354846</c:v>
                </c:pt>
                <c:pt idx="528">
                  <c:v>7.5189358430000004</c:v>
                </c:pt>
                <c:pt idx="529">
                  <c:v>7.7051889180000002</c:v>
                </c:pt>
                <c:pt idx="530">
                  <c:v>7.7664277970000004</c:v>
                </c:pt>
                <c:pt idx="531">
                  <c:v>7.7216297430000003</c:v>
                </c:pt>
                <c:pt idx="532">
                  <c:v>7.911323372</c:v>
                </c:pt>
                <c:pt idx="533">
                  <c:v>8.4403782960000004</c:v>
                </c:pt>
                <c:pt idx="534">
                  <c:v>8.0603061660000002</c:v>
                </c:pt>
                <c:pt idx="535">
                  <c:v>8.4461139359999997</c:v>
                </c:pt>
                <c:pt idx="536">
                  <c:v>8.6533993020000004</c:v>
                </c:pt>
                <c:pt idx="537">
                  <c:v>8.1571980320000002</c:v>
                </c:pt>
                <c:pt idx="538">
                  <c:v>7.5972317299999998</c:v>
                </c:pt>
                <c:pt idx="539">
                  <c:v>7.8187182159999997</c:v>
                </c:pt>
                <c:pt idx="540">
                  <c:v>8.0624213900000008</c:v>
                </c:pt>
                <c:pt idx="541">
                  <c:v>8.1240507510000004</c:v>
                </c:pt>
                <c:pt idx="542">
                  <c:v>8.1188018690000003</c:v>
                </c:pt>
                <c:pt idx="543">
                  <c:v>8.1470947470000006</c:v>
                </c:pt>
                <c:pt idx="544">
                  <c:v>8.0808562580000007</c:v>
                </c:pt>
                <c:pt idx="545">
                  <c:v>7.8497216639999996</c:v>
                </c:pt>
                <c:pt idx="546">
                  <c:v>8.2310460479999996</c:v>
                </c:pt>
                <c:pt idx="547">
                  <c:v>8.9938233319999998</c:v>
                </c:pt>
                <c:pt idx="548">
                  <c:v>9.5624813999999994</c:v>
                </c:pt>
                <c:pt idx="549">
                  <c:v>8.8176692919999997</c:v>
                </c:pt>
                <c:pt idx="550">
                  <c:v>8.9486487760000006</c:v>
                </c:pt>
                <c:pt idx="551">
                  <c:v>8.3317713649999998</c:v>
                </c:pt>
                <c:pt idx="552">
                  <c:v>8.4147391349999996</c:v>
                </c:pt>
                <c:pt idx="553">
                  <c:v>9.1460927269999992</c:v>
                </c:pt>
                <c:pt idx="554">
                  <c:v>8.8105421869999994</c:v>
                </c:pt>
                <c:pt idx="555">
                  <c:v>9.156750164</c:v>
                </c:pt>
                <c:pt idx="556">
                  <c:v>8.5771379640000003</c:v>
                </c:pt>
                <c:pt idx="557">
                  <c:v>8.9050076950000001</c:v>
                </c:pt>
                <c:pt idx="558">
                  <c:v>8.801961876</c:v>
                </c:pt>
                <c:pt idx="559">
                  <c:v>8.8884580040000003</c:v>
                </c:pt>
                <c:pt idx="560">
                  <c:v>8.8490324149999999</c:v>
                </c:pt>
                <c:pt idx="561">
                  <c:v>8.2849655339999995</c:v>
                </c:pt>
                <c:pt idx="562">
                  <c:v>8.4650047809999993</c:v>
                </c:pt>
                <c:pt idx="563">
                  <c:v>8.6306043629999998</c:v>
                </c:pt>
                <c:pt idx="564">
                  <c:v>8.7533856799999992</c:v>
                </c:pt>
                <c:pt idx="565">
                  <c:v>8.7500605109999992</c:v>
                </c:pt>
                <c:pt idx="566">
                  <c:v>8.2575315069999995</c:v>
                </c:pt>
                <c:pt idx="567">
                  <c:v>9.0960746760000006</c:v>
                </c:pt>
                <c:pt idx="568">
                  <c:v>9.1190853329999992</c:v>
                </c:pt>
                <c:pt idx="569">
                  <c:v>8.6317911489999997</c:v>
                </c:pt>
                <c:pt idx="570">
                  <c:v>8.9245049660000006</c:v>
                </c:pt>
                <c:pt idx="571">
                  <c:v>9.1405389120000002</c:v>
                </c:pt>
                <c:pt idx="572">
                  <c:v>9.1552060379999993</c:v>
                </c:pt>
                <c:pt idx="573">
                  <c:v>8.3756576979999995</c:v>
                </c:pt>
                <c:pt idx="574">
                  <c:v>8.4858228570000005</c:v>
                </c:pt>
                <c:pt idx="575">
                  <c:v>8.5040287360000004</c:v>
                </c:pt>
                <c:pt idx="576">
                  <c:v>9.1534260550000006</c:v>
                </c:pt>
                <c:pt idx="577">
                  <c:v>8.5168224460000008</c:v>
                </c:pt>
                <c:pt idx="578">
                  <c:v>8.7824455100000005</c:v>
                </c:pt>
                <c:pt idx="579">
                  <c:v>9.3029434809999998</c:v>
                </c:pt>
                <c:pt idx="580">
                  <c:v>9.4092362749999996</c:v>
                </c:pt>
                <c:pt idx="581">
                  <c:v>8.5442195779999999</c:v>
                </c:pt>
                <c:pt idx="582">
                  <c:v>8.6570615800000006</c:v>
                </c:pt>
                <c:pt idx="583">
                  <c:v>8.6181127810000007</c:v>
                </c:pt>
                <c:pt idx="584">
                  <c:v>9.0046901029999997</c:v>
                </c:pt>
                <c:pt idx="585">
                  <c:v>8.7322176389999999</c:v>
                </c:pt>
                <c:pt idx="586">
                  <c:v>9.3160217670000005</c:v>
                </c:pt>
                <c:pt idx="587">
                  <c:v>8.4301544960000001</c:v>
                </c:pt>
                <c:pt idx="588">
                  <c:v>8.3085422779999991</c:v>
                </c:pt>
                <c:pt idx="589">
                  <c:v>8.2376778359999996</c:v>
                </c:pt>
                <c:pt idx="590">
                  <c:v>8.8741876659999992</c:v>
                </c:pt>
                <c:pt idx="591">
                  <c:v>8.4101269670000001</c:v>
                </c:pt>
                <c:pt idx="592">
                  <c:v>8.9236798610000001</c:v>
                </c:pt>
                <c:pt idx="593">
                  <c:v>8.9545712850000001</c:v>
                </c:pt>
                <c:pt idx="594">
                  <c:v>9.1383378040000007</c:v>
                </c:pt>
                <c:pt idx="595">
                  <c:v>8.160441509</c:v>
                </c:pt>
                <c:pt idx="596">
                  <c:v>7.9539380829999997</c:v>
                </c:pt>
                <c:pt idx="597">
                  <c:v>8.2123739130000004</c:v>
                </c:pt>
                <c:pt idx="598">
                  <c:v>8.0014207870000007</c:v>
                </c:pt>
                <c:pt idx="599">
                  <c:v>8.3723810269999994</c:v>
                </c:pt>
                <c:pt idx="600">
                  <c:v>8.0392888970000005</c:v>
                </c:pt>
                <c:pt idx="601">
                  <c:v>8.1636408970000005</c:v>
                </c:pt>
                <c:pt idx="602">
                  <c:v>8.2063760309999996</c:v>
                </c:pt>
                <c:pt idx="603">
                  <c:v>8.333007963</c:v>
                </c:pt>
                <c:pt idx="604">
                  <c:v>8.1880325349999996</c:v>
                </c:pt>
                <c:pt idx="605">
                  <c:v>8.1041303379999992</c:v>
                </c:pt>
                <c:pt idx="606">
                  <c:v>8.2159513020000006</c:v>
                </c:pt>
                <c:pt idx="607">
                  <c:v>7.9780881859999999</c:v>
                </c:pt>
                <c:pt idx="608">
                  <c:v>8.3659254199999999</c:v>
                </c:pt>
                <c:pt idx="609">
                  <c:v>8.1221744739999995</c:v>
                </c:pt>
                <c:pt idx="610">
                  <c:v>8.0603250030000009</c:v>
                </c:pt>
                <c:pt idx="611">
                  <c:v>8.228023018</c:v>
                </c:pt>
                <c:pt idx="612">
                  <c:v>8.2501484959999996</c:v>
                </c:pt>
                <c:pt idx="613">
                  <c:v>8.2454800410000004</c:v>
                </c:pt>
                <c:pt idx="614">
                  <c:v>8.5063882989999993</c:v>
                </c:pt>
                <c:pt idx="615">
                  <c:v>8.6732873500000007</c:v>
                </c:pt>
                <c:pt idx="616">
                  <c:v>8.4691865229999994</c:v>
                </c:pt>
                <c:pt idx="617">
                  <c:v>8.1604589930000007</c:v>
                </c:pt>
                <c:pt idx="618">
                  <c:v>8.7741696830000002</c:v>
                </c:pt>
                <c:pt idx="619">
                  <c:v>8.3334944659999994</c:v>
                </c:pt>
                <c:pt idx="620">
                  <c:v>8.6230604599999996</c:v>
                </c:pt>
                <c:pt idx="621">
                  <c:v>8.3084675780000001</c:v>
                </c:pt>
                <c:pt idx="622">
                  <c:v>8.2876474519999999</c:v>
                </c:pt>
                <c:pt idx="623">
                  <c:v>8.6291781019999991</c:v>
                </c:pt>
                <c:pt idx="624">
                  <c:v>8.4090593869999992</c:v>
                </c:pt>
                <c:pt idx="625">
                  <c:v>8.5822667970000008</c:v>
                </c:pt>
                <c:pt idx="626">
                  <c:v>8.8506237149999993</c:v>
                </c:pt>
                <c:pt idx="627">
                  <c:v>8.9273307010000007</c:v>
                </c:pt>
                <c:pt idx="628">
                  <c:v>8.7208540810000006</c:v>
                </c:pt>
                <c:pt idx="629">
                  <c:v>8.6218565090000006</c:v>
                </c:pt>
                <c:pt idx="630">
                  <c:v>8.8677414159999994</c:v>
                </c:pt>
                <c:pt idx="631">
                  <c:v>8.4411974700000005</c:v>
                </c:pt>
                <c:pt idx="632">
                  <c:v>8.8580202759999995</c:v>
                </c:pt>
                <c:pt idx="633">
                  <c:v>8.8844482760000005</c:v>
                </c:pt>
                <c:pt idx="634">
                  <c:v>8.8362379050000008</c:v>
                </c:pt>
                <c:pt idx="635">
                  <c:v>8.8867607710000005</c:v>
                </c:pt>
                <c:pt idx="636">
                  <c:v>8.5570159740000005</c:v>
                </c:pt>
                <c:pt idx="637">
                  <c:v>8.7502691870000007</c:v>
                </c:pt>
                <c:pt idx="638">
                  <c:v>8.9462146350000005</c:v>
                </c:pt>
                <c:pt idx="639">
                  <c:v>8.7622026300000009</c:v>
                </c:pt>
                <c:pt idx="640">
                  <c:v>8.746093857</c:v>
                </c:pt>
                <c:pt idx="641">
                  <c:v>8.5622316460000008</c:v>
                </c:pt>
                <c:pt idx="642">
                  <c:v>8.2695185490000007</c:v>
                </c:pt>
                <c:pt idx="643">
                  <c:v>8.2836313029999999</c:v>
                </c:pt>
                <c:pt idx="644">
                  <c:v>8.3360613949999998</c:v>
                </c:pt>
                <c:pt idx="645">
                  <c:v>8.3545431669999992</c:v>
                </c:pt>
                <c:pt idx="646">
                  <c:v>8.2890003149999991</c:v>
                </c:pt>
                <c:pt idx="647">
                  <c:v>8.2653144649999994</c:v>
                </c:pt>
                <c:pt idx="648">
                  <c:v>8.6236306880000004</c:v>
                </c:pt>
                <c:pt idx="649">
                  <c:v>8.226956414</c:v>
                </c:pt>
                <c:pt idx="650">
                  <c:v>7.9903686560000002</c:v>
                </c:pt>
                <c:pt idx="651">
                  <c:v>8.595947958</c:v>
                </c:pt>
                <c:pt idx="652">
                  <c:v>8.3808895490000008</c:v>
                </c:pt>
                <c:pt idx="653">
                  <c:v>8.3606181090000007</c:v>
                </c:pt>
                <c:pt idx="654">
                  <c:v>8.5570342240000006</c:v>
                </c:pt>
                <c:pt idx="655">
                  <c:v>8.4468158409999994</c:v>
                </c:pt>
                <c:pt idx="656">
                  <c:v>8.4600597900000007</c:v>
                </c:pt>
                <c:pt idx="657">
                  <c:v>8.2904337479999999</c:v>
                </c:pt>
                <c:pt idx="658">
                  <c:v>8.4235008120000003</c:v>
                </c:pt>
                <c:pt idx="659">
                  <c:v>8.5533460970000004</c:v>
                </c:pt>
                <c:pt idx="660">
                  <c:v>8.5236054540000001</c:v>
                </c:pt>
                <c:pt idx="661">
                  <c:v>8.5253208530000002</c:v>
                </c:pt>
                <c:pt idx="662">
                  <c:v>8.6013759029999992</c:v>
                </c:pt>
                <c:pt idx="663">
                  <c:v>8.7979552440000006</c:v>
                </c:pt>
                <c:pt idx="664">
                  <c:v>8.5719058629999996</c:v>
                </c:pt>
                <c:pt idx="665">
                  <c:v>8.6849599309999999</c:v>
                </c:pt>
                <c:pt idx="666">
                  <c:v>8.5015915960000008</c:v>
                </c:pt>
                <c:pt idx="667">
                  <c:v>8.7666331680000003</c:v>
                </c:pt>
                <c:pt idx="668">
                  <c:v>8.4559376050000008</c:v>
                </c:pt>
                <c:pt idx="669">
                  <c:v>8.5784489740000005</c:v>
                </c:pt>
                <c:pt idx="670">
                  <c:v>8.823628373</c:v>
                </c:pt>
                <c:pt idx="671">
                  <c:v>8.3800128960000002</c:v>
                </c:pt>
                <c:pt idx="672">
                  <c:v>9.0444670039999995</c:v>
                </c:pt>
                <c:pt idx="673">
                  <c:v>9.2430886179999998</c:v>
                </c:pt>
                <c:pt idx="674">
                  <c:v>9.1170600509999993</c:v>
                </c:pt>
                <c:pt idx="675">
                  <c:v>9.0398549999999993</c:v>
                </c:pt>
                <c:pt idx="676">
                  <c:v>8.9028802660000004</c:v>
                </c:pt>
                <c:pt idx="677">
                  <c:v>8.6190827670000001</c:v>
                </c:pt>
                <c:pt idx="678">
                  <c:v>8.7669898140000004</c:v>
                </c:pt>
                <c:pt idx="679">
                  <c:v>9.4003334810000005</c:v>
                </c:pt>
                <c:pt idx="680">
                  <c:v>9.7399743260000005</c:v>
                </c:pt>
                <c:pt idx="681">
                  <c:v>9.1623492169999992</c:v>
                </c:pt>
                <c:pt idx="682">
                  <c:v>8.7438671200000009</c:v>
                </c:pt>
                <c:pt idx="683">
                  <c:v>8.6932346079999991</c:v>
                </c:pt>
                <c:pt idx="684">
                  <c:v>8.4993152670000001</c:v>
                </c:pt>
                <c:pt idx="685">
                  <c:v>8.4329075000000007</c:v>
                </c:pt>
                <c:pt idx="686">
                  <c:v>8.9258921559999997</c:v>
                </c:pt>
                <c:pt idx="687">
                  <c:v>8.8952916949999992</c:v>
                </c:pt>
                <c:pt idx="688">
                  <c:v>8.5262367539999993</c:v>
                </c:pt>
                <c:pt idx="689">
                  <c:v>8.6532132320000006</c:v>
                </c:pt>
                <c:pt idx="690">
                  <c:v>8.5230201779999994</c:v>
                </c:pt>
                <c:pt idx="691">
                  <c:v>8.2016130310000008</c:v>
                </c:pt>
                <c:pt idx="692">
                  <c:v>8.4038888150000002</c:v>
                </c:pt>
                <c:pt idx="693">
                  <c:v>8.621248113</c:v>
                </c:pt>
                <c:pt idx="694">
                  <c:v>8.3564651039999998</c:v>
                </c:pt>
                <c:pt idx="695">
                  <c:v>8.2835826860000008</c:v>
                </c:pt>
                <c:pt idx="696">
                  <c:v>8.3086223550000007</c:v>
                </c:pt>
                <c:pt idx="697">
                  <c:v>8.6233801519999993</c:v>
                </c:pt>
                <c:pt idx="698">
                  <c:v>8.0088623410000004</c:v>
                </c:pt>
                <c:pt idx="699">
                  <c:v>8.0593453749999995</c:v>
                </c:pt>
                <c:pt idx="700">
                  <c:v>7.7683058410000001</c:v>
                </c:pt>
                <c:pt idx="701">
                  <c:v>8.3379274320000007</c:v>
                </c:pt>
                <c:pt idx="702">
                  <c:v>8.6096699700000006</c:v>
                </c:pt>
                <c:pt idx="703">
                  <c:v>8.9526594859999999</c:v>
                </c:pt>
                <c:pt idx="704">
                  <c:v>8.327062024</c:v>
                </c:pt>
                <c:pt idx="705">
                  <c:v>8.7676925719999996</c:v>
                </c:pt>
                <c:pt idx="706">
                  <c:v>8.4486579610000003</c:v>
                </c:pt>
                <c:pt idx="707">
                  <c:v>8.3530370650000005</c:v>
                </c:pt>
                <c:pt idx="708">
                  <c:v>8.5162131179999996</c:v>
                </c:pt>
                <c:pt idx="709">
                  <c:v>8.4462546710000002</c:v>
                </c:pt>
                <c:pt idx="710">
                  <c:v>8.3494306290000004</c:v>
                </c:pt>
                <c:pt idx="711">
                  <c:v>8.4821935160000006</c:v>
                </c:pt>
                <c:pt idx="712">
                  <c:v>8.6300938899999995</c:v>
                </c:pt>
                <c:pt idx="713">
                  <c:v>8.3801114329999997</c:v>
                </c:pt>
                <c:pt idx="714">
                  <c:v>8.3146008350000002</c:v>
                </c:pt>
                <c:pt idx="715">
                  <c:v>7.5608559230000001</c:v>
                </c:pt>
                <c:pt idx="716">
                  <c:v>7.8294655239999997</c:v>
                </c:pt>
                <c:pt idx="717">
                  <c:v>7.9580849650000003</c:v>
                </c:pt>
                <c:pt idx="718">
                  <c:v>8.1117457420000001</c:v>
                </c:pt>
                <c:pt idx="719">
                  <c:v>8.1446954189999996</c:v>
                </c:pt>
                <c:pt idx="720">
                  <c:v>7.9546148600000004</c:v>
                </c:pt>
                <c:pt idx="721">
                  <c:v>7.8420101180000001</c:v>
                </c:pt>
                <c:pt idx="722">
                  <c:v>7.7450893159999996</c:v>
                </c:pt>
                <c:pt idx="723">
                  <c:v>7.4127530679999998</c:v>
                </c:pt>
                <c:pt idx="724">
                  <c:v>7.6990910550000002</c:v>
                </c:pt>
                <c:pt idx="725">
                  <c:v>7.6070239989999999</c:v>
                </c:pt>
                <c:pt idx="726">
                  <c:v>7.6822774889999996</c:v>
                </c:pt>
                <c:pt idx="727">
                  <c:v>7.7783251570000003</c:v>
                </c:pt>
                <c:pt idx="728">
                  <c:v>7.8182592680000003</c:v>
                </c:pt>
                <c:pt idx="729">
                  <c:v>7.7249459930000004</c:v>
                </c:pt>
                <c:pt idx="730">
                  <c:v>7.6591251509999996</c:v>
                </c:pt>
                <c:pt idx="731">
                  <c:v>7.4891865119999999</c:v>
                </c:pt>
                <c:pt idx="732">
                  <c:v>7.8285927380000002</c:v>
                </c:pt>
                <c:pt idx="733">
                  <c:v>7.7226612039999996</c:v>
                </c:pt>
                <c:pt idx="734">
                  <c:v>7.6506247580000002</c:v>
                </c:pt>
                <c:pt idx="735">
                  <c:v>7.800605869</c:v>
                </c:pt>
                <c:pt idx="736">
                  <c:v>7.7088040189999996</c:v>
                </c:pt>
                <c:pt idx="737">
                  <c:v>7.6721505639999998</c:v>
                </c:pt>
                <c:pt idx="738">
                  <c:v>7.4119800759999999</c:v>
                </c:pt>
                <c:pt idx="739">
                  <c:v>7.2007661699999996</c:v>
                </c:pt>
                <c:pt idx="740">
                  <c:v>7.6828628859999997</c:v>
                </c:pt>
                <c:pt idx="741">
                  <c:v>7.4838745360000001</c:v>
                </c:pt>
                <c:pt idx="742">
                  <c:v>7.5239498339999997</c:v>
                </c:pt>
                <c:pt idx="743">
                  <c:v>7.9412736940000004</c:v>
                </c:pt>
                <c:pt idx="744">
                  <c:v>7.487275254</c:v>
                </c:pt>
                <c:pt idx="745">
                  <c:v>7.7799594949999999</c:v>
                </c:pt>
                <c:pt idx="746">
                  <c:v>7.7207263910000004</c:v>
                </c:pt>
                <c:pt idx="747">
                  <c:v>7.4709525499999998</c:v>
                </c:pt>
                <c:pt idx="748">
                  <c:v>7.6628448850000002</c:v>
                </c:pt>
                <c:pt idx="749">
                  <c:v>7.6144659959999998</c:v>
                </c:pt>
                <c:pt idx="750">
                  <c:v>7.593759243</c:v>
                </c:pt>
                <c:pt idx="751">
                  <c:v>7.5968317580000004</c:v>
                </c:pt>
                <c:pt idx="752">
                  <c:v>7.6481593610000003</c:v>
                </c:pt>
                <c:pt idx="753">
                  <c:v>7.6873983160000003</c:v>
                </c:pt>
                <c:pt idx="754">
                  <c:v>7.696090259</c:v>
                </c:pt>
                <c:pt idx="755">
                  <c:v>7.78958263</c:v>
                </c:pt>
                <c:pt idx="756">
                  <c:v>7.6181446199999998</c:v>
                </c:pt>
                <c:pt idx="757">
                  <c:v>7.762647673</c:v>
                </c:pt>
                <c:pt idx="758">
                  <c:v>7.7390567570000002</c:v>
                </c:pt>
                <c:pt idx="759">
                  <c:v>7.782949812</c:v>
                </c:pt>
                <c:pt idx="760">
                  <c:v>7.7904116950000004</c:v>
                </c:pt>
                <c:pt idx="761">
                  <c:v>7.5616287</c:v>
                </c:pt>
                <c:pt idx="762">
                  <c:v>7.7654019229999998</c:v>
                </c:pt>
                <c:pt idx="763">
                  <c:v>8.0982686990000001</c:v>
                </c:pt>
                <c:pt idx="764">
                  <c:v>8.100009837</c:v>
                </c:pt>
                <c:pt idx="765">
                  <c:v>8.0457536780000005</c:v>
                </c:pt>
                <c:pt idx="766">
                  <c:v>8.3706940700000008</c:v>
                </c:pt>
                <c:pt idx="767">
                  <c:v>8.056337418</c:v>
                </c:pt>
                <c:pt idx="768">
                  <c:v>8.2842364100000001</c:v>
                </c:pt>
                <c:pt idx="769">
                  <c:v>8.0977115610000006</c:v>
                </c:pt>
                <c:pt idx="770">
                  <c:v>8.1945901859999992</c:v>
                </c:pt>
                <c:pt idx="771">
                  <c:v>7.8669052229999998</c:v>
                </c:pt>
                <c:pt idx="772">
                  <c:v>7.9013698740000002</c:v>
                </c:pt>
                <c:pt idx="773">
                  <c:v>7.9994663900000003</c:v>
                </c:pt>
                <c:pt idx="774">
                  <c:v>7.9900931689999997</c:v>
                </c:pt>
                <c:pt idx="775">
                  <c:v>7.7693355999999998</c:v>
                </c:pt>
                <c:pt idx="776">
                  <c:v>8.1240730330000002</c:v>
                </c:pt>
                <c:pt idx="777">
                  <c:v>8.1018617200000005</c:v>
                </c:pt>
                <c:pt idx="778">
                  <c:v>8.1042101889999998</c:v>
                </c:pt>
                <c:pt idx="779">
                  <c:v>7.9888032019999997</c:v>
                </c:pt>
                <c:pt idx="780">
                  <c:v>7.8465645630000003</c:v>
                </c:pt>
                <c:pt idx="781">
                  <c:v>8.1413107290000006</c:v>
                </c:pt>
                <c:pt idx="782">
                  <c:v>7.6913269680000003</c:v>
                </c:pt>
                <c:pt idx="783">
                  <c:v>7.9784024670000004</c:v>
                </c:pt>
                <c:pt idx="784">
                  <c:v>7.8580090739999999</c:v>
                </c:pt>
                <c:pt idx="785">
                  <c:v>7.8273338680000002</c:v>
                </c:pt>
                <c:pt idx="786">
                  <c:v>8.0521714860000007</c:v>
                </c:pt>
                <c:pt idx="787">
                  <c:v>7.9995960029999997</c:v>
                </c:pt>
                <c:pt idx="788">
                  <c:v>7.8570500839999999</c:v>
                </c:pt>
                <c:pt idx="789">
                  <c:v>8.1633888779999992</c:v>
                </c:pt>
                <c:pt idx="790">
                  <c:v>7.8403569859999998</c:v>
                </c:pt>
                <c:pt idx="791">
                  <c:v>7.9885995230000004</c:v>
                </c:pt>
                <c:pt idx="792">
                  <c:v>7.7380182499999997</c:v>
                </c:pt>
                <c:pt idx="793">
                  <c:v>7.9047385050000001</c:v>
                </c:pt>
                <c:pt idx="794">
                  <c:v>8.0936466580000008</c:v>
                </c:pt>
                <c:pt idx="795">
                  <c:v>8.0208639789999996</c:v>
                </c:pt>
                <c:pt idx="796">
                  <c:v>7.9098456910000001</c:v>
                </c:pt>
                <c:pt idx="797">
                  <c:v>7.9980630350000004</c:v>
                </c:pt>
                <c:pt idx="798">
                  <c:v>7.918757651</c:v>
                </c:pt>
                <c:pt idx="799">
                  <c:v>7.8185592509999999</c:v>
                </c:pt>
                <c:pt idx="800">
                  <c:v>7.8568978219999996</c:v>
                </c:pt>
                <c:pt idx="801">
                  <c:v>7.9329422850000002</c:v>
                </c:pt>
                <c:pt idx="802">
                  <c:v>7.9767098379999997</c:v>
                </c:pt>
                <c:pt idx="803">
                  <c:v>8.1372469219999992</c:v>
                </c:pt>
                <c:pt idx="804">
                  <c:v>8.0486585159999997</c:v>
                </c:pt>
                <c:pt idx="805">
                  <c:v>8.2638441280000006</c:v>
                </c:pt>
                <c:pt idx="806">
                  <c:v>8.2802275210000005</c:v>
                </c:pt>
                <c:pt idx="807">
                  <c:v>7.9479128269999997</c:v>
                </c:pt>
                <c:pt idx="808">
                  <c:v>7.8271015479999999</c:v>
                </c:pt>
                <c:pt idx="809">
                  <c:v>8.1815504370000003</c:v>
                </c:pt>
                <c:pt idx="810">
                  <c:v>7.7865386150000004</c:v>
                </c:pt>
                <c:pt idx="811">
                  <c:v>8.0943497359999999</c:v>
                </c:pt>
                <c:pt idx="812">
                  <c:v>8.148262592</c:v>
                </c:pt>
                <c:pt idx="813">
                  <c:v>7.9157272890000003</c:v>
                </c:pt>
                <c:pt idx="814">
                  <c:v>8.2173372370000006</c:v>
                </c:pt>
                <c:pt idx="815">
                  <c:v>7.8705136299999996</c:v>
                </c:pt>
                <c:pt idx="816">
                  <c:v>7.9095672969999997</c:v>
                </c:pt>
                <c:pt idx="817">
                  <c:v>7.9606236060000004</c:v>
                </c:pt>
                <c:pt idx="818">
                  <c:v>7.9079783089999998</c:v>
                </c:pt>
                <c:pt idx="819">
                  <c:v>7.9449674769999996</c:v>
                </c:pt>
                <c:pt idx="820">
                  <c:v>8.0877808820000006</c:v>
                </c:pt>
                <c:pt idx="821">
                  <c:v>8.1891894149999995</c:v>
                </c:pt>
                <c:pt idx="822">
                  <c:v>8.0072785129999993</c:v>
                </c:pt>
                <c:pt idx="823">
                  <c:v>8.6829737930000004</c:v>
                </c:pt>
                <c:pt idx="824">
                  <c:v>8.2775970050000005</c:v>
                </c:pt>
                <c:pt idx="825">
                  <c:v>7.9526637310000003</c:v>
                </c:pt>
                <c:pt idx="826">
                  <c:v>8.2593629390000007</c:v>
                </c:pt>
                <c:pt idx="827">
                  <c:v>8.54159033</c:v>
                </c:pt>
                <c:pt idx="828">
                  <c:v>7.8109070540000003</c:v>
                </c:pt>
                <c:pt idx="829">
                  <c:v>8.2712838269999995</c:v>
                </c:pt>
                <c:pt idx="830">
                  <c:v>8.3241100719999999</c:v>
                </c:pt>
                <c:pt idx="831">
                  <c:v>8.9382363280000003</c:v>
                </c:pt>
                <c:pt idx="832">
                  <c:v>8.4134478559999994</c:v>
                </c:pt>
                <c:pt idx="833">
                  <c:v>8.2282351570000003</c:v>
                </c:pt>
                <c:pt idx="834">
                  <c:v>9.0656948960000001</c:v>
                </c:pt>
                <c:pt idx="835">
                  <c:v>8.3032548930000001</c:v>
                </c:pt>
                <c:pt idx="836">
                  <c:v>8.384394661</c:v>
                </c:pt>
                <c:pt idx="837">
                  <c:v>8.3522323200000006</c:v>
                </c:pt>
                <c:pt idx="838">
                  <c:v>8.5407750989999993</c:v>
                </c:pt>
                <c:pt idx="839">
                  <c:v>8.5219325129999994</c:v>
                </c:pt>
                <c:pt idx="840">
                  <c:v>8.3258797470000001</c:v>
                </c:pt>
                <c:pt idx="841">
                  <c:v>8.3865496010000005</c:v>
                </c:pt>
                <c:pt idx="842">
                  <c:v>8.6286602860000006</c:v>
                </c:pt>
                <c:pt idx="843">
                  <c:v>8.1542620560000003</c:v>
                </c:pt>
                <c:pt idx="844">
                  <c:v>8.2049529799999998</c:v>
                </c:pt>
                <c:pt idx="845">
                  <c:v>8.1705663600000005</c:v>
                </c:pt>
                <c:pt idx="846">
                  <c:v>8.2499261960000005</c:v>
                </c:pt>
                <c:pt idx="847">
                  <c:v>8.5267135799999991</c:v>
                </c:pt>
                <c:pt idx="848">
                  <c:v>8.2797568819999992</c:v>
                </c:pt>
                <c:pt idx="849">
                  <c:v>8.3706876979999993</c:v>
                </c:pt>
                <c:pt idx="850">
                  <c:v>8.5945760179999997</c:v>
                </c:pt>
                <c:pt idx="851">
                  <c:v>8.3355446119999996</c:v>
                </c:pt>
                <c:pt idx="852">
                  <c:v>8.2318857080000001</c:v>
                </c:pt>
                <c:pt idx="853">
                  <c:v>8.2755980269999991</c:v>
                </c:pt>
                <c:pt idx="854">
                  <c:v>8.3007856380000007</c:v>
                </c:pt>
                <c:pt idx="855">
                  <c:v>8.4773838739999992</c:v>
                </c:pt>
                <c:pt idx="856">
                  <c:v>8.2838047019999994</c:v>
                </c:pt>
                <c:pt idx="857">
                  <c:v>8.3389941010000008</c:v>
                </c:pt>
                <c:pt idx="858">
                  <c:v>7.9669882129999996</c:v>
                </c:pt>
                <c:pt idx="859">
                  <c:v>8.3435558719999996</c:v>
                </c:pt>
                <c:pt idx="860">
                  <c:v>8.5056542579999999</c:v>
                </c:pt>
                <c:pt idx="861">
                  <c:v>8.9278155049999999</c:v>
                </c:pt>
                <c:pt idx="862">
                  <c:v>8.5429638279999995</c:v>
                </c:pt>
                <c:pt idx="863">
                  <c:v>8.399612437</c:v>
                </c:pt>
                <c:pt idx="864">
                  <c:v>8.8185136830000008</c:v>
                </c:pt>
                <c:pt idx="865">
                  <c:v>8.781609864</c:v>
                </c:pt>
                <c:pt idx="866">
                  <c:v>8.5671592640000007</c:v>
                </c:pt>
                <c:pt idx="867">
                  <c:v>8.694916246</c:v>
                </c:pt>
                <c:pt idx="868">
                  <c:v>8.8143963339999996</c:v>
                </c:pt>
                <c:pt idx="869">
                  <c:v>8.8877208759999995</c:v>
                </c:pt>
                <c:pt idx="870">
                  <c:v>8.3178018429999998</c:v>
                </c:pt>
                <c:pt idx="871">
                  <c:v>8.7926967909999991</c:v>
                </c:pt>
                <c:pt idx="872">
                  <c:v>8.7335118870000006</c:v>
                </c:pt>
                <c:pt idx="873">
                  <c:v>8.4640351710000008</c:v>
                </c:pt>
                <c:pt idx="874">
                  <c:v>8.4407873930000008</c:v>
                </c:pt>
                <c:pt idx="875">
                  <c:v>8.4283408519999998</c:v>
                </c:pt>
                <c:pt idx="876">
                  <c:v>8.5340012549999997</c:v>
                </c:pt>
                <c:pt idx="877">
                  <c:v>8.8972674109999996</c:v>
                </c:pt>
                <c:pt idx="878">
                  <c:v>8.5734058940000004</c:v>
                </c:pt>
                <c:pt idx="879">
                  <c:v>8.5949248009999994</c:v>
                </c:pt>
                <c:pt idx="880">
                  <c:v>8.7329093160000006</c:v>
                </c:pt>
                <c:pt idx="881">
                  <c:v>8.8619259199999991</c:v>
                </c:pt>
                <c:pt idx="882">
                  <c:v>8.6326596799999997</c:v>
                </c:pt>
                <c:pt idx="883">
                  <c:v>8.4126596120000006</c:v>
                </c:pt>
                <c:pt idx="884">
                  <c:v>8.3754629390000002</c:v>
                </c:pt>
                <c:pt idx="885">
                  <c:v>8.5035339170000004</c:v>
                </c:pt>
                <c:pt idx="886">
                  <c:v>8.4047094349999991</c:v>
                </c:pt>
                <c:pt idx="887">
                  <c:v>8.705441252</c:v>
                </c:pt>
                <c:pt idx="888">
                  <c:v>8.9172543120000007</c:v>
                </c:pt>
                <c:pt idx="889">
                  <c:v>8.5462608489999994</c:v>
                </c:pt>
                <c:pt idx="890">
                  <c:v>8.8846796680000004</c:v>
                </c:pt>
                <c:pt idx="891">
                  <c:v>8.9760387109999993</c:v>
                </c:pt>
                <c:pt idx="892">
                  <c:v>8.9731710309999997</c:v>
                </c:pt>
                <c:pt idx="893">
                  <c:v>8.9676900580000005</c:v>
                </c:pt>
                <c:pt idx="894">
                  <c:v>9.7626356429999994</c:v>
                </c:pt>
                <c:pt idx="895">
                  <c:v>10.090637660000001</c:v>
                </c:pt>
                <c:pt idx="896">
                  <c:v>9.4489527560000006</c:v>
                </c:pt>
                <c:pt idx="897">
                  <c:v>9.2745705439999995</c:v>
                </c:pt>
                <c:pt idx="898">
                  <c:v>8.5286051030000003</c:v>
                </c:pt>
                <c:pt idx="899">
                  <c:v>8.6309837659999999</c:v>
                </c:pt>
                <c:pt idx="900">
                  <c:v>8.0055118810000003</c:v>
                </c:pt>
                <c:pt idx="901">
                  <c:v>8.4154308019999995</c:v>
                </c:pt>
                <c:pt idx="902">
                  <c:v>8.8575487129999999</c:v>
                </c:pt>
                <c:pt idx="903">
                  <c:v>8.3943649730000001</c:v>
                </c:pt>
                <c:pt idx="904">
                  <c:v>8.4626444149999998</c:v>
                </c:pt>
                <c:pt idx="905">
                  <c:v>8.5109311939999994</c:v>
                </c:pt>
                <c:pt idx="906">
                  <c:v>9.0830354159999995</c:v>
                </c:pt>
                <c:pt idx="907">
                  <c:v>8.4420014699999992</c:v>
                </c:pt>
                <c:pt idx="908">
                  <c:v>8.3948601450000009</c:v>
                </c:pt>
                <c:pt idx="909">
                  <c:v>8.29735917</c:v>
                </c:pt>
                <c:pt idx="910">
                  <c:v>8.6802943670000001</c:v>
                </c:pt>
                <c:pt idx="911">
                  <c:v>8.2201185769999991</c:v>
                </c:pt>
                <c:pt idx="912">
                  <c:v>8.4422333629999997</c:v>
                </c:pt>
                <c:pt idx="913">
                  <c:v>8.3093459539999994</c:v>
                </c:pt>
                <c:pt idx="914">
                  <c:v>8.5515580799999995</c:v>
                </c:pt>
                <c:pt idx="915">
                  <c:v>8.1687574529999996</c:v>
                </c:pt>
                <c:pt idx="916">
                  <c:v>8.4319983759999992</c:v>
                </c:pt>
                <c:pt idx="917">
                  <c:v>8.3026941510000007</c:v>
                </c:pt>
                <c:pt idx="918">
                  <c:v>8.2850402719999998</c:v>
                </c:pt>
                <c:pt idx="919">
                  <c:v>8.0634933439999994</c:v>
                </c:pt>
                <c:pt idx="920">
                  <c:v>8.4343115659999999</c:v>
                </c:pt>
                <c:pt idx="921">
                  <c:v>8.5945777289999992</c:v>
                </c:pt>
                <c:pt idx="922">
                  <c:v>8.1406604419999997</c:v>
                </c:pt>
                <c:pt idx="923">
                  <c:v>8.4315639949999994</c:v>
                </c:pt>
                <c:pt idx="924">
                  <c:v>8.6859819799999993</c:v>
                </c:pt>
                <c:pt idx="925">
                  <c:v>8.7315989369999993</c:v>
                </c:pt>
                <c:pt idx="926">
                  <c:v>8.6933392329999997</c:v>
                </c:pt>
                <c:pt idx="927">
                  <c:v>8.8522205669999998</c:v>
                </c:pt>
                <c:pt idx="928">
                  <c:v>9.2306778660000006</c:v>
                </c:pt>
                <c:pt idx="929">
                  <c:v>9.3290451260000005</c:v>
                </c:pt>
                <c:pt idx="930">
                  <c:v>9.7343131570000008</c:v>
                </c:pt>
                <c:pt idx="931">
                  <c:v>9.8345760630000001</c:v>
                </c:pt>
                <c:pt idx="932">
                  <c:v>8.4533508059999996</c:v>
                </c:pt>
                <c:pt idx="933">
                  <c:v>8.5367202330000005</c:v>
                </c:pt>
                <c:pt idx="934">
                  <c:v>8.7000242619999995</c:v>
                </c:pt>
                <c:pt idx="935">
                  <c:v>8.9128665189999996</c:v>
                </c:pt>
                <c:pt idx="936">
                  <c:v>9.1172672850000005</c:v>
                </c:pt>
                <c:pt idx="937">
                  <c:v>8.3411122280000001</c:v>
                </c:pt>
                <c:pt idx="938">
                  <c:v>8.6229272219999995</c:v>
                </c:pt>
                <c:pt idx="939">
                  <c:v>8.4285747559999997</c:v>
                </c:pt>
                <c:pt idx="940">
                  <c:v>8.8544021199999996</c:v>
                </c:pt>
                <c:pt idx="941">
                  <c:v>8.2183367050000005</c:v>
                </c:pt>
                <c:pt idx="942">
                  <c:v>8.3815292889999995</c:v>
                </c:pt>
                <c:pt idx="943">
                  <c:v>8.5300358440000004</c:v>
                </c:pt>
                <c:pt idx="944">
                  <c:v>8.4884429069999996</c:v>
                </c:pt>
                <c:pt idx="945">
                  <c:v>8.7100367750000007</c:v>
                </c:pt>
                <c:pt idx="946">
                  <c:v>8.7254706239999997</c:v>
                </c:pt>
                <c:pt idx="947">
                  <c:v>8.3732709360000008</c:v>
                </c:pt>
                <c:pt idx="948">
                  <c:v>8.2838628740000004</c:v>
                </c:pt>
                <c:pt idx="949">
                  <c:v>8.9151135240000006</c:v>
                </c:pt>
                <c:pt idx="950">
                  <c:v>8.4379599590000005</c:v>
                </c:pt>
                <c:pt idx="951">
                  <c:v>8.3194547189999994</c:v>
                </c:pt>
                <c:pt idx="952">
                  <c:v>8.2758078269999995</c:v>
                </c:pt>
                <c:pt idx="953">
                  <c:v>8.0779853690000003</c:v>
                </c:pt>
                <c:pt idx="954">
                  <c:v>8.2116515880000005</c:v>
                </c:pt>
                <c:pt idx="955">
                  <c:v>8.1241115579999992</c:v>
                </c:pt>
                <c:pt idx="956">
                  <c:v>7.6771981179999997</c:v>
                </c:pt>
                <c:pt idx="957">
                  <c:v>8.0564027599999992</c:v>
                </c:pt>
                <c:pt idx="958">
                  <c:v>7.7129357919999997</c:v>
                </c:pt>
                <c:pt idx="959">
                  <c:v>8.1948803029999997</c:v>
                </c:pt>
                <c:pt idx="960">
                  <c:v>7.9688572710000001</c:v>
                </c:pt>
                <c:pt idx="961">
                  <c:v>8.1482021769999999</c:v>
                </c:pt>
                <c:pt idx="962">
                  <c:v>8.100374532</c:v>
                </c:pt>
                <c:pt idx="963">
                  <c:v>7.9461193559999996</c:v>
                </c:pt>
                <c:pt idx="964">
                  <c:v>8.1379433999999993</c:v>
                </c:pt>
                <c:pt idx="965">
                  <c:v>7.9717044100000001</c:v>
                </c:pt>
                <c:pt idx="966">
                  <c:v>8.0964220400000002</c:v>
                </c:pt>
                <c:pt idx="967">
                  <c:v>8.3838290220000005</c:v>
                </c:pt>
                <c:pt idx="968">
                  <c:v>8.1805997339999994</c:v>
                </c:pt>
                <c:pt idx="969">
                  <c:v>8.1270978120000006</c:v>
                </c:pt>
                <c:pt idx="970">
                  <c:v>8.1034250090000004</c:v>
                </c:pt>
                <c:pt idx="971">
                  <c:v>8.0023213789999996</c:v>
                </c:pt>
                <c:pt idx="972">
                  <c:v>8.1978221070000004</c:v>
                </c:pt>
                <c:pt idx="973">
                  <c:v>7.9335861870000004</c:v>
                </c:pt>
                <c:pt idx="974">
                  <c:v>7.9112686999999999</c:v>
                </c:pt>
                <c:pt idx="975">
                  <c:v>9.6132083189999999</c:v>
                </c:pt>
                <c:pt idx="976">
                  <c:v>8.6906024049999999</c:v>
                </c:pt>
                <c:pt idx="977">
                  <c:v>8.3923155969999996</c:v>
                </c:pt>
                <c:pt idx="978">
                  <c:v>8.4057935340000007</c:v>
                </c:pt>
                <c:pt idx="979">
                  <c:v>8.3906762980000007</c:v>
                </c:pt>
                <c:pt idx="980">
                  <c:v>8.6997446529999998</c:v>
                </c:pt>
                <c:pt idx="981">
                  <c:v>8.4435991809999997</c:v>
                </c:pt>
                <c:pt idx="982">
                  <c:v>8.6491873330000004</c:v>
                </c:pt>
                <c:pt idx="983">
                  <c:v>8.5549361420000007</c:v>
                </c:pt>
                <c:pt idx="984">
                  <c:v>8.3807021089999996</c:v>
                </c:pt>
                <c:pt idx="985">
                  <c:v>8.3561465249999998</c:v>
                </c:pt>
                <c:pt idx="986">
                  <c:v>8.5267850789999997</c:v>
                </c:pt>
                <c:pt idx="987">
                  <c:v>8.4837324069999998</c:v>
                </c:pt>
                <c:pt idx="988">
                  <c:v>8.7217370219999992</c:v>
                </c:pt>
                <c:pt idx="989">
                  <c:v>8.5264900780000001</c:v>
                </c:pt>
                <c:pt idx="990">
                  <c:v>8.0036788859999994</c:v>
                </c:pt>
                <c:pt idx="991">
                  <c:v>8.0799029440000005</c:v>
                </c:pt>
                <c:pt idx="992">
                  <c:v>8.3720919200000008</c:v>
                </c:pt>
                <c:pt idx="993">
                  <c:v>9.6664677870000002</c:v>
                </c:pt>
                <c:pt idx="994">
                  <c:v>8.9186963010000007</c:v>
                </c:pt>
                <c:pt idx="995">
                  <c:v>8.885127271</c:v>
                </c:pt>
                <c:pt idx="996">
                  <c:v>8.9404892900000004</c:v>
                </c:pt>
                <c:pt idx="997">
                  <c:v>8.8134292129999992</c:v>
                </c:pt>
                <c:pt idx="998">
                  <c:v>9.1059628830000001</c:v>
                </c:pt>
                <c:pt idx="999">
                  <c:v>9.0105953010000004</c:v>
                </c:pt>
                <c:pt idx="1000">
                  <c:v>8.7868430659999994</c:v>
                </c:pt>
                <c:pt idx="1001">
                  <c:v>9.0742757679999997</c:v>
                </c:pt>
                <c:pt idx="1002">
                  <c:v>8.3741574869999997</c:v>
                </c:pt>
                <c:pt idx="1003">
                  <c:v>8.5596870379999999</c:v>
                </c:pt>
                <c:pt idx="1004">
                  <c:v>8.6472575779999996</c:v>
                </c:pt>
                <c:pt idx="1005">
                  <c:v>8.8144247050000004</c:v>
                </c:pt>
                <c:pt idx="1006">
                  <c:v>8.9928309189999993</c:v>
                </c:pt>
                <c:pt idx="1007">
                  <c:v>9.0159051619999993</c:v>
                </c:pt>
                <c:pt idx="1008">
                  <c:v>9.4419381690000002</c:v>
                </c:pt>
                <c:pt idx="1009">
                  <c:v>8.8771046180000006</c:v>
                </c:pt>
                <c:pt idx="1010">
                  <c:v>8.7694177290000006</c:v>
                </c:pt>
                <c:pt idx="1011">
                  <c:v>9.2873251089999993</c:v>
                </c:pt>
                <c:pt idx="1012">
                  <c:v>9.4092645380000004</c:v>
                </c:pt>
                <c:pt idx="1013">
                  <c:v>9.5191258839999993</c:v>
                </c:pt>
                <c:pt idx="1014">
                  <c:v>9.2849744179999991</c:v>
                </c:pt>
                <c:pt idx="1015">
                  <c:v>8.508145141</c:v>
                </c:pt>
                <c:pt idx="1016">
                  <c:v>8.9497850660000005</c:v>
                </c:pt>
                <c:pt idx="1017">
                  <c:v>8.3514746560000006</c:v>
                </c:pt>
                <c:pt idx="1018">
                  <c:v>8.3913174490000007</c:v>
                </c:pt>
                <c:pt idx="1019">
                  <c:v>8.4437020740000008</c:v>
                </c:pt>
                <c:pt idx="1020">
                  <c:v>8.6065782239999997</c:v>
                </c:pt>
                <c:pt idx="1021">
                  <c:v>8.1689782980000007</c:v>
                </c:pt>
                <c:pt idx="1022">
                  <c:v>8.7897996569999997</c:v>
                </c:pt>
                <c:pt idx="1023">
                  <c:v>8.3250310439999993</c:v>
                </c:pt>
                <c:pt idx="1024">
                  <c:v>8.1245334210000006</c:v>
                </c:pt>
                <c:pt idx="1025">
                  <c:v>8.3820852200000004</c:v>
                </c:pt>
                <c:pt idx="1026">
                  <c:v>8.5482089610000003</c:v>
                </c:pt>
                <c:pt idx="1027">
                  <c:v>8.5411608979999993</c:v>
                </c:pt>
                <c:pt idx="1028">
                  <c:v>8.9998684999999998</c:v>
                </c:pt>
                <c:pt idx="1029">
                  <c:v>8.7956052089999996</c:v>
                </c:pt>
                <c:pt idx="1030">
                  <c:v>8.7624222740000004</c:v>
                </c:pt>
                <c:pt idx="1031">
                  <c:v>8.6023653319999998</c:v>
                </c:pt>
                <c:pt idx="1032">
                  <c:v>8.8031045500000005</c:v>
                </c:pt>
                <c:pt idx="1033">
                  <c:v>8.6144376230000006</c:v>
                </c:pt>
                <c:pt idx="1034">
                  <c:v>8.4251656920000002</c:v>
                </c:pt>
                <c:pt idx="1035">
                  <c:v>8.9710176050000001</c:v>
                </c:pt>
                <c:pt idx="1036">
                  <c:v>8.7094491880000007</c:v>
                </c:pt>
                <c:pt idx="1037">
                  <c:v>8.4212310109999997</c:v>
                </c:pt>
                <c:pt idx="1038">
                  <c:v>8.2501821789999994</c:v>
                </c:pt>
                <c:pt idx="1039">
                  <c:v>8.7381479679999998</c:v>
                </c:pt>
                <c:pt idx="1040">
                  <c:v>8.2547123950000003</c:v>
                </c:pt>
                <c:pt idx="1041">
                  <c:v>8.1734071890000006</c:v>
                </c:pt>
                <c:pt idx="1042">
                  <c:v>8.5630401650000003</c:v>
                </c:pt>
                <c:pt idx="1043">
                  <c:v>8.2536322109999993</c:v>
                </c:pt>
                <c:pt idx="1044">
                  <c:v>8.409570639</c:v>
                </c:pt>
                <c:pt idx="1045">
                  <c:v>8.4086159449999993</c:v>
                </c:pt>
                <c:pt idx="1046">
                  <c:v>8.4060517699999995</c:v>
                </c:pt>
                <c:pt idx="1047">
                  <c:v>8.3082999569999991</c:v>
                </c:pt>
                <c:pt idx="1048">
                  <c:v>8.1875719690000004</c:v>
                </c:pt>
                <c:pt idx="1049">
                  <c:v>8.2954093310000001</c:v>
                </c:pt>
                <c:pt idx="1050">
                  <c:v>8.3772104299999999</c:v>
                </c:pt>
                <c:pt idx="1051">
                  <c:v>8.1874216660000005</c:v>
                </c:pt>
                <c:pt idx="1052">
                  <c:v>8.1672396939999992</c:v>
                </c:pt>
                <c:pt idx="1053">
                  <c:v>8.4120758630000001</c:v>
                </c:pt>
                <c:pt idx="1054">
                  <c:v>8.4060988559999998</c:v>
                </c:pt>
                <c:pt idx="1055">
                  <c:v>8.2380283680000002</c:v>
                </c:pt>
                <c:pt idx="1056">
                  <c:v>8.1984493230000002</c:v>
                </c:pt>
                <c:pt idx="1057">
                  <c:v>8.1677680339999998</c:v>
                </c:pt>
                <c:pt idx="1058">
                  <c:v>8.1733739480000001</c:v>
                </c:pt>
                <c:pt idx="1059">
                  <c:v>8.0981940699999999</c:v>
                </c:pt>
                <c:pt idx="1060">
                  <c:v>8.3244900679999994</c:v>
                </c:pt>
                <c:pt idx="1061">
                  <c:v>8.430906384</c:v>
                </c:pt>
                <c:pt idx="1062">
                  <c:v>8.2655090120000008</c:v>
                </c:pt>
                <c:pt idx="1063">
                  <c:v>8.3141561989999992</c:v>
                </c:pt>
                <c:pt idx="1064">
                  <c:v>8.9256610219999999</c:v>
                </c:pt>
                <c:pt idx="1065">
                  <c:v>8.5126669140000004</c:v>
                </c:pt>
                <c:pt idx="1066">
                  <c:v>8.4165768019999998</c:v>
                </c:pt>
                <c:pt idx="1067">
                  <c:v>8.2823801939999999</c:v>
                </c:pt>
                <c:pt idx="1068">
                  <c:v>7.999664106</c:v>
                </c:pt>
                <c:pt idx="1069">
                  <c:v>7.9773800169999998</c:v>
                </c:pt>
                <c:pt idx="1070">
                  <c:v>8.0167440110000001</c:v>
                </c:pt>
                <c:pt idx="1071">
                  <c:v>8.1396910820000006</c:v>
                </c:pt>
                <c:pt idx="1072">
                  <c:v>8.0228637890000005</c:v>
                </c:pt>
                <c:pt idx="1073">
                  <c:v>8.1432835509999997</c:v>
                </c:pt>
                <c:pt idx="1074">
                  <c:v>7.8804490219999996</c:v>
                </c:pt>
                <c:pt idx="1075">
                  <c:v>8.001356393</c:v>
                </c:pt>
                <c:pt idx="1076">
                  <c:v>8.2260705230000006</c:v>
                </c:pt>
                <c:pt idx="1077">
                  <c:v>8.2633595619999998</c:v>
                </c:pt>
                <c:pt idx="1078">
                  <c:v>8.1719637669999994</c:v>
                </c:pt>
                <c:pt idx="1079">
                  <c:v>7.9313910349999999</c:v>
                </c:pt>
                <c:pt idx="1080">
                  <c:v>8.1705077930000005</c:v>
                </c:pt>
                <c:pt idx="1081">
                  <c:v>8.224686492</c:v>
                </c:pt>
                <c:pt idx="1082">
                  <c:v>7.9455055349999997</c:v>
                </c:pt>
                <c:pt idx="1083">
                  <c:v>8.2514334869999999</c:v>
                </c:pt>
                <c:pt idx="1084">
                  <c:v>7.970343798</c:v>
                </c:pt>
                <c:pt idx="1085">
                  <c:v>8.1747345570000007</c:v>
                </c:pt>
                <c:pt idx="1086">
                  <c:v>8.003233238</c:v>
                </c:pt>
                <c:pt idx="1087">
                  <c:v>8.2280548899999992</c:v>
                </c:pt>
                <c:pt idx="1088">
                  <c:v>8.5130903940000007</c:v>
                </c:pt>
                <c:pt idx="1089">
                  <c:v>8.2978578400000007</c:v>
                </c:pt>
                <c:pt idx="1090">
                  <c:v>8.6944308610000007</c:v>
                </c:pt>
                <c:pt idx="1091">
                  <c:v>8.4012578320000006</c:v>
                </c:pt>
                <c:pt idx="1092">
                  <c:v>8.0035386559999999</c:v>
                </c:pt>
                <c:pt idx="1093">
                  <c:v>8.6828599430000004</c:v>
                </c:pt>
                <c:pt idx="1094">
                  <c:v>8.6023151349999996</c:v>
                </c:pt>
                <c:pt idx="1095">
                  <c:v>8.3871647920000001</c:v>
                </c:pt>
                <c:pt idx="1096">
                  <c:v>8.3088207670000003</c:v>
                </c:pt>
                <c:pt idx="1097">
                  <c:v>8.6172049749999999</c:v>
                </c:pt>
                <c:pt idx="1098">
                  <c:v>8.6842404599999998</c:v>
                </c:pt>
                <c:pt idx="1099">
                  <c:v>8.807191499</c:v>
                </c:pt>
                <c:pt idx="1100">
                  <c:v>9.1015373620000002</c:v>
                </c:pt>
                <c:pt idx="1101">
                  <c:v>9.1576481909999998</c:v>
                </c:pt>
                <c:pt idx="1102">
                  <c:v>8.6982834029999996</c:v>
                </c:pt>
                <c:pt idx="1103">
                  <c:v>8.4844360440000006</c:v>
                </c:pt>
                <c:pt idx="1104">
                  <c:v>8.6882131939999994</c:v>
                </c:pt>
                <c:pt idx="1105">
                  <c:v>7.9282154540000001</c:v>
                </c:pt>
                <c:pt idx="1106">
                  <c:v>8.5248570440000009</c:v>
                </c:pt>
                <c:pt idx="1107">
                  <c:v>8.2828389019999999</c:v>
                </c:pt>
                <c:pt idx="1108">
                  <c:v>8.6700846190000007</c:v>
                </c:pt>
                <c:pt idx="1109">
                  <c:v>8.2234504889999993</c:v>
                </c:pt>
                <c:pt idx="1110">
                  <c:v>8.3451355199999995</c:v>
                </c:pt>
                <c:pt idx="1111">
                  <c:v>8.6279896120000004</c:v>
                </c:pt>
                <c:pt idx="1112">
                  <c:v>8.5979939069999993</c:v>
                </c:pt>
                <c:pt idx="1113">
                  <c:v>8.4168020319999997</c:v>
                </c:pt>
                <c:pt idx="1114">
                  <c:v>8.4489238289999999</c:v>
                </c:pt>
                <c:pt idx="1115">
                  <c:v>8.4933094189999991</c:v>
                </c:pt>
                <c:pt idx="1116">
                  <c:v>8.3594154750000005</c:v>
                </c:pt>
                <c:pt idx="1117">
                  <c:v>8.5681172169999993</c:v>
                </c:pt>
                <c:pt idx="1118">
                  <c:v>9.0120396169999992</c:v>
                </c:pt>
                <c:pt idx="1119">
                  <c:v>8.3935646330000004</c:v>
                </c:pt>
                <c:pt idx="1120">
                  <c:v>8.9096815580000008</c:v>
                </c:pt>
                <c:pt idx="1121">
                  <c:v>8.8394910640000006</c:v>
                </c:pt>
                <c:pt idx="1122">
                  <c:v>8.5347225200000008</c:v>
                </c:pt>
                <c:pt idx="1123">
                  <c:v>8.1745852679999995</c:v>
                </c:pt>
                <c:pt idx="1124">
                  <c:v>8.0618437099999998</c:v>
                </c:pt>
                <c:pt idx="1125">
                  <c:v>7.7726044109999997</c:v>
                </c:pt>
                <c:pt idx="1126">
                  <c:v>7.8779280590000003</c:v>
                </c:pt>
                <c:pt idx="1127">
                  <c:v>7.8276722080000001</c:v>
                </c:pt>
                <c:pt idx="1128">
                  <c:v>7.7171784289999996</c:v>
                </c:pt>
                <c:pt idx="1129">
                  <c:v>7.7372107210000003</c:v>
                </c:pt>
                <c:pt idx="1130">
                  <c:v>7.5138147999999996</c:v>
                </c:pt>
                <c:pt idx="1131">
                  <c:v>7.6602833370000001</c:v>
                </c:pt>
                <c:pt idx="1132">
                  <c:v>7.6397271240000002</c:v>
                </c:pt>
                <c:pt idx="1133">
                  <c:v>7.6228249610000001</c:v>
                </c:pt>
                <c:pt idx="1134">
                  <c:v>7.8045655299999996</c:v>
                </c:pt>
                <c:pt idx="1135">
                  <c:v>7.637803173</c:v>
                </c:pt>
                <c:pt idx="1136">
                  <c:v>7.9602163189999997</c:v>
                </c:pt>
                <c:pt idx="1137">
                  <c:v>8.2712432939999996</c:v>
                </c:pt>
                <c:pt idx="1138">
                  <c:v>8.5169332690000008</c:v>
                </c:pt>
                <c:pt idx="1139">
                  <c:v>8.1692400070000009</c:v>
                </c:pt>
                <c:pt idx="1140">
                  <c:v>8.2012739079999992</c:v>
                </c:pt>
                <c:pt idx="1141">
                  <c:v>7.9959667940000001</c:v>
                </c:pt>
                <c:pt idx="1142">
                  <c:v>8.2146865239999993</c:v>
                </c:pt>
                <c:pt idx="1143">
                  <c:v>8.1168953029999997</c:v>
                </c:pt>
                <c:pt idx="1144">
                  <c:v>7.7201558449999999</c:v>
                </c:pt>
                <c:pt idx="1145">
                  <c:v>8.4975060639999995</c:v>
                </c:pt>
                <c:pt idx="1146">
                  <c:v>8.2322043130000004</c:v>
                </c:pt>
                <c:pt idx="1147">
                  <c:v>7.9013083660000003</c:v>
                </c:pt>
                <c:pt idx="1148">
                  <c:v>7.8771262889999996</c:v>
                </c:pt>
                <c:pt idx="1149">
                  <c:v>7.9836481790000002</c:v>
                </c:pt>
                <c:pt idx="1150">
                  <c:v>7.7367405199999997</c:v>
                </c:pt>
                <c:pt idx="1151">
                  <c:v>7.9091731049999998</c:v>
                </c:pt>
                <c:pt idx="1152">
                  <c:v>7.9195222569999997</c:v>
                </c:pt>
                <c:pt idx="1153">
                  <c:v>8.0444646019999997</c:v>
                </c:pt>
                <c:pt idx="1154">
                  <c:v>7.7076551320000002</c:v>
                </c:pt>
                <c:pt idx="1155">
                  <c:v>8.3522316480000001</c:v>
                </c:pt>
                <c:pt idx="1156">
                  <c:v>8.3641536540000008</c:v>
                </c:pt>
                <c:pt idx="1157">
                  <c:v>8.3410408199999999</c:v>
                </c:pt>
                <c:pt idx="1158">
                  <c:v>8.2679116940000004</c:v>
                </c:pt>
                <c:pt idx="1159">
                  <c:v>8.2840389729999995</c:v>
                </c:pt>
                <c:pt idx="1160">
                  <c:v>7.9689378599999996</c:v>
                </c:pt>
                <c:pt idx="1161">
                  <c:v>8.1249380129999995</c:v>
                </c:pt>
                <c:pt idx="1162">
                  <c:v>8.4146209029999994</c:v>
                </c:pt>
                <c:pt idx="1163">
                  <c:v>8.1318452279999995</c:v>
                </c:pt>
                <c:pt idx="1164">
                  <c:v>8.7528661939999992</c:v>
                </c:pt>
                <c:pt idx="1165">
                  <c:v>8.1820744639999994</c:v>
                </c:pt>
                <c:pt idx="1166">
                  <c:v>8.2216285350000007</c:v>
                </c:pt>
                <c:pt idx="1167">
                  <c:v>8.0633858239999991</c:v>
                </c:pt>
                <c:pt idx="1168">
                  <c:v>8.1402896560000002</c:v>
                </c:pt>
                <c:pt idx="1169">
                  <c:v>8.0449244750000002</c:v>
                </c:pt>
                <c:pt idx="1170">
                  <c:v>8.0331126190000006</c:v>
                </c:pt>
                <c:pt idx="1171">
                  <c:v>7.9427438639999997</c:v>
                </c:pt>
                <c:pt idx="1172">
                  <c:v>8.3992105600000002</c:v>
                </c:pt>
                <c:pt idx="1173">
                  <c:v>8.1279283440000007</c:v>
                </c:pt>
                <c:pt idx="1174">
                  <c:v>8.2479230660000002</c:v>
                </c:pt>
                <c:pt idx="1175">
                  <c:v>7.6396534159999998</c:v>
                </c:pt>
                <c:pt idx="1176">
                  <c:v>7.8349658150000003</c:v>
                </c:pt>
                <c:pt idx="1177">
                  <c:v>8.0061539760000002</c:v>
                </c:pt>
                <c:pt idx="1178">
                  <c:v>8.0055622080000006</c:v>
                </c:pt>
                <c:pt idx="1179">
                  <c:v>7.9533181319999997</c:v>
                </c:pt>
                <c:pt idx="1180">
                  <c:v>8.0280548720000002</c:v>
                </c:pt>
                <c:pt idx="1181">
                  <c:v>7.7491986080000004</c:v>
                </c:pt>
                <c:pt idx="1182">
                  <c:v>8.1573005500000004</c:v>
                </c:pt>
                <c:pt idx="1183">
                  <c:v>8.6220207729999991</c:v>
                </c:pt>
                <c:pt idx="1184">
                  <c:v>8.1801700650000004</c:v>
                </c:pt>
                <c:pt idx="1185">
                  <c:v>8.4414947770000008</c:v>
                </c:pt>
                <c:pt idx="1186">
                  <c:v>8.2464288089999993</c:v>
                </c:pt>
                <c:pt idx="1187">
                  <c:v>8.0898242339999999</c:v>
                </c:pt>
                <c:pt idx="1188">
                  <c:v>8.1789672170000003</c:v>
                </c:pt>
                <c:pt idx="1189">
                  <c:v>8.1895607590000008</c:v>
                </c:pt>
                <c:pt idx="1190">
                  <c:v>8.3476879000000004</c:v>
                </c:pt>
                <c:pt idx="1191">
                  <c:v>8.6394055139999999</c:v>
                </c:pt>
                <c:pt idx="1192">
                  <c:v>8.514202032</c:v>
                </c:pt>
                <c:pt idx="1193">
                  <c:v>8.350548109</c:v>
                </c:pt>
                <c:pt idx="1194">
                  <c:v>8.1537206829999995</c:v>
                </c:pt>
                <c:pt idx="1195">
                  <c:v>8.4401701570000007</c:v>
                </c:pt>
                <c:pt idx="1196">
                  <c:v>8.5549922289999998</c:v>
                </c:pt>
                <c:pt idx="1197">
                  <c:v>8.8100440189999993</c:v>
                </c:pt>
                <c:pt idx="1198">
                  <c:v>8.3063109100000005</c:v>
                </c:pt>
                <c:pt idx="1199">
                  <c:v>8.2054403629999992</c:v>
                </c:pt>
                <c:pt idx="1200">
                  <c:v>8.2023050299999998</c:v>
                </c:pt>
                <c:pt idx="1201">
                  <c:v>8.4485997079999997</c:v>
                </c:pt>
                <c:pt idx="1202">
                  <c:v>8.2496227819999994</c:v>
                </c:pt>
                <c:pt idx="1203">
                  <c:v>8.2185601580000007</c:v>
                </c:pt>
                <c:pt idx="1204">
                  <c:v>8.0589183969999993</c:v>
                </c:pt>
                <c:pt idx="1205">
                  <c:v>8.0910789590000007</c:v>
                </c:pt>
                <c:pt idx="1206">
                  <c:v>8.2771448999999997</c:v>
                </c:pt>
                <c:pt idx="1207">
                  <c:v>8.1471440650000009</c:v>
                </c:pt>
                <c:pt idx="1208">
                  <c:v>8.4813733730000003</c:v>
                </c:pt>
                <c:pt idx="1209">
                  <c:v>8.3604219309999994</c:v>
                </c:pt>
                <c:pt idx="1210">
                  <c:v>8.3894196619999999</c:v>
                </c:pt>
                <c:pt idx="1211">
                  <c:v>8.4040149450000001</c:v>
                </c:pt>
                <c:pt idx="1212">
                  <c:v>8.9332214210000007</c:v>
                </c:pt>
                <c:pt idx="1213">
                  <c:v>8.4943340050000007</c:v>
                </c:pt>
                <c:pt idx="1214">
                  <c:v>8.5860581430000007</c:v>
                </c:pt>
                <c:pt idx="1215">
                  <c:v>8.6936017280000009</c:v>
                </c:pt>
                <c:pt idx="1216">
                  <c:v>8.7523029700000006</c:v>
                </c:pt>
                <c:pt idx="1217">
                  <c:v>8.524661021</c:v>
                </c:pt>
                <c:pt idx="1218">
                  <c:v>8.0875423600000005</c:v>
                </c:pt>
                <c:pt idx="1219">
                  <c:v>8.1589556630000004</c:v>
                </c:pt>
                <c:pt idx="1220">
                  <c:v>8.1364216000000003</c:v>
                </c:pt>
                <c:pt idx="1221">
                  <c:v>8.4794342579999995</c:v>
                </c:pt>
                <c:pt idx="1222">
                  <c:v>8.7539625809999997</c:v>
                </c:pt>
                <c:pt idx="1223">
                  <c:v>8.8727919550000003</c:v>
                </c:pt>
                <c:pt idx="1224">
                  <c:v>8.4863492750000002</c:v>
                </c:pt>
                <c:pt idx="1225">
                  <c:v>8.6365467430000002</c:v>
                </c:pt>
                <c:pt idx="1226">
                  <c:v>8.3925033560000006</c:v>
                </c:pt>
                <c:pt idx="1227">
                  <c:v>8.6607756340000002</c:v>
                </c:pt>
                <c:pt idx="1228">
                  <c:v>8.3519379320000002</c:v>
                </c:pt>
                <c:pt idx="1229">
                  <c:v>8.348303714</c:v>
                </c:pt>
                <c:pt idx="1230">
                  <c:v>8.1780034169999993</c:v>
                </c:pt>
                <c:pt idx="1231">
                  <c:v>8.7307075510000001</c:v>
                </c:pt>
                <c:pt idx="1232">
                  <c:v>8.5959417059999996</c:v>
                </c:pt>
                <c:pt idx="1233">
                  <c:v>8.6986276960000009</c:v>
                </c:pt>
                <c:pt idx="1234">
                  <c:v>8.9115601380000005</c:v>
                </c:pt>
                <c:pt idx="1235">
                  <c:v>8.0799811649999995</c:v>
                </c:pt>
                <c:pt idx="1236">
                  <c:v>7.9273951479999996</c:v>
                </c:pt>
                <c:pt idx="1237">
                  <c:v>8.1304561040000003</c:v>
                </c:pt>
                <c:pt idx="1238">
                  <c:v>8.473766006</c:v>
                </c:pt>
                <c:pt idx="1239">
                  <c:v>8.5630503089999994</c:v>
                </c:pt>
                <c:pt idx="1240">
                  <c:v>8.2197510830000002</c:v>
                </c:pt>
                <c:pt idx="1241">
                  <c:v>8.3189993500000003</c:v>
                </c:pt>
                <c:pt idx="1242">
                  <c:v>8.1301062870000003</c:v>
                </c:pt>
                <c:pt idx="1243">
                  <c:v>8.2065256380000005</c:v>
                </c:pt>
                <c:pt idx="1244">
                  <c:v>8.5128911439999992</c:v>
                </c:pt>
                <c:pt idx="1245">
                  <c:v>8.658382113</c:v>
                </c:pt>
                <c:pt idx="1246">
                  <c:v>8.9999831799999992</c:v>
                </c:pt>
                <c:pt idx="1247">
                  <c:v>9.1674951660000001</c:v>
                </c:pt>
                <c:pt idx="1248">
                  <c:v>8.1297563579999998</c:v>
                </c:pt>
                <c:pt idx="1249">
                  <c:v>8.6309074950000007</c:v>
                </c:pt>
                <c:pt idx="1250">
                  <c:v>8.1797198489999996</c:v>
                </c:pt>
                <c:pt idx="1251">
                  <c:v>8.2896666190000001</c:v>
                </c:pt>
                <c:pt idx="1252">
                  <c:v>8.3842939049999998</c:v>
                </c:pt>
                <c:pt idx="1253">
                  <c:v>8.3780502630000004</c:v>
                </c:pt>
                <c:pt idx="1254">
                  <c:v>8.5681758450000007</c:v>
                </c:pt>
                <c:pt idx="1255">
                  <c:v>8.281929731</c:v>
                </c:pt>
                <c:pt idx="1256">
                  <c:v>8.2267171020000003</c:v>
                </c:pt>
                <c:pt idx="1257">
                  <c:v>8.5679485599999996</c:v>
                </c:pt>
                <c:pt idx="1258">
                  <c:v>8.169670429</c:v>
                </c:pt>
                <c:pt idx="1259">
                  <c:v>7.8352471990000003</c:v>
                </c:pt>
                <c:pt idx="1260">
                  <c:v>7.9282343119999998</c:v>
                </c:pt>
                <c:pt idx="1261">
                  <c:v>8.0833499799999995</c:v>
                </c:pt>
                <c:pt idx="1262">
                  <c:v>8.2904866679999998</c:v>
                </c:pt>
                <c:pt idx="1263">
                  <c:v>8.2225970680000007</c:v>
                </c:pt>
                <c:pt idx="1264">
                  <c:v>8.5361265779999993</c:v>
                </c:pt>
                <c:pt idx="1265">
                  <c:v>8.2430468739999991</c:v>
                </c:pt>
                <c:pt idx="1266">
                  <c:v>8.3507449929999993</c:v>
                </c:pt>
                <c:pt idx="1267">
                  <c:v>8.1721415769999997</c:v>
                </c:pt>
                <c:pt idx="1268">
                  <c:v>8.2587759490000003</c:v>
                </c:pt>
                <c:pt idx="1269">
                  <c:v>8.0834230579999993</c:v>
                </c:pt>
                <c:pt idx="1270">
                  <c:v>8.2633718639999998</c:v>
                </c:pt>
                <c:pt idx="1271">
                  <c:v>8.0781232710000008</c:v>
                </c:pt>
                <c:pt idx="1272">
                  <c:v>7.8658211180000004</c:v>
                </c:pt>
                <c:pt idx="1273">
                  <c:v>8.0772817729999993</c:v>
                </c:pt>
                <c:pt idx="1274">
                  <c:v>8.0850431670000003</c:v>
                </c:pt>
                <c:pt idx="1275">
                  <c:v>8.4524795800000003</c:v>
                </c:pt>
                <c:pt idx="1276">
                  <c:v>8.371779278</c:v>
                </c:pt>
                <c:pt idx="1277">
                  <c:v>8.2478053869999997</c:v>
                </c:pt>
                <c:pt idx="1278">
                  <c:v>8.4429153100000001</c:v>
                </c:pt>
                <c:pt idx="1279">
                  <c:v>8.2445494220000004</c:v>
                </c:pt>
                <c:pt idx="1280">
                  <c:v>8.3745586999999997</c:v>
                </c:pt>
                <c:pt idx="1281">
                  <c:v>8.3797656529999998</c:v>
                </c:pt>
                <c:pt idx="1282">
                  <c:v>7.7103992530000003</c:v>
                </c:pt>
                <c:pt idx="1283">
                  <c:v>7.884251817</c:v>
                </c:pt>
                <c:pt idx="1284">
                  <c:v>7.8078196909999997</c:v>
                </c:pt>
                <c:pt idx="1285">
                  <c:v>7.848193599</c:v>
                </c:pt>
                <c:pt idx="1286">
                  <c:v>7.820068944</c:v>
                </c:pt>
                <c:pt idx="1287">
                  <c:v>8.0419474350000009</c:v>
                </c:pt>
                <c:pt idx="1288">
                  <c:v>8.4408008139999993</c:v>
                </c:pt>
                <c:pt idx="1289">
                  <c:v>8.1921420600000001</c:v>
                </c:pt>
                <c:pt idx="1290">
                  <c:v>8.3947259479999996</c:v>
                </c:pt>
                <c:pt idx="1291">
                  <c:v>8.2744452820000003</c:v>
                </c:pt>
                <c:pt idx="1292">
                  <c:v>8.3561764000000007</c:v>
                </c:pt>
                <c:pt idx="1293">
                  <c:v>8.0638384300000006</c:v>
                </c:pt>
                <c:pt idx="1294">
                  <c:v>8.4611943889999992</c:v>
                </c:pt>
                <c:pt idx="1295">
                  <c:v>8.4224772059999999</c:v>
                </c:pt>
                <c:pt idx="1296">
                  <c:v>8.6417782160000005</c:v>
                </c:pt>
                <c:pt idx="1297">
                  <c:v>7.9989768229999996</c:v>
                </c:pt>
                <c:pt idx="1298">
                  <c:v>8.3075930289999995</c:v>
                </c:pt>
                <c:pt idx="1299">
                  <c:v>8.4715644890000004</c:v>
                </c:pt>
                <c:pt idx="1300">
                  <c:v>8.1710072369999995</c:v>
                </c:pt>
                <c:pt idx="1301">
                  <c:v>8.270559853</c:v>
                </c:pt>
                <c:pt idx="1302">
                  <c:v>8.1103681129999998</c:v>
                </c:pt>
                <c:pt idx="1303">
                  <c:v>7.998234418</c:v>
                </c:pt>
                <c:pt idx="1304">
                  <c:v>8.3159040920000002</c:v>
                </c:pt>
                <c:pt idx="1305">
                  <c:v>8.2534060839999999</c:v>
                </c:pt>
                <c:pt idx="1306">
                  <c:v>8.1707553999999991</c:v>
                </c:pt>
                <c:pt idx="1307">
                  <c:v>8.2883139719999992</c:v>
                </c:pt>
                <c:pt idx="1308">
                  <c:v>8.5594926509999993</c:v>
                </c:pt>
                <c:pt idx="1309">
                  <c:v>8.3174053800000003</c:v>
                </c:pt>
                <c:pt idx="1310">
                  <c:v>8.4057524289999996</c:v>
                </c:pt>
                <c:pt idx="1311">
                  <c:v>8.1621004920000004</c:v>
                </c:pt>
                <c:pt idx="1312">
                  <c:v>8.2812436500000004</c:v>
                </c:pt>
                <c:pt idx="1313">
                  <c:v>8.0933526400000009</c:v>
                </c:pt>
                <c:pt idx="1314">
                  <c:v>8.3202595680000009</c:v>
                </c:pt>
                <c:pt idx="1315">
                  <c:v>8.3077297720000001</c:v>
                </c:pt>
                <c:pt idx="1316">
                  <c:v>8.3119079080000002</c:v>
                </c:pt>
                <c:pt idx="1317">
                  <c:v>8.4563910080000007</c:v>
                </c:pt>
                <c:pt idx="1318">
                  <c:v>7.9647355659999999</c:v>
                </c:pt>
                <c:pt idx="1319">
                  <c:v>8.2545238839999993</c:v>
                </c:pt>
                <c:pt idx="1320">
                  <c:v>8.7976605049999996</c:v>
                </c:pt>
                <c:pt idx="1321">
                  <c:v>8.4558513980000001</c:v>
                </c:pt>
                <c:pt idx="1322">
                  <c:v>8.1969272009999994</c:v>
                </c:pt>
                <c:pt idx="1323">
                  <c:v>8.2787198289999999</c:v>
                </c:pt>
                <c:pt idx="1324">
                  <c:v>7.9334077250000004</c:v>
                </c:pt>
                <c:pt idx="1325">
                  <c:v>8.694344418</c:v>
                </c:pt>
                <c:pt idx="1326">
                  <c:v>8.5619767170000003</c:v>
                </c:pt>
                <c:pt idx="1327">
                  <c:v>8.5037071710000003</c:v>
                </c:pt>
              </c:numCache>
            </c:numRef>
          </c:yVal>
          <c:smooth val="0"/>
        </c:ser>
        <c:dLbls>
          <c:showLegendKey val="0"/>
          <c:showVal val="0"/>
          <c:showCatName val="0"/>
          <c:showSerName val="0"/>
          <c:showPercent val="0"/>
          <c:showBubbleSize val="0"/>
        </c:dLbls>
        <c:axId val="217217320"/>
        <c:axId val="501965808"/>
      </c:scatterChart>
      <c:valAx>
        <c:axId val="217217320"/>
        <c:scaling>
          <c:orientation val="minMax"/>
          <c:max val="18"/>
          <c:min val="1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0" i="0" u="none" strike="noStrike" baseline="0">
                    <a:effectLst/>
                  </a:rPr>
                  <a:t>PM</a:t>
                </a:r>
                <a:r>
                  <a:rPr lang="en-US" sz="1400" b="0" i="0" u="none" strike="noStrike" baseline="-25000">
                    <a:effectLst/>
                  </a:rPr>
                  <a:t>2.5</a:t>
                </a:r>
                <a:r>
                  <a:rPr lang="en-US" sz="1400" b="0" i="0" u="none" strike="noStrike" baseline="0">
                    <a:effectLst/>
                  </a:rPr>
                  <a:t> </a:t>
                </a:r>
                <a:r>
                  <a:rPr lang="en-US" sz="1400"/>
                  <a:t>Concentration (µg/m</a:t>
                </a:r>
                <a:r>
                  <a:rPr lang="en-US" sz="1400" baseline="30000"/>
                  <a:t>3</a:t>
                </a:r>
                <a:r>
                  <a:rPr lang="en-US" sz="1400"/>
                  <a: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01965808"/>
        <c:crosses val="autoZero"/>
        <c:crossBetween val="midCat"/>
      </c:valAx>
      <c:valAx>
        <c:axId val="501965808"/>
        <c:scaling>
          <c:orientation val="minMax"/>
          <c:max val="14"/>
          <c:min val="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PM</a:t>
                </a:r>
                <a:r>
                  <a:rPr lang="en-US" sz="1400" baseline="-25000"/>
                  <a:t>2.5</a:t>
                </a:r>
                <a:r>
                  <a:rPr lang="en-US" sz="1400"/>
                  <a:t> Exposure (µg/m</a:t>
                </a:r>
                <a:r>
                  <a:rPr lang="en-US" sz="1400" baseline="30000"/>
                  <a:t>3</a:t>
                </a:r>
                <a:r>
                  <a:rPr lang="en-US" sz="1400"/>
                  <a: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7217320"/>
        <c:crosses val="autoZero"/>
        <c:crossBetween val="midCat"/>
      </c:valAx>
      <c:spPr>
        <a:noFill/>
        <a:ln>
          <a:noFill/>
        </a:ln>
        <a:effectLst/>
      </c:spPr>
    </c:plotArea>
    <c:legend>
      <c:legendPos val="r"/>
      <c:legendEntry>
        <c:idx val="2"/>
        <c:delete val="1"/>
      </c:legendEntry>
      <c:legendEntry>
        <c:idx val="3"/>
        <c:delete val="1"/>
      </c:legendEntry>
      <c:layout>
        <c:manualLayout>
          <c:xMode val="edge"/>
          <c:yMode val="edge"/>
          <c:x val="0.19861330891916767"/>
          <c:y val="6.4199106793037725E-2"/>
          <c:w val="0.22804963882960827"/>
          <c:h val="0.15350630265859483"/>
        </c:manualLayout>
      </c:layout>
      <c:overlay val="1"/>
      <c:spPr>
        <a:solidFill>
          <a:schemeClr val="bg1"/>
        </a:solidFill>
        <a:ln>
          <a:solidFill>
            <a:schemeClr val="tx1"/>
          </a:solid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v>CMAQ 4 km</c:v>
          </c:tx>
          <c:spPr>
            <a:ln w="19050" cap="rnd">
              <a:noFill/>
              <a:round/>
            </a:ln>
            <a:effectLst/>
          </c:spPr>
          <c:marker>
            <c:symbol val="circle"/>
            <c:size val="5"/>
            <c:spPr>
              <a:noFill/>
              <a:ln w="12700">
                <a:solidFill>
                  <a:schemeClr val="accent1"/>
                </a:solidFill>
              </a:ln>
              <a:effectLst/>
            </c:spPr>
          </c:marker>
          <c:trendline>
            <c:spPr>
              <a:ln w="19050" cap="rnd">
                <a:solidFill>
                  <a:schemeClr val="accent1"/>
                </a:solidFill>
                <a:prstDash val="sysDot"/>
              </a:ln>
              <a:effectLst/>
            </c:spPr>
            <c:trendlineType val="linear"/>
            <c:dispRSqr val="0"/>
            <c:dispEq val="0"/>
          </c:trendline>
          <c:xVal>
            <c:numRef>
              <c:f>ChartData!$C$2:$C$1329</c:f>
              <c:numCache>
                <c:formatCode>General</c:formatCode>
                <c:ptCount val="1328"/>
                <c:pt idx="0">
                  <c:v>15.41745753</c:v>
                </c:pt>
                <c:pt idx="1">
                  <c:v>15.261249449999999</c:v>
                </c:pt>
                <c:pt idx="2">
                  <c:v>15.40608102</c:v>
                </c:pt>
                <c:pt idx="3">
                  <c:v>15.15734484</c:v>
                </c:pt>
                <c:pt idx="4">
                  <c:v>14.529289820000001</c:v>
                </c:pt>
                <c:pt idx="5">
                  <c:v>14.310346689999999</c:v>
                </c:pt>
                <c:pt idx="6">
                  <c:v>14.36224649</c:v>
                </c:pt>
                <c:pt idx="7">
                  <c:v>14.271565580000001</c:v>
                </c:pt>
                <c:pt idx="8">
                  <c:v>14.02902924</c:v>
                </c:pt>
                <c:pt idx="9">
                  <c:v>14.090531410000001</c:v>
                </c:pt>
                <c:pt idx="10">
                  <c:v>13.85643765</c:v>
                </c:pt>
                <c:pt idx="11">
                  <c:v>14.23517642</c:v>
                </c:pt>
                <c:pt idx="12">
                  <c:v>13.68396418</c:v>
                </c:pt>
                <c:pt idx="13">
                  <c:v>13.86152684</c:v>
                </c:pt>
                <c:pt idx="14">
                  <c:v>13.73484798</c:v>
                </c:pt>
                <c:pt idx="15">
                  <c:v>13.71095654</c:v>
                </c:pt>
                <c:pt idx="16">
                  <c:v>13.98032136</c:v>
                </c:pt>
                <c:pt idx="17">
                  <c:v>14.08279102</c:v>
                </c:pt>
                <c:pt idx="18">
                  <c:v>14.24857888</c:v>
                </c:pt>
                <c:pt idx="19">
                  <c:v>14.337708360000001</c:v>
                </c:pt>
                <c:pt idx="20">
                  <c:v>14.452920539999999</c:v>
                </c:pt>
                <c:pt idx="21">
                  <c:v>14.12365945</c:v>
                </c:pt>
                <c:pt idx="22">
                  <c:v>14.20878577</c:v>
                </c:pt>
                <c:pt idx="23">
                  <c:v>14.236251409999999</c:v>
                </c:pt>
                <c:pt idx="24">
                  <c:v>14.1378044</c:v>
                </c:pt>
                <c:pt idx="25">
                  <c:v>14.028136780000001</c:v>
                </c:pt>
                <c:pt idx="26">
                  <c:v>14.08596996</c:v>
                </c:pt>
                <c:pt idx="27">
                  <c:v>14.13910177</c:v>
                </c:pt>
                <c:pt idx="28">
                  <c:v>14.126059679999999</c:v>
                </c:pt>
                <c:pt idx="29">
                  <c:v>14.094267820000001</c:v>
                </c:pt>
                <c:pt idx="30">
                  <c:v>13.925915359999999</c:v>
                </c:pt>
                <c:pt idx="31">
                  <c:v>14.114049100000001</c:v>
                </c:pt>
                <c:pt idx="32">
                  <c:v>14.24087909</c:v>
                </c:pt>
                <c:pt idx="33">
                  <c:v>14.06359082</c:v>
                </c:pt>
                <c:pt idx="34">
                  <c:v>13.95104465</c:v>
                </c:pt>
                <c:pt idx="35">
                  <c:v>14.3118096</c:v>
                </c:pt>
                <c:pt idx="36">
                  <c:v>14.239778749999999</c:v>
                </c:pt>
                <c:pt idx="37">
                  <c:v>14.548135090000001</c:v>
                </c:pt>
                <c:pt idx="38">
                  <c:v>14.53716734</c:v>
                </c:pt>
                <c:pt idx="39">
                  <c:v>14.559160159999999</c:v>
                </c:pt>
                <c:pt idx="40">
                  <c:v>14.29619935</c:v>
                </c:pt>
                <c:pt idx="41">
                  <c:v>14.33693237</c:v>
                </c:pt>
                <c:pt idx="42">
                  <c:v>14.277096309999999</c:v>
                </c:pt>
                <c:pt idx="43">
                  <c:v>14.286789369999999</c:v>
                </c:pt>
                <c:pt idx="44">
                  <c:v>14.329599829999999</c:v>
                </c:pt>
                <c:pt idx="45">
                  <c:v>14.31414251</c:v>
                </c:pt>
                <c:pt idx="46">
                  <c:v>14.30429393</c:v>
                </c:pt>
                <c:pt idx="47">
                  <c:v>14.338488549999999</c:v>
                </c:pt>
                <c:pt idx="48">
                  <c:v>14.36687697</c:v>
                </c:pt>
                <c:pt idx="49">
                  <c:v>14.48949039</c:v>
                </c:pt>
                <c:pt idx="50">
                  <c:v>14.542360179999999</c:v>
                </c:pt>
                <c:pt idx="51">
                  <c:v>14.556673809999999</c:v>
                </c:pt>
                <c:pt idx="52">
                  <c:v>14.537645469999999</c:v>
                </c:pt>
                <c:pt idx="53">
                  <c:v>14.497498</c:v>
                </c:pt>
                <c:pt idx="54">
                  <c:v>14.545271420000001</c:v>
                </c:pt>
                <c:pt idx="55">
                  <c:v>14.42212439</c:v>
                </c:pt>
                <c:pt idx="56">
                  <c:v>14.31362002</c:v>
                </c:pt>
                <c:pt idx="57">
                  <c:v>14.326043650000001</c:v>
                </c:pt>
                <c:pt idx="58">
                  <c:v>14.308235590000001</c:v>
                </c:pt>
                <c:pt idx="59">
                  <c:v>14.347083019999999</c:v>
                </c:pt>
                <c:pt idx="60">
                  <c:v>14.68397936</c:v>
                </c:pt>
                <c:pt idx="61">
                  <c:v>15.28641202</c:v>
                </c:pt>
                <c:pt idx="62">
                  <c:v>14.86320957</c:v>
                </c:pt>
                <c:pt idx="63">
                  <c:v>15.446482250000001</c:v>
                </c:pt>
                <c:pt idx="64">
                  <c:v>14.58823467</c:v>
                </c:pt>
                <c:pt idx="65">
                  <c:v>14.644738159999999</c:v>
                </c:pt>
                <c:pt idx="66">
                  <c:v>15.67882414</c:v>
                </c:pt>
                <c:pt idx="67">
                  <c:v>15.9219338</c:v>
                </c:pt>
                <c:pt idx="68">
                  <c:v>15.60502784</c:v>
                </c:pt>
                <c:pt idx="69">
                  <c:v>15.95368667</c:v>
                </c:pt>
                <c:pt idx="70">
                  <c:v>15.78428306</c:v>
                </c:pt>
                <c:pt idx="71">
                  <c:v>15.904098100000001</c:v>
                </c:pt>
                <c:pt idx="72">
                  <c:v>15.96025188</c:v>
                </c:pt>
                <c:pt idx="73">
                  <c:v>16.004270980000001</c:v>
                </c:pt>
                <c:pt idx="74">
                  <c:v>15.735022900000001</c:v>
                </c:pt>
                <c:pt idx="75">
                  <c:v>15.903597319999999</c:v>
                </c:pt>
                <c:pt idx="76">
                  <c:v>15.44842427</c:v>
                </c:pt>
                <c:pt idx="77">
                  <c:v>15.323883199999999</c:v>
                </c:pt>
                <c:pt idx="78">
                  <c:v>15.39585132</c:v>
                </c:pt>
                <c:pt idx="79">
                  <c:v>15.41993003</c:v>
                </c:pt>
                <c:pt idx="80">
                  <c:v>15.390270989999999</c:v>
                </c:pt>
                <c:pt idx="81">
                  <c:v>15.30368698</c:v>
                </c:pt>
                <c:pt idx="82">
                  <c:v>16.08466203</c:v>
                </c:pt>
                <c:pt idx="83">
                  <c:v>15.886635030000001</c:v>
                </c:pt>
                <c:pt idx="84">
                  <c:v>15.99076045</c:v>
                </c:pt>
                <c:pt idx="85">
                  <c:v>15.848884030000001</c:v>
                </c:pt>
                <c:pt idx="86">
                  <c:v>16.073687759999999</c:v>
                </c:pt>
                <c:pt idx="87">
                  <c:v>15.944107539999999</c:v>
                </c:pt>
                <c:pt idx="88">
                  <c:v>15.05884266</c:v>
                </c:pt>
                <c:pt idx="89">
                  <c:v>14.787870379999999</c:v>
                </c:pt>
                <c:pt idx="90">
                  <c:v>14.41172162</c:v>
                </c:pt>
                <c:pt idx="91">
                  <c:v>14.578366949999999</c:v>
                </c:pt>
                <c:pt idx="92">
                  <c:v>15.96459099</c:v>
                </c:pt>
                <c:pt idx="93">
                  <c:v>15.97346741</c:v>
                </c:pt>
                <c:pt idx="94">
                  <c:v>14.671564249999999</c:v>
                </c:pt>
                <c:pt idx="95">
                  <c:v>14.233617020000001</c:v>
                </c:pt>
                <c:pt idx="96">
                  <c:v>14.23034043</c:v>
                </c:pt>
                <c:pt idx="97">
                  <c:v>14.21409192</c:v>
                </c:pt>
                <c:pt idx="98">
                  <c:v>14.27357844</c:v>
                </c:pt>
                <c:pt idx="99">
                  <c:v>15.308246629999999</c:v>
                </c:pt>
                <c:pt idx="100">
                  <c:v>14.250882109999999</c:v>
                </c:pt>
                <c:pt idx="101">
                  <c:v>15.194823810000001</c:v>
                </c:pt>
                <c:pt idx="102">
                  <c:v>14.20961754</c:v>
                </c:pt>
                <c:pt idx="103">
                  <c:v>13.91514126</c:v>
                </c:pt>
                <c:pt idx="104">
                  <c:v>13.637695109999999</c:v>
                </c:pt>
                <c:pt idx="105">
                  <c:v>13.874474040000001</c:v>
                </c:pt>
                <c:pt idx="106">
                  <c:v>13.795396569999999</c:v>
                </c:pt>
                <c:pt idx="107">
                  <c:v>13.631824269999999</c:v>
                </c:pt>
                <c:pt idx="108">
                  <c:v>13.586478939999999</c:v>
                </c:pt>
                <c:pt idx="109">
                  <c:v>13.599471299999999</c:v>
                </c:pt>
                <c:pt idx="110">
                  <c:v>13.63061218</c:v>
                </c:pt>
                <c:pt idx="111">
                  <c:v>13.6520083</c:v>
                </c:pt>
                <c:pt idx="112">
                  <c:v>13.62054618</c:v>
                </c:pt>
                <c:pt idx="113">
                  <c:v>13.64949917</c:v>
                </c:pt>
                <c:pt idx="114">
                  <c:v>13.6752745</c:v>
                </c:pt>
                <c:pt idx="115">
                  <c:v>13.636687589999999</c:v>
                </c:pt>
                <c:pt idx="116">
                  <c:v>14.167633929999999</c:v>
                </c:pt>
                <c:pt idx="117">
                  <c:v>13.57008276</c:v>
                </c:pt>
                <c:pt idx="118">
                  <c:v>13.95662735</c:v>
                </c:pt>
                <c:pt idx="119">
                  <c:v>13.73580529</c:v>
                </c:pt>
                <c:pt idx="120">
                  <c:v>13.85250587</c:v>
                </c:pt>
                <c:pt idx="121">
                  <c:v>13.200746199999999</c:v>
                </c:pt>
                <c:pt idx="122">
                  <c:v>14.27109218</c:v>
                </c:pt>
                <c:pt idx="123">
                  <c:v>14.239173259999999</c:v>
                </c:pt>
                <c:pt idx="124">
                  <c:v>13.61761991</c:v>
                </c:pt>
                <c:pt idx="125">
                  <c:v>13.46065774</c:v>
                </c:pt>
                <c:pt idx="126">
                  <c:v>14.071999509999999</c:v>
                </c:pt>
                <c:pt idx="127">
                  <c:v>13.994911950000001</c:v>
                </c:pt>
                <c:pt idx="128">
                  <c:v>13.31068531</c:v>
                </c:pt>
                <c:pt idx="129">
                  <c:v>14.028392119999999</c:v>
                </c:pt>
                <c:pt idx="130">
                  <c:v>14.230965279999999</c:v>
                </c:pt>
                <c:pt idx="131">
                  <c:v>14.269237909999999</c:v>
                </c:pt>
                <c:pt idx="132">
                  <c:v>14.272419340000001</c:v>
                </c:pt>
                <c:pt idx="133">
                  <c:v>14.28197443</c:v>
                </c:pt>
                <c:pt idx="134">
                  <c:v>15.566606670000001</c:v>
                </c:pt>
                <c:pt idx="135">
                  <c:v>15.97721174</c:v>
                </c:pt>
                <c:pt idx="136">
                  <c:v>15.871168369999999</c:v>
                </c:pt>
                <c:pt idx="137">
                  <c:v>16.01879276</c:v>
                </c:pt>
                <c:pt idx="138">
                  <c:v>15.43593506</c:v>
                </c:pt>
                <c:pt idx="139">
                  <c:v>15.604528090000001</c:v>
                </c:pt>
                <c:pt idx="140">
                  <c:v>16.01747847</c:v>
                </c:pt>
                <c:pt idx="141">
                  <c:v>16.159752170000001</c:v>
                </c:pt>
                <c:pt idx="142">
                  <c:v>14.61200549</c:v>
                </c:pt>
                <c:pt idx="143">
                  <c:v>14.638680839999999</c:v>
                </c:pt>
                <c:pt idx="144">
                  <c:v>14.750403800000001</c:v>
                </c:pt>
                <c:pt idx="145">
                  <c:v>14.784675740000001</c:v>
                </c:pt>
                <c:pt idx="146">
                  <c:v>14.15825326</c:v>
                </c:pt>
                <c:pt idx="147">
                  <c:v>14.23550487</c:v>
                </c:pt>
                <c:pt idx="148">
                  <c:v>14.25137718</c:v>
                </c:pt>
                <c:pt idx="149">
                  <c:v>14.0278698</c:v>
                </c:pt>
                <c:pt idx="150">
                  <c:v>14.2126626</c:v>
                </c:pt>
                <c:pt idx="151">
                  <c:v>14.15928128</c:v>
                </c:pt>
                <c:pt idx="152">
                  <c:v>14.4503307</c:v>
                </c:pt>
                <c:pt idx="153">
                  <c:v>14.64686455</c:v>
                </c:pt>
                <c:pt idx="154">
                  <c:v>14.517374</c:v>
                </c:pt>
                <c:pt idx="155">
                  <c:v>14.54201935</c:v>
                </c:pt>
                <c:pt idx="156">
                  <c:v>14.50970512</c:v>
                </c:pt>
                <c:pt idx="157">
                  <c:v>14.547366390000001</c:v>
                </c:pt>
                <c:pt idx="158">
                  <c:v>14.177877799999999</c:v>
                </c:pt>
                <c:pt idx="159">
                  <c:v>14.419618679999999</c:v>
                </c:pt>
                <c:pt idx="160">
                  <c:v>14.261513020000001</c:v>
                </c:pt>
                <c:pt idx="161">
                  <c:v>14.50387641</c:v>
                </c:pt>
                <c:pt idx="162">
                  <c:v>13.897658420000001</c:v>
                </c:pt>
                <c:pt idx="163">
                  <c:v>13.8999519</c:v>
                </c:pt>
                <c:pt idx="164">
                  <c:v>13.997957100000001</c:v>
                </c:pt>
                <c:pt idx="165">
                  <c:v>13.934657169999999</c:v>
                </c:pt>
                <c:pt idx="166">
                  <c:v>14.086881160000001</c:v>
                </c:pt>
                <c:pt idx="167">
                  <c:v>14.17178258</c:v>
                </c:pt>
                <c:pt idx="168">
                  <c:v>14.01731816</c:v>
                </c:pt>
                <c:pt idx="169">
                  <c:v>14.29713338</c:v>
                </c:pt>
                <c:pt idx="170">
                  <c:v>13.51080402</c:v>
                </c:pt>
                <c:pt idx="171">
                  <c:v>13.444031259999999</c:v>
                </c:pt>
                <c:pt idx="172">
                  <c:v>13.31616363</c:v>
                </c:pt>
                <c:pt idx="173">
                  <c:v>13.50156694</c:v>
                </c:pt>
                <c:pt idx="174">
                  <c:v>13.604924390000001</c:v>
                </c:pt>
                <c:pt idx="175">
                  <c:v>13.342127140000001</c:v>
                </c:pt>
                <c:pt idx="176">
                  <c:v>13.93692442</c:v>
                </c:pt>
                <c:pt idx="177">
                  <c:v>13.34721143</c:v>
                </c:pt>
                <c:pt idx="178">
                  <c:v>13.759314509999999</c:v>
                </c:pt>
                <c:pt idx="179">
                  <c:v>14.153488299999999</c:v>
                </c:pt>
                <c:pt idx="180">
                  <c:v>13.2367069</c:v>
                </c:pt>
                <c:pt idx="181">
                  <c:v>13.19688721</c:v>
                </c:pt>
                <c:pt idx="182">
                  <c:v>13.191900779999999</c:v>
                </c:pt>
                <c:pt idx="183">
                  <c:v>13.2183867</c:v>
                </c:pt>
                <c:pt idx="184">
                  <c:v>13.21149452</c:v>
                </c:pt>
                <c:pt idx="185">
                  <c:v>13.253181</c:v>
                </c:pt>
                <c:pt idx="186">
                  <c:v>12.08184932</c:v>
                </c:pt>
                <c:pt idx="187">
                  <c:v>12.037281139999999</c:v>
                </c:pt>
                <c:pt idx="188">
                  <c:v>12.07808631</c:v>
                </c:pt>
                <c:pt idx="189">
                  <c:v>12.02454861</c:v>
                </c:pt>
                <c:pt idx="190">
                  <c:v>11.928316089999999</c:v>
                </c:pt>
                <c:pt idx="191">
                  <c:v>12.33858436</c:v>
                </c:pt>
                <c:pt idx="192">
                  <c:v>12.808819959999999</c:v>
                </c:pt>
                <c:pt idx="193">
                  <c:v>12.709567809999999</c:v>
                </c:pt>
                <c:pt idx="194">
                  <c:v>12.32860597</c:v>
                </c:pt>
                <c:pt idx="195">
                  <c:v>12.240480760000001</c:v>
                </c:pt>
                <c:pt idx="196">
                  <c:v>12.194356880000001</c:v>
                </c:pt>
                <c:pt idx="197">
                  <c:v>12.1959065</c:v>
                </c:pt>
                <c:pt idx="198">
                  <c:v>12.07464437</c:v>
                </c:pt>
                <c:pt idx="199">
                  <c:v>12.164772060000001</c:v>
                </c:pt>
                <c:pt idx="200">
                  <c:v>12.369285850000001</c:v>
                </c:pt>
                <c:pt idx="201">
                  <c:v>12.364739930000001</c:v>
                </c:pt>
                <c:pt idx="202">
                  <c:v>12.152592050000001</c:v>
                </c:pt>
                <c:pt idx="203">
                  <c:v>12.59918118</c:v>
                </c:pt>
                <c:pt idx="204">
                  <c:v>12.36741031</c:v>
                </c:pt>
                <c:pt idx="205">
                  <c:v>12.123543980000001</c:v>
                </c:pt>
                <c:pt idx="206">
                  <c:v>12.267304360000001</c:v>
                </c:pt>
                <c:pt idx="207">
                  <c:v>12.47017159</c:v>
                </c:pt>
                <c:pt idx="208">
                  <c:v>12.586888180000001</c:v>
                </c:pt>
                <c:pt idx="209">
                  <c:v>12.53445389</c:v>
                </c:pt>
                <c:pt idx="210">
                  <c:v>12.105122290000001</c:v>
                </c:pt>
                <c:pt idx="211">
                  <c:v>12.070070960000001</c:v>
                </c:pt>
                <c:pt idx="212">
                  <c:v>12.066346100000001</c:v>
                </c:pt>
                <c:pt idx="213">
                  <c:v>13.82943612</c:v>
                </c:pt>
                <c:pt idx="214">
                  <c:v>13.643337689999999</c:v>
                </c:pt>
                <c:pt idx="215">
                  <c:v>13.15194447</c:v>
                </c:pt>
                <c:pt idx="216">
                  <c:v>13.60055959</c:v>
                </c:pt>
                <c:pt idx="217">
                  <c:v>13.83041188</c:v>
                </c:pt>
                <c:pt idx="218">
                  <c:v>13.606508740000001</c:v>
                </c:pt>
                <c:pt idx="219">
                  <c:v>13.156424100000001</c:v>
                </c:pt>
                <c:pt idx="220">
                  <c:v>13.14868192</c:v>
                </c:pt>
                <c:pt idx="221">
                  <c:v>13.08251286</c:v>
                </c:pt>
                <c:pt idx="222">
                  <c:v>12.81908696</c:v>
                </c:pt>
                <c:pt idx="223">
                  <c:v>12.873679839999999</c:v>
                </c:pt>
                <c:pt idx="224">
                  <c:v>12.478034620000001</c:v>
                </c:pt>
                <c:pt idx="225">
                  <c:v>12.39612571</c:v>
                </c:pt>
                <c:pt idx="226">
                  <c:v>12.443179539999999</c:v>
                </c:pt>
                <c:pt idx="227">
                  <c:v>12.58769682</c:v>
                </c:pt>
                <c:pt idx="228">
                  <c:v>12.4385733</c:v>
                </c:pt>
                <c:pt idx="229">
                  <c:v>12.751563129999999</c:v>
                </c:pt>
                <c:pt idx="230">
                  <c:v>12.574320549999999</c:v>
                </c:pt>
                <c:pt idx="231">
                  <c:v>12.424713390000001</c:v>
                </c:pt>
                <c:pt idx="232">
                  <c:v>12.530295410000001</c:v>
                </c:pt>
                <c:pt idx="233">
                  <c:v>12.54127525</c:v>
                </c:pt>
                <c:pt idx="234">
                  <c:v>12.40516189</c:v>
                </c:pt>
                <c:pt idx="235">
                  <c:v>12.537830810000001</c:v>
                </c:pt>
                <c:pt idx="236">
                  <c:v>12.8151098</c:v>
                </c:pt>
                <c:pt idx="237">
                  <c:v>12.85505077</c:v>
                </c:pt>
                <c:pt idx="238">
                  <c:v>12.72388275</c:v>
                </c:pt>
                <c:pt idx="239">
                  <c:v>12.925311600000001</c:v>
                </c:pt>
                <c:pt idx="240">
                  <c:v>12.79796432</c:v>
                </c:pt>
                <c:pt idx="241">
                  <c:v>13.583299309999999</c:v>
                </c:pt>
                <c:pt idx="242">
                  <c:v>12.98463621</c:v>
                </c:pt>
                <c:pt idx="243">
                  <c:v>12.922521209999999</c:v>
                </c:pt>
                <c:pt idx="244">
                  <c:v>12.99127837</c:v>
                </c:pt>
                <c:pt idx="245">
                  <c:v>13.84971779</c:v>
                </c:pt>
                <c:pt idx="246">
                  <c:v>13.517529680000001</c:v>
                </c:pt>
                <c:pt idx="247">
                  <c:v>13.407013579999999</c:v>
                </c:pt>
                <c:pt idx="248">
                  <c:v>13.35285285</c:v>
                </c:pt>
                <c:pt idx="249">
                  <c:v>13.55088581</c:v>
                </c:pt>
                <c:pt idx="250">
                  <c:v>13.466156460000001</c:v>
                </c:pt>
                <c:pt idx="251">
                  <c:v>13.262960680000001</c:v>
                </c:pt>
                <c:pt idx="252">
                  <c:v>13.257241730000001</c:v>
                </c:pt>
                <c:pt idx="253">
                  <c:v>13.35302083</c:v>
                </c:pt>
                <c:pt idx="254">
                  <c:v>13.94472011</c:v>
                </c:pt>
                <c:pt idx="255">
                  <c:v>13.736443360000001</c:v>
                </c:pt>
                <c:pt idx="256">
                  <c:v>13.57318008</c:v>
                </c:pt>
                <c:pt idx="257">
                  <c:v>13.50178408</c:v>
                </c:pt>
                <c:pt idx="258">
                  <c:v>13.20293968</c:v>
                </c:pt>
                <c:pt idx="259">
                  <c:v>12.807881869999999</c:v>
                </c:pt>
                <c:pt idx="260">
                  <c:v>12.60021922</c:v>
                </c:pt>
                <c:pt idx="261">
                  <c:v>12.858327790000001</c:v>
                </c:pt>
                <c:pt idx="262">
                  <c:v>13.077566389999999</c:v>
                </c:pt>
                <c:pt idx="263">
                  <c:v>13.48923411</c:v>
                </c:pt>
                <c:pt idx="264">
                  <c:v>15.10503581</c:v>
                </c:pt>
                <c:pt idx="265">
                  <c:v>15.257091170000001</c:v>
                </c:pt>
                <c:pt idx="266">
                  <c:v>15.17393747</c:v>
                </c:pt>
                <c:pt idx="267">
                  <c:v>15.11014701</c:v>
                </c:pt>
                <c:pt idx="268">
                  <c:v>14.68457443</c:v>
                </c:pt>
                <c:pt idx="269">
                  <c:v>15.19756548</c:v>
                </c:pt>
                <c:pt idx="270">
                  <c:v>15.24647184</c:v>
                </c:pt>
                <c:pt idx="271">
                  <c:v>17.038283060000001</c:v>
                </c:pt>
                <c:pt idx="272">
                  <c:v>14.822892360000001</c:v>
                </c:pt>
                <c:pt idx="273">
                  <c:v>14.25669128</c:v>
                </c:pt>
                <c:pt idx="274">
                  <c:v>14.68010293</c:v>
                </c:pt>
                <c:pt idx="275">
                  <c:v>14.87856206</c:v>
                </c:pt>
                <c:pt idx="276">
                  <c:v>14.411720900000001</c:v>
                </c:pt>
                <c:pt idx="277">
                  <c:v>13.84014625</c:v>
                </c:pt>
                <c:pt idx="278">
                  <c:v>13.620247709999999</c:v>
                </c:pt>
                <c:pt idx="279">
                  <c:v>14.01230924</c:v>
                </c:pt>
                <c:pt idx="280">
                  <c:v>13.802566949999999</c:v>
                </c:pt>
                <c:pt idx="281">
                  <c:v>13.40333077</c:v>
                </c:pt>
                <c:pt idx="282">
                  <c:v>13.465740950000001</c:v>
                </c:pt>
                <c:pt idx="283">
                  <c:v>13.474731350000001</c:v>
                </c:pt>
                <c:pt idx="284">
                  <c:v>13.016863219999999</c:v>
                </c:pt>
                <c:pt idx="285">
                  <c:v>13.4481147</c:v>
                </c:pt>
                <c:pt idx="286">
                  <c:v>13.409220940000001</c:v>
                </c:pt>
                <c:pt idx="287">
                  <c:v>13.35515724</c:v>
                </c:pt>
                <c:pt idx="288">
                  <c:v>13.420107789999999</c:v>
                </c:pt>
                <c:pt idx="289">
                  <c:v>13.511085319999999</c:v>
                </c:pt>
                <c:pt idx="290">
                  <c:v>13.144009759999999</c:v>
                </c:pt>
                <c:pt idx="291">
                  <c:v>13.40948622</c:v>
                </c:pt>
                <c:pt idx="292">
                  <c:v>13.021147170000001</c:v>
                </c:pt>
                <c:pt idx="293">
                  <c:v>12.87895909</c:v>
                </c:pt>
                <c:pt idx="294">
                  <c:v>13.34534968</c:v>
                </c:pt>
                <c:pt idx="295">
                  <c:v>13.364240410000001</c:v>
                </c:pt>
                <c:pt idx="296">
                  <c:v>12.971846380000001</c:v>
                </c:pt>
                <c:pt idx="297">
                  <c:v>13.23298217</c:v>
                </c:pt>
                <c:pt idx="298">
                  <c:v>13.23320105</c:v>
                </c:pt>
                <c:pt idx="299">
                  <c:v>13.508366240000001</c:v>
                </c:pt>
                <c:pt idx="300">
                  <c:v>13.473378289999999</c:v>
                </c:pt>
                <c:pt idx="301">
                  <c:v>13.455162789999999</c:v>
                </c:pt>
                <c:pt idx="302">
                  <c:v>13.369199869999999</c:v>
                </c:pt>
                <c:pt idx="303">
                  <c:v>12.257141710000001</c:v>
                </c:pt>
                <c:pt idx="304">
                  <c:v>12.700853670000001</c:v>
                </c:pt>
                <c:pt idx="305">
                  <c:v>12.569921109999999</c:v>
                </c:pt>
                <c:pt idx="306">
                  <c:v>13.08896318</c:v>
                </c:pt>
                <c:pt idx="307">
                  <c:v>13.13269786</c:v>
                </c:pt>
                <c:pt idx="308">
                  <c:v>13.19972959</c:v>
                </c:pt>
                <c:pt idx="309">
                  <c:v>12.500261699999999</c:v>
                </c:pt>
                <c:pt idx="310">
                  <c:v>13.141231530000001</c:v>
                </c:pt>
                <c:pt idx="311">
                  <c:v>12.790934780000001</c:v>
                </c:pt>
                <c:pt idx="312">
                  <c:v>12.96994104</c:v>
                </c:pt>
                <c:pt idx="313">
                  <c:v>13.119785200000001</c:v>
                </c:pt>
                <c:pt idx="314">
                  <c:v>13.10040566</c:v>
                </c:pt>
                <c:pt idx="315">
                  <c:v>12.47681409</c:v>
                </c:pt>
                <c:pt idx="316">
                  <c:v>12.46330891</c:v>
                </c:pt>
                <c:pt idx="317">
                  <c:v>12.40496688</c:v>
                </c:pt>
                <c:pt idx="318">
                  <c:v>12.499377470000001</c:v>
                </c:pt>
                <c:pt idx="319">
                  <c:v>12.488076469999999</c:v>
                </c:pt>
                <c:pt idx="320">
                  <c:v>12.50113234</c:v>
                </c:pt>
                <c:pt idx="321">
                  <c:v>12.660184040000001</c:v>
                </c:pt>
                <c:pt idx="322">
                  <c:v>12.647352939999999</c:v>
                </c:pt>
                <c:pt idx="323">
                  <c:v>13.18599753</c:v>
                </c:pt>
                <c:pt idx="324">
                  <c:v>13.27670741</c:v>
                </c:pt>
                <c:pt idx="325">
                  <c:v>13.084909570000001</c:v>
                </c:pt>
                <c:pt idx="326">
                  <c:v>13.25220105</c:v>
                </c:pt>
                <c:pt idx="327">
                  <c:v>13.167302100000001</c:v>
                </c:pt>
                <c:pt idx="328">
                  <c:v>13.06839708</c:v>
                </c:pt>
                <c:pt idx="329">
                  <c:v>13.01853112</c:v>
                </c:pt>
                <c:pt idx="330">
                  <c:v>13.038546950000001</c:v>
                </c:pt>
                <c:pt idx="331">
                  <c:v>12.6272319</c:v>
                </c:pt>
                <c:pt idx="332">
                  <c:v>12.879272970000001</c:v>
                </c:pt>
                <c:pt idx="333">
                  <c:v>12.3321158</c:v>
                </c:pt>
                <c:pt idx="334">
                  <c:v>12.783458619999999</c:v>
                </c:pt>
                <c:pt idx="335">
                  <c:v>13.004381889999999</c:v>
                </c:pt>
                <c:pt idx="336">
                  <c:v>12.534022419999999</c:v>
                </c:pt>
                <c:pt idx="337">
                  <c:v>12.47471674</c:v>
                </c:pt>
                <c:pt idx="338">
                  <c:v>12.411771209999999</c:v>
                </c:pt>
                <c:pt idx="339">
                  <c:v>12.25093056</c:v>
                </c:pt>
                <c:pt idx="340">
                  <c:v>12.004905340000001</c:v>
                </c:pt>
                <c:pt idx="341">
                  <c:v>12.452249350000001</c:v>
                </c:pt>
                <c:pt idx="342">
                  <c:v>12.444582629999999</c:v>
                </c:pt>
                <c:pt idx="343">
                  <c:v>11.746385330000001</c:v>
                </c:pt>
                <c:pt idx="344">
                  <c:v>12.056824020000001</c:v>
                </c:pt>
                <c:pt idx="345">
                  <c:v>12.12279223</c:v>
                </c:pt>
                <c:pt idx="346">
                  <c:v>11.46530098</c:v>
                </c:pt>
                <c:pt idx="347">
                  <c:v>11.5245283</c:v>
                </c:pt>
                <c:pt idx="348">
                  <c:v>11.69811093</c:v>
                </c:pt>
                <c:pt idx="349">
                  <c:v>12.166562770000001</c:v>
                </c:pt>
                <c:pt idx="350">
                  <c:v>11.70794371</c:v>
                </c:pt>
                <c:pt idx="351">
                  <c:v>12.21235484</c:v>
                </c:pt>
                <c:pt idx="352">
                  <c:v>12.656519879999999</c:v>
                </c:pt>
                <c:pt idx="353">
                  <c:v>13.11350743</c:v>
                </c:pt>
                <c:pt idx="354">
                  <c:v>12.78174443</c:v>
                </c:pt>
                <c:pt idx="355">
                  <c:v>13.23122892</c:v>
                </c:pt>
                <c:pt idx="356">
                  <c:v>13.16429973</c:v>
                </c:pt>
                <c:pt idx="357">
                  <c:v>13.074160709999999</c:v>
                </c:pt>
                <c:pt idx="358">
                  <c:v>13.17647054</c:v>
                </c:pt>
                <c:pt idx="359">
                  <c:v>13.33602381</c:v>
                </c:pt>
                <c:pt idx="360">
                  <c:v>13.922050560000001</c:v>
                </c:pt>
                <c:pt idx="361">
                  <c:v>13.42607711</c:v>
                </c:pt>
                <c:pt idx="362">
                  <c:v>13.11713372</c:v>
                </c:pt>
                <c:pt idx="363">
                  <c:v>12.98164618</c:v>
                </c:pt>
                <c:pt idx="364">
                  <c:v>13.81068002</c:v>
                </c:pt>
                <c:pt idx="365">
                  <c:v>12.75172551</c:v>
                </c:pt>
                <c:pt idx="366">
                  <c:v>11.876781039999999</c:v>
                </c:pt>
                <c:pt idx="367">
                  <c:v>12.13940959</c:v>
                </c:pt>
                <c:pt idx="368">
                  <c:v>12.536629250000001</c:v>
                </c:pt>
                <c:pt idx="369">
                  <c:v>13.06625126</c:v>
                </c:pt>
                <c:pt idx="370">
                  <c:v>12.08776829</c:v>
                </c:pt>
                <c:pt idx="371">
                  <c:v>12.41747754</c:v>
                </c:pt>
                <c:pt idx="372">
                  <c:v>13.67984601</c:v>
                </c:pt>
                <c:pt idx="373">
                  <c:v>13.57318457</c:v>
                </c:pt>
                <c:pt idx="374">
                  <c:v>13.43029305</c:v>
                </c:pt>
                <c:pt idx="375">
                  <c:v>13.6550241</c:v>
                </c:pt>
                <c:pt idx="376">
                  <c:v>13.847347129999999</c:v>
                </c:pt>
                <c:pt idx="377">
                  <c:v>13.48012168</c:v>
                </c:pt>
                <c:pt idx="378">
                  <c:v>12.82871724</c:v>
                </c:pt>
                <c:pt idx="379">
                  <c:v>13.56932233</c:v>
                </c:pt>
                <c:pt idx="380">
                  <c:v>13.60573454</c:v>
                </c:pt>
                <c:pt idx="381">
                  <c:v>13.049785350000001</c:v>
                </c:pt>
                <c:pt idx="382">
                  <c:v>13.668121340000001</c:v>
                </c:pt>
                <c:pt idx="383">
                  <c:v>14.383359179999999</c:v>
                </c:pt>
                <c:pt idx="384">
                  <c:v>14.66857585</c:v>
                </c:pt>
                <c:pt idx="385">
                  <c:v>14.30172988</c:v>
                </c:pt>
                <c:pt idx="386">
                  <c:v>14.255775330000001</c:v>
                </c:pt>
                <c:pt idx="387">
                  <c:v>14.374250890000001</c:v>
                </c:pt>
                <c:pt idx="388">
                  <c:v>14.676284300000001</c:v>
                </c:pt>
                <c:pt idx="389">
                  <c:v>14.63352164</c:v>
                </c:pt>
                <c:pt idx="390">
                  <c:v>14.4378023</c:v>
                </c:pt>
                <c:pt idx="391">
                  <c:v>14.42619784</c:v>
                </c:pt>
                <c:pt idx="392">
                  <c:v>14.49662844</c:v>
                </c:pt>
                <c:pt idx="393">
                  <c:v>14.38165105</c:v>
                </c:pt>
                <c:pt idx="394">
                  <c:v>14.4620617</c:v>
                </c:pt>
                <c:pt idx="395">
                  <c:v>14.55319467</c:v>
                </c:pt>
                <c:pt idx="396">
                  <c:v>14.569959620000001</c:v>
                </c:pt>
                <c:pt idx="397">
                  <c:v>14.532428899999999</c:v>
                </c:pt>
                <c:pt idx="398">
                  <c:v>14.581647569999999</c:v>
                </c:pt>
                <c:pt idx="399">
                  <c:v>14.6288923</c:v>
                </c:pt>
                <c:pt idx="400">
                  <c:v>14.89055325</c:v>
                </c:pt>
                <c:pt idx="401">
                  <c:v>15.16762973</c:v>
                </c:pt>
                <c:pt idx="402">
                  <c:v>15.1430703</c:v>
                </c:pt>
                <c:pt idx="403">
                  <c:v>15.109175410000001</c:v>
                </c:pt>
                <c:pt idx="404">
                  <c:v>15.461893760000001</c:v>
                </c:pt>
                <c:pt idx="405">
                  <c:v>15.014923570000001</c:v>
                </c:pt>
                <c:pt idx="406">
                  <c:v>15.097089260000001</c:v>
                </c:pt>
                <c:pt idx="407">
                  <c:v>13.95470826</c:v>
                </c:pt>
                <c:pt idx="408">
                  <c:v>14.0223724</c:v>
                </c:pt>
                <c:pt idx="409">
                  <c:v>14.06011114</c:v>
                </c:pt>
                <c:pt idx="410">
                  <c:v>13.34670616</c:v>
                </c:pt>
                <c:pt idx="411">
                  <c:v>13.39071349</c:v>
                </c:pt>
                <c:pt idx="412">
                  <c:v>13.994865089999999</c:v>
                </c:pt>
                <c:pt idx="413">
                  <c:v>13.923443020000001</c:v>
                </c:pt>
                <c:pt idx="414">
                  <c:v>14.310696889999999</c:v>
                </c:pt>
                <c:pt idx="415">
                  <c:v>14.250987889999999</c:v>
                </c:pt>
                <c:pt idx="416">
                  <c:v>14.30383252</c:v>
                </c:pt>
                <c:pt idx="417">
                  <c:v>14.23794601</c:v>
                </c:pt>
                <c:pt idx="418">
                  <c:v>14.34921522</c:v>
                </c:pt>
                <c:pt idx="419">
                  <c:v>14.35817913</c:v>
                </c:pt>
                <c:pt idx="420">
                  <c:v>14.23837088</c:v>
                </c:pt>
                <c:pt idx="421">
                  <c:v>14.303581319999999</c:v>
                </c:pt>
                <c:pt idx="422">
                  <c:v>14.292948730000001</c:v>
                </c:pt>
                <c:pt idx="423">
                  <c:v>14.27150342</c:v>
                </c:pt>
                <c:pt idx="424">
                  <c:v>14.105951940000001</c:v>
                </c:pt>
                <c:pt idx="425">
                  <c:v>14.152761379999999</c:v>
                </c:pt>
                <c:pt idx="426">
                  <c:v>14.17692297</c:v>
                </c:pt>
                <c:pt idx="427">
                  <c:v>14.04470658</c:v>
                </c:pt>
                <c:pt idx="428">
                  <c:v>14.08203821</c:v>
                </c:pt>
                <c:pt idx="429">
                  <c:v>13.9585068</c:v>
                </c:pt>
                <c:pt idx="430">
                  <c:v>14.127881220000001</c:v>
                </c:pt>
                <c:pt idx="431">
                  <c:v>14.055873439999999</c:v>
                </c:pt>
                <c:pt idx="432">
                  <c:v>13.98337203</c:v>
                </c:pt>
                <c:pt idx="433">
                  <c:v>13.61619896</c:v>
                </c:pt>
                <c:pt idx="434">
                  <c:v>13.617208379999999</c:v>
                </c:pt>
                <c:pt idx="435">
                  <c:v>13.85113348</c:v>
                </c:pt>
                <c:pt idx="436">
                  <c:v>14.275278569999999</c:v>
                </c:pt>
                <c:pt idx="437">
                  <c:v>14.228737049999999</c:v>
                </c:pt>
                <c:pt idx="438">
                  <c:v>14.11434582</c:v>
                </c:pt>
                <c:pt idx="439">
                  <c:v>13.72084368</c:v>
                </c:pt>
                <c:pt idx="440">
                  <c:v>13.67769053</c:v>
                </c:pt>
                <c:pt idx="441">
                  <c:v>13.90093538</c:v>
                </c:pt>
                <c:pt idx="442">
                  <c:v>13.64381564</c:v>
                </c:pt>
                <c:pt idx="443">
                  <c:v>13.55614512</c:v>
                </c:pt>
                <c:pt idx="444">
                  <c:v>13.55495294</c:v>
                </c:pt>
                <c:pt idx="445">
                  <c:v>13.60850207</c:v>
                </c:pt>
                <c:pt idx="446">
                  <c:v>13.51585307</c:v>
                </c:pt>
                <c:pt idx="447">
                  <c:v>13.86764134</c:v>
                </c:pt>
                <c:pt idx="448">
                  <c:v>14.14369542</c:v>
                </c:pt>
                <c:pt idx="449">
                  <c:v>14.39998432</c:v>
                </c:pt>
                <c:pt idx="450">
                  <c:v>14.271304969999999</c:v>
                </c:pt>
                <c:pt idx="451">
                  <c:v>14.329279769999999</c:v>
                </c:pt>
                <c:pt idx="452">
                  <c:v>13.322994700000001</c:v>
                </c:pt>
                <c:pt idx="453">
                  <c:v>13.88605776</c:v>
                </c:pt>
                <c:pt idx="454">
                  <c:v>13.844656560000001</c:v>
                </c:pt>
                <c:pt idx="455">
                  <c:v>13.67103058</c:v>
                </c:pt>
                <c:pt idx="456">
                  <c:v>13.065006329999999</c:v>
                </c:pt>
                <c:pt idx="457">
                  <c:v>13.37752644</c:v>
                </c:pt>
                <c:pt idx="458">
                  <c:v>13.32865863</c:v>
                </c:pt>
                <c:pt idx="459">
                  <c:v>13.293561609999999</c:v>
                </c:pt>
                <c:pt idx="460">
                  <c:v>13.3001615</c:v>
                </c:pt>
                <c:pt idx="461">
                  <c:v>13.205317150000001</c:v>
                </c:pt>
                <c:pt idx="462">
                  <c:v>13.776960239999999</c:v>
                </c:pt>
                <c:pt idx="463">
                  <c:v>13.700648149999999</c:v>
                </c:pt>
                <c:pt idx="464">
                  <c:v>13.35710636</c:v>
                </c:pt>
                <c:pt idx="465">
                  <c:v>13.704310939999999</c:v>
                </c:pt>
                <c:pt idx="466">
                  <c:v>13.35182425</c:v>
                </c:pt>
                <c:pt idx="467">
                  <c:v>13.352193209999999</c:v>
                </c:pt>
                <c:pt idx="468">
                  <c:v>13.529035329999999</c:v>
                </c:pt>
                <c:pt idx="469">
                  <c:v>13.44318273</c:v>
                </c:pt>
                <c:pt idx="470">
                  <c:v>13.34395424</c:v>
                </c:pt>
                <c:pt idx="471">
                  <c:v>13.311887690000001</c:v>
                </c:pt>
                <c:pt idx="472">
                  <c:v>13.368268029999999</c:v>
                </c:pt>
                <c:pt idx="473">
                  <c:v>13.362579589999999</c:v>
                </c:pt>
                <c:pt idx="474">
                  <c:v>13.677742350000001</c:v>
                </c:pt>
                <c:pt idx="475">
                  <c:v>13.625319230000001</c:v>
                </c:pt>
                <c:pt idx="476">
                  <c:v>13.379942460000001</c:v>
                </c:pt>
                <c:pt idx="477">
                  <c:v>12.305536719999999</c:v>
                </c:pt>
                <c:pt idx="478">
                  <c:v>13.48185168</c:v>
                </c:pt>
                <c:pt idx="479">
                  <c:v>13.55614739</c:v>
                </c:pt>
                <c:pt idx="480">
                  <c:v>13.35907003</c:v>
                </c:pt>
                <c:pt idx="481">
                  <c:v>13.43543805</c:v>
                </c:pt>
                <c:pt idx="482">
                  <c:v>13.39884296</c:v>
                </c:pt>
                <c:pt idx="483">
                  <c:v>13.48002879</c:v>
                </c:pt>
                <c:pt idx="484">
                  <c:v>13.53560416</c:v>
                </c:pt>
                <c:pt idx="485">
                  <c:v>13.77926246</c:v>
                </c:pt>
                <c:pt idx="486">
                  <c:v>14.16333719</c:v>
                </c:pt>
                <c:pt idx="487">
                  <c:v>14.12886836</c:v>
                </c:pt>
                <c:pt idx="488">
                  <c:v>13.31697402</c:v>
                </c:pt>
                <c:pt idx="489">
                  <c:v>12.86404714</c:v>
                </c:pt>
                <c:pt idx="490">
                  <c:v>13.363886129999999</c:v>
                </c:pt>
                <c:pt idx="491">
                  <c:v>12.856839129999999</c:v>
                </c:pt>
                <c:pt idx="492">
                  <c:v>12.95433207</c:v>
                </c:pt>
                <c:pt idx="493">
                  <c:v>12.80754409</c:v>
                </c:pt>
                <c:pt idx="494">
                  <c:v>13.039841389999999</c:v>
                </c:pt>
                <c:pt idx="495">
                  <c:v>13.34902299</c:v>
                </c:pt>
                <c:pt idx="496">
                  <c:v>13.10540029</c:v>
                </c:pt>
                <c:pt idx="497">
                  <c:v>13.05684417</c:v>
                </c:pt>
                <c:pt idx="498">
                  <c:v>13.234284219999999</c:v>
                </c:pt>
                <c:pt idx="499">
                  <c:v>12.46232262</c:v>
                </c:pt>
                <c:pt idx="500">
                  <c:v>12.44272701</c:v>
                </c:pt>
                <c:pt idx="501">
                  <c:v>12.38734887</c:v>
                </c:pt>
                <c:pt idx="502">
                  <c:v>12.476741199999999</c:v>
                </c:pt>
                <c:pt idx="503">
                  <c:v>12.671711930000001</c:v>
                </c:pt>
                <c:pt idx="504">
                  <c:v>13.23162146</c:v>
                </c:pt>
                <c:pt idx="505">
                  <c:v>13.19027586</c:v>
                </c:pt>
                <c:pt idx="506">
                  <c:v>12.822414930000001</c:v>
                </c:pt>
                <c:pt idx="507">
                  <c:v>12.905448249999999</c:v>
                </c:pt>
                <c:pt idx="508">
                  <c:v>13.151109099999999</c:v>
                </c:pt>
                <c:pt idx="509">
                  <c:v>13.018255160000001</c:v>
                </c:pt>
                <c:pt idx="510">
                  <c:v>13.07014904</c:v>
                </c:pt>
                <c:pt idx="511">
                  <c:v>13.46140477</c:v>
                </c:pt>
                <c:pt idx="512">
                  <c:v>13.48832208</c:v>
                </c:pt>
                <c:pt idx="513">
                  <c:v>13.60378785</c:v>
                </c:pt>
                <c:pt idx="514">
                  <c:v>13.531197929999999</c:v>
                </c:pt>
                <c:pt idx="515">
                  <c:v>13.252588210000001</c:v>
                </c:pt>
                <c:pt idx="516">
                  <c:v>13.97364385</c:v>
                </c:pt>
                <c:pt idx="517">
                  <c:v>13.569767690000001</c:v>
                </c:pt>
                <c:pt idx="518">
                  <c:v>13.61903891</c:v>
                </c:pt>
                <c:pt idx="519">
                  <c:v>13.370561009999999</c:v>
                </c:pt>
                <c:pt idx="520">
                  <c:v>13.3066741</c:v>
                </c:pt>
                <c:pt idx="521">
                  <c:v>13.99490101</c:v>
                </c:pt>
                <c:pt idx="522">
                  <c:v>14.288324749999999</c:v>
                </c:pt>
                <c:pt idx="523">
                  <c:v>13.98112766</c:v>
                </c:pt>
                <c:pt idx="524">
                  <c:v>13.95688361</c:v>
                </c:pt>
                <c:pt idx="525">
                  <c:v>12.939138610000001</c:v>
                </c:pt>
                <c:pt idx="526">
                  <c:v>13.913836939999999</c:v>
                </c:pt>
                <c:pt idx="527">
                  <c:v>12.76642747</c:v>
                </c:pt>
                <c:pt idx="528">
                  <c:v>12.402910840000001</c:v>
                </c:pt>
                <c:pt idx="529">
                  <c:v>12.36800942</c:v>
                </c:pt>
                <c:pt idx="530">
                  <c:v>12.82379456</c:v>
                </c:pt>
                <c:pt idx="531">
                  <c:v>12.51016385</c:v>
                </c:pt>
                <c:pt idx="532">
                  <c:v>12.56187046</c:v>
                </c:pt>
                <c:pt idx="533">
                  <c:v>13.84185007</c:v>
                </c:pt>
                <c:pt idx="534">
                  <c:v>13.08534409</c:v>
                </c:pt>
                <c:pt idx="535">
                  <c:v>13.96662637</c:v>
                </c:pt>
                <c:pt idx="536">
                  <c:v>13.937097209999999</c:v>
                </c:pt>
                <c:pt idx="537">
                  <c:v>13.44134042</c:v>
                </c:pt>
                <c:pt idx="538">
                  <c:v>12.547165440000001</c:v>
                </c:pt>
                <c:pt idx="539">
                  <c:v>12.88549553</c:v>
                </c:pt>
                <c:pt idx="540">
                  <c:v>12.916298680000001</c:v>
                </c:pt>
                <c:pt idx="541">
                  <c:v>13.33178038</c:v>
                </c:pt>
                <c:pt idx="542">
                  <c:v>13.116022389999999</c:v>
                </c:pt>
                <c:pt idx="543">
                  <c:v>13.37051876</c:v>
                </c:pt>
                <c:pt idx="544">
                  <c:v>12.8127435</c:v>
                </c:pt>
                <c:pt idx="545">
                  <c:v>12.83088684</c:v>
                </c:pt>
                <c:pt idx="546">
                  <c:v>13.85849485</c:v>
                </c:pt>
                <c:pt idx="547">
                  <c:v>14.581059809999999</c:v>
                </c:pt>
                <c:pt idx="548">
                  <c:v>14.981171720000001</c:v>
                </c:pt>
                <c:pt idx="549">
                  <c:v>14.94828251</c:v>
                </c:pt>
                <c:pt idx="550">
                  <c:v>14.308858320000001</c:v>
                </c:pt>
                <c:pt idx="551">
                  <c:v>13.82473527</c:v>
                </c:pt>
                <c:pt idx="552">
                  <c:v>14.0973177</c:v>
                </c:pt>
                <c:pt idx="553">
                  <c:v>14.952491650000001</c:v>
                </c:pt>
                <c:pt idx="554">
                  <c:v>14.63035505</c:v>
                </c:pt>
                <c:pt idx="555">
                  <c:v>14.57246817</c:v>
                </c:pt>
                <c:pt idx="556">
                  <c:v>14.018676900000001</c:v>
                </c:pt>
                <c:pt idx="557">
                  <c:v>14.233027399999999</c:v>
                </c:pt>
                <c:pt idx="558">
                  <c:v>14.498912199999999</c:v>
                </c:pt>
                <c:pt idx="559">
                  <c:v>13.884867290000001</c:v>
                </c:pt>
                <c:pt idx="560">
                  <c:v>14.10246193</c:v>
                </c:pt>
                <c:pt idx="561">
                  <c:v>13.79069011</c:v>
                </c:pt>
                <c:pt idx="562">
                  <c:v>13.79137528</c:v>
                </c:pt>
                <c:pt idx="563">
                  <c:v>13.883736799999999</c:v>
                </c:pt>
                <c:pt idx="564">
                  <c:v>14.08600863</c:v>
                </c:pt>
                <c:pt idx="565">
                  <c:v>14.0898743</c:v>
                </c:pt>
                <c:pt idx="566">
                  <c:v>13.26554359</c:v>
                </c:pt>
                <c:pt idx="567">
                  <c:v>14.923816609999999</c:v>
                </c:pt>
                <c:pt idx="568">
                  <c:v>15.38127499</c:v>
                </c:pt>
                <c:pt idx="569">
                  <c:v>13.56875256</c:v>
                </c:pt>
                <c:pt idx="570">
                  <c:v>13.90055072</c:v>
                </c:pt>
                <c:pt idx="571">
                  <c:v>14.31630805</c:v>
                </c:pt>
                <c:pt idx="572">
                  <c:v>14.341172869999999</c:v>
                </c:pt>
                <c:pt idx="573">
                  <c:v>14.167355669999999</c:v>
                </c:pt>
                <c:pt idx="574">
                  <c:v>14.37280925</c:v>
                </c:pt>
                <c:pt idx="575">
                  <c:v>14.26502077</c:v>
                </c:pt>
                <c:pt idx="576">
                  <c:v>14.412320530000001</c:v>
                </c:pt>
                <c:pt idx="577">
                  <c:v>14.39552396</c:v>
                </c:pt>
                <c:pt idx="578">
                  <c:v>14.219359409999999</c:v>
                </c:pt>
                <c:pt idx="579">
                  <c:v>14.56102454</c:v>
                </c:pt>
                <c:pt idx="580">
                  <c:v>14.38247505</c:v>
                </c:pt>
                <c:pt idx="581">
                  <c:v>13.95008719</c:v>
                </c:pt>
                <c:pt idx="582">
                  <c:v>14.38225087</c:v>
                </c:pt>
                <c:pt idx="583">
                  <c:v>14.317498840000001</c:v>
                </c:pt>
                <c:pt idx="584">
                  <c:v>14.458227689999999</c:v>
                </c:pt>
                <c:pt idx="585">
                  <c:v>14.28793872</c:v>
                </c:pt>
                <c:pt idx="586">
                  <c:v>14.63757126</c:v>
                </c:pt>
                <c:pt idx="587">
                  <c:v>14.055746859999999</c:v>
                </c:pt>
                <c:pt idx="588">
                  <c:v>13.401091839999999</c:v>
                </c:pt>
                <c:pt idx="589">
                  <c:v>13.64414938</c:v>
                </c:pt>
                <c:pt idx="590">
                  <c:v>14.487607000000001</c:v>
                </c:pt>
                <c:pt idx="591">
                  <c:v>13.657471559999999</c:v>
                </c:pt>
                <c:pt idx="592">
                  <c:v>14.907381669999999</c:v>
                </c:pt>
                <c:pt idx="593">
                  <c:v>14.82423039</c:v>
                </c:pt>
                <c:pt idx="594">
                  <c:v>15.03698625</c:v>
                </c:pt>
                <c:pt idx="595">
                  <c:v>13.62794759</c:v>
                </c:pt>
                <c:pt idx="596">
                  <c:v>13.065069250000001</c:v>
                </c:pt>
                <c:pt idx="597">
                  <c:v>13.146848220000001</c:v>
                </c:pt>
                <c:pt idx="598">
                  <c:v>13.195428590000001</c:v>
                </c:pt>
                <c:pt idx="599">
                  <c:v>12.98179142</c:v>
                </c:pt>
                <c:pt idx="600">
                  <c:v>12.645754869999999</c:v>
                </c:pt>
                <c:pt idx="601">
                  <c:v>12.93890983</c:v>
                </c:pt>
                <c:pt idx="602">
                  <c:v>13.06680017</c:v>
                </c:pt>
                <c:pt idx="603">
                  <c:v>13.10590092</c:v>
                </c:pt>
                <c:pt idx="604">
                  <c:v>12.899383690000001</c:v>
                </c:pt>
                <c:pt idx="605">
                  <c:v>12.753640860000001</c:v>
                </c:pt>
                <c:pt idx="606">
                  <c:v>12.92807425</c:v>
                </c:pt>
                <c:pt idx="607">
                  <c:v>13.198665930000001</c:v>
                </c:pt>
                <c:pt idx="608">
                  <c:v>13.58714679</c:v>
                </c:pt>
                <c:pt idx="609">
                  <c:v>13.325278259999999</c:v>
                </c:pt>
                <c:pt idx="610">
                  <c:v>13.164710360000001</c:v>
                </c:pt>
                <c:pt idx="611">
                  <c:v>13.1099503</c:v>
                </c:pt>
                <c:pt idx="612">
                  <c:v>13.56485107</c:v>
                </c:pt>
                <c:pt idx="613">
                  <c:v>13.379338560000001</c:v>
                </c:pt>
                <c:pt idx="614">
                  <c:v>13.96390815</c:v>
                </c:pt>
                <c:pt idx="615">
                  <c:v>13.99599546</c:v>
                </c:pt>
                <c:pt idx="616">
                  <c:v>13.38528588</c:v>
                </c:pt>
                <c:pt idx="617">
                  <c:v>13.13234686</c:v>
                </c:pt>
                <c:pt idx="618">
                  <c:v>14.21887265</c:v>
                </c:pt>
                <c:pt idx="619">
                  <c:v>13.941104879999999</c:v>
                </c:pt>
                <c:pt idx="620">
                  <c:v>14.293520819999999</c:v>
                </c:pt>
                <c:pt idx="621">
                  <c:v>14.19597755</c:v>
                </c:pt>
                <c:pt idx="622">
                  <c:v>13.95782981</c:v>
                </c:pt>
                <c:pt idx="623">
                  <c:v>14.09402455</c:v>
                </c:pt>
                <c:pt idx="624">
                  <c:v>14.222637840000001</c:v>
                </c:pt>
                <c:pt idx="625">
                  <c:v>14.25950576</c:v>
                </c:pt>
                <c:pt idx="626">
                  <c:v>14.27741584</c:v>
                </c:pt>
                <c:pt idx="627">
                  <c:v>14.04558265</c:v>
                </c:pt>
                <c:pt idx="628">
                  <c:v>14.545542510000001</c:v>
                </c:pt>
                <c:pt idx="629">
                  <c:v>14.33027856</c:v>
                </c:pt>
                <c:pt idx="630">
                  <c:v>14.855029439999999</c:v>
                </c:pt>
                <c:pt idx="631">
                  <c:v>14.673058230000001</c:v>
                </c:pt>
                <c:pt idx="632">
                  <c:v>14.79658927</c:v>
                </c:pt>
                <c:pt idx="633">
                  <c:v>14.674797460000001</c:v>
                </c:pt>
                <c:pt idx="634">
                  <c:v>14.773401249999999</c:v>
                </c:pt>
                <c:pt idx="635">
                  <c:v>14.8156608</c:v>
                </c:pt>
                <c:pt idx="636">
                  <c:v>14.50767976</c:v>
                </c:pt>
                <c:pt idx="637">
                  <c:v>14.87137862</c:v>
                </c:pt>
                <c:pt idx="638">
                  <c:v>14.88250349</c:v>
                </c:pt>
                <c:pt idx="639">
                  <c:v>14.80806624</c:v>
                </c:pt>
                <c:pt idx="640">
                  <c:v>14.07285662</c:v>
                </c:pt>
                <c:pt idx="641">
                  <c:v>13.719935169999999</c:v>
                </c:pt>
                <c:pt idx="642">
                  <c:v>13.667983230000001</c:v>
                </c:pt>
                <c:pt idx="643">
                  <c:v>13.40610685</c:v>
                </c:pt>
                <c:pt idx="644">
                  <c:v>13.55418225</c:v>
                </c:pt>
                <c:pt idx="645">
                  <c:v>13.63358914</c:v>
                </c:pt>
                <c:pt idx="646">
                  <c:v>13.554739980000001</c:v>
                </c:pt>
                <c:pt idx="647">
                  <c:v>13.661533929999999</c:v>
                </c:pt>
                <c:pt idx="648">
                  <c:v>13.62646217</c:v>
                </c:pt>
                <c:pt idx="649">
                  <c:v>13.21838936</c:v>
                </c:pt>
                <c:pt idx="650">
                  <c:v>13.359195679999999</c:v>
                </c:pt>
                <c:pt idx="651">
                  <c:v>13.484790889999999</c:v>
                </c:pt>
                <c:pt idx="652">
                  <c:v>13.47305119</c:v>
                </c:pt>
                <c:pt idx="653">
                  <c:v>13.428396100000001</c:v>
                </c:pt>
                <c:pt idx="654">
                  <c:v>14.161295109999999</c:v>
                </c:pt>
                <c:pt idx="655">
                  <c:v>13.794032440000001</c:v>
                </c:pt>
                <c:pt idx="656">
                  <c:v>13.906576230000001</c:v>
                </c:pt>
                <c:pt idx="657">
                  <c:v>13.64428453</c:v>
                </c:pt>
                <c:pt idx="658">
                  <c:v>13.82736098</c:v>
                </c:pt>
                <c:pt idx="659">
                  <c:v>13.779755379999999</c:v>
                </c:pt>
                <c:pt idx="660">
                  <c:v>14.005276309999999</c:v>
                </c:pt>
                <c:pt idx="661">
                  <c:v>13.90247042</c:v>
                </c:pt>
                <c:pt idx="662">
                  <c:v>13.83949041</c:v>
                </c:pt>
                <c:pt idx="663">
                  <c:v>14.22095749</c:v>
                </c:pt>
                <c:pt idx="664">
                  <c:v>13.827162700000001</c:v>
                </c:pt>
                <c:pt idx="665">
                  <c:v>13.809528609999999</c:v>
                </c:pt>
                <c:pt idx="666">
                  <c:v>13.76149921</c:v>
                </c:pt>
                <c:pt idx="667">
                  <c:v>14.798182929999999</c:v>
                </c:pt>
                <c:pt idx="668">
                  <c:v>13.758226369999999</c:v>
                </c:pt>
                <c:pt idx="669">
                  <c:v>14.58650637</c:v>
                </c:pt>
                <c:pt idx="670">
                  <c:v>14.484679509999999</c:v>
                </c:pt>
                <c:pt idx="671">
                  <c:v>14.53300183</c:v>
                </c:pt>
                <c:pt idx="672">
                  <c:v>14.49965701</c:v>
                </c:pt>
                <c:pt idx="673">
                  <c:v>14.95648974</c:v>
                </c:pt>
                <c:pt idx="674">
                  <c:v>14.76916832</c:v>
                </c:pt>
                <c:pt idx="675">
                  <c:v>14.96847298</c:v>
                </c:pt>
                <c:pt idx="676">
                  <c:v>14.5643514</c:v>
                </c:pt>
                <c:pt idx="677">
                  <c:v>14.53434787</c:v>
                </c:pt>
                <c:pt idx="678">
                  <c:v>13.50830779</c:v>
                </c:pt>
                <c:pt idx="679">
                  <c:v>14.10885066</c:v>
                </c:pt>
                <c:pt idx="680">
                  <c:v>14.575939760000001</c:v>
                </c:pt>
                <c:pt idx="681">
                  <c:v>14.62683947</c:v>
                </c:pt>
                <c:pt idx="682">
                  <c:v>14.55159864</c:v>
                </c:pt>
                <c:pt idx="683">
                  <c:v>14.495197109999999</c:v>
                </c:pt>
                <c:pt idx="684">
                  <c:v>14.490555479999999</c:v>
                </c:pt>
                <c:pt idx="685">
                  <c:v>14.5957492</c:v>
                </c:pt>
                <c:pt idx="686">
                  <c:v>14.58012377</c:v>
                </c:pt>
                <c:pt idx="687">
                  <c:v>14.397888630000001</c:v>
                </c:pt>
                <c:pt idx="688">
                  <c:v>13.733622929999999</c:v>
                </c:pt>
                <c:pt idx="689">
                  <c:v>13.99241396</c:v>
                </c:pt>
                <c:pt idx="690">
                  <c:v>13.555671609999999</c:v>
                </c:pt>
                <c:pt idx="691">
                  <c:v>13.617942299999999</c:v>
                </c:pt>
                <c:pt idx="692">
                  <c:v>13.359379300000001</c:v>
                </c:pt>
                <c:pt idx="693">
                  <c:v>13.485161769999999</c:v>
                </c:pt>
                <c:pt idx="694">
                  <c:v>13.46385424</c:v>
                </c:pt>
                <c:pt idx="695">
                  <c:v>13.450484019999999</c:v>
                </c:pt>
                <c:pt idx="696">
                  <c:v>13.716731770000001</c:v>
                </c:pt>
                <c:pt idx="697">
                  <c:v>13.85565081</c:v>
                </c:pt>
                <c:pt idx="698">
                  <c:v>13.549348699999999</c:v>
                </c:pt>
                <c:pt idx="699">
                  <c:v>13.125777579999999</c:v>
                </c:pt>
                <c:pt idx="700">
                  <c:v>13.079264139999999</c:v>
                </c:pt>
                <c:pt idx="701">
                  <c:v>13.478377699999999</c:v>
                </c:pt>
                <c:pt idx="702">
                  <c:v>13.66544899</c:v>
                </c:pt>
                <c:pt idx="703">
                  <c:v>13.57032276</c:v>
                </c:pt>
                <c:pt idx="704">
                  <c:v>13.597149399999999</c:v>
                </c:pt>
                <c:pt idx="705">
                  <c:v>13.47588623</c:v>
                </c:pt>
                <c:pt idx="706">
                  <c:v>13.576062240000001</c:v>
                </c:pt>
                <c:pt idx="707">
                  <c:v>13.57008471</c:v>
                </c:pt>
                <c:pt idx="708">
                  <c:v>13.30583489</c:v>
                </c:pt>
                <c:pt idx="709">
                  <c:v>13.81306755</c:v>
                </c:pt>
                <c:pt idx="710">
                  <c:v>13.55275883</c:v>
                </c:pt>
                <c:pt idx="711">
                  <c:v>13.67167628</c:v>
                </c:pt>
                <c:pt idx="712">
                  <c:v>13.578506340000001</c:v>
                </c:pt>
                <c:pt idx="713">
                  <c:v>13.57327832</c:v>
                </c:pt>
                <c:pt idx="714">
                  <c:v>13.59894057</c:v>
                </c:pt>
                <c:pt idx="715">
                  <c:v>12.780049440000001</c:v>
                </c:pt>
                <c:pt idx="716">
                  <c:v>12.96481298</c:v>
                </c:pt>
                <c:pt idx="717">
                  <c:v>12.885384609999999</c:v>
                </c:pt>
                <c:pt idx="718">
                  <c:v>13.33113801</c:v>
                </c:pt>
                <c:pt idx="719">
                  <c:v>13.93829768</c:v>
                </c:pt>
                <c:pt idx="720">
                  <c:v>13.38814343</c:v>
                </c:pt>
                <c:pt idx="721">
                  <c:v>13.044380159999999</c:v>
                </c:pt>
                <c:pt idx="722">
                  <c:v>12.968110810000001</c:v>
                </c:pt>
                <c:pt idx="723">
                  <c:v>12.661574030000001</c:v>
                </c:pt>
                <c:pt idx="724">
                  <c:v>12.62378528</c:v>
                </c:pt>
                <c:pt idx="725">
                  <c:v>12.38279009</c:v>
                </c:pt>
                <c:pt idx="726">
                  <c:v>12.776548480000001</c:v>
                </c:pt>
                <c:pt idx="727">
                  <c:v>12.59973345</c:v>
                </c:pt>
                <c:pt idx="728">
                  <c:v>12.62767077</c:v>
                </c:pt>
                <c:pt idx="729">
                  <c:v>12.57883503</c:v>
                </c:pt>
                <c:pt idx="730">
                  <c:v>12.59354398</c:v>
                </c:pt>
                <c:pt idx="731">
                  <c:v>12.207455599999999</c:v>
                </c:pt>
                <c:pt idx="732">
                  <c:v>12.44269304</c:v>
                </c:pt>
                <c:pt idx="733">
                  <c:v>12.226594800000001</c:v>
                </c:pt>
                <c:pt idx="734">
                  <c:v>12.21821252</c:v>
                </c:pt>
                <c:pt idx="735">
                  <c:v>12.34639537</c:v>
                </c:pt>
                <c:pt idx="736">
                  <c:v>12.601013740000001</c:v>
                </c:pt>
                <c:pt idx="737">
                  <c:v>12.35568615</c:v>
                </c:pt>
                <c:pt idx="738">
                  <c:v>12.15451118</c:v>
                </c:pt>
                <c:pt idx="739">
                  <c:v>11.996769629999999</c:v>
                </c:pt>
                <c:pt idx="740">
                  <c:v>11.88850409</c:v>
                </c:pt>
                <c:pt idx="741">
                  <c:v>12.33416864</c:v>
                </c:pt>
                <c:pt idx="742">
                  <c:v>12.26482773</c:v>
                </c:pt>
                <c:pt idx="743">
                  <c:v>12.653257099999999</c:v>
                </c:pt>
                <c:pt idx="744">
                  <c:v>12.32027983</c:v>
                </c:pt>
                <c:pt idx="745">
                  <c:v>12.44488651</c:v>
                </c:pt>
                <c:pt idx="746">
                  <c:v>12.497564560000001</c:v>
                </c:pt>
                <c:pt idx="747">
                  <c:v>12.429752239999999</c:v>
                </c:pt>
                <c:pt idx="748">
                  <c:v>12.303845470000001</c:v>
                </c:pt>
                <c:pt idx="749">
                  <c:v>12.25724132</c:v>
                </c:pt>
                <c:pt idx="750">
                  <c:v>12.3527393</c:v>
                </c:pt>
                <c:pt idx="751">
                  <c:v>12.156478959999999</c:v>
                </c:pt>
                <c:pt idx="752">
                  <c:v>12.327187869999999</c:v>
                </c:pt>
                <c:pt idx="753">
                  <c:v>12.22177677</c:v>
                </c:pt>
                <c:pt idx="754">
                  <c:v>12.27687087</c:v>
                </c:pt>
                <c:pt idx="755">
                  <c:v>12.11292452</c:v>
                </c:pt>
                <c:pt idx="756">
                  <c:v>12.15088173</c:v>
                </c:pt>
                <c:pt idx="757">
                  <c:v>12.96355898</c:v>
                </c:pt>
                <c:pt idx="758">
                  <c:v>12.42040733</c:v>
                </c:pt>
                <c:pt idx="759">
                  <c:v>12.82248611</c:v>
                </c:pt>
                <c:pt idx="760">
                  <c:v>13.0771617</c:v>
                </c:pt>
                <c:pt idx="761">
                  <c:v>12.41625638</c:v>
                </c:pt>
                <c:pt idx="762">
                  <c:v>12.77623824</c:v>
                </c:pt>
                <c:pt idx="763">
                  <c:v>13.28240781</c:v>
                </c:pt>
                <c:pt idx="764">
                  <c:v>13.36762646</c:v>
                </c:pt>
                <c:pt idx="765">
                  <c:v>13.23598947</c:v>
                </c:pt>
                <c:pt idx="766">
                  <c:v>13.220614039999999</c:v>
                </c:pt>
                <c:pt idx="767">
                  <c:v>13.347988369999999</c:v>
                </c:pt>
                <c:pt idx="768">
                  <c:v>13.242259580000001</c:v>
                </c:pt>
                <c:pt idx="769">
                  <c:v>13.357570259999999</c:v>
                </c:pt>
                <c:pt idx="770">
                  <c:v>13.27610082</c:v>
                </c:pt>
                <c:pt idx="771">
                  <c:v>12.94207228</c:v>
                </c:pt>
                <c:pt idx="772">
                  <c:v>12.93824042</c:v>
                </c:pt>
                <c:pt idx="773">
                  <c:v>13.22370782</c:v>
                </c:pt>
                <c:pt idx="774">
                  <c:v>13.206980310000001</c:v>
                </c:pt>
                <c:pt idx="775">
                  <c:v>13.60607772</c:v>
                </c:pt>
                <c:pt idx="776">
                  <c:v>13.399431140000001</c:v>
                </c:pt>
                <c:pt idx="777">
                  <c:v>13.08902176</c:v>
                </c:pt>
                <c:pt idx="778">
                  <c:v>12.992648559999999</c:v>
                </c:pt>
                <c:pt idx="779">
                  <c:v>12.72910029</c:v>
                </c:pt>
                <c:pt idx="780">
                  <c:v>13.043310529999999</c:v>
                </c:pt>
                <c:pt idx="781">
                  <c:v>13.04022149</c:v>
                </c:pt>
                <c:pt idx="782">
                  <c:v>12.944791710000001</c:v>
                </c:pt>
                <c:pt idx="783">
                  <c:v>12.95285015</c:v>
                </c:pt>
                <c:pt idx="784">
                  <c:v>13.077821500000001</c:v>
                </c:pt>
                <c:pt idx="785">
                  <c:v>13.097689069999999</c:v>
                </c:pt>
                <c:pt idx="786">
                  <c:v>13.08416969</c:v>
                </c:pt>
                <c:pt idx="787">
                  <c:v>12.75802521</c:v>
                </c:pt>
                <c:pt idx="788">
                  <c:v>13.030714</c:v>
                </c:pt>
                <c:pt idx="789">
                  <c:v>13.01422374</c:v>
                </c:pt>
                <c:pt idx="790">
                  <c:v>13.015193630000001</c:v>
                </c:pt>
                <c:pt idx="791">
                  <c:v>13.14749175</c:v>
                </c:pt>
                <c:pt idx="792">
                  <c:v>12.958536799999999</c:v>
                </c:pt>
                <c:pt idx="793">
                  <c:v>13.01444815</c:v>
                </c:pt>
                <c:pt idx="794">
                  <c:v>12.927286759999999</c:v>
                </c:pt>
                <c:pt idx="795">
                  <c:v>13.13130063</c:v>
                </c:pt>
                <c:pt idx="796">
                  <c:v>13.247492810000001</c:v>
                </c:pt>
                <c:pt idx="797">
                  <c:v>13.22301502</c:v>
                </c:pt>
                <c:pt idx="798">
                  <c:v>13.22429092</c:v>
                </c:pt>
                <c:pt idx="799">
                  <c:v>13.129858860000001</c:v>
                </c:pt>
                <c:pt idx="800">
                  <c:v>13.009079809999999</c:v>
                </c:pt>
                <c:pt idx="801">
                  <c:v>13.42761731</c:v>
                </c:pt>
                <c:pt idx="802">
                  <c:v>13.64906251</c:v>
                </c:pt>
                <c:pt idx="803">
                  <c:v>13.98226419</c:v>
                </c:pt>
                <c:pt idx="804">
                  <c:v>13.85118207</c:v>
                </c:pt>
                <c:pt idx="805">
                  <c:v>14.03403406</c:v>
                </c:pt>
                <c:pt idx="806">
                  <c:v>14.00012188</c:v>
                </c:pt>
                <c:pt idx="807">
                  <c:v>13.782446370000001</c:v>
                </c:pt>
                <c:pt idx="808">
                  <c:v>13.515018599999999</c:v>
                </c:pt>
                <c:pt idx="809">
                  <c:v>13.43345671</c:v>
                </c:pt>
                <c:pt idx="810">
                  <c:v>13.228486240000001</c:v>
                </c:pt>
                <c:pt idx="811">
                  <c:v>13.794632160000001</c:v>
                </c:pt>
                <c:pt idx="812">
                  <c:v>14.067341470000001</c:v>
                </c:pt>
                <c:pt idx="813">
                  <c:v>13.11693485</c:v>
                </c:pt>
                <c:pt idx="814">
                  <c:v>13.232923639999999</c:v>
                </c:pt>
                <c:pt idx="815">
                  <c:v>13.26370681</c:v>
                </c:pt>
                <c:pt idx="816">
                  <c:v>13.28177496</c:v>
                </c:pt>
                <c:pt idx="817">
                  <c:v>13.40375942</c:v>
                </c:pt>
                <c:pt idx="818">
                  <c:v>13.47745668</c:v>
                </c:pt>
                <c:pt idx="819">
                  <c:v>13.47888927</c:v>
                </c:pt>
                <c:pt idx="820">
                  <c:v>13.435186209999999</c:v>
                </c:pt>
                <c:pt idx="821">
                  <c:v>13.92184561</c:v>
                </c:pt>
                <c:pt idx="822">
                  <c:v>13.949025539999999</c:v>
                </c:pt>
                <c:pt idx="823">
                  <c:v>14.65771765</c:v>
                </c:pt>
                <c:pt idx="824">
                  <c:v>14.06250343</c:v>
                </c:pt>
                <c:pt idx="825">
                  <c:v>13.89816733</c:v>
                </c:pt>
                <c:pt idx="826">
                  <c:v>13.940543099999999</c:v>
                </c:pt>
                <c:pt idx="827">
                  <c:v>14.47080652</c:v>
                </c:pt>
                <c:pt idx="828">
                  <c:v>14.024540930000001</c:v>
                </c:pt>
                <c:pt idx="829">
                  <c:v>14.34906629</c:v>
                </c:pt>
                <c:pt idx="830">
                  <c:v>14.41988885</c:v>
                </c:pt>
                <c:pt idx="831">
                  <c:v>14.40748524</c:v>
                </c:pt>
                <c:pt idx="832">
                  <c:v>14.36776001</c:v>
                </c:pt>
                <c:pt idx="833">
                  <c:v>14.342652190000001</c:v>
                </c:pt>
                <c:pt idx="834">
                  <c:v>14.34693627</c:v>
                </c:pt>
                <c:pt idx="835">
                  <c:v>14.305078849999999</c:v>
                </c:pt>
                <c:pt idx="836">
                  <c:v>14.11305344</c:v>
                </c:pt>
                <c:pt idx="837">
                  <c:v>14.36597413</c:v>
                </c:pt>
                <c:pt idx="838">
                  <c:v>14.07518351</c:v>
                </c:pt>
                <c:pt idx="839">
                  <c:v>14.101637849999999</c:v>
                </c:pt>
                <c:pt idx="840">
                  <c:v>14.194051290000001</c:v>
                </c:pt>
                <c:pt idx="841">
                  <c:v>14.14915191</c:v>
                </c:pt>
                <c:pt idx="842">
                  <c:v>14.17374214</c:v>
                </c:pt>
                <c:pt idx="843">
                  <c:v>14.15564775</c:v>
                </c:pt>
                <c:pt idx="844">
                  <c:v>14.02993708</c:v>
                </c:pt>
                <c:pt idx="845">
                  <c:v>13.923871630000001</c:v>
                </c:pt>
                <c:pt idx="846">
                  <c:v>13.958690349999999</c:v>
                </c:pt>
                <c:pt idx="847">
                  <c:v>13.87904286</c:v>
                </c:pt>
                <c:pt idx="848">
                  <c:v>13.898571029999999</c:v>
                </c:pt>
                <c:pt idx="849">
                  <c:v>14.097063690000001</c:v>
                </c:pt>
                <c:pt idx="850">
                  <c:v>14.198340269999999</c:v>
                </c:pt>
                <c:pt idx="851">
                  <c:v>14.28301708</c:v>
                </c:pt>
                <c:pt idx="852">
                  <c:v>14.22934674</c:v>
                </c:pt>
                <c:pt idx="853">
                  <c:v>14.128252850000001</c:v>
                </c:pt>
                <c:pt idx="854">
                  <c:v>13.99335486</c:v>
                </c:pt>
                <c:pt idx="855">
                  <c:v>14.06373552</c:v>
                </c:pt>
                <c:pt idx="856">
                  <c:v>14.173195509999999</c:v>
                </c:pt>
                <c:pt idx="857">
                  <c:v>14.26751698</c:v>
                </c:pt>
                <c:pt idx="858">
                  <c:v>14.18604742</c:v>
                </c:pt>
                <c:pt idx="859">
                  <c:v>14.13339921</c:v>
                </c:pt>
                <c:pt idx="860">
                  <c:v>14.115835799999999</c:v>
                </c:pt>
                <c:pt idx="861">
                  <c:v>14.22167482</c:v>
                </c:pt>
                <c:pt idx="862">
                  <c:v>14.10788024</c:v>
                </c:pt>
                <c:pt idx="863">
                  <c:v>14.187280729999999</c:v>
                </c:pt>
                <c:pt idx="864">
                  <c:v>14.338228409999999</c:v>
                </c:pt>
                <c:pt idx="865">
                  <c:v>14.53199948</c:v>
                </c:pt>
                <c:pt idx="866">
                  <c:v>14.49115976</c:v>
                </c:pt>
                <c:pt idx="867">
                  <c:v>14.98994349</c:v>
                </c:pt>
                <c:pt idx="868">
                  <c:v>14.489028530000001</c:v>
                </c:pt>
                <c:pt idx="869">
                  <c:v>14.715989159999999</c:v>
                </c:pt>
                <c:pt idx="870">
                  <c:v>13.988896499999999</c:v>
                </c:pt>
                <c:pt idx="871">
                  <c:v>13.939613550000001</c:v>
                </c:pt>
                <c:pt idx="872">
                  <c:v>14.61405809</c:v>
                </c:pt>
                <c:pt idx="873">
                  <c:v>14.594940920000001</c:v>
                </c:pt>
                <c:pt idx="874">
                  <c:v>14.152137979999999</c:v>
                </c:pt>
                <c:pt idx="875">
                  <c:v>14.19139599</c:v>
                </c:pt>
                <c:pt idx="876">
                  <c:v>13.948161799999999</c:v>
                </c:pt>
                <c:pt idx="877">
                  <c:v>14.34727887</c:v>
                </c:pt>
                <c:pt idx="878">
                  <c:v>14.144917510000001</c:v>
                </c:pt>
                <c:pt idx="879">
                  <c:v>14.207794120000001</c:v>
                </c:pt>
                <c:pt idx="880">
                  <c:v>14.226130680000001</c:v>
                </c:pt>
                <c:pt idx="881">
                  <c:v>14.476647979999999</c:v>
                </c:pt>
                <c:pt idx="882">
                  <c:v>14.314337780000001</c:v>
                </c:pt>
                <c:pt idx="883">
                  <c:v>13.756959520000001</c:v>
                </c:pt>
                <c:pt idx="884">
                  <c:v>13.92221505</c:v>
                </c:pt>
                <c:pt idx="885">
                  <c:v>15.08930953</c:v>
                </c:pt>
                <c:pt idx="886">
                  <c:v>14.63832983</c:v>
                </c:pt>
                <c:pt idx="887">
                  <c:v>14.58245295</c:v>
                </c:pt>
                <c:pt idx="888">
                  <c:v>15.23735289</c:v>
                </c:pt>
                <c:pt idx="889">
                  <c:v>14.604837740000001</c:v>
                </c:pt>
                <c:pt idx="890">
                  <c:v>14.76062524</c:v>
                </c:pt>
                <c:pt idx="891">
                  <c:v>15.00971449</c:v>
                </c:pt>
                <c:pt idx="892">
                  <c:v>15.16780277</c:v>
                </c:pt>
                <c:pt idx="893">
                  <c:v>15.02038387</c:v>
                </c:pt>
                <c:pt idx="894">
                  <c:v>15.03355809</c:v>
                </c:pt>
                <c:pt idx="895">
                  <c:v>15.035774249999999</c:v>
                </c:pt>
                <c:pt idx="896">
                  <c:v>15.007028330000001</c:v>
                </c:pt>
                <c:pt idx="897">
                  <c:v>15.025281469999999</c:v>
                </c:pt>
                <c:pt idx="898">
                  <c:v>14.612251150000001</c:v>
                </c:pt>
                <c:pt idx="899">
                  <c:v>14.667043339999999</c:v>
                </c:pt>
                <c:pt idx="900">
                  <c:v>14.590864030000001</c:v>
                </c:pt>
                <c:pt idx="901">
                  <c:v>14.9236612</c:v>
                </c:pt>
                <c:pt idx="902">
                  <c:v>15.022298879999999</c:v>
                </c:pt>
                <c:pt idx="903">
                  <c:v>14.59371187</c:v>
                </c:pt>
                <c:pt idx="904">
                  <c:v>14.59505691</c:v>
                </c:pt>
                <c:pt idx="905">
                  <c:v>14.81701535</c:v>
                </c:pt>
                <c:pt idx="906">
                  <c:v>15.02595196</c:v>
                </c:pt>
                <c:pt idx="907">
                  <c:v>13.857871790000001</c:v>
                </c:pt>
                <c:pt idx="908">
                  <c:v>14.142359000000001</c:v>
                </c:pt>
                <c:pt idx="909">
                  <c:v>14.793057810000001</c:v>
                </c:pt>
                <c:pt idx="910">
                  <c:v>14.60475065</c:v>
                </c:pt>
                <c:pt idx="911">
                  <c:v>14.61096667</c:v>
                </c:pt>
                <c:pt idx="912">
                  <c:v>14.94222517</c:v>
                </c:pt>
                <c:pt idx="913">
                  <c:v>14.958528210000001</c:v>
                </c:pt>
                <c:pt idx="914">
                  <c:v>15.02218592</c:v>
                </c:pt>
                <c:pt idx="915">
                  <c:v>14.958925430000001</c:v>
                </c:pt>
                <c:pt idx="916">
                  <c:v>15.064671880000001</c:v>
                </c:pt>
                <c:pt idx="917">
                  <c:v>13.59858006</c:v>
                </c:pt>
                <c:pt idx="918">
                  <c:v>13.62795562</c:v>
                </c:pt>
                <c:pt idx="919">
                  <c:v>13.56525134</c:v>
                </c:pt>
                <c:pt idx="920">
                  <c:v>14.239981950000001</c:v>
                </c:pt>
                <c:pt idx="921">
                  <c:v>13.816389060000001</c:v>
                </c:pt>
                <c:pt idx="922">
                  <c:v>13.596102070000001</c:v>
                </c:pt>
                <c:pt idx="923">
                  <c:v>14.20529681</c:v>
                </c:pt>
                <c:pt idx="924">
                  <c:v>15.033606799999999</c:v>
                </c:pt>
                <c:pt idx="925">
                  <c:v>15.11008749</c:v>
                </c:pt>
                <c:pt idx="926">
                  <c:v>15.005662060000001</c:v>
                </c:pt>
                <c:pt idx="927">
                  <c:v>14.990437379999999</c:v>
                </c:pt>
                <c:pt idx="928">
                  <c:v>15.025794149999999</c:v>
                </c:pt>
                <c:pt idx="929">
                  <c:v>15.03899464</c:v>
                </c:pt>
                <c:pt idx="930">
                  <c:v>15.07249857</c:v>
                </c:pt>
                <c:pt idx="931">
                  <c:v>15.039323700000001</c:v>
                </c:pt>
                <c:pt idx="932">
                  <c:v>13.57253581</c:v>
                </c:pt>
                <c:pt idx="933">
                  <c:v>13.657911929999999</c:v>
                </c:pt>
                <c:pt idx="934">
                  <c:v>15.06996882</c:v>
                </c:pt>
                <c:pt idx="935">
                  <c:v>15.062210459999999</c:v>
                </c:pt>
                <c:pt idx="936">
                  <c:v>15.032528320000001</c:v>
                </c:pt>
                <c:pt idx="937">
                  <c:v>15.051743050000001</c:v>
                </c:pt>
                <c:pt idx="938">
                  <c:v>14.95832519</c:v>
                </c:pt>
                <c:pt idx="939">
                  <c:v>13.445766819999999</c:v>
                </c:pt>
                <c:pt idx="940">
                  <c:v>14.18571918</c:v>
                </c:pt>
                <c:pt idx="941">
                  <c:v>13.30320609</c:v>
                </c:pt>
                <c:pt idx="942">
                  <c:v>13.33678503</c:v>
                </c:pt>
                <c:pt idx="943">
                  <c:v>13.68244582</c:v>
                </c:pt>
                <c:pt idx="944">
                  <c:v>13.737328</c:v>
                </c:pt>
                <c:pt idx="945">
                  <c:v>13.68559746</c:v>
                </c:pt>
                <c:pt idx="946">
                  <c:v>13.682841809999999</c:v>
                </c:pt>
                <c:pt idx="947">
                  <c:v>13.74637396</c:v>
                </c:pt>
                <c:pt idx="948">
                  <c:v>13.711335719999999</c:v>
                </c:pt>
                <c:pt idx="949">
                  <c:v>14.97313505</c:v>
                </c:pt>
                <c:pt idx="950">
                  <c:v>14.39895426</c:v>
                </c:pt>
                <c:pt idx="951">
                  <c:v>13.363701499999999</c:v>
                </c:pt>
                <c:pt idx="952">
                  <c:v>13.356187350000001</c:v>
                </c:pt>
                <c:pt idx="953">
                  <c:v>13.30616489</c:v>
                </c:pt>
                <c:pt idx="954">
                  <c:v>13.290221839999999</c:v>
                </c:pt>
                <c:pt idx="955">
                  <c:v>13.294787579999999</c:v>
                </c:pt>
                <c:pt idx="956">
                  <c:v>13.202942119999999</c:v>
                </c:pt>
                <c:pt idx="957">
                  <c:v>13.3085468</c:v>
                </c:pt>
                <c:pt idx="958">
                  <c:v>13.292725920000001</c:v>
                </c:pt>
                <c:pt idx="959">
                  <c:v>13.317064569999999</c:v>
                </c:pt>
                <c:pt idx="960">
                  <c:v>12.972577749999999</c:v>
                </c:pt>
                <c:pt idx="961">
                  <c:v>12.84419686</c:v>
                </c:pt>
                <c:pt idx="962">
                  <c:v>12.88379771</c:v>
                </c:pt>
                <c:pt idx="963">
                  <c:v>13.17709037</c:v>
                </c:pt>
                <c:pt idx="964">
                  <c:v>13.427945380000001</c:v>
                </c:pt>
                <c:pt idx="965">
                  <c:v>13.533950620000001</c:v>
                </c:pt>
                <c:pt idx="966">
                  <c:v>13.62816237</c:v>
                </c:pt>
                <c:pt idx="967">
                  <c:v>13.31534881</c:v>
                </c:pt>
                <c:pt idx="968">
                  <c:v>13.339865189999999</c:v>
                </c:pt>
                <c:pt idx="969">
                  <c:v>13.29001691</c:v>
                </c:pt>
                <c:pt idx="970">
                  <c:v>13.34577659</c:v>
                </c:pt>
                <c:pt idx="971">
                  <c:v>13.595576790000001</c:v>
                </c:pt>
                <c:pt idx="972">
                  <c:v>13.328568219999999</c:v>
                </c:pt>
                <c:pt idx="973">
                  <c:v>13.41793668</c:v>
                </c:pt>
                <c:pt idx="974">
                  <c:v>13.46192608</c:v>
                </c:pt>
                <c:pt idx="975">
                  <c:v>15.07744581</c:v>
                </c:pt>
                <c:pt idx="976">
                  <c:v>15.02158348</c:v>
                </c:pt>
                <c:pt idx="977">
                  <c:v>15.00393379</c:v>
                </c:pt>
                <c:pt idx="978">
                  <c:v>15.03764144</c:v>
                </c:pt>
                <c:pt idx="979">
                  <c:v>14.59240499</c:v>
                </c:pt>
                <c:pt idx="980">
                  <c:v>15.077291649999999</c:v>
                </c:pt>
                <c:pt idx="981">
                  <c:v>13.862513509999999</c:v>
                </c:pt>
                <c:pt idx="982">
                  <c:v>14.32494988</c:v>
                </c:pt>
                <c:pt idx="983">
                  <c:v>14.158608770000001</c:v>
                </c:pt>
                <c:pt idx="984">
                  <c:v>14.01227063</c:v>
                </c:pt>
                <c:pt idx="985">
                  <c:v>14.23725838</c:v>
                </c:pt>
                <c:pt idx="986">
                  <c:v>14.211100030000001</c:v>
                </c:pt>
                <c:pt idx="987">
                  <c:v>14.22614357</c:v>
                </c:pt>
                <c:pt idx="988">
                  <c:v>14.231866999999999</c:v>
                </c:pt>
                <c:pt idx="989">
                  <c:v>14.193265800000001</c:v>
                </c:pt>
                <c:pt idx="990">
                  <c:v>14.06354331</c:v>
                </c:pt>
                <c:pt idx="991">
                  <c:v>14.23827161</c:v>
                </c:pt>
                <c:pt idx="992">
                  <c:v>14.19893794</c:v>
                </c:pt>
                <c:pt idx="993">
                  <c:v>15.041797880000001</c:v>
                </c:pt>
                <c:pt idx="994">
                  <c:v>14.64684645</c:v>
                </c:pt>
                <c:pt idx="995">
                  <c:v>15.04832577</c:v>
                </c:pt>
                <c:pt idx="996">
                  <c:v>15.044194879999999</c:v>
                </c:pt>
                <c:pt idx="997">
                  <c:v>15.040919840000001</c:v>
                </c:pt>
                <c:pt idx="998">
                  <c:v>15.17258661</c:v>
                </c:pt>
                <c:pt idx="999">
                  <c:v>15.320156170000001</c:v>
                </c:pt>
                <c:pt idx="1000">
                  <c:v>15.00903108</c:v>
                </c:pt>
                <c:pt idx="1001">
                  <c:v>15.063228280000001</c:v>
                </c:pt>
                <c:pt idx="1002">
                  <c:v>15.135867230000001</c:v>
                </c:pt>
                <c:pt idx="1003">
                  <c:v>13.342268219999999</c:v>
                </c:pt>
                <c:pt idx="1004">
                  <c:v>13.66008098</c:v>
                </c:pt>
                <c:pt idx="1005">
                  <c:v>14.17169093</c:v>
                </c:pt>
                <c:pt idx="1006">
                  <c:v>14.986267789999999</c:v>
                </c:pt>
                <c:pt idx="1007">
                  <c:v>15.11356509</c:v>
                </c:pt>
                <c:pt idx="1008">
                  <c:v>15.09785838</c:v>
                </c:pt>
                <c:pt idx="1009">
                  <c:v>14.322576829999999</c:v>
                </c:pt>
                <c:pt idx="1010">
                  <c:v>15.13331281</c:v>
                </c:pt>
                <c:pt idx="1011">
                  <c:v>14.977846319999999</c:v>
                </c:pt>
                <c:pt idx="1012">
                  <c:v>15.01022959</c:v>
                </c:pt>
                <c:pt idx="1013">
                  <c:v>14.4023124</c:v>
                </c:pt>
                <c:pt idx="1014">
                  <c:v>15.10625789</c:v>
                </c:pt>
                <c:pt idx="1015">
                  <c:v>14.85858485</c:v>
                </c:pt>
                <c:pt idx="1016">
                  <c:v>15.01477307</c:v>
                </c:pt>
                <c:pt idx="1017">
                  <c:v>14.905798450000001</c:v>
                </c:pt>
                <c:pt idx="1018">
                  <c:v>13.478085399999999</c:v>
                </c:pt>
                <c:pt idx="1019">
                  <c:v>13.59366125</c:v>
                </c:pt>
                <c:pt idx="1020">
                  <c:v>13.58967844</c:v>
                </c:pt>
                <c:pt idx="1021">
                  <c:v>13.61755556</c:v>
                </c:pt>
                <c:pt idx="1022">
                  <c:v>13.57980841</c:v>
                </c:pt>
                <c:pt idx="1023">
                  <c:v>13.587272520000001</c:v>
                </c:pt>
                <c:pt idx="1024">
                  <c:v>13.87831317</c:v>
                </c:pt>
                <c:pt idx="1025">
                  <c:v>14.330146750000001</c:v>
                </c:pt>
                <c:pt idx="1026">
                  <c:v>14.62249669</c:v>
                </c:pt>
                <c:pt idx="1027">
                  <c:v>13.73201188</c:v>
                </c:pt>
                <c:pt idx="1028">
                  <c:v>14.15543121</c:v>
                </c:pt>
                <c:pt idx="1029">
                  <c:v>14.67408724</c:v>
                </c:pt>
                <c:pt idx="1030">
                  <c:v>14.522091899999999</c:v>
                </c:pt>
                <c:pt idx="1031">
                  <c:v>14.40068102</c:v>
                </c:pt>
                <c:pt idx="1032">
                  <c:v>14.908407779999999</c:v>
                </c:pt>
                <c:pt idx="1033">
                  <c:v>14.682127789999999</c:v>
                </c:pt>
                <c:pt idx="1034">
                  <c:v>14.64494605</c:v>
                </c:pt>
                <c:pt idx="1035">
                  <c:v>14.70005447</c:v>
                </c:pt>
                <c:pt idx="1036">
                  <c:v>14.645619999999999</c:v>
                </c:pt>
                <c:pt idx="1037">
                  <c:v>14.709060579999999</c:v>
                </c:pt>
                <c:pt idx="1038">
                  <c:v>13.557847669999999</c:v>
                </c:pt>
                <c:pt idx="1039">
                  <c:v>13.657639359999999</c:v>
                </c:pt>
                <c:pt idx="1040">
                  <c:v>13.60618257</c:v>
                </c:pt>
                <c:pt idx="1041">
                  <c:v>13.67819042</c:v>
                </c:pt>
                <c:pt idx="1042">
                  <c:v>13.56434552</c:v>
                </c:pt>
                <c:pt idx="1043">
                  <c:v>13.536890980000001</c:v>
                </c:pt>
                <c:pt idx="1044">
                  <c:v>13.421022049999999</c:v>
                </c:pt>
                <c:pt idx="1045">
                  <c:v>13.345210870000001</c:v>
                </c:pt>
                <c:pt idx="1046">
                  <c:v>13.34816949</c:v>
                </c:pt>
                <c:pt idx="1047">
                  <c:v>13.306333929999999</c:v>
                </c:pt>
                <c:pt idx="1048">
                  <c:v>13.314850180000001</c:v>
                </c:pt>
                <c:pt idx="1049">
                  <c:v>13.29295304</c:v>
                </c:pt>
                <c:pt idx="1050">
                  <c:v>13.33687797</c:v>
                </c:pt>
                <c:pt idx="1051">
                  <c:v>13.28191211</c:v>
                </c:pt>
                <c:pt idx="1052">
                  <c:v>13.29228322</c:v>
                </c:pt>
                <c:pt idx="1053">
                  <c:v>13.34882528</c:v>
                </c:pt>
                <c:pt idx="1054">
                  <c:v>13.297548320000001</c:v>
                </c:pt>
                <c:pt idx="1055">
                  <c:v>13.39669585</c:v>
                </c:pt>
                <c:pt idx="1056">
                  <c:v>13.590584209999999</c:v>
                </c:pt>
                <c:pt idx="1057">
                  <c:v>13.57090475</c:v>
                </c:pt>
                <c:pt idx="1058">
                  <c:v>13.5939292</c:v>
                </c:pt>
                <c:pt idx="1059">
                  <c:v>13.647430460000001</c:v>
                </c:pt>
                <c:pt idx="1060">
                  <c:v>13.57866615</c:v>
                </c:pt>
                <c:pt idx="1061">
                  <c:v>13.554097690000001</c:v>
                </c:pt>
                <c:pt idx="1062">
                  <c:v>13.674050709999999</c:v>
                </c:pt>
                <c:pt idx="1063">
                  <c:v>13.43582864</c:v>
                </c:pt>
                <c:pt idx="1064">
                  <c:v>13.539170439999999</c:v>
                </c:pt>
                <c:pt idx="1065">
                  <c:v>13.729298829999999</c:v>
                </c:pt>
                <c:pt idx="1066">
                  <c:v>13.343275999999999</c:v>
                </c:pt>
                <c:pt idx="1067">
                  <c:v>13.888718649999999</c:v>
                </c:pt>
                <c:pt idx="1068">
                  <c:v>13.51234092</c:v>
                </c:pt>
                <c:pt idx="1069">
                  <c:v>13.23581051</c:v>
                </c:pt>
                <c:pt idx="1070">
                  <c:v>12.939455819999999</c:v>
                </c:pt>
                <c:pt idx="1071">
                  <c:v>12.96931841</c:v>
                </c:pt>
                <c:pt idx="1072">
                  <c:v>12.94821743</c:v>
                </c:pt>
                <c:pt idx="1073">
                  <c:v>12.956847399999999</c:v>
                </c:pt>
                <c:pt idx="1074">
                  <c:v>12.97080892</c:v>
                </c:pt>
                <c:pt idx="1075">
                  <c:v>13.00921539</c:v>
                </c:pt>
                <c:pt idx="1076">
                  <c:v>12.96463309</c:v>
                </c:pt>
                <c:pt idx="1077">
                  <c:v>12.938960979999999</c:v>
                </c:pt>
                <c:pt idx="1078">
                  <c:v>12.840784019999999</c:v>
                </c:pt>
                <c:pt idx="1079">
                  <c:v>12.8566793</c:v>
                </c:pt>
                <c:pt idx="1080">
                  <c:v>12.81964791</c:v>
                </c:pt>
                <c:pt idx="1081">
                  <c:v>13.381567670000001</c:v>
                </c:pt>
                <c:pt idx="1082">
                  <c:v>13.239266710000001</c:v>
                </c:pt>
                <c:pt idx="1083">
                  <c:v>13.365370220000001</c:v>
                </c:pt>
                <c:pt idx="1084">
                  <c:v>13.352559729999999</c:v>
                </c:pt>
                <c:pt idx="1085">
                  <c:v>13.91235227</c:v>
                </c:pt>
                <c:pt idx="1086">
                  <c:v>13.568172430000001</c:v>
                </c:pt>
                <c:pt idx="1087">
                  <c:v>13.72569549</c:v>
                </c:pt>
                <c:pt idx="1088">
                  <c:v>13.96233865</c:v>
                </c:pt>
                <c:pt idx="1089">
                  <c:v>13.985013199999999</c:v>
                </c:pt>
                <c:pt idx="1090">
                  <c:v>14.00534197</c:v>
                </c:pt>
                <c:pt idx="1091">
                  <c:v>14.20251388</c:v>
                </c:pt>
                <c:pt idx="1092">
                  <c:v>14.12363616</c:v>
                </c:pt>
                <c:pt idx="1093">
                  <c:v>14.30080031</c:v>
                </c:pt>
                <c:pt idx="1094">
                  <c:v>13.985594969999999</c:v>
                </c:pt>
                <c:pt idx="1095">
                  <c:v>13.93549812</c:v>
                </c:pt>
                <c:pt idx="1096">
                  <c:v>14.19656773</c:v>
                </c:pt>
                <c:pt idx="1097">
                  <c:v>14.3179342</c:v>
                </c:pt>
                <c:pt idx="1098">
                  <c:v>14.33630336</c:v>
                </c:pt>
                <c:pt idx="1099">
                  <c:v>14.116368250000001</c:v>
                </c:pt>
                <c:pt idx="1100">
                  <c:v>15.344987679999999</c:v>
                </c:pt>
                <c:pt idx="1101">
                  <c:v>15.392408830000001</c:v>
                </c:pt>
                <c:pt idx="1102">
                  <c:v>14.376192229999999</c:v>
                </c:pt>
                <c:pt idx="1103">
                  <c:v>14.36524595</c:v>
                </c:pt>
                <c:pt idx="1104">
                  <c:v>14.334139629999999</c:v>
                </c:pt>
                <c:pt idx="1105">
                  <c:v>14.311582850000001</c:v>
                </c:pt>
                <c:pt idx="1106">
                  <c:v>14.199180549999999</c:v>
                </c:pt>
                <c:pt idx="1107">
                  <c:v>14.348582690000001</c:v>
                </c:pt>
                <c:pt idx="1108">
                  <c:v>14.25355122</c:v>
                </c:pt>
                <c:pt idx="1109">
                  <c:v>14.284023530000001</c:v>
                </c:pt>
                <c:pt idx="1110">
                  <c:v>14.17990361</c:v>
                </c:pt>
                <c:pt idx="1111">
                  <c:v>14.148127799999999</c:v>
                </c:pt>
                <c:pt idx="1112">
                  <c:v>13.832366650000001</c:v>
                </c:pt>
                <c:pt idx="1113">
                  <c:v>13.72547421</c:v>
                </c:pt>
                <c:pt idx="1114">
                  <c:v>13.771320129999999</c:v>
                </c:pt>
                <c:pt idx="1115">
                  <c:v>13.901403139999999</c:v>
                </c:pt>
                <c:pt idx="1116">
                  <c:v>14.233361159999999</c:v>
                </c:pt>
                <c:pt idx="1117">
                  <c:v>14.23844021</c:v>
                </c:pt>
                <c:pt idx="1118">
                  <c:v>14.337166399999999</c:v>
                </c:pt>
                <c:pt idx="1119">
                  <c:v>14.430702180000001</c:v>
                </c:pt>
                <c:pt idx="1120">
                  <c:v>14.242103050000001</c:v>
                </c:pt>
                <c:pt idx="1121">
                  <c:v>14.27522087</c:v>
                </c:pt>
                <c:pt idx="1122">
                  <c:v>14.188477280000001</c:v>
                </c:pt>
                <c:pt idx="1123">
                  <c:v>13.96038158</c:v>
                </c:pt>
                <c:pt idx="1124">
                  <c:v>13.19939454</c:v>
                </c:pt>
                <c:pt idx="1125">
                  <c:v>12.96155413</c:v>
                </c:pt>
                <c:pt idx="1126">
                  <c:v>12.668435690000001</c:v>
                </c:pt>
                <c:pt idx="1127">
                  <c:v>12.59665511</c:v>
                </c:pt>
                <c:pt idx="1128">
                  <c:v>12.513121610000001</c:v>
                </c:pt>
                <c:pt idx="1129">
                  <c:v>12.555291029999999</c:v>
                </c:pt>
                <c:pt idx="1130">
                  <c:v>12.322402</c:v>
                </c:pt>
                <c:pt idx="1131">
                  <c:v>12.311485790000001</c:v>
                </c:pt>
                <c:pt idx="1132">
                  <c:v>12.42477978</c:v>
                </c:pt>
                <c:pt idx="1133">
                  <c:v>12.541949860000001</c:v>
                </c:pt>
                <c:pt idx="1134">
                  <c:v>12.41881216</c:v>
                </c:pt>
                <c:pt idx="1135">
                  <c:v>12.362013080000001</c:v>
                </c:pt>
                <c:pt idx="1136">
                  <c:v>12.6076037</c:v>
                </c:pt>
                <c:pt idx="1137">
                  <c:v>13.543859899999999</c:v>
                </c:pt>
                <c:pt idx="1138">
                  <c:v>13.816880279999999</c:v>
                </c:pt>
                <c:pt idx="1139">
                  <c:v>13.6021749</c:v>
                </c:pt>
                <c:pt idx="1140">
                  <c:v>13.29838911</c:v>
                </c:pt>
                <c:pt idx="1141">
                  <c:v>13.453309259999999</c:v>
                </c:pt>
                <c:pt idx="1142">
                  <c:v>13.48289999</c:v>
                </c:pt>
                <c:pt idx="1143">
                  <c:v>13.47451884</c:v>
                </c:pt>
                <c:pt idx="1144">
                  <c:v>13.141810789999999</c:v>
                </c:pt>
                <c:pt idx="1145">
                  <c:v>13.377671830000001</c:v>
                </c:pt>
                <c:pt idx="1146">
                  <c:v>13.00739241</c:v>
                </c:pt>
                <c:pt idx="1147">
                  <c:v>13.014105089999999</c:v>
                </c:pt>
                <c:pt idx="1148">
                  <c:v>12.85193679</c:v>
                </c:pt>
                <c:pt idx="1149">
                  <c:v>12.87488799</c:v>
                </c:pt>
                <c:pt idx="1150">
                  <c:v>12.802118780000001</c:v>
                </c:pt>
                <c:pt idx="1151">
                  <c:v>12.614027370000001</c:v>
                </c:pt>
                <c:pt idx="1152">
                  <c:v>12.564508740000001</c:v>
                </c:pt>
                <c:pt idx="1153">
                  <c:v>12.519315580000001</c:v>
                </c:pt>
                <c:pt idx="1154">
                  <c:v>12.552596339999999</c:v>
                </c:pt>
                <c:pt idx="1155">
                  <c:v>13.32373819</c:v>
                </c:pt>
                <c:pt idx="1156">
                  <c:v>13.22547876</c:v>
                </c:pt>
                <c:pt idx="1157">
                  <c:v>12.965437440000001</c:v>
                </c:pt>
                <c:pt idx="1158">
                  <c:v>13.364693150000001</c:v>
                </c:pt>
                <c:pt idx="1159">
                  <c:v>13.23648002</c:v>
                </c:pt>
                <c:pt idx="1160">
                  <c:v>12.37029815</c:v>
                </c:pt>
                <c:pt idx="1161">
                  <c:v>12.613130829999999</c:v>
                </c:pt>
                <c:pt idx="1162">
                  <c:v>13.082689540000001</c:v>
                </c:pt>
                <c:pt idx="1163">
                  <c:v>13.39270391</c:v>
                </c:pt>
                <c:pt idx="1164">
                  <c:v>13.438465219999999</c:v>
                </c:pt>
                <c:pt idx="1165">
                  <c:v>13.33879795</c:v>
                </c:pt>
                <c:pt idx="1166">
                  <c:v>12.86870994</c:v>
                </c:pt>
                <c:pt idx="1167">
                  <c:v>12.699454210000001</c:v>
                </c:pt>
                <c:pt idx="1168">
                  <c:v>12.59270267</c:v>
                </c:pt>
                <c:pt idx="1169">
                  <c:v>12.6250818</c:v>
                </c:pt>
                <c:pt idx="1170">
                  <c:v>12.713767470000001</c:v>
                </c:pt>
                <c:pt idx="1171">
                  <c:v>13.122941409999999</c:v>
                </c:pt>
                <c:pt idx="1172">
                  <c:v>13.44325222</c:v>
                </c:pt>
                <c:pt idx="1173">
                  <c:v>12.591024409999999</c:v>
                </c:pt>
                <c:pt idx="1174">
                  <c:v>12.628520959999999</c:v>
                </c:pt>
                <c:pt idx="1175">
                  <c:v>12.236210829999999</c:v>
                </c:pt>
                <c:pt idx="1176">
                  <c:v>12.35934116</c:v>
                </c:pt>
                <c:pt idx="1177">
                  <c:v>12.522860359999999</c:v>
                </c:pt>
                <c:pt idx="1178">
                  <c:v>12.5195095</c:v>
                </c:pt>
                <c:pt idx="1179">
                  <c:v>12.459258950000001</c:v>
                </c:pt>
                <c:pt idx="1180">
                  <c:v>12.55197049</c:v>
                </c:pt>
                <c:pt idx="1181">
                  <c:v>12.61675982</c:v>
                </c:pt>
                <c:pt idx="1182">
                  <c:v>13.40814089</c:v>
                </c:pt>
                <c:pt idx="1183">
                  <c:v>13.544727290000001</c:v>
                </c:pt>
                <c:pt idx="1184">
                  <c:v>13.2915227</c:v>
                </c:pt>
                <c:pt idx="1185">
                  <c:v>13.8038138</c:v>
                </c:pt>
                <c:pt idx="1186">
                  <c:v>13.737846129999999</c:v>
                </c:pt>
                <c:pt idx="1187">
                  <c:v>12.67235616</c:v>
                </c:pt>
                <c:pt idx="1188">
                  <c:v>12.64938989</c:v>
                </c:pt>
                <c:pt idx="1189">
                  <c:v>13.009494760000001</c:v>
                </c:pt>
                <c:pt idx="1190">
                  <c:v>13.07419181</c:v>
                </c:pt>
                <c:pt idx="1191">
                  <c:v>14.108361779999999</c:v>
                </c:pt>
                <c:pt idx="1192">
                  <c:v>14.07922123</c:v>
                </c:pt>
                <c:pt idx="1193">
                  <c:v>13.93987549</c:v>
                </c:pt>
                <c:pt idx="1194">
                  <c:v>13.693331860000001</c:v>
                </c:pt>
                <c:pt idx="1195">
                  <c:v>13.5656499</c:v>
                </c:pt>
                <c:pt idx="1196">
                  <c:v>13.827488990000001</c:v>
                </c:pt>
                <c:pt idx="1197">
                  <c:v>13.75139038</c:v>
                </c:pt>
                <c:pt idx="1198">
                  <c:v>13.6629991</c:v>
                </c:pt>
                <c:pt idx="1199">
                  <c:v>13.51025718</c:v>
                </c:pt>
                <c:pt idx="1200">
                  <c:v>13.529478709999999</c:v>
                </c:pt>
                <c:pt idx="1201">
                  <c:v>13.50471771</c:v>
                </c:pt>
                <c:pt idx="1202">
                  <c:v>13.53722746</c:v>
                </c:pt>
                <c:pt idx="1203">
                  <c:v>13.72544021</c:v>
                </c:pt>
                <c:pt idx="1204">
                  <c:v>13.9749617</c:v>
                </c:pt>
                <c:pt idx="1205">
                  <c:v>13.942324579999999</c:v>
                </c:pt>
                <c:pt idx="1206">
                  <c:v>13.67642049</c:v>
                </c:pt>
                <c:pt idx="1207">
                  <c:v>13.78222036</c:v>
                </c:pt>
                <c:pt idx="1208">
                  <c:v>13.73457846</c:v>
                </c:pt>
                <c:pt idx="1209">
                  <c:v>13.59429527</c:v>
                </c:pt>
                <c:pt idx="1210">
                  <c:v>13.93253196</c:v>
                </c:pt>
                <c:pt idx="1211">
                  <c:v>13.284358729999999</c:v>
                </c:pt>
                <c:pt idx="1212">
                  <c:v>13.25887393</c:v>
                </c:pt>
                <c:pt idx="1213">
                  <c:v>13.810965769999999</c:v>
                </c:pt>
                <c:pt idx="1214">
                  <c:v>13.94101399</c:v>
                </c:pt>
                <c:pt idx="1215">
                  <c:v>13.92382205</c:v>
                </c:pt>
                <c:pt idx="1216">
                  <c:v>13.773897249999999</c:v>
                </c:pt>
                <c:pt idx="1217">
                  <c:v>13.793187120000001</c:v>
                </c:pt>
                <c:pt idx="1218">
                  <c:v>13.226913189999999</c:v>
                </c:pt>
                <c:pt idx="1219">
                  <c:v>13.02873436</c:v>
                </c:pt>
                <c:pt idx="1220">
                  <c:v>13.213075529999999</c:v>
                </c:pt>
                <c:pt idx="1221">
                  <c:v>13.74976142</c:v>
                </c:pt>
                <c:pt idx="1222">
                  <c:v>13.854729389999999</c:v>
                </c:pt>
                <c:pt idx="1223">
                  <c:v>13.732925610000001</c:v>
                </c:pt>
                <c:pt idx="1224">
                  <c:v>13.428814539999999</c:v>
                </c:pt>
                <c:pt idx="1225">
                  <c:v>13.465015660000001</c:v>
                </c:pt>
                <c:pt idx="1226">
                  <c:v>13.50237596</c:v>
                </c:pt>
                <c:pt idx="1227">
                  <c:v>13.21520258</c:v>
                </c:pt>
                <c:pt idx="1228">
                  <c:v>13.01988454</c:v>
                </c:pt>
                <c:pt idx="1229">
                  <c:v>13.303078790000001</c:v>
                </c:pt>
                <c:pt idx="1230">
                  <c:v>13.50021038</c:v>
                </c:pt>
                <c:pt idx="1231">
                  <c:v>13.66756694</c:v>
                </c:pt>
                <c:pt idx="1232">
                  <c:v>13.374374019999999</c:v>
                </c:pt>
                <c:pt idx="1233">
                  <c:v>13.6653845</c:v>
                </c:pt>
                <c:pt idx="1234">
                  <c:v>13.565082970000001</c:v>
                </c:pt>
                <c:pt idx="1235">
                  <c:v>13.32608448</c:v>
                </c:pt>
                <c:pt idx="1236">
                  <c:v>13.444013500000001</c:v>
                </c:pt>
                <c:pt idx="1237">
                  <c:v>13.40721291</c:v>
                </c:pt>
                <c:pt idx="1238">
                  <c:v>13.61204515</c:v>
                </c:pt>
                <c:pt idx="1239">
                  <c:v>14.257372820000001</c:v>
                </c:pt>
                <c:pt idx="1240">
                  <c:v>13.840014439999999</c:v>
                </c:pt>
                <c:pt idx="1241">
                  <c:v>14.30121265</c:v>
                </c:pt>
                <c:pt idx="1242">
                  <c:v>13.63239484</c:v>
                </c:pt>
                <c:pt idx="1243">
                  <c:v>14.433129299999999</c:v>
                </c:pt>
                <c:pt idx="1244">
                  <c:v>14.28916718</c:v>
                </c:pt>
                <c:pt idx="1245">
                  <c:v>14.32119872</c:v>
                </c:pt>
                <c:pt idx="1246">
                  <c:v>14.3952142</c:v>
                </c:pt>
                <c:pt idx="1247">
                  <c:v>14.39696668</c:v>
                </c:pt>
                <c:pt idx="1248">
                  <c:v>12.97075076</c:v>
                </c:pt>
                <c:pt idx="1249">
                  <c:v>13.748226239999999</c:v>
                </c:pt>
                <c:pt idx="1250">
                  <c:v>13.129444360000001</c:v>
                </c:pt>
                <c:pt idx="1251">
                  <c:v>13.22354852</c:v>
                </c:pt>
                <c:pt idx="1252">
                  <c:v>13.54067264</c:v>
                </c:pt>
                <c:pt idx="1253">
                  <c:v>13.68030244</c:v>
                </c:pt>
                <c:pt idx="1254">
                  <c:v>13.68762802</c:v>
                </c:pt>
                <c:pt idx="1255">
                  <c:v>13.28924217</c:v>
                </c:pt>
                <c:pt idx="1256">
                  <c:v>13.27370442</c:v>
                </c:pt>
                <c:pt idx="1257">
                  <c:v>13.668873209999999</c:v>
                </c:pt>
                <c:pt idx="1258">
                  <c:v>13.11571902</c:v>
                </c:pt>
                <c:pt idx="1259">
                  <c:v>12.95542775</c:v>
                </c:pt>
                <c:pt idx="1260">
                  <c:v>13.02091523</c:v>
                </c:pt>
                <c:pt idx="1261">
                  <c:v>13.231644380000001</c:v>
                </c:pt>
                <c:pt idx="1262">
                  <c:v>13.40522067</c:v>
                </c:pt>
                <c:pt idx="1263">
                  <c:v>13.361722889999999</c:v>
                </c:pt>
                <c:pt idx="1264">
                  <c:v>13.514549369999999</c:v>
                </c:pt>
                <c:pt idx="1265">
                  <c:v>13.71383638</c:v>
                </c:pt>
                <c:pt idx="1266">
                  <c:v>13.638338109999999</c:v>
                </c:pt>
                <c:pt idx="1267">
                  <c:v>13.297168839999999</c:v>
                </c:pt>
                <c:pt idx="1268">
                  <c:v>13.215690779999999</c:v>
                </c:pt>
                <c:pt idx="1269">
                  <c:v>13.13504593</c:v>
                </c:pt>
                <c:pt idx="1270">
                  <c:v>13.230050009999999</c:v>
                </c:pt>
                <c:pt idx="1271">
                  <c:v>12.964177230000001</c:v>
                </c:pt>
                <c:pt idx="1272">
                  <c:v>12.36795452</c:v>
                </c:pt>
                <c:pt idx="1273">
                  <c:v>12.8305536</c:v>
                </c:pt>
                <c:pt idx="1274">
                  <c:v>13.07131233</c:v>
                </c:pt>
                <c:pt idx="1275">
                  <c:v>13.245620779999999</c:v>
                </c:pt>
                <c:pt idx="1276">
                  <c:v>13.112310470000001</c:v>
                </c:pt>
                <c:pt idx="1277">
                  <c:v>13.02887831</c:v>
                </c:pt>
                <c:pt idx="1278">
                  <c:v>13.2960341</c:v>
                </c:pt>
                <c:pt idx="1279">
                  <c:v>13.17048067</c:v>
                </c:pt>
                <c:pt idx="1280">
                  <c:v>13.04474892</c:v>
                </c:pt>
                <c:pt idx="1281">
                  <c:v>13.199958629999999</c:v>
                </c:pt>
                <c:pt idx="1282">
                  <c:v>12.494940270000001</c:v>
                </c:pt>
                <c:pt idx="1283">
                  <c:v>12.40409809</c:v>
                </c:pt>
                <c:pt idx="1284">
                  <c:v>12.182980580000001</c:v>
                </c:pt>
                <c:pt idx="1285">
                  <c:v>12.316976110000001</c:v>
                </c:pt>
                <c:pt idx="1286">
                  <c:v>12.59814839</c:v>
                </c:pt>
                <c:pt idx="1287">
                  <c:v>12.69244207</c:v>
                </c:pt>
                <c:pt idx="1288">
                  <c:v>13.81215033</c:v>
                </c:pt>
                <c:pt idx="1289">
                  <c:v>13.777541469999999</c:v>
                </c:pt>
                <c:pt idx="1290">
                  <c:v>13.8392781</c:v>
                </c:pt>
                <c:pt idx="1291">
                  <c:v>13.767585459999999</c:v>
                </c:pt>
                <c:pt idx="1292">
                  <c:v>13.805237</c:v>
                </c:pt>
                <c:pt idx="1293">
                  <c:v>13.7830745</c:v>
                </c:pt>
                <c:pt idx="1294">
                  <c:v>13.68704533</c:v>
                </c:pt>
                <c:pt idx="1295">
                  <c:v>13.781741309999999</c:v>
                </c:pt>
                <c:pt idx="1296">
                  <c:v>13.83086651</c:v>
                </c:pt>
                <c:pt idx="1297">
                  <c:v>13.924462739999999</c:v>
                </c:pt>
                <c:pt idx="1298">
                  <c:v>13.870114989999999</c:v>
                </c:pt>
                <c:pt idx="1299">
                  <c:v>13.88476934</c:v>
                </c:pt>
                <c:pt idx="1300">
                  <c:v>13.697913420000001</c:v>
                </c:pt>
                <c:pt idx="1301">
                  <c:v>13.538484070000001</c:v>
                </c:pt>
                <c:pt idx="1302">
                  <c:v>13.31041177</c:v>
                </c:pt>
                <c:pt idx="1303">
                  <c:v>13.74274155</c:v>
                </c:pt>
                <c:pt idx="1304">
                  <c:v>13.50693865</c:v>
                </c:pt>
                <c:pt idx="1305">
                  <c:v>13.73775346</c:v>
                </c:pt>
                <c:pt idx="1306">
                  <c:v>13.75190609</c:v>
                </c:pt>
                <c:pt idx="1307">
                  <c:v>13.75899476</c:v>
                </c:pt>
                <c:pt idx="1308">
                  <c:v>13.74749042</c:v>
                </c:pt>
                <c:pt idx="1309">
                  <c:v>13.75454132</c:v>
                </c:pt>
                <c:pt idx="1310">
                  <c:v>13.91837112</c:v>
                </c:pt>
                <c:pt idx="1311">
                  <c:v>14.051768429999999</c:v>
                </c:pt>
                <c:pt idx="1312">
                  <c:v>13.82482315</c:v>
                </c:pt>
                <c:pt idx="1313">
                  <c:v>13.80321876</c:v>
                </c:pt>
                <c:pt idx="1314">
                  <c:v>13.99133945</c:v>
                </c:pt>
                <c:pt idx="1315">
                  <c:v>14.07698499</c:v>
                </c:pt>
                <c:pt idx="1316">
                  <c:v>14.01993994</c:v>
                </c:pt>
                <c:pt idx="1317">
                  <c:v>13.200266839999999</c:v>
                </c:pt>
                <c:pt idx="1318">
                  <c:v>13.135813089999999</c:v>
                </c:pt>
                <c:pt idx="1319">
                  <c:v>13.129339099999999</c:v>
                </c:pt>
                <c:pt idx="1320">
                  <c:v>13.466743409999999</c:v>
                </c:pt>
                <c:pt idx="1321">
                  <c:v>13.555844860000001</c:v>
                </c:pt>
                <c:pt idx="1322">
                  <c:v>13.211734379999999</c:v>
                </c:pt>
                <c:pt idx="1323">
                  <c:v>12.65571621</c:v>
                </c:pt>
                <c:pt idx="1324">
                  <c:v>12.6639648</c:v>
                </c:pt>
                <c:pt idx="1325">
                  <c:v>14.098283840000001</c:v>
                </c:pt>
                <c:pt idx="1326">
                  <c:v>14.206191349999999</c:v>
                </c:pt>
                <c:pt idx="1327">
                  <c:v>13.956225849999999</c:v>
                </c:pt>
              </c:numCache>
            </c:numRef>
          </c:xVal>
          <c:yVal>
            <c:numRef>
              <c:f>ChartData!$I$2:$I$1329</c:f>
              <c:numCache>
                <c:formatCode>General</c:formatCode>
                <c:ptCount val="1328"/>
                <c:pt idx="0">
                  <c:v>9.9311887609999996</c:v>
                </c:pt>
                <c:pt idx="1">
                  <c:v>10.53389451</c:v>
                </c:pt>
                <c:pt idx="2">
                  <c:v>9.9309858660000003</c:v>
                </c:pt>
                <c:pt idx="3">
                  <c:v>9.8136065309999996</c:v>
                </c:pt>
                <c:pt idx="4">
                  <c:v>9.2751297780000002</c:v>
                </c:pt>
                <c:pt idx="5">
                  <c:v>9.4550683719999995</c:v>
                </c:pt>
                <c:pt idx="6">
                  <c:v>9.5968563319999998</c:v>
                </c:pt>
                <c:pt idx="7">
                  <c:v>9.1302245610000003</c:v>
                </c:pt>
                <c:pt idx="8">
                  <c:v>9.07037856</c:v>
                </c:pt>
                <c:pt idx="9">
                  <c:v>9.18556493</c:v>
                </c:pt>
                <c:pt idx="10">
                  <c:v>9.0115031810000001</c:v>
                </c:pt>
                <c:pt idx="11">
                  <c:v>9.1044144120000006</c:v>
                </c:pt>
                <c:pt idx="12">
                  <c:v>9.2090235669999991</c:v>
                </c:pt>
                <c:pt idx="13">
                  <c:v>9.1006124400000008</c:v>
                </c:pt>
                <c:pt idx="14">
                  <c:v>8.7788697669999998</c:v>
                </c:pt>
                <c:pt idx="15">
                  <c:v>8.945314948</c:v>
                </c:pt>
                <c:pt idx="16">
                  <c:v>9.1293894479999995</c:v>
                </c:pt>
                <c:pt idx="17">
                  <c:v>9.1775475879999995</c:v>
                </c:pt>
                <c:pt idx="18">
                  <c:v>9.489528752</c:v>
                </c:pt>
                <c:pt idx="19">
                  <c:v>9.1193100680000008</c:v>
                </c:pt>
                <c:pt idx="20">
                  <c:v>9.4726004960000001</c:v>
                </c:pt>
                <c:pt idx="21">
                  <c:v>9.1009753799999995</c:v>
                </c:pt>
                <c:pt idx="22">
                  <c:v>9.1622415309999994</c:v>
                </c:pt>
                <c:pt idx="23">
                  <c:v>9.2586999320000007</c:v>
                </c:pt>
                <c:pt idx="24">
                  <c:v>9.4136062290000009</c:v>
                </c:pt>
                <c:pt idx="25">
                  <c:v>9.2899673180000004</c:v>
                </c:pt>
                <c:pt idx="26">
                  <c:v>9.1367947600000008</c:v>
                </c:pt>
                <c:pt idx="27">
                  <c:v>8.9615729809999998</c:v>
                </c:pt>
                <c:pt idx="28">
                  <c:v>8.8239933690000001</c:v>
                </c:pt>
                <c:pt idx="29">
                  <c:v>9.0814544220000002</c:v>
                </c:pt>
                <c:pt idx="30">
                  <c:v>9.0447155949999996</c:v>
                </c:pt>
                <c:pt idx="31">
                  <c:v>8.8004763290000003</c:v>
                </c:pt>
                <c:pt idx="32">
                  <c:v>9.1752486040000001</c:v>
                </c:pt>
                <c:pt idx="33">
                  <c:v>9.1501463760000004</c:v>
                </c:pt>
                <c:pt idx="34">
                  <c:v>9.1474349650000004</c:v>
                </c:pt>
                <c:pt idx="35">
                  <c:v>9.384044673</c:v>
                </c:pt>
                <c:pt idx="36">
                  <c:v>9.0850773920000005</c:v>
                </c:pt>
                <c:pt idx="37">
                  <c:v>9.073455439</c:v>
                </c:pt>
                <c:pt idx="38">
                  <c:v>9.5352668230000006</c:v>
                </c:pt>
                <c:pt idx="39">
                  <c:v>9.566182328</c:v>
                </c:pt>
                <c:pt idx="40">
                  <c:v>9.5092651759999995</c:v>
                </c:pt>
                <c:pt idx="41">
                  <c:v>9.2614293579999991</c:v>
                </c:pt>
                <c:pt idx="42">
                  <c:v>9.4492526570000006</c:v>
                </c:pt>
                <c:pt idx="43">
                  <c:v>9.3368518779999992</c:v>
                </c:pt>
                <c:pt idx="44">
                  <c:v>9.4554704699999998</c:v>
                </c:pt>
                <c:pt idx="45">
                  <c:v>9.3311308680000007</c:v>
                </c:pt>
                <c:pt idx="46">
                  <c:v>9.4311155170000003</c:v>
                </c:pt>
                <c:pt idx="47">
                  <c:v>9.2227519079999993</c:v>
                </c:pt>
                <c:pt idx="48">
                  <c:v>9.5985816790000005</c:v>
                </c:pt>
                <c:pt idx="49">
                  <c:v>9.3553201379999997</c:v>
                </c:pt>
                <c:pt idx="50">
                  <c:v>9.2878212720000004</c:v>
                </c:pt>
                <c:pt idx="51">
                  <c:v>9.2323329249999997</c:v>
                </c:pt>
                <c:pt idx="52">
                  <c:v>9.7651645760000001</c:v>
                </c:pt>
                <c:pt idx="53">
                  <c:v>9.498843656</c:v>
                </c:pt>
                <c:pt idx="54">
                  <c:v>10.03381171</c:v>
                </c:pt>
                <c:pt idx="55">
                  <c:v>9.7794360610000002</c:v>
                </c:pt>
                <c:pt idx="56">
                  <c:v>9.5123799120000001</c:v>
                </c:pt>
                <c:pt idx="57">
                  <c:v>9.4559228490000002</c:v>
                </c:pt>
                <c:pt idx="58">
                  <c:v>9.4997924979999997</c:v>
                </c:pt>
                <c:pt idx="59">
                  <c:v>9.5411394680000008</c:v>
                </c:pt>
                <c:pt idx="60">
                  <c:v>9.6511225780000007</c:v>
                </c:pt>
                <c:pt idx="61">
                  <c:v>9.9570929140000004</c:v>
                </c:pt>
                <c:pt idx="62">
                  <c:v>9.6429885629999994</c:v>
                </c:pt>
                <c:pt idx="63">
                  <c:v>10.32695603</c:v>
                </c:pt>
                <c:pt idx="64">
                  <c:v>9.2999849280000007</c:v>
                </c:pt>
                <c:pt idx="65">
                  <c:v>9.7458437870000001</c:v>
                </c:pt>
                <c:pt idx="66">
                  <c:v>10.26131488</c:v>
                </c:pt>
                <c:pt idx="67">
                  <c:v>10.241981279999999</c:v>
                </c:pt>
                <c:pt idx="68">
                  <c:v>10.138128310000001</c:v>
                </c:pt>
                <c:pt idx="69">
                  <c:v>10.31973312</c:v>
                </c:pt>
                <c:pt idx="70">
                  <c:v>10.32273927</c:v>
                </c:pt>
                <c:pt idx="71">
                  <c:v>10.195571449999999</c:v>
                </c:pt>
                <c:pt idx="72">
                  <c:v>10.348725269999999</c:v>
                </c:pt>
                <c:pt idx="73">
                  <c:v>10.707493530000001</c:v>
                </c:pt>
                <c:pt idx="74">
                  <c:v>10.080387719999999</c:v>
                </c:pt>
                <c:pt idx="75">
                  <c:v>10.278786</c:v>
                </c:pt>
                <c:pt idx="76">
                  <c:v>9.8301625989999994</c:v>
                </c:pt>
                <c:pt idx="77">
                  <c:v>11.129990599999999</c:v>
                </c:pt>
                <c:pt idx="78">
                  <c:v>10.02617287</c:v>
                </c:pt>
                <c:pt idx="79">
                  <c:v>9.7701953820000007</c:v>
                </c:pt>
                <c:pt idx="80">
                  <c:v>10.04726883</c:v>
                </c:pt>
                <c:pt idx="81">
                  <c:v>10.013242529999999</c:v>
                </c:pt>
                <c:pt idx="82">
                  <c:v>10.51541954</c:v>
                </c:pt>
                <c:pt idx="83">
                  <c:v>10.56575322</c:v>
                </c:pt>
                <c:pt idx="84">
                  <c:v>10.569581940000001</c:v>
                </c:pt>
                <c:pt idx="85">
                  <c:v>10.913759779999999</c:v>
                </c:pt>
                <c:pt idx="86">
                  <c:v>10.1457234</c:v>
                </c:pt>
                <c:pt idx="87">
                  <c:v>9.6325921399999999</c:v>
                </c:pt>
                <c:pt idx="88">
                  <c:v>9.2772276560000009</c:v>
                </c:pt>
                <c:pt idx="89">
                  <c:v>9.4925442449999995</c:v>
                </c:pt>
                <c:pt idx="90">
                  <c:v>8.7182309139999994</c:v>
                </c:pt>
                <c:pt idx="91">
                  <c:v>9.6340292329999997</c:v>
                </c:pt>
                <c:pt idx="92">
                  <c:v>10.54359034</c:v>
                </c:pt>
                <c:pt idx="93">
                  <c:v>10.57959715</c:v>
                </c:pt>
                <c:pt idx="94">
                  <c:v>9.43347172</c:v>
                </c:pt>
                <c:pt idx="95">
                  <c:v>9.2450119439999998</c:v>
                </c:pt>
                <c:pt idx="96">
                  <c:v>9.0431906790000003</c:v>
                </c:pt>
                <c:pt idx="97">
                  <c:v>9.5006433520000009</c:v>
                </c:pt>
                <c:pt idx="98">
                  <c:v>9.6069424699999999</c:v>
                </c:pt>
                <c:pt idx="99">
                  <c:v>10.173620140000001</c:v>
                </c:pt>
                <c:pt idx="100">
                  <c:v>9.0222865240000001</c:v>
                </c:pt>
                <c:pt idx="101">
                  <c:v>9.6598144619999999</c:v>
                </c:pt>
                <c:pt idx="102">
                  <c:v>9.4776562670000004</c:v>
                </c:pt>
                <c:pt idx="103">
                  <c:v>9.3079691869999994</c:v>
                </c:pt>
                <c:pt idx="104">
                  <c:v>8.8184621629999995</c:v>
                </c:pt>
                <c:pt idx="105">
                  <c:v>8.7874216940000007</c:v>
                </c:pt>
                <c:pt idx="106">
                  <c:v>9.2497152039999992</c:v>
                </c:pt>
                <c:pt idx="107">
                  <c:v>8.7500818880000004</c:v>
                </c:pt>
                <c:pt idx="108">
                  <c:v>8.9187511589999993</c:v>
                </c:pt>
                <c:pt idx="109">
                  <c:v>8.8618080199999998</c:v>
                </c:pt>
                <c:pt idx="110">
                  <c:v>9.1601976690000004</c:v>
                </c:pt>
                <c:pt idx="111">
                  <c:v>9.1376914720000002</c:v>
                </c:pt>
                <c:pt idx="112">
                  <c:v>9.1045250840000005</c:v>
                </c:pt>
                <c:pt idx="113">
                  <c:v>8.7419365990000006</c:v>
                </c:pt>
                <c:pt idx="114">
                  <c:v>8.8079030039999999</c:v>
                </c:pt>
                <c:pt idx="115">
                  <c:v>8.9963575389999999</c:v>
                </c:pt>
                <c:pt idx="116">
                  <c:v>9.3340661869999995</c:v>
                </c:pt>
                <c:pt idx="117">
                  <c:v>8.9994730290000007</c:v>
                </c:pt>
                <c:pt idx="118">
                  <c:v>9.3135712109999993</c:v>
                </c:pt>
                <c:pt idx="119">
                  <c:v>9.0428943440000005</c:v>
                </c:pt>
                <c:pt idx="120">
                  <c:v>8.9756193910000004</c:v>
                </c:pt>
                <c:pt idx="121">
                  <c:v>8.5677572059999996</c:v>
                </c:pt>
                <c:pt idx="122">
                  <c:v>9.1993312889999999</c:v>
                </c:pt>
                <c:pt idx="123">
                  <c:v>9.2334976900000001</c:v>
                </c:pt>
                <c:pt idx="124">
                  <c:v>9.1679357229999994</c:v>
                </c:pt>
                <c:pt idx="125">
                  <c:v>8.9881730569999991</c:v>
                </c:pt>
                <c:pt idx="126">
                  <c:v>9.0851587479999996</c:v>
                </c:pt>
                <c:pt idx="127">
                  <c:v>8.7860409690000001</c:v>
                </c:pt>
                <c:pt idx="128">
                  <c:v>8.4987540940000006</c:v>
                </c:pt>
                <c:pt idx="129">
                  <c:v>8.8902574669999996</c:v>
                </c:pt>
                <c:pt idx="130">
                  <c:v>9.0130899099999997</c:v>
                </c:pt>
                <c:pt idx="131">
                  <c:v>9.2349644939999997</c:v>
                </c:pt>
                <c:pt idx="132">
                  <c:v>9.3073499260000006</c:v>
                </c:pt>
                <c:pt idx="133">
                  <c:v>9.0327842999999994</c:v>
                </c:pt>
                <c:pt idx="134">
                  <c:v>9.9427338400000007</c:v>
                </c:pt>
                <c:pt idx="135">
                  <c:v>10.30158608</c:v>
                </c:pt>
                <c:pt idx="136">
                  <c:v>10.619014849999999</c:v>
                </c:pt>
                <c:pt idx="137">
                  <c:v>10.47257626</c:v>
                </c:pt>
                <c:pt idx="138">
                  <c:v>9.5548231189999999</c:v>
                </c:pt>
                <c:pt idx="139">
                  <c:v>10.021569850000001</c:v>
                </c:pt>
                <c:pt idx="140">
                  <c:v>9.9884789749999996</c:v>
                </c:pt>
                <c:pt idx="141">
                  <c:v>10.43476538</c:v>
                </c:pt>
                <c:pt idx="142">
                  <c:v>9.5279597060000008</c:v>
                </c:pt>
                <c:pt idx="143">
                  <c:v>9.6846515919999998</c:v>
                </c:pt>
                <c:pt idx="144">
                  <c:v>9.7028878750000001</c:v>
                </c:pt>
                <c:pt idx="145">
                  <c:v>9.5931564399999996</c:v>
                </c:pt>
                <c:pt idx="146">
                  <c:v>9.4140080800000003</c:v>
                </c:pt>
                <c:pt idx="147">
                  <c:v>8.9031865670000006</c:v>
                </c:pt>
                <c:pt idx="148">
                  <c:v>9.3934090099999992</c:v>
                </c:pt>
                <c:pt idx="149">
                  <c:v>9.8512772799999997</c:v>
                </c:pt>
                <c:pt idx="150">
                  <c:v>8.9666753729999993</c:v>
                </c:pt>
                <c:pt idx="151">
                  <c:v>8.9490897010000001</c:v>
                </c:pt>
                <c:pt idx="152">
                  <c:v>9.4216045410000007</c:v>
                </c:pt>
                <c:pt idx="153">
                  <c:v>9.5448443199999993</c:v>
                </c:pt>
                <c:pt idx="154">
                  <c:v>9.2534179830000003</c:v>
                </c:pt>
                <c:pt idx="155">
                  <c:v>9.4774094640000008</c:v>
                </c:pt>
                <c:pt idx="156">
                  <c:v>9.403096691</c:v>
                </c:pt>
                <c:pt idx="157">
                  <c:v>9.5979688539999994</c:v>
                </c:pt>
                <c:pt idx="158">
                  <c:v>8.9778668100000001</c:v>
                </c:pt>
                <c:pt idx="159">
                  <c:v>9.6976157230000002</c:v>
                </c:pt>
                <c:pt idx="160">
                  <c:v>9.2737523670000002</c:v>
                </c:pt>
                <c:pt idx="161">
                  <c:v>9.7497363539999995</c:v>
                </c:pt>
                <c:pt idx="162">
                  <c:v>9.1037488870000001</c:v>
                </c:pt>
                <c:pt idx="163">
                  <c:v>8.7657333850000008</c:v>
                </c:pt>
                <c:pt idx="164">
                  <c:v>9.0333036670000002</c:v>
                </c:pt>
                <c:pt idx="165">
                  <c:v>9.0127470259999996</c:v>
                </c:pt>
                <c:pt idx="166">
                  <c:v>9.2890081569999996</c:v>
                </c:pt>
                <c:pt idx="167">
                  <c:v>9.3828210419999998</c:v>
                </c:pt>
                <c:pt idx="168">
                  <c:v>9.0294611979999999</c:v>
                </c:pt>
                <c:pt idx="169">
                  <c:v>8.7429846189999996</c:v>
                </c:pt>
                <c:pt idx="170">
                  <c:v>8.8339586059999995</c:v>
                </c:pt>
                <c:pt idx="171">
                  <c:v>8.7608867240000006</c:v>
                </c:pt>
                <c:pt idx="172">
                  <c:v>8.5328500710000004</c:v>
                </c:pt>
                <c:pt idx="173">
                  <c:v>8.7401590309999992</c:v>
                </c:pt>
                <c:pt idx="174">
                  <c:v>9.1045241140000002</c:v>
                </c:pt>
                <c:pt idx="175">
                  <c:v>8.8066889530000001</c:v>
                </c:pt>
                <c:pt idx="176">
                  <c:v>9.3313572150000006</c:v>
                </c:pt>
                <c:pt idx="177">
                  <c:v>9.2108204590000007</c:v>
                </c:pt>
                <c:pt idx="178">
                  <c:v>8.4305960239999997</c:v>
                </c:pt>
                <c:pt idx="179">
                  <c:v>8.8400064960000009</c:v>
                </c:pt>
                <c:pt idx="180">
                  <c:v>8.5353858749999993</c:v>
                </c:pt>
                <c:pt idx="181">
                  <c:v>8.8026648030000008</c:v>
                </c:pt>
                <c:pt idx="182">
                  <c:v>8.5377958950000004</c:v>
                </c:pt>
                <c:pt idx="183">
                  <c:v>8.579008559</c:v>
                </c:pt>
                <c:pt idx="184">
                  <c:v>8.8938679189999998</c:v>
                </c:pt>
                <c:pt idx="185">
                  <c:v>8.8843736599999996</c:v>
                </c:pt>
                <c:pt idx="186">
                  <c:v>7.9033897099999999</c:v>
                </c:pt>
                <c:pt idx="187">
                  <c:v>8.0017257140000009</c:v>
                </c:pt>
                <c:pt idx="188">
                  <c:v>7.9239488859999998</c:v>
                </c:pt>
                <c:pt idx="189">
                  <c:v>8.0207539420000007</c:v>
                </c:pt>
                <c:pt idx="190">
                  <c:v>7.7878828200000001</c:v>
                </c:pt>
                <c:pt idx="191">
                  <c:v>8.1590167890000007</c:v>
                </c:pt>
                <c:pt idx="192">
                  <c:v>8.3789760619999996</c:v>
                </c:pt>
                <c:pt idx="193">
                  <c:v>8.2868276299999994</c:v>
                </c:pt>
                <c:pt idx="194">
                  <c:v>8.2008421540000001</c:v>
                </c:pt>
                <c:pt idx="195">
                  <c:v>7.8717535339999998</c:v>
                </c:pt>
                <c:pt idx="196">
                  <c:v>7.9087178070000004</c:v>
                </c:pt>
                <c:pt idx="197">
                  <c:v>7.9985400689999997</c:v>
                </c:pt>
                <c:pt idx="198">
                  <c:v>8.0786812680000004</c:v>
                </c:pt>
                <c:pt idx="199">
                  <c:v>7.981305925</c:v>
                </c:pt>
                <c:pt idx="200">
                  <c:v>8.2972589160000005</c:v>
                </c:pt>
                <c:pt idx="201">
                  <c:v>7.968863356</c:v>
                </c:pt>
                <c:pt idx="202">
                  <c:v>7.8647210320000003</c:v>
                </c:pt>
                <c:pt idx="203">
                  <c:v>8.1008272950000002</c:v>
                </c:pt>
                <c:pt idx="204">
                  <c:v>8.0391492329999998</c:v>
                </c:pt>
                <c:pt idx="205">
                  <c:v>7.9741460100000001</c:v>
                </c:pt>
                <c:pt idx="206">
                  <c:v>8.1036141500000003</c:v>
                </c:pt>
                <c:pt idx="207">
                  <c:v>8.010732355</c:v>
                </c:pt>
                <c:pt idx="208">
                  <c:v>8.0165572140000005</c:v>
                </c:pt>
                <c:pt idx="209">
                  <c:v>8.3949708780000005</c:v>
                </c:pt>
                <c:pt idx="210">
                  <c:v>7.9002140609999998</c:v>
                </c:pt>
                <c:pt idx="211">
                  <c:v>8.1548031129999998</c:v>
                </c:pt>
                <c:pt idx="212">
                  <c:v>8.1663045319999998</c:v>
                </c:pt>
                <c:pt idx="213">
                  <c:v>8.8946692249999995</c:v>
                </c:pt>
                <c:pt idx="214">
                  <c:v>8.6337381989999997</c:v>
                </c:pt>
                <c:pt idx="215">
                  <c:v>8.5672988270000001</c:v>
                </c:pt>
                <c:pt idx="216">
                  <c:v>8.9304500749999995</c:v>
                </c:pt>
                <c:pt idx="217">
                  <c:v>9.0060640620000001</c:v>
                </c:pt>
                <c:pt idx="218">
                  <c:v>8.8140574839999992</c:v>
                </c:pt>
                <c:pt idx="219">
                  <c:v>8.3644695939999991</c:v>
                </c:pt>
                <c:pt idx="220">
                  <c:v>8.5456400640000005</c:v>
                </c:pt>
                <c:pt idx="221">
                  <c:v>8.7481174710000005</c:v>
                </c:pt>
                <c:pt idx="222">
                  <c:v>8.4773001019999992</c:v>
                </c:pt>
                <c:pt idx="223">
                  <c:v>8.3435258809999997</c:v>
                </c:pt>
                <c:pt idx="224">
                  <c:v>8.1946587829999995</c:v>
                </c:pt>
                <c:pt idx="225">
                  <c:v>8.2150450549999992</c:v>
                </c:pt>
                <c:pt idx="226">
                  <c:v>8.0748586469999992</c:v>
                </c:pt>
                <c:pt idx="227">
                  <c:v>8.2922540199999997</c:v>
                </c:pt>
                <c:pt idx="228">
                  <c:v>8.2569460689999996</c:v>
                </c:pt>
                <c:pt idx="229">
                  <c:v>8.4392646710000001</c:v>
                </c:pt>
                <c:pt idx="230">
                  <c:v>8.2856416480000004</c:v>
                </c:pt>
                <c:pt idx="231">
                  <c:v>7.9857799790000001</c:v>
                </c:pt>
                <c:pt idx="232">
                  <c:v>8.0490788319999993</c:v>
                </c:pt>
                <c:pt idx="233">
                  <c:v>8.1894418919999996</c:v>
                </c:pt>
                <c:pt idx="234">
                  <c:v>8.0837043770000001</c:v>
                </c:pt>
                <c:pt idx="235">
                  <c:v>8.3452028400000007</c:v>
                </c:pt>
                <c:pt idx="236">
                  <c:v>8.5081346870000001</c:v>
                </c:pt>
                <c:pt idx="237">
                  <c:v>8.5621224950000006</c:v>
                </c:pt>
                <c:pt idx="238">
                  <c:v>8.5122857839999995</c:v>
                </c:pt>
                <c:pt idx="239">
                  <c:v>8.6284084459999999</c:v>
                </c:pt>
                <c:pt idx="240">
                  <c:v>8.3260075629999992</c:v>
                </c:pt>
                <c:pt idx="241">
                  <c:v>8.4576407679999992</c:v>
                </c:pt>
                <c:pt idx="242">
                  <c:v>8.4469957779999998</c:v>
                </c:pt>
                <c:pt idx="243">
                  <c:v>8.4124241820000005</c:v>
                </c:pt>
                <c:pt idx="244">
                  <c:v>8.6769103849999993</c:v>
                </c:pt>
                <c:pt idx="245">
                  <c:v>9.2132181899999992</c:v>
                </c:pt>
                <c:pt idx="246">
                  <c:v>8.9584846690000006</c:v>
                </c:pt>
                <c:pt idx="247">
                  <c:v>8.8894280830000003</c:v>
                </c:pt>
                <c:pt idx="248">
                  <c:v>8.5332958810000008</c:v>
                </c:pt>
                <c:pt idx="249">
                  <c:v>9.0065980339999996</c:v>
                </c:pt>
                <c:pt idx="250">
                  <c:v>8.7065767009999995</c:v>
                </c:pt>
                <c:pt idx="251">
                  <c:v>8.7221555930000001</c:v>
                </c:pt>
                <c:pt idx="252">
                  <c:v>8.7743503710000006</c:v>
                </c:pt>
                <c:pt idx="253">
                  <c:v>9.0270726499999991</c:v>
                </c:pt>
                <c:pt idx="254">
                  <c:v>9.1106308990000002</c:v>
                </c:pt>
                <c:pt idx="255">
                  <c:v>9.062825621</c:v>
                </c:pt>
                <c:pt idx="256">
                  <c:v>9.1139417970000007</c:v>
                </c:pt>
                <c:pt idx="257">
                  <c:v>8.7808202140000002</c:v>
                </c:pt>
                <c:pt idx="258">
                  <c:v>8.9633749460000001</c:v>
                </c:pt>
                <c:pt idx="259">
                  <c:v>8.5269256500000008</c:v>
                </c:pt>
                <c:pt idx="260">
                  <c:v>8.0127701239999993</c:v>
                </c:pt>
                <c:pt idx="261">
                  <c:v>8.4148438369999994</c:v>
                </c:pt>
                <c:pt idx="262">
                  <c:v>8.2239415610000002</c:v>
                </c:pt>
                <c:pt idx="263">
                  <c:v>8.3786792470000009</c:v>
                </c:pt>
                <c:pt idx="264">
                  <c:v>9.6517184979999993</c:v>
                </c:pt>
                <c:pt idx="265">
                  <c:v>9.8197791730000006</c:v>
                </c:pt>
                <c:pt idx="266">
                  <c:v>9.6956095510000004</c:v>
                </c:pt>
                <c:pt idx="267">
                  <c:v>9.9097249769999998</c:v>
                </c:pt>
                <c:pt idx="268">
                  <c:v>9.9356685410000001</c:v>
                </c:pt>
                <c:pt idx="269">
                  <c:v>10.09599482</c:v>
                </c:pt>
                <c:pt idx="270">
                  <c:v>10.19877677</c:v>
                </c:pt>
                <c:pt idx="271">
                  <c:v>10.870554820000001</c:v>
                </c:pt>
                <c:pt idx="272">
                  <c:v>9.8996515939999998</c:v>
                </c:pt>
                <c:pt idx="273">
                  <c:v>8.578868387</c:v>
                </c:pt>
                <c:pt idx="274">
                  <c:v>9.8905649560000004</c:v>
                </c:pt>
                <c:pt idx="275">
                  <c:v>9.9158199269999994</c:v>
                </c:pt>
                <c:pt idx="276">
                  <c:v>9.4671943200000008</c:v>
                </c:pt>
                <c:pt idx="277">
                  <c:v>8.8792603569999997</c:v>
                </c:pt>
                <c:pt idx="278">
                  <c:v>8.9577184509999999</c:v>
                </c:pt>
                <c:pt idx="279">
                  <c:v>9.2396675459999997</c:v>
                </c:pt>
                <c:pt idx="280">
                  <c:v>9.211498873</c:v>
                </c:pt>
                <c:pt idx="281">
                  <c:v>8.4780831709999998</c:v>
                </c:pt>
                <c:pt idx="282">
                  <c:v>8.7309041270000005</c:v>
                </c:pt>
                <c:pt idx="283">
                  <c:v>8.7253479919999997</c:v>
                </c:pt>
                <c:pt idx="284">
                  <c:v>8.42125229</c:v>
                </c:pt>
                <c:pt idx="285">
                  <c:v>8.7027790280000001</c:v>
                </c:pt>
                <c:pt idx="286">
                  <c:v>8.7842241699999999</c:v>
                </c:pt>
                <c:pt idx="287">
                  <c:v>8.9751798239999996</c:v>
                </c:pt>
                <c:pt idx="288">
                  <c:v>9.1385280719999997</c:v>
                </c:pt>
                <c:pt idx="289">
                  <c:v>8.7624316649999994</c:v>
                </c:pt>
                <c:pt idx="290">
                  <c:v>9.3051128789999993</c:v>
                </c:pt>
                <c:pt idx="291">
                  <c:v>8.8486123580000005</c:v>
                </c:pt>
                <c:pt idx="292">
                  <c:v>8.9392766580000007</c:v>
                </c:pt>
                <c:pt idx="293">
                  <c:v>8.5956825979999998</c:v>
                </c:pt>
                <c:pt idx="294">
                  <c:v>8.7650401030000005</c:v>
                </c:pt>
                <c:pt idx="295">
                  <c:v>8.5172276940000007</c:v>
                </c:pt>
                <c:pt idx="296">
                  <c:v>8.4320995029999999</c:v>
                </c:pt>
                <c:pt idx="297">
                  <c:v>8.7457855799999997</c:v>
                </c:pt>
                <c:pt idx="298">
                  <c:v>8.8243420669999999</c:v>
                </c:pt>
                <c:pt idx="299">
                  <c:v>8.7058666280000008</c:v>
                </c:pt>
                <c:pt idx="300">
                  <c:v>8.5687108340000009</c:v>
                </c:pt>
                <c:pt idx="301">
                  <c:v>9.0071129610000007</c:v>
                </c:pt>
                <c:pt idx="302">
                  <c:v>8.9773151959999993</c:v>
                </c:pt>
                <c:pt idx="303">
                  <c:v>7.9574675060000004</c:v>
                </c:pt>
                <c:pt idx="304">
                  <c:v>8.0369398790000002</c:v>
                </c:pt>
                <c:pt idx="305">
                  <c:v>8.2300882620000007</c:v>
                </c:pt>
                <c:pt idx="306">
                  <c:v>8.6615585020000001</c:v>
                </c:pt>
                <c:pt idx="307">
                  <c:v>8.4832065199999995</c:v>
                </c:pt>
                <c:pt idx="308">
                  <c:v>8.6006978709999995</c:v>
                </c:pt>
                <c:pt idx="309">
                  <c:v>8.2147400659999992</c:v>
                </c:pt>
                <c:pt idx="310">
                  <c:v>8.6302445750000008</c:v>
                </c:pt>
                <c:pt idx="311">
                  <c:v>8.5715524819999995</c:v>
                </c:pt>
                <c:pt idx="312">
                  <c:v>8.2593852830000003</c:v>
                </c:pt>
                <c:pt idx="313">
                  <c:v>8.6454908140000004</c:v>
                </c:pt>
                <c:pt idx="314">
                  <c:v>8.5217705630000005</c:v>
                </c:pt>
                <c:pt idx="315">
                  <c:v>8.178276383</c:v>
                </c:pt>
                <c:pt idx="316">
                  <c:v>8.2786363289999993</c:v>
                </c:pt>
                <c:pt idx="317">
                  <c:v>8.1014046630000003</c:v>
                </c:pt>
                <c:pt idx="318">
                  <c:v>8.1739157430000002</c:v>
                </c:pt>
                <c:pt idx="319">
                  <c:v>8.2854851979999999</c:v>
                </c:pt>
                <c:pt idx="320">
                  <c:v>8.0258905439999992</c:v>
                </c:pt>
                <c:pt idx="321">
                  <c:v>8.2083514609999995</c:v>
                </c:pt>
                <c:pt idx="322">
                  <c:v>8.3421191300000004</c:v>
                </c:pt>
                <c:pt idx="323">
                  <c:v>8.853492438</c:v>
                </c:pt>
                <c:pt idx="324">
                  <c:v>8.5856186450000003</c:v>
                </c:pt>
                <c:pt idx="325">
                  <c:v>8.7667012010000001</c:v>
                </c:pt>
                <c:pt idx="326">
                  <c:v>8.8319414520000006</c:v>
                </c:pt>
                <c:pt idx="327">
                  <c:v>8.4862158379999997</c:v>
                </c:pt>
                <c:pt idx="328">
                  <c:v>8.4280131730000001</c:v>
                </c:pt>
                <c:pt idx="329">
                  <c:v>8.5255189409999996</c:v>
                </c:pt>
                <c:pt idx="330">
                  <c:v>8.6091638459999995</c:v>
                </c:pt>
                <c:pt idx="331">
                  <c:v>8.2308397269999993</c:v>
                </c:pt>
                <c:pt idx="332">
                  <c:v>8.4795107380000001</c:v>
                </c:pt>
                <c:pt idx="333">
                  <c:v>7.7376949679999996</c:v>
                </c:pt>
                <c:pt idx="334">
                  <c:v>8.4888925769999997</c:v>
                </c:pt>
                <c:pt idx="335">
                  <c:v>8.3947646979999995</c:v>
                </c:pt>
                <c:pt idx="336">
                  <c:v>8.1161297870000002</c:v>
                </c:pt>
                <c:pt idx="337">
                  <c:v>8.1981988809999997</c:v>
                </c:pt>
                <c:pt idx="338">
                  <c:v>8.2009234489999994</c:v>
                </c:pt>
                <c:pt idx="339">
                  <c:v>8.091445384</c:v>
                </c:pt>
                <c:pt idx="340">
                  <c:v>8.0702144380000007</c:v>
                </c:pt>
                <c:pt idx="341">
                  <c:v>8.1741446740000008</c:v>
                </c:pt>
                <c:pt idx="342">
                  <c:v>8.0210524450000005</c:v>
                </c:pt>
                <c:pt idx="343">
                  <c:v>7.897336041</c:v>
                </c:pt>
                <c:pt idx="344">
                  <c:v>7.8737684300000002</c:v>
                </c:pt>
                <c:pt idx="345">
                  <c:v>8.1405835589999995</c:v>
                </c:pt>
                <c:pt idx="346">
                  <c:v>7.5947385049999996</c:v>
                </c:pt>
                <c:pt idx="347">
                  <c:v>7.7822549600000004</c:v>
                </c:pt>
                <c:pt idx="348">
                  <c:v>7.7838029750000004</c:v>
                </c:pt>
                <c:pt idx="349">
                  <c:v>7.910567865</c:v>
                </c:pt>
                <c:pt idx="350">
                  <c:v>7.9868186400000001</c:v>
                </c:pt>
                <c:pt idx="351">
                  <c:v>7.9532337200000001</c:v>
                </c:pt>
                <c:pt idx="352">
                  <c:v>8.5308399290000008</c:v>
                </c:pt>
                <c:pt idx="353">
                  <c:v>8.2205324520000005</c:v>
                </c:pt>
                <c:pt idx="354">
                  <c:v>8.2931007619999999</c:v>
                </c:pt>
                <c:pt idx="355">
                  <c:v>8.8124868939999992</c:v>
                </c:pt>
                <c:pt idx="356">
                  <c:v>8.4847089659999995</c:v>
                </c:pt>
                <c:pt idx="357">
                  <c:v>8.5639299990000008</c:v>
                </c:pt>
                <c:pt idx="358">
                  <c:v>8.5440397019999992</c:v>
                </c:pt>
                <c:pt idx="359">
                  <c:v>8.7972942080000003</c:v>
                </c:pt>
                <c:pt idx="360">
                  <c:v>9.2226223469999997</c:v>
                </c:pt>
                <c:pt idx="361">
                  <c:v>8.646672143</c:v>
                </c:pt>
                <c:pt idx="362">
                  <c:v>8.5851927749999994</c:v>
                </c:pt>
                <c:pt idx="363">
                  <c:v>8.426416176</c:v>
                </c:pt>
                <c:pt idx="364">
                  <c:v>8.9847827779999996</c:v>
                </c:pt>
                <c:pt idx="365">
                  <c:v>8.6124730950000004</c:v>
                </c:pt>
                <c:pt idx="366">
                  <c:v>7.7273149569999999</c:v>
                </c:pt>
                <c:pt idx="367">
                  <c:v>7.996219913</c:v>
                </c:pt>
                <c:pt idx="368">
                  <c:v>8.6396662509999995</c:v>
                </c:pt>
                <c:pt idx="369">
                  <c:v>8.3545564189999997</c:v>
                </c:pt>
                <c:pt idx="370">
                  <c:v>7.8889532889999998</c:v>
                </c:pt>
                <c:pt idx="371">
                  <c:v>7.9705249589999996</c:v>
                </c:pt>
                <c:pt idx="372">
                  <c:v>9.0935046859999993</c:v>
                </c:pt>
                <c:pt idx="373">
                  <c:v>8.8346690619999997</c:v>
                </c:pt>
                <c:pt idx="374">
                  <c:v>8.7934089150000005</c:v>
                </c:pt>
                <c:pt idx="375">
                  <c:v>8.9955115659999993</c:v>
                </c:pt>
                <c:pt idx="376">
                  <c:v>8.9613270780000001</c:v>
                </c:pt>
                <c:pt idx="377">
                  <c:v>8.7306929190000009</c:v>
                </c:pt>
                <c:pt idx="378">
                  <c:v>8.6047079130000004</c:v>
                </c:pt>
                <c:pt idx="379">
                  <c:v>9.0737674350000006</c:v>
                </c:pt>
                <c:pt idx="380">
                  <c:v>8.9584249099999997</c:v>
                </c:pt>
                <c:pt idx="381">
                  <c:v>8.7094515710000007</c:v>
                </c:pt>
                <c:pt idx="382">
                  <c:v>8.9396704640000006</c:v>
                </c:pt>
                <c:pt idx="383">
                  <c:v>9.4602840369999992</c:v>
                </c:pt>
                <c:pt idx="384">
                  <c:v>9.3083037179999994</c:v>
                </c:pt>
                <c:pt idx="385">
                  <c:v>9.3604616020000009</c:v>
                </c:pt>
                <c:pt idx="386">
                  <c:v>9.5951713600000001</c:v>
                </c:pt>
                <c:pt idx="387">
                  <c:v>9.0663298329999993</c:v>
                </c:pt>
                <c:pt idx="388">
                  <c:v>9.654902023</c:v>
                </c:pt>
                <c:pt idx="389">
                  <c:v>9.4535584739999994</c:v>
                </c:pt>
                <c:pt idx="390">
                  <c:v>9.2715382450000003</c:v>
                </c:pt>
                <c:pt idx="391">
                  <c:v>9.2868884850000004</c:v>
                </c:pt>
                <c:pt idx="392">
                  <c:v>9.4637553860000008</c:v>
                </c:pt>
                <c:pt idx="393">
                  <c:v>9.3013763150000006</c:v>
                </c:pt>
                <c:pt idx="394">
                  <c:v>9.2958376220000005</c:v>
                </c:pt>
                <c:pt idx="395">
                  <c:v>9.2759582680000001</c:v>
                </c:pt>
                <c:pt idx="396">
                  <c:v>9.6205029809999996</c:v>
                </c:pt>
                <c:pt idx="397">
                  <c:v>9.5628011690000001</c:v>
                </c:pt>
                <c:pt idx="398">
                  <c:v>9.6857730540000002</c:v>
                </c:pt>
                <c:pt idx="399">
                  <c:v>9.7310162509999998</c:v>
                </c:pt>
                <c:pt idx="400">
                  <c:v>9.3580761179999996</c:v>
                </c:pt>
                <c:pt idx="401">
                  <c:v>9.9606851499999998</c:v>
                </c:pt>
                <c:pt idx="402">
                  <c:v>10.19101936</c:v>
                </c:pt>
                <c:pt idx="403">
                  <c:v>10.11056808</c:v>
                </c:pt>
                <c:pt idx="404">
                  <c:v>10.309130809999999</c:v>
                </c:pt>
                <c:pt idx="405">
                  <c:v>10.05557765</c:v>
                </c:pt>
                <c:pt idx="406">
                  <c:v>9.8929796589999999</c:v>
                </c:pt>
                <c:pt idx="407">
                  <c:v>8.9744202749999999</c:v>
                </c:pt>
                <c:pt idx="408">
                  <c:v>9.4791053069999993</c:v>
                </c:pt>
                <c:pt idx="409">
                  <c:v>9.2752611569999992</c:v>
                </c:pt>
                <c:pt idx="410">
                  <c:v>8.6467232359999997</c:v>
                </c:pt>
                <c:pt idx="411">
                  <c:v>8.7932046479999997</c:v>
                </c:pt>
                <c:pt idx="412">
                  <c:v>8.9652426619999996</c:v>
                </c:pt>
                <c:pt idx="413">
                  <c:v>9.1769439029999997</c:v>
                </c:pt>
                <c:pt idx="414">
                  <c:v>9.3290250859999997</c:v>
                </c:pt>
                <c:pt idx="415">
                  <c:v>9.3047575120000001</c:v>
                </c:pt>
                <c:pt idx="416">
                  <c:v>9.2699341880000006</c:v>
                </c:pt>
                <c:pt idx="417">
                  <c:v>9.2986697550000006</c:v>
                </c:pt>
                <c:pt idx="418">
                  <c:v>8.8385364719999995</c:v>
                </c:pt>
                <c:pt idx="419">
                  <c:v>9.7723735260000009</c:v>
                </c:pt>
                <c:pt idx="420">
                  <c:v>9.6186378309999991</c:v>
                </c:pt>
                <c:pt idx="421">
                  <c:v>8.8966544400000007</c:v>
                </c:pt>
                <c:pt idx="422">
                  <c:v>9.3877758329999992</c:v>
                </c:pt>
                <c:pt idx="423">
                  <c:v>9.4820436770000001</c:v>
                </c:pt>
                <c:pt idx="424">
                  <c:v>9.1344184320000004</c:v>
                </c:pt>
                <c:pt idx="425">
                  <c:v>8.8798109200000006</c:v>
                </c:pt>
                <c:pt idx="426">
                  <c:v>9.3184445080000007</c:v>
                </c:pt>
                <c:pt idx="427">
                  <c:v>8.9684939210000003</c:v>
                </c:pt>
                <c:pt idx="428">
                  <c:v>9.3358186589999992</c:v>
                </c:pt>
                <c:pt idx="429">
                  <c:v>9.2776248779999992</c:v>
                </c:pt>
                <c:pt idx="430">
                  <c:v>9.2248557550000001</c:v>
                </c:pt>
                <c:pt idx="431">
                  <c:v>8.9627436940000003</c:v>
                </c:pt>
                <c:pt idx="432">
                  <c:v>9.2395817319999995</c:v>
                </c:pt>
                <c:pt idx="433">
                  <c:v>8.7564881319999994</c:v>
                </c:pt>
                <c:pt idx="434">
                  <c:v>8.2415078499999996</c:v>
                </c:pt>
                <c:pt idx="435">
                  <c:v>8.7694728509999997</c:v>
                </c:pt>
                <c:pt idx="436">
                  <c:v>9.2937213930000002</c:v>
                </c:pt>
                <c:pt idx="437">
                  <c:v>9.7656233409999995</c:v>
                </c:pt>
                <c:pt idx="438">
                  <c:v>9.2443494610000005</c:v>
                </c:pt>
                <c:pt idx="439">
                  <c:v>8.8221928690000002</c:v>
                </c:pt>
                <c:pt idx="440">
                  <c:v>8.7915815649999995</c:v>
                </c:pt>
                <c:pt idx="441">
                  <c:v>9.2687586490000005</c:v>
                </c:pt>
                <c:pt idx="442">
                  <c:v>8.9951939359999997</c:v>
                </c:pt>
                <c:pt idx="443">
                  <c:v>8.9077414239999992</c:v>
                </c:pt>
                <c:pt idx="444">
                  <c:v>8.7203559629999994</c:v>
                </c:pt>
                <c:pt idx="445">
                  <c:v>8.9149700670000005</c:v>
                </c:pt>
                <c:pt idx="446">
                  <c:v>8.9340451880000007</c:v>
                </c:pt>
                <c:pt idx="447">
                  <c:v>9.0026032629999992</c:v>
                </c:pt>
                <c:pt idx="448">
                  <c:v>9.2441407259999995</c:v>
                </c:pt>
                <c:pt idx="449">
                  <c:v>9.4015215340000005</c:v>
                </c:pt>
                <c:pt idx="450">
                  <c:v>9.4119144349999999</c:v>
                </c:pt>
                <c:pt idx="451">
                  <c:v>9.4150071040000007</c:v>
                </c:pt>
                <c:pt idx="452">
                  <c:v>8.5225033690000007</c:v>
                </c:pt>
                <c:pt idx="453">
                  <c:v>9.1271174330000004</c:v>
                </c:pt>
                <c:pt idx="454">
                  <c:v>8.8645946210000002</c:v>
                </c:pt>
                <c:pt idx="455">
                  <c:v>8.6877078720000007</c:v>
                </c:pt>
                <c:pt idx="456">
                  <c:v>8.8576052799999996</c:v>
                </c:pt>
                <c:pt idx="457">
                  <c:v>9.0254577010000006</c:v>
                </c:pt>
                <c:pt idx="458">
                  <c:v>8.5972748909999996</c:v>
                </c:pt>
                <c:pt idx="459">
                  <c:v>8.7060718680000004</c:v>
                </c:pt>
                <c:pt idx="460">
                  <c:v>8.4447527549999997</c:v>
                </c:pt>
                <c:pt idx="461">
                  <c:v>9.0580060069999995</c:v>
                </c:pt>
                <c:pt idx="462">
                  <c:v>8.6733186040000003</c:v>
                </c:pt>
                <c:pt idx="463">
                  <c:v>8.9475188689999996</c:v>
                </c:pt>
                <c:pt idx="464">
                  <c:v>8.5574636440000003</c:v>
                </c:pt>
                <c:pt idx="465">
                  <c:v>8.6384425710000006</c:v>
                </c:pt>
                <c:pt idx="466">
                  <c:v>8.4941074660000009</c:v>
                </c:pt>
                <c:pt idx="467">
                  <c:v>8.7551579539999995</c:v>
                </c:pt>
                <c:pt idx="468">
                  <c:v>8.9618496810000003</c:v>
                </c:pt>
                <c:pt idx="469">
                  <c:v>8.8031922130000009</c:v>
                </c:pt>
                <c:pt idx="470">
                  <c:v>8.6676861879999993</c:v>
                </c:pt>
                <c:pt idx="471">
                  <c:v>8.9561743400000005</c:v>
                </c:pt>
                <c:pt idx="472">
                  <c:v>8.5861636259999994</c:v>
                </c:pt>
                <c:pt idx="473">
                  <c:v>8.5014972479999997</c:v>
                </c:pt>
                <c:pt idx="474">
                  <c:v>8.9521985599999994</c:v>
                </c:pt>
                <c:pt idx="475">
                  <c:v>8.9054998770000005</c:v>
                </c:pt>
                <c:pt idx="476">
                  <c:v>8.8493751090000004</c:v>
                </c:pt>
                <c:pt idx="477">
                  <c:v>9.5711128149999993</c:v>
                </c:pt>
                <c:pt idx="478">
                  <c:v>8.8266488259999996</c:v>
                </c:pt>
                <c:pt idx="479">
                  <c:v>8.7016934209999999</c:v>
                </c:pt>
                <c:pt idx="480">
                  <c:v>8.8742185490000001</c:v>
                </c:pt>
                <c:pt idx="481">
                  <c:v>9.0232563799999994</c:v>
                </c:pt>
                <c:pt idx="482">
                  <c:v>8.8035928390000002</c:v>
                </c:pt>
                <c:pt idx="483">
                  <c:v>8.8882839629999992</c:v>
                </c:pt>
                <c:pt idx="484">
                  <c:v>8.8750416869999995</c:v>
                </c:pt>
                <c:pt idx="485">
                  <c:v>9.1699050999999994</c:v>
                </c:pt>
                <c:pt idx="486">
                  <c:v>9.2737929789999995</c:v>
                </c:pt>
                <c:pt idx="487">
                  <c:v>9.3041709820000005</c:v>
                </c:pt>
                <c:pt idx="488">
                  <c:v>8.7122859960000003</c:v>
                </c:pt>
                <c:pt idx="489">
                  <c:v>8.2892016569999996</c:v>
                </c:pt>
                <c:pt idx="490">
                  <c:v>8.8570817749999993</c:v>
                </c:pt>
                <c:pt idx="491">
                  <c:v>8.6754679970000002</c:v>
                </c:pt>
                <c:pt idx="492">
                  <c:v>8.5457150439999996</c:v>
                </c:pt>
                <c:pt idx="493">
                  <c:v>8.5784568189999995</c:v>
                </c:pt>
                <c:pt idx="494">
                  <c:v>8.6634654520000005</c:v>
                </c:pt>
                <c:pt idx="495">
                  <c:v>8.7699994480000001</c:v>
                </c:pt>
                <c:pt idx="496">
                  <c:v>8.7948097569999995</c:v>
                </c:pt>
                <c:pt idx="497">
                  <c:v>8.5197633830000008</c:v>
                </c:pt>
                <c:pt idx="498">
                  <c:v>8.5853789389999999</c:v>
                </c:pt>
                <c:pt idx="499">
                  <c:v>8.3592144519999998</c:v>
                </c:pt>
                <c:pt idx="500">
                  <c:v>8.2091356320000006</c:v>
                </c:pt>
                <c:pt idx="501">
                  <c:v>8.2049122069999996</c:v>
                </c:pt>
                <c:pt idx="502">
                  <c:v>8.2926342789999996</c:v>
                </c:pt>
                <c:pt idx="503">
                  <c:v>8.304374481</c:v>
                </c:pt>
                <c:pt idx="504">
                  <c:v>8.7276840369999995</c:v>
                </c:pt>
                <c:pt idx="505">
                  <c:v>8.6780542700000005</c:v>
                </c:pt>
                <c:pt idx="506">
                  <c:v>8.618165136</c:v>
                </c:pt>
                <c:pt idx="507">
                  <c:v>8.380990615</c:v>
                </c:pt>
                <c:pt idx="508">
                  <c:v>8.9050615519999994</c:v>
                </c:pt>
                <c:pt idx="509">
                  <c:v>8.6064025040000001</c:v>
                </c:pt>
                <c:pt idx="510">
                  <c:v>8.4740823719999998</c:v>
                </c:pt>
                <c:pt idx="511">
                  <c:v>9.0082050220000003</c:v>
                </c:pt>
                <c:pt idx="512">
                  <c:v>8.8010569949999997</c:v>
                </c:pt>
                <c:pt idx="513">
                  <c:v>9.0407583850000002</c:v>
                </c:pt>
                <c:pt idx="514">
                  <c:v>8.8727472909999996</c:v>
                </c:pt>
                <c:pt idx="515">
                  <c:v>8.6836914469999993</c:v>
                </c:pt>
                <c:pt idx="516">
                  <c:v>9.4536005190000001</c:v>
                </c:pt>
                <c:pt idx="517">
                  <c:v>8.9492488360000007</c:v>
                </c:pt>
                <c:pt idx="518">
                  <c:v>8.9713794</c:v>
                </c:pt>
                <c:pt idx="519">
                  <c:v>8.8031943419999994</c:v>
                </c:pt>
                <c:pt idx="520">
                  <c:v>8.8118743909999999</c:v>
                </c:pt>
                <c:pt idx="521">
                  <c:v>9.5104945139999995</c:v>
                </c:pt>
                <c:pt idx="522">
                  <c:v>9.5184651220000003</c:v>
                </c:pt>
                <c:pt idx="523">
                  <c:v>9.2354743240000001</c:v>
                </c:pt>
                <c:pt idx="524">
                  <c:v>9.3592747089999992</c:v>
                </c:pt>
                <c:pt idx="525">
                  <c:v>8.4196903820000006</c:v>
                </c:pt>
                <c:pt idx="526">
                  <c:v>9.2030243689999995</c:v>
                </c:pt>
                <c:pt idx="527">
                  <c:v>8.2656192669999999</c:v>
                </c:pt>
                <c:pt idx="528">
                  <c:v>8.1228631510000007</c:v>
                </c:pt>
                <c:pt idx="529">
                  <c:v>8.3285181109999993</c:v>
                </c:pt>
                <c:pt idx="530">
                  <c:v>8.4075580349999992</c:v>
                </c:pt>
                <c:pt idx="531">
                  <c:v>8.3092857369999997</c:v>
                </c:pt>
                <c:pt idx="532">
                  <c:v>8.5176327310000008</c:v>
                </c:pt>
                <c:pt idx="533">
                  <c:v>9.1016491609999992</c:v>
                </c:pt>
                <c:pt idx="534">
                  <c:v>8.5737232159999994</c:v>
                </c:pt>
                <c:pt idx="535">
                  <c:v>9.2065323990000003</c:v>
                </c:pt>
                <c:pt idx="536">
                  <c:v>9.1586602250000002</c:v>
                </c:pt>
                <c:pt idx="537">
                  <c:v>8.8677975020000002</c:v>
                </c:pt>
                <c:pt idx="538">
                  <c:v>8.2276660770000003</c:v>
                </c:pt>
                <c:pt idx="539">
                  <c:v>8.3898395509999997</c:v>
                </c:pt>
                <c:pt idx="540">
                  <c:v>8.5915049000000003</c:v>
                </c:pt>
                <c:pt idx="541">
                  <c:v>8.7450075219999999</c:v>
                </c:pt>
                <c:pt idx="542">
                  <c:v>8.6205638370000006</c:v>
                </c:pt>
                <c:pt idx="543">
                  <c:v>8.723595156</c:v>
                </c:pt>
                <c:pt idx="544">
                  <c:v>8.6208103759999997</c:v>
                </c:pt>
                <c:pt idx="545">
                  <c:v>8.3973520070000003</c:v>
                </c:pt>
                <c:pt idx="546">
                  <c:v>9.073716331</c:v>
                </c:pt>
                <c:pt idx="547">
                  <c:v>9.6371857009999999</c:v>
                </c:pt>
                <c:pt idx="548">
                  <c:v>9.8874791529999992</c:v>
                </c:pt>
                <c:pt idx="549">
                  <c:v>9.5966902829999992</c:v>
                </c:pt>
                <c:pt idx="550">
                  <c:v>9.5610239180000001</c:v>
                </c:pt>
                <c:pt idx="551">
                  <c:v>9.0516252850000001</c:v>
                </c:pt>
                <c:pt idx="552">
                  <c:v>9.1312851679999998</c:v>
                </c:pt>
                <c:pt idx="553">
                  <c:v>9.7199967479999998</c:v>
                </c:pt>
                <c:pt idx="554">
                  <c:v>9.3896914290000009</c:v>
                </c:pt>
                <c:pt idx="555">
                  <c:v>9.3679769630000003</c:v>
                </c:pt>
                <c:pt idx="556">
                  <c:v>9.1832311939999993</c:v>
                </c:pt>
                <c:pt idx="557">
                  <c:v>9.6154954610000001</c:v>
                </c:pt>
                <c:pt idx="558">
                  <c:v>9.5288503349999996</c:v>
                </c:pt>
                <c:pt idx="559">
                  <c:v>9.1252871639999995</c:v>
                </c:pt>
                <c:pt idx="560">
                  <c:v>9.2661607749999995</c:v>
                </c:pt>
                <c:pt idx="561">
                  <c:v>9.1060469390000005</c:v>
                </c:pt>
                <c:pt idx="562">
                  <c:v>9.1147077929999991</c:v>
                </c:pt>
                <c:pt idx="563">
                  <c:v>9.2390933040000007</c:v>
                </c:pt>
                <c:pt idx="564">
                  <c:v>9.2893775220000006</c:v>
                </c:pt>
                <c:pt idx="565">
                  <c:v>9.2411103840000006</c:v>
                </c:pt>
                <c:pt idx="566">
                  <c:v>8.7049598110000002</c:v>
                </c:pt>
                <c:pt idx="567">
                  <c:v>9.9135423609999993</c:v>
                </c:pt>
                <c:pt idx="568">
                  <c:v>10.08728844</c:v>
                </c:pt>
                <c:pt idx="569">
                  <c:v>8.9344858560000002</c:v>
                </c:pt>
                <c:pt idx="570">
                  <c:v>9.3568017290000007</c:v>
                </c:pt>
                <c:pt idx="571">
                  <c:v>9.6089542160000008</c:v>
                </c:pt>
                <c:pt idx="572">
                  <c:v>9.8267322210000003</c:v>
                </c:pt>
                <c:pt idx="573">
                  <c:v>8.9233351209999991</c:v>
                </c:pt>
                <c:pt idx="574">
                  <c:v>9.0333591020000004</c:v>
                </c:pt>
                <c:pt idx="575">
                  <c:v>9.0221928069999997</c:v>
                </c:pt>
                <c:pt idx="576">
                  <c:v>9.649859373</c:v>
                </c:pt>
                <c:pt idx="577">
                  <c:v>9.2342788690000006</c:v>
                </c:pt>
                <c:pt idx="578">
                  <c:v>9.0818752459999992</c:v>
                </c:pt>
                <c:pt idx="579">
                  <c:v>9.730205754</c:v>
                </c:pt>
                <c:pt idx="580">
                  <c:v>9.5292132219999992</c:v>
                </c:pt>
                <c:pt idx="581">
                  <c:v>9.0926136660000001</c:v>
                </c:pt>
                <c:pt idx="582">
                  <c:v>9.3030153549999994</c:v>
                </c:pt>
                <c:pt idx="583">
                  <c:v>9.3241183040000006</c:v>
                </c:pt>
                <c:pt idx="584">
                  <c:v>9.7052188889999993</c:v>
                </c:pt>
                <c:pt idx="585">
                  <c:v>9.2422567230000006</c:v>
                </c:pt>
                <c:pt idx="586">
                  <c:v>9.7122763499999998</c:v>
                </c:pt>
                <c:pt idx="587">
                  <c:v>9.1406231180000006</c:v>
                </c:pt>
                <c:pt idx="588">
                  <c:v>8.9452237530000005</c:v>
                </c:pt>
                <c:pt idx="589">
                  <c:v>8.9357189810000008</c:v>
                </c:pt>
                <c:pt idx="590">
                  <c:v>9.5875211339999993</c:v>
                </c:pt>
                <c:pt idx="591">
                  <c:v>9.0121903680000006</c:v>
                </c:pt>
                <c:pt idx="592">
                  <c:v>9.7060125930000005</c:v>
                </c:pt>
                <c:pt idx="593">
                  <c:v>9.7621836470000005</c:v>
                </c:pt>
                <c:pt idx="594">
                  <c:v>9.6070805480000008</c:v>
                </c:pt>
                <c:pt idx="595">
                  <c:v>8.7760781629999993</c:v>
                </c:pt>
                <c:pt idx="596">
                  <c:v>8.5286030969999995</c:v>
                </c:pt>
                <c:pt idx="597">
                  <c:v>8.6793626439999993</c:v>
                </c:pt>
                <c:pt idx="598">
                  <c:v>8.6598631529999999</c:v>
                </c:pt>
                <c:pt idx="599">
                  <c:v>8.8656911219999994</c:v>
                </c:pt>
                <c:pt idx="600">
                  <c:v>8.4585712700000002</c:v>
                </c:pt>
                <c:pt idx="601">
                  <c:v>8.5006216430000006</c:v>
                </c:pt>
                <c:pt idx="602">
                  <c:v>8.6512003540000002</c:v>
                </c:pt>
                <c:pt idx="603">
                  <c:v>8.8443496279999998</c:v>
                </c:pt>
                <c:pt idx="604">
                  <c:v>8.6167740780000006</c:v>
                </c:pt>
                <c:pt idx="605">
                  <c:v>8.5778269510000005</c:v>
                </c:pt>
                <c:pt idx="606">
                  <c:v>8.6544953319999998</c:v>
                </c:pt>
                <c:pt idx="607">
                  <c:v>8.5415661210000007</c:v>
                </c:pt>
                <c:pt idx="608">
                  <c:v>8.9215757349999993</c:v>
                </c:pt>
                <c:pt idx="609">
                  <c:v>8.7305521250000009</c:v>
                </c:pt>
                <c:pt idx="610">
                  <c:v>8.6463982129999994</c:v>
                </c:pt>
                <c:pt idx="611">
                  <c:v>8.5706296359999996</c:v>
                </c:pt>
                <c:pt idx="612">
                  <c:v>8.8820586559999999</c:v>
                </c:pt>
                <c:pt idx="613">
                  <c:v>8.8639882209999996</c:v>
                </c:pt>
                <c:pt idx="614">
                  <c:v>9.2533862960000004</c:v>
                </c:pt>
                <c:pt idx="615">
                  <c:v>9.3234149479999999</c:v>
                </c:pt>
                <c:pt idx="616">
                  <c:v>9.1267635919999996</c:v>
                </c:pt>
                <c:pt idx="617">
                  <c:v>8.7021799170000005</c:v>
                </c:pt>
                <c:pt idx="618">
                  <c:v>9.4595113719999997</c:v>
                </c:pt>
                <c:pt idx="619">
                  <c:v>9.0782211309999994</c:v>
                </c:pt>
                <c:pt idx="620">
                  <c:v>9.4212504890000002</c:v>
                </c:pt>
                <c:pt idx="621">
                  <c:v>9.1783111720000008</c:v>
                </c:pt>
                <c:pt idx="622">
                  <c:v>9.054079926</c:v>
                </c:pt>
                <c:pt idx="623">
                  <c:v>9.3853854200000004</c:v>
                </c:pt>
                <c:pt idx="624">
                  <c:v>9.1898972160000003</c:v>
                </c:pt>
                <c:pt idx="625">
                  <c:v>9.4427667230000001</c:v>
                </c:pt>
                <c:pt idx="626">
                  <c:v>9.5375412260000001</c:v>
                </c:pt>
                <c:pt idx="627">
                  <c:v>9.4505515829999993</c:v>
                </c:pt>
                <c:pt idx="628">
                  <c:v>9.5279140990000002</c:v>
                </c:pt>
                <c:pt idx="629">
                  <c:v>9.3738517639999994</c:v>
                </c:pt>
                <c:pt idx="630">
                  <c:v>9.7005243599999993</c:v>
                </c:pt>
                <c:pt idx="631">
                  <c:v>9.3755981219999995</c:v>
                </c:pt>
                <c:pt idx="632">
                  <c:v>9.8260521749999992</c:v>
                </c:pt>
                <c:pt idx="633">
                  <c:v>9.3877129490000009</c:v>
                </c:pt>
                <c:pt idx="634">
                  <c:v>9.4088149059999999</c:v>
                </c:pt>
                <c:pt idx="635">
                  <c:v>9.8262949259999992</c:v>
                </c:pt>
                <c:pt idx="636">
                  <c:v>9.5005938969999999</c:v>
                </c:pt>
                <c:pt idx="637">
                  <c:v>9.6316379209999994</c:v>
                </c:pt>
                <c:pt idx="638">
                  <c:v>9.7895169949999996</c:v>
                </c:pt>
                <c:pt idx="639">
                  <c:v>9.5776056959999991</c:v>
                </c:pt>
                <c:pt idx="640">
                  <c:v>9.4039667609999995</c:v>
                </c:pt>
                <c:pt idx="641">
                  <c:v>9.1246989139999997</c:v>
                </c:pt>
                <c:pt idx="642">
                  <c:v>8.8424955789999995</c:v>
                </c:pt>
                <c:pt idx="643">
                  <c:v>8.5170684390000009</c:v>
                </c:pt>
                <c:pt idx="644">
                  <c:v>8.9848429729999992</c:v>
                </c:pt>
                <c:pt idx="645">
                  <c:v>9.1585398859999998</c:v>
                </c:pt>
                <c:pt idx="646">
                  <c:v>9.046031911</c:v>
                </c:pt>
                <c:pt idx="647">
                  <c:v>8.9294389160000005</c:v>
                </c:pt>
                <c:pt idx="648">
                  <c:v>9.1979488029999992</c:v>
                </c:pt>
                <c:pt idx="649">
                  <c:v>8.6459234219999992</c:v>
                </c:pt>
                <c:pt idx="650">
                  <c:v>8.6334612600000007</c:v>
                </c:pt>
                <c:pt idx="651">
                  <c:v>9.0476253379999996</c:v>
                </c:pt>
                <c:pt idx="652">
                  <c:v>8.8432469010000005</c:v>
                </c:pt>
                <c:pt idx="653">
                  <c:v>8.930233866</c:v>
                </c:pt>
                <c:pt idx="654">
                  <c:v>9.3471695019999999</c:v>
                </c:pt>
                <c:pt idx="655">
                  <c:v>9.0376279850000003</c:v>
                </c:pt>
                <c:pt idx="656">
                  <c:v>9.0605881319999995</c:v>
                </c:pt>
                <c:pt idx="657">
                  <c:v>8.8820970740000007</c:v>
                </c:pt>
                <c:pt idx="658">
                  <c:v>9.1475163160000008</c:v>
                </c:pt>
                <c:pt idx="659">
                  <c:v>9.1328013949999995</c:v>
                </c:pt>
                <c:pt idx="660">
                  <c:v>9.1355458879999993</c:v>
                </c:pt>
                <c:pt idx="661">
                  <c:v>9.028095897</c:v>
                </c:pt>
                <c:pt idx="662">
                  <c:v>9.1214169869999999</c:v>
                </c:pt>
                <c:pt idx="663">
                  <c:v>9.4746079460000008</c:v>
                </c:pt>
                <c:pt idx="664">
                  <c:v>9.2134569549999998</c:v>
                </c:pt>
                <c:pt idx="665">
                  <c:v>9.3226413590000003</c:v>
                </c:pt>
                <c:pt idx="666">
                  <c:v>9.0565161150000009</c:v>
                </c:pt>
                <c:pt idx="667">
                  <c:v>9.7322930379999999</c:v>
                </c:pt>
                <c:pt idx="668">
                  <c:v>9.0728894150000006</c:v>
                </c:pt>
                <c:pt idx="669">
                  <c:v>9.3689515609999994</c:v>
                </c:pt>
                <c:pt idx="670">
                  <c:v>9.5487889300000006</c:v>
                </c:pt>
                <c:pt idx="671">
                  <c:v>9.0718261120000001</c:v>
                </c:pt>
                <c:pt idx="672">
                  <c:v>9.6783475160000005</c:v>
                </c:pt>
                <c:pt idx="673">
                  <c:v>9.7072562009999999</c:v>
                </c:pt>
                <c:pt idx="674">
                  <c:v>9.7890084109999993</c:v>
                </c:pt>
                <c:pt idx="675">
                  <c:v>9.7897989909999996</c:v>
                </c:pt>
                <c:pt idx="676">
                  <c:v>9.5787512929999998</c:v>
                </c:pt>
                <c:pt idx="677">
                  <c:v>9.4286306419999999</c:v>
                </c:pt>
                <c:pt idx="678">
                  <c:v>9.0804470570000007</c:v>
                </c:pt>
                <c:pt idx="679">
                  <c:v>9.5356770560000008</c:v>
                </c:pt>
                <c:pt idx="680">
                  <c:v>9.5770029230000002</c:v>
                </c:pt>
                <c:pt idx="681">
                  <c:v>9.4811089380000002</c:v>
                </c:pt>
                <c:pt idx="682">
                  <c:v>9.4581133279999996</c:v>
                </c:pt>
                <c:pt idx="683">
                  <c:v>9.5881434839999997</c:v>
                </c:pt>
                <c:pt idx="684">
                  <c:v>9.5188750370000008</c:v>
                </c:pt>
                <c:pt idx="685">
                  <c:v>9.2835973759999995</c:v>
                </c:pt>
                <c:pt idx="686">
                  <c:v>9.6213783950000007</c:v>
                </c:pt>
                <c:pt idx="687">
                  <c:v>9.5807426469999992</c:v>
                </c:pt>
                <c:pt idx="688">
                  <c:v>8.9963253660000007</c:v>
                </c:pt>
                <c:pt idx="689">
                  <c:v>9.0758934579999995</c:v>
                </c:pt>
                <c:pt idx="690">
                  <c:v>9.0239921209999991</c:v>
                </c:pt>
                <c:pt idx="691">
                  <c:v>8.8744384309999997</c:v>
                </c:pt>
                <c:pt idx="692">
                  <c:v>8.9089603680000007</c:v>
                </c:pt>
                <c:pt idx="693">
                  <c:v>9.053319192</c:v>
                </c:pt>
                <c:pt idx="694">
                  <c:v>8.8879055660000006</c:v>
                </c:pt>
                <c:pt idx="695">
                  <c:v>8.7551433660000004</c:v>
                </c:pt>
                <c:pt idx="696">
                  <c:v>9.0475977529999998</c:v>
                </c:pt>
                <c:pt idx="697">
                  <c:v>8.8914337220000004</c:v>
                </c:pt>
                <c:pt idx="698">
                  <c:v>8.7586313790000005</c:v>
                </c:pt>
                <c:pt idx="699">
                  <c:v>8.7153670719999994</c:v>
                </c:pt>
                <c:pt idx="700">
                  <c:v>8.4112919359999996</c:v>
                </c:pt>
                <c:pt idx="701">
                  <c:v>8.9916134739999993</c:v>
                </c:pt>
                <c:pt idx="702">
                  <c:v>9.0481726210000009</c:v>
                </c:pt>
                <c:pt idx="703">
                  <c:v>9.3594407180000001</c:v>
                </c:pt>
                <c:pt idx="704">
                  <c:v>8.7831697270000006</c:v>
                </c:pt>
                <c:pt idx="705">
                  <c:v>9.2451155279999995</c:v>
                </c:pt>
                <c:pt idx="706">
                  <c:v>8.8534623719999992</c:v>
                </c:pt>
                <c:pt idx="707">
                  <c:v>8.8127018469999996</c:v>
                </c:pt>
                <c:pt idx="708">
                  <c:v>8.9528127669999993</c:v>
                </c:pt>
                <c:pt idx="709">
                  <c:v>9.0131596490000003</c:v>
                </c:pt>
                <c:pt idx="710">
                  <c:v>8.8704972239999993</c:v>
                </c:pt>
                <c:pt idx="711">
                  <c:v>8.8013826149999996</c:v>
                </c:pt>
                <c:pt idx="712">
                  <c:v>9.0738682659999998</c:v>
                </c:pt>
                <c:pt idx="713">
                  <c:v>8.8294076609999994</c:v>
                </c:pt>
                <c:pt idx="714">
                  <c:v>8.648464057</c:v>
                </c:pt>
                <c:pt idx="715">
                  <c:v>8.1945709329999996</c:v>
                </c:pt>
                <c:pt idx="716">
                  <c:v>8.4858387270000009</c:v>
                </c:pt>
                <c:pt idx="717">
                  <c:v>8.4002520690000004</c:v>
                </c:pt>
                <c:pt idx="718">
                  <c:v>8.7969717500000009</c:v>
                </c:pt>
                <c:pt idx="719">
                  <c:v>9.1685718820000002</c:v>
                </c:pt>
                <c:pt idx="720">
                  <c:v>8.7558564390000004</c:v>
                </c:pt>
                <c:pt idx="721">
                  <c:v>8.5426825829999995</c:v>
                </c:pt>
                <c:pt idx="722">
                  <c:v>8.5077454990000003</c:v>
                </c:pt>
                <c:pt idx="723">
                  <c:v>8.0498818130000007</c:v>
                </c:pt>
                <c:pt idx="724">
                  <c:v>8.3342268520000005</c:v>
                </c:pt>
                <c:pt idx="725">
                  <c:v>8.1645158329999994</c:v>
                </c:pt>
                <c:pt idx="726">
                  <c:v>8.3446723830000007</c:v>
                </c:pt>
                <c:pt idx="727">
                  <c:v>8.3604263250000006</c:v>
                </c:pt>
                <c:pt idx="728">
                  <c:v>8.4425445769999996</c:v>
                </c:pt>
                <c:pt idx="729">
                  <c:v>8.3484763120000007</c:v>
                </c:pt>
                <c:pt idx="730">
                  <c:v>8.2380152019999997</c:v>
                </c:pt>
                <c:pt idx="731">
                  <c:v>8.0186515160000003</c:v>
                </c:pt>
                <c:pt idx="732">
                  <c:v>8.3740695669999994</c:v>
                </c:pt>
                <c:pt idx="733">
                  <c:v>8.3053100739999994</c:v>
                </c:pt>
                <c:pt idx="734">
                  <c:v>8.1994731870000006</c:v>
                </c:pt>
                <c:pt idx="735">
                  <c:v>8.2551678620000004</c:v>
                </c:pt>
                <c:pt idx="736">
                  <c:v>8.3292336470000006</c:v>
                </c:pt>
                <c:pt idx="737">
                  <c:v>8.2156779830000009</c:v>
                </c:pt>
                <c:pt idx="738">
                  <c:v>7.968606329</c:v>
                </c:pt>
                <c:pt idx="739">
                  <c:v>7.7279882649999996</c:v>
                </c:pt>
                <c:pt idx="740">
                  <c:v>8.1035895670000002</c:v>
                </c:pt>
                <c:pt idx="741">
                  <c:v>8.0746607010000009</c:v>
                </c:pt>
                <c:pt idx="742">
                  <c:v>8.0652352409999999</c:v>
                </c:pt>
                <c:pt idx="743">
                  <c:v>8.5038944020000002</c:v>
                </c:pt>
                <c:pt idx="744">
                  <c:v>7.9349619819999999</c:v>
                </c:pt>
                <c:pt idx="745">
                  <c:v>8.2736575509999994</c:v>
                </c:pt>
                <c:pt idx="746">
                  <c:v>8.2241366570000007</c:v>
                </c:pt>
                <c:pt idx="747">
                  <c:v>7.9974523230000001</c:v>
                </c:pt>
                <c:pt idx="748">
                  <c:v>8.1328434499999993</c:v>
                </c:pt>
                <c:pt idx="749">
                  <c:v>8.1118922090000005</c:v>
                </c:pt>
                <c:pt idx="750">
                  <c:v>8.080023873</c:v>
                </c:pt>
                <c:pt idx="751">
                  <c:v>8.0479848819999997</c:v>
                </c:pt>
                <c:pt idx="752">
                  <c:v>8.1128710589999997</c:v>
                </c:pt>
                <c:pt idx="753">
                  <c:v>8.1338698780000005</c:v>
                </c:pt>
                <c:pt idx="754">
                  <c:v>8.1388397819999998</c:v>
                </c:pt>
                <c:pt idx="755">
                  <c:v>8.2039211079999994</c:v>
                </c:pt>
                <c:pt idx="756">
                  <c:v>7.9989576250000001</c:v>
                </c:pt>
                <c:pt idx="757">
                  <c:v>8.2826443669999996</c:v>
                </c:pt>
                <c:pt idx="758">
                  <c:v>8.1875723730000001</c:v>
                </c:pt>
                <c:pt idx="759">
                  <c:v>8.2823949179999996</c:v>
                </c:pt>
                <c:pt idx="760">
                  <c:v>8.2991335399999997</c:v>
                </c:pt>
                <c:pt idx="761">
                  <c:v>7.991457166</c:v>
                </c:pt>
                <c:pt idx="762">
                  <c:v>8.4038377309999994</c:v>
                </c:pt>
                <c:pt idx="763">
                  <c:v>8.7169588900000008</c:v>
                </c:pt>
                <c:pt idx="764">
                  <c:v>8.8604376400000007</c:v>
                </c:pt>
                <c:pt idx="765">
                  <c:v>8.7294250009999992</c:v>
                </c:pt>
                <c:pt idx="766">
                  <c:v>8.7049308169999993</c:v>
                </c:pt>
                <c:pt idx="767">
                  <c:v>8.7969265790000009</c:v>
                </c:pt>
                <c:pt idx="768">
                  <c:v>8.8776366180000004</c:v>
                </c:pt>
                <c:pt idx="769">
                  <c:v>8.5658856710000002</c:v>
                </c:pt>
                <c:pt idx="770">
                  <c:v>8.6054428789999999</c:v>
                </c:pt>
                <c:pt idx="771">
                  <c:v>8.3085627439999996</c:v>
                </c:pt>
                <c:pt idx="772">
                  <c:v>8.4168046479999994</c:v>
                </c:pt>
                <c:pt idx="773">
                  <c:v>8.7093016700000003</c:v>
                </c:pt>
                <c:pt idx="774">
                  <c:v>8.6940004700000006</c:v>
                </c:pt>
                <c:pt idx="775">
                  <c:v>8.682578006</c:v>
                </c:pt>
                <c:pt idx="776">
                  <c:v>8.9502548589999993</c:v>
                </c:pt>
                <c:pt idx="777">
                  <c:v>8.6145322659999994</c:v>
                </c:pt>
                <c:pt idx="778">
                  <c:v>8.5628471749999999</c:v>
                </c:pt>
                <c:pt idx="779">
                  <c:v>8.2112585290000002</c:v>
                </c:pt>
                <c:pt idx="780">
                  <c:v>8.2932861150000008</c:v>
                </c:pt>
                <c:pt idx="781">
                  <c:v>8.5872716120000003</c:v>
                </c:pt>
                <c:pt idx="782">
                  <c:v>8.2880601390000006</c:v>
                </c:pt>
                <c:pt idx="783">
                  <c:v>8.5909725179999992</c:v>
                </c:pt>
                <c:pt idx="784">
                  <c:v>8.4727603439999992</c:v>
                </c:pt>
                <c:pt idx="785">
                  <c:v>8.3094750170000005</c:v>
                </c:pt>
                <c:pt idx="786">
                  <c:v>8.6666627379999994</c:v>
                </c:pt>
                <c:pt idx="787">
                  <c:v>8.4756322930000003</c:v>
                </c:pt>
                <c:pt idx="788">
                  <c:v>8.4334108899999993</c:v>
                </c:pt>
                <c:pt idx="789">
                  <c:v>8.6151103510000002</c:v>
                </c:pt>
                <c:pt idx="790">
                  <c:v>8.4787267889999995</c:v>
                </c:pt>
                <c:pt idx="791">
                  <c:v>8.6757295800000005</c:v>
                </c:pt>
                <c:pt idx="792">
                  <c:v>8.3667187779999992</c:v>
                </c:pt>
                <c:pt idx="793">
                  <c:v>8.5405025660000007</c:v>
                </c:pt>
                <c:pt idx="794">
                  <c:v>8.7122237069999997</c:v>
                </c:pt>
                <c:pt idx="795">
                  <c:v>8.7103273619999992</c:v>
                </c:pt>
                <c:pt idx="796">
                  <c:v>8.6312627580000001</c:v>
                </c:pt>
                <c:pt idx="797">
                  <c:v>8.7206274500000003</c:v>
                </c:pt>
                <c:pt idx="798">
                  <c:v>8.5966815410000006</c:v>
                </c:pt>
                <c:pt idx="799">
                  <c:v>8.5443349340000001</c:v>
                </c:pt>
                <c:pt idx="800">
                  <c:v>8.4501724679999999</c:v>
                </c:pt>
                <c:pt idx="801">
                  <c:v>8.8178559239999998</c:v>
                </c:pt>
                <c:pt idx="802">
                  <c:v>8.9442421430000003</c:v>
                </c:pt>
                <c:pt idx="803">
                  <c:v>9.2680095700000003</c:v>
                </c:pt>
                <c:pt idx="804">
                  <c:v>9.1045929379999997</c:v>
                </c:pt>
                <c:pt idx="805">
                  <c:v>9.2390599089999998</c:v>
                </c:pt>
                <c:pt idx="806">
                  <c:v>9.2096694780000004</c:v>
                </c:pt>
                <c:pt idx="807">
                  <c:v>8.7182827859999996</c:v>
                </c:pt>
                <c:pt idx="808">
                  <c:v>8.7033524240000002</c:v>
                </c:pt>
                <c:pt idx="809">
                  <c:v>9.0126096839999992</c:v>
                </c:pt>
                <c:pt idx="810">
                  <c:v>8.5194911819999994</c:v>
                </c:pt>
                <c:pt idx="811">
                  <c:v>8.8778111499999994</c:v>
                </c:pt>
                <c:pt idx="812">
                  <c:v>9.2562464339999995</c:v>
                </c:pt>
                <c:pt idx="813">
                  <c:v>8.5327890120000003</c:v>
                </c:pt>
                <c:pt idx="814">
                  <c:v>8.9386504660000003</c:v>
                </c:pt>
                <c:pt idx="815">
                  <c:v>8.3703783359999999</c:v>
                </c:pt>
                <c:pt idx="816">
                  <c:v>8.6642340929999992</c:v>
                </c:pt>
                <c:pt idx="817">
                  <c:v>8.7595904539999996</c:v>
                </c:pt>
                <c:pt idx="818">
                  <c:v>8.6210894790000001</c:v>
                </c:pt>
                <c:pt idx="819">
                  <c:v>8.7391722470000008</c:v>
                </c:pt>
                <c:pt idx="820">
                  <c:v>8.7512623380000001</c:v>
                </c:pt>
                <c:pt idx="821">
                  <c:v>9.0677246660000002</c:v>
                </c:pt>
                <c:pt idx="822">
                  <c:v>8.9016643369999997</c:v>
                </c:pt>
                <c:pt idx="823">
                  <c:v>9.6389373719999991</c:v>
                </c:pt>
                <c:pt idx="824">
                  <c:v>8.9541342569999998</c:v>
                </c:pt>
                <c:pt idx="825">
                  <c:v>8.9664990020000008</c:v>
                </c:pt>
                <c:pt idx="826">
                  <c:v>9.1934554239999997</c:v>
                </c:pt>
                <c:pt idx="827">
                  <c:v>9.6051120080000008</c:v>
                </c:pt>
                <c:pt idx="828">
                  <c:v>8.7645903950000008</c:v>
                </c:pt>
                <c:pt idx="829">
                  <c:v>9.3646629570000002</c:v>
                </c:pt>
                <c:pt idx="830">
                  <c:v>9.5754194399999992</c:v>
                </c:pt>
                <c:pt idx="831">
                  <c:v>9.6514873300000001</c:v>
                </c:pt>
                <c:pt idx="832">
                  <c:v>9.3295086309999995</c:v>
                </c:pt>
                <c:pt idx="833">
                  <c:v>9.2505125780000004</c:v>
                </c:pt>
                <c:pt idx="834">
                  <c:v>9.5638489389999997</c:v>
                </c:pt>
                <c:pt idx="835">
                  <c:v>9.2064573660000004</c:v>
                </c:pt>
                <c:pt idx="836">
                  <c:v>9.3153683820000008</c:v>
                </c:pt>
                <c:pt idx="837">
                  <c:v>9.3407892780000008</c:v>
                </c:pt>
                <c:pt idx="838">
                  <c:v>9.1798793740000004</c:v>
                </c:pt>
                <c:pt idx="839">
                  <c:v>9.1427958940000007</c:v>
                </c:pt>
                <c:pt idx="840">
                  <c:v>9.2723906429999996</c:v>
                </c:pt>
                <c:pt idx="841">
                  <c:v>9.0344332630000004</c:v>
                </c:pt>
                <c:pt idx="842">
                  <c:v>9.4128889030000007</c:v>
                </c:pt>
                <c:pt idx="843">
                  <c:v>9.0844571389999995</c:v>
                </c:pt>
                <c:pt idx="844">
                  <c:v>9.1650425470000005</c:v>
                </c:pt>
                <c:pt idx="845">
                  <c:v>9.1195707299999995</c:v>
                </c:pt>
                <c:pt idx="846">
                  <c:v>9.2523385779999998</c:v>
                </c:pt>
                <c:pt idx="847">
                  <c:v>9.4334026869999992</c:v>
                </c:pt>
                <c:pt idx="848">
                  <c:v>9.1526926710000005</c:v>
                </c:pt>
                <c:pt idx="849">
                  <c:v>9.2798910560000003</c:v>
                </c:pt>
                <c:pt idx="850">
                  <c:v>9.5353974039999994</c:v>
                </c:pt>
                <c:pt idx="851">
                  <c:v>9.2713568980000005</c:v>
                </c:pt>
                <c:pt idx="852">
                  <c:v>9.2073929270000008</c:v>
                </c:pt>
                <c:pt idx="853">
                  <c:v>9.3003248900000006</c:v>
                </c:pt>
                <c:pt idx="854">
                  <c:v>9.2928704280000005</c:v>
                </c:pt>
                <c:pt idx="855">
                  <c:v>9.4915295460000006</c:v>
                </c:pt>
                <c:pt idx="856">
                  <c:v>9.2451073860000008</c:v>
                </c:pt>
                <c:pt idx="857">
                  <c:v>9.1001320620000001</c:v>
                </c:pt>
                <c:pt idx="858">
                  <c:v>8.9268571409999993</c:v>
                </c:pt>
                <c:pt idx="859">
                  <c:v>9.2523051239999994</c:v>
                </c:pt>
                <c:pt idx="860">
                  <c:v>9.334684438</c:v>
                </c:pt>
                <c:pt idx="861">
                  <c:v>9.9025292129999993</c:v>
                </c:pt>
                <c:pt idx="862">
                  <c:v>9.5581113589999998</c:v>
                </c:pt>
                <c:pt idx="863">
                  <c:v>9.4292199140000008</c:v>
                </c:pt>
                <c:pt idx="864">
                  <c:v>9.5228336599999999</c:v>
                </c:pt>
                <c:pt idx="865">
                  <c:v>9.5720331430000005</c:v>
                </c:pt>
                <c:pt idx="866">
                  <c:v>9.4660429330000007</c:v>
                </c:pt>
                <c:pt idx="867">
                  <c:v>9.5476378709999992</c:v>
                </c:pt>
                <c:pt idx="868">
                  <c:v>9.3042344139999997</c:v>
                </c:pt>
                <c:pt idx="869">
                  <c:v>9.4811670380000006</c:v>
                </c:pt>
                <c:pt idx="870">
                  <c:v>9.0612476130000008</c:v>
                </c:pt>
                <c:pt idx="871">
                  <c:v>9.2558393550000009</c:v>
                </c:pt>
                <c:pt idx="872">
                  <c:v>9.9660272909999996</c:v>
                </c:pt>
                <c:pt idx="873">
                  <c:v>9.2850484790000003</c:v>
                </c:pt>
                <c:pt idx="874">
                  <c:v>9.246940661</c:v>
                </c:pt>
                <c:pt idx="875">
                  <c:v>9.4702070660000004</c:v>
                </c:pt>
                <c:pt idx="876">
                  <c:v>9.4385656860000005</c:v>
                </c:pt>
                <c:pt idx="877">
                  <c:v>9.5946892970000004</c:v>
                </c:pt>
                <c:pt idx="878">
                  <c:v>9.1630626470000003</c:v>
                </c:pt>
                <c:pt idx="879">
                  <c:v>9.3579017229999994</c:v>
                </c:pt>
                <c:pt idx="880">
                  <c:v>9.3330041159999997</c:v>
                </c:pt>
                <c:pt idx="881">
                  <c:v>9.5565474100000003</c:v>
                </c:pt>
                <c:pt idx="882">
                  <c:v>9.459697705</c:v>
                </c:pt>
                <c:pt idx="883">
                  <c:v>9.0521093659999998</c:v>
                </c:pt>
                <c:pt idx="884">
                  <c:v>9.0931463610000005</c:v>
                </c:pt>
                <c:pt idx="885">
                  <c:v>9.6210372080000006</c:v>
                </c:pt>
                <c:pt idx="886">
                  <c:v>9.2752186640000005</c:v>
                </c:pt>
                <c:pt idx="887">
                  <c:v>9.6372741360000003</c:v>
                </c:pt>
                <c:pt idx="888">
                  <c:v>10.12419493</c:v>
                </c:pt>
                <c:pt idx="889">
                  <c:v>9.4356049530000004</c:v>
                </c:pt>
                <c:pt idx="890">
                  <c:v>9.7110924950000008</c:v>
                </c:pt>
                <c:pt idx="891">
                  <c:v>9.6202315299999999</c:v>
                </c:pt>
                <c:pt idx="892">
                  <c:v>9.8353651010000007</c:v>
                </c:pt>
                <c:pt idx="893">
                  <c:v>9.6008236020000002</c:v>
                </c:pt>
                <c:pt idx="894">
                  <c:v>10.17276826</c:v>
                </c:pt>
                <c:pt idx="895">
                  <c:v>9.8187751629999998</c:v>
                </c:pt>
                <c:pt idx="896">
                  <c:v>9.9257599360000004</c:v>
                </c:pt>
                <c:pt idx="897">
                  <c:v>9.7439474829999995</c:v>
                </c:pt>
                <c:pt idx="898">
                  <c:v>9.4928390159999996</c:v>
                </c:pt>
                <c:pt idx="899">
                  <c:v>9.7660309470000009</c:v>
                </c:pt>
                <c:pt idx="900">
                  <c:v>9.0485547630000003</c:v>
                </c:pt>
                <c:pt idx="901">
                  <c:v>9.3128292829999992</c:v>
                </c:pt>
                <c:pt idx="902">
                  <c:v>9.7734274489999997</c:v>
                </c:pt>
                <c:pt idx="903">
                  <c:v>9.4506722090000004</c:v>
                </c:pt>
                <c:pt idx="904">
                  <c:v>9.599083877</c:v>
                </c:pt>
                <c:pt idx="905">
                  <c:v>9.6607302239999999</c:v>
                </c:pt>
                <c:pt idx="906">
                  <c:v>10.125804</c:v>
                </c:pt>
                <c:pt idx="907">
                  <c:v>9.1753026240000004</c:v>
                </c:pt>
                <c:pt idx="908">
                  <c:v>9.307026187</c:v>
                </c:pt>
                <c:pt idx="909">
                  <c:v>9.5717264570000005</c:v>
                </c:pt>
                <c:pt idx="910">
                  <c:v>9.8648598340000007</c:v>
                </c:pt>
                <c:pt idx="911">
                  <c:v>9.3533450719999998</c:v>
                </c:pt>
                <c:pt idx="912">
                  <c:v>9.7858746770000007</c:v>
                </c:pt>
                <c:pt idx="913">
                  <c:v>9.6850794619999991</c:v>
                </c:pt>
                <c:pt idx="914">
                  <c:v>9.9168873830000006</c:v>
                </c:pt>
                <c:pt idx="915">
                  <c:v>9.497891547</c:v>
                </c:pt>
                <c:pt idx="916">
                  <c:v>9.8001113370000006</c:v>
                </c:pt>
                <c:pt idx="917">
                  <c:v>8.9380811710000003</c:v>
                </c:pt>
                <c:pt idx="918">
                  <c:v>8.8997949589999994</c:v>
                </c:pt>
                <c:pt idx="919">
                  <c:v>8.6291960840000002</c:v>
                </c:pt>
                <c:pt idx="920">
                  <c:v>9.1898061969999993</c:v>
                </c:pt>
                <c:pt idx="921">
                  <c:v>9.2323187299999994</c:v>
                </c:pt>
                <c:pt idx="922">
                  <c:v>8.6739319310000003</c:v>
                </c:pt>
                <c:pt idx="923">
                  <c:v>9.3369708510000002</c:v>
                </c:pt>
                <c:pt idx="924">
                  <c:v>9.8768185240000008</c:v>
                </c:pt>
                <c:pt idx="925">
                  <c:v>9.980015581</c:v>
                </c:pt>
                <c:pt idx="926">
                  <c:v>9.7981986439999993</c:v>
                </c:pt>
                <c:pt idx="927">
                  <c:v>9.7804674949999999</c:v>
                </c:pt>
                <c:pt idx="928">
                  <c:v>9.9350318049999995</c:v>
                </c:pt>
                <c:pt idx="929">
                  <c:v>9.7250372810000005</c:v>
                </c:pt>
                <c:pt idx="930">
                  <c:v>9.6065492720000005</c:v>
                </c:pt>
                <c:pt idx="931">
                  <c:v>9.7203662430000008</c:v>
                </c:pt>
                <c:pt idx="932">
                  <c:v>8.9954592800000004</c:v>
                </c:pt>
                <c:pt idx="933">
                  <c:v>9.0000188209999994</c:v>
                </c:pt>
                <c:pt idx="934">
                  <c:v>9.7948784450000002</c:v>
                </c:pt>
                <c:pt idx="935">
                  <c:v>9.7124400949999998</c:v>
                </c:pt>
                <c:pt idx="936">
                  <c:v>9.6657479469999998</c:v>
                </c:pt>
                <c:pt idx="937">
                  <c:v>9.2321104789999993</c:v>
                </c:pt>
                <c:pt idx="938">
                  <c:v>9.5314966139999999</c:v>
                </c:pt>
                <c:pt idx="939">
                  <c:v>8.7756775230000006</c:v>
                </c:pt>
                <c:pt idx="940">
                  <c:v>9.3239081279999994</c:v>
                </c:pt>
                <c:pt idx="941">
                  <c:v>8.5918547610000005</c:v>
                </c:pt>
                <c:pt idx="942">
                  <c:v>8.6424404139999993</c:v>
                </c:pt>
                <c:pt idx="943">
                  <c:v>8.7611606660000003</c:v>
                </c:pt>
                <c:pt idx="944">
                  <c:v>8.9990189580000006</c:v>
                </c:pt>
                <c:pt idx="945">
                  <c:v>8.9049472279999993</c:v>
                </c:pt>
                <c:pt idx="946">
                  <c:v>8.6947159989999996</c:v>
                </c:pt>
                <c:pt idx="947">
                  <c:v>8.5997810139999995</c:v>
                </c:pt>
                <c:pt idx="948">
                  <c:v>8.4977616860000005</c:v>
                </c:pt>
                <c:pt idx="949">
                  <c:v>9.7434069240000003</c:v>
                </c:pt>
                <c:pt idx="950">
                  <c:v>9.3281615070000008</c:v>
                </c:pt>
                <c:pt idx="951">
                  <c:v>8.7784278499999999</c:v>
                </c:pt>
                <c:pt idx="952">
                  <c:v>8.7728198949999996</c:v>
                </c:pt>
                <c:pt idx="953">
                  <c:v>8.5505366170000006</c:v>
                </c:pt>
                <c:pt idx="954">
                  <c:v>8.73906384</c:v>
                </c:pt>
                <c:pt idx="955">
                  <c:v>8.6373821020000001</c:v>
                </c:pt>
                <c:pt idx="956">
                  <c:v>8.2311447480000002</c:v>
                </c:pt>
                <c:pt idx="957">
                  <c:v>8.6910181229999992</c:v>
                </c:pt>
                <c:pt idx="958">
                  <c:v>8.3772325680000002</c:v>
                </c:pt>
                <c:pt idx="959">
                  <c:v>8.8478654859999999</c:v>
                </c:pt>
                <c:pt idx="960">
                  <c:v>8.4931666719999992</c:v>
                </c:pt>
                <c:pt idx="961">
                  <c:v>8.6098058230000003</c:v>
                </c:pt>
                <c:pt idx="962">
                  <c:v>8.5531197789999993</c:v>
                </c:pt>
                <c:pt idx="963">
                  <c:v>8.5748722409999996</c:v>
                </c:pt>
                <c:pt idx="964">
                  <c:v>8.7994361619999992</c:v>
                </c:pt>
                <c:pt idx="965">
                  <c:v>8.8142619619999998</c:v>
                </c:pt>
                <c:pt idx="966">
                  <c:v>8.6827576519999994</c:v>
                </c:pt>
                <c:pt idx="967">
                  <c:v>8.8100285219999996</c:v>
                </c:pt>
                <c:pt idx="968">
                  <c:v>8.5941255089999995</c:v>
                </c:pt>
                <c:pt idx="969">
                  <c:v>8.6479235289999998</c:v>
                </c:pt>
                <c:pt idx="970">
                  <c:v>8.6608661480000002</c:v>
                </c:pt>
                <c:pt idx="971">
                  <c:v>8.6415794909999999</c:v>
                </c:pt>
                <c:pt idx="972">
                  <c:v>8.8245920919999996</c:v>
                </c:pt>
                <c:pt idx="973">
                  <c:v>8.6658129499999994</c:v>
                </c:pt>
                <c:pt idx="974">
                  <c:v>8.6821045510000001</c:v>
                </c:pt>
                <c:pt idx="975">
                  <c:v>9.8885753849999993</c:v>
                </c:pt>
                <c:pt idx="976">
                  <c:v>9.8171424730000005</c:v>
                </c:pt>
                <c:pt idx="977">
                  <c:v>9.5182291150000005</c:v>
                </c:pt>
                <c:pt idx="978">
                  <c:v>9.5332556769999997</c:v>
                </c:pt>
                <c:pt idx="979">
                  <c:v>9.3094908190000005</c:v>
                </c:pt>
                <c:pt idx="980">
                  <c:v>9.7955435649999991</c:v>
                </c:pt>
                <c:pt idx="981">
                  <c:v>9.0414629580000003</c:v>
                </c:pt>
                <c:pt idx="982">
                  <c:v>9.3699340899999992</c:v>
                </c:pt>
                <c:pt idx="983">
                  <c:v>9.097327215</c:v>
                </c:pt>
                <c:pt idx="984">
                  <c:v>9.054768653</c:v>
                </c:pt>
                <c:pt idx="985">
                  <c:v>9.1378949340000002</c:v>
                </c:pt>
                <c:pt idx="986">
                  <c:v>9.0324778919999993</c:v>
                </c:pt>
                <c:pt idx="987">
                  <c:v>9.1928317629999992</c:v>
                </c:pt>
                <c:pt idx="988">
                  <c:v>9.2337362370000005</c:v>
                </c:pt>
                <c:pt idx="989">
                  <c:v>9.1984736090000006</c:v>
                </c:pt>
                <c:pt idx="990">
                  <c:v>9.0284723339999999</c:v>
                </c:pt>
                <c:pt idx="991">
                  <c:v>9.009822389</c:v>
                </c:pt>
                <c:pt idx="992">
                  <c:v>9.2875213760000008</c:v>
                </c:pt>
                <c:pt idx="993">
                  <c:v>10.190923270000001</c:v>
                </c:pt>
                <c:pt idx="994">
                  <c:v>9.3478445019999992</c:v>
                </c:pt>
                <c:pt idx="995">
                  <c:v>9.4701004219999998</c:v>
                </c:pt>
                <c:pt idx="996">
                  <c:v>9.6330463339999994</c:v>
                </c:pt>
                <c:pt idx="997">
                  <c:v>9.8041755189999993</c:v>
                </c:pt>
                <c:pt idx="998">
                  <c:v>10.1960374</c:v>
                </c:pt>
                <c:pt idx="999">
                  <c:v>10.056972650000001</c:v>
                </c:pt>
                <c:pt idx="1000">
                  <c:v>9.6541896390000002</c:v>
                </c:pt>
                <c:pt idx="1001">
                  <c:v>10.04748056</c:v>
                </c:pt>
                <c:pt idx="1002">
                  <c:v>9.4899719569999998</c:v>
                </c:pt>
                <c:pt idx="1003">
                  <c:v>9.0359942570000005</c:v>
                </c:pt>
                <c:pt idx="1004">
                  <c:v>9.2787954680000002</c:v>
                </c:pt>
                <c:pt idx="1005">
                  <c:v>9.3698580000000007</c:v>
                </c:pt>
                <c:pt idx="1006">
                  <c:v>10.04666836</c:v>
                </c:pt>
                <c:pt idx="1007">
                  <c:v>9.9359776610000008</c:v>
                </c:pt>
                <c:pt idx="1008">
                  <c:v>9.9977565209999995</c:v>
                </c:pt>
                <c:pt idx="1009">
                  <c:v>9.1649518689999994</c:v>
                </c:pt>
                <c:pt idx="1010">
                  <c:v>9.7735680909999996</c:v>
                </c:pt>
                <c:pt idx="1011">
                  <c:v>9.8331520149999996</c:v>
                </c:pt>
                <c:pt idx="1012">
                  <c:v>9.4957646990000004</c:v>
                </c:pt>
                <c:pt idx="1013">
                  <c:v>9.5455940320000003</c:v>
                </c:pt>
                <c:pt idx="1014">
                  <c:v>10.173350409999999</c:v>
                </c:pt>
                <c:pt idx="1015">
                  <c:v>9.4897482360000005</c:v>
                </c:pt>
                <c:pt idx="1016">
                  <c:v>9.4935113869999999</c:v>
                </c:pt>
                <c:pt idx="1017">
                  <c:v>9.4530827310000003</c:v>
                </c:pt>
                <c:pt idx="1018">
                  <c:v>8.8408968889999997</c:v>
                </c:pt>
                <c:pt idx="1019">
                  <c:v>8.9949277799999994</c:v>
                </c:pt>
                <c:pt idx="1020">
                  <c:v>9.1760803860000006</c:v>
                </c:pt>
                <c:pt idx="1021">
                  <c:v>8.7268883049999992</c:v>
                </c:pt>
                <c:pt idx="1022">
                  <c:v>9.2509822659999994</c:v>
                </c:pt>
                <c:pt idx="1023">
                  <c:v>8.9123225230000003</c:v>
                </c:pt>
                <c:pt idx="1024">
                  <c:v>8.8102978410000006</c:v>
                </c:pt>
                <c:pt idx="1025">
                  <c:v>9.3070638179999996</c:v>
                </c:pt>
                <c:pt idx="1026">
                  <c:v>9.5062417880000005</c:v>
                </c:pt>
                <c:pt idx="1027">
                  <c:v>8.8856254549999996</c:v>
                </c:pt>
                <c:pt idx="1028">
                  <c:v>9.5413887329999998</c:v>
                </c:pt>
                <c:pt idx="1029">
                  <c:v>9.5920092510000003</c:v>
                </c:pt>
                <c:pt idx="1030">
                  <c:v>9.4031941690000007</c:v>
                </c:pt>
                <c:pt idx="1031">
                  <c:v>9.4253498199999992</c:v>
                </c:pt>
                <c:pt idx="1032">
                  <c:v>9.6486659110000002</c:v>
                </c:pt>
                <c:pt idx="1033">
                  <c:v>9.3508901289999997</c:v>
                </c:pt>
                <c:pt idx="1034">
                  <c:v>9.2311786209999998</c:v>
                </c:pt>
                <c:pt idx="1035">
                  <c:v>9.8657770889999998</c:v>
                </c:pt>
                <c:pt idx="1036">
                  <c:v>9.5987530870000004</c:v>
                </c:pt>
                <c:pt idx="1037">
                  <c:v>9.3443192229999994</c:v>
                </c:pt>
                <c:pt idx="1038">
                  <c:v>8.8599410949999999</c:v>
                </c:pt>
                <c:pt idx="1039">
                  <c:v>9.3035416869999992</c:v>
                </c:pt>
                <c:pt idx="1040">
                  <c:v>8.8853537879999998</c:v>
                </c:pt>
                <c:pt idx="1041">
                  <c:v>8.762641554</c:v>
                </c:pt>
                <c:pt idx="1042">
                  <c:v>9.1461537130000004</c:v>
                </c:pt>
                <c:pt idx="1043">
                  <c:v>8.7644268650000008</c:v>
                </c:pt>
                <c:pt idx="1044">
                  <c:v>8.8763022199999995</c:v>
                </c:pt>
                <c:pt idx="1045">
                  <c:v>8.7641644519999993</c:v>
                </c:pt>
                <c:pt idx="1046">
                  <c:v>8.785645851</c:v>
                </c:pt>
                <c:pt idx="1047">
                  <c:v>8.7094838980000002</c:v>
                </c:pt>
                <c:pt idx="1048">
                  <c:v>8.5485858730000004</c:v>
                </c:pt>
                <c:pt idx="1049">
                  <c:v>8.6676154929999996</c:v>
                </c:pt>
                <c:pt idx="1050">
                  <c:v>8.7436616610000009</c:v>
                </c:pt>
                <c:pt idx="1051">
                  <c:v>8.5420175969999992</c:v>
                </c:pt>
                <c:pt idx="1052">
                  <c:v>8.6187481750000003</c:v>
                </c:pt>
                <c:pt idx="1053">
                  <c:v>8.7749250159999992</c:v>
                </c:pt>
                <c:pt idx="1054">
                  <c:v>8.8235418229999993</c:v>
                </c:pt>
                <c:pt idx="1055">
                  <c:v>8.7729804560000009</c:v>
                </c:pt>
                <c:pt idx="1056">
                  <c:v>8.8580036010000001</c:v>
                </c:pt>
                <c:pt idx="1057">
                  <c:v>8.7747956909999996</c:v>
                </c:pt>
                <c:pt idx="1058">
                  <c:v>8.830673591</c:v>
                </c:pt>
                <c:pt idx="1059">
                  <c:v>8.7709537100000006</c:v>
                </c:pt>
                <c:pt idx="1060">
                  <c:v>8.9854023830000003</c:v>
                </c:pt>
                <c:pt idx="1061">
                  <c:v>9.0595215390000003</c:v>
                </c:pt>
                <c:pt idx="1062">
                  <c:v>8.9044467829999991</c:v>
                </c:pt>
                <c:pt idx="1063">
                  <c:v>8.8150358170000001</c:v>
                </c:pt>
                <c:pt idx="1064">
                  <c:v>9.2863750300000003</c:v>
                </c:pt>
                <c:pt idx="1065">
                  <c:v>9.0383728019999996</c:v>
                </c:pt>
                <c:pt idx="1066">
                  <c:v>8.8460105339999995</c:v>
                </c:pt>
                <c:pt idx="1067">
                  <c:v>8.3566604269999996</c:v>
                </c:pt>
                <c:pt idx="1068">
                  <c:v>8.8668681090000003</c:v>
                </c:pt>
                <c:pt idx="1069">
                  <c:v>8.6038699239999996</c:v>
                </c:pt>
                <c:pt idx="1070">
                  <c:v>8.4687033669999998</c:v>
                </c:pt>
                <c:pt idx="1071">
                  <c:v>8.6905644280000001</c:v>
                </c:pt>
                <c:pt idx="1072">
                  <c:v>8.4621430980000003</c:v>
                </c:pt>
                <c:pt idx="1073">
                  <c:v>8.4718197049999997</c:v>
                </c:pt>
                <c:pt idx="1074">
                  <c:v>8.3076406719999998</c:v>
                </c:pt>
                <c:pt idx="1075">
                  <c:v>8.4542118669999997</c:v>
                </c:pt>
                <c:pt idx="1076">
                  <c:v>8.4975075160000006</c:v>
                </c:pt>
                <c:pt idx="1077">
                  <c:v>8.6845643670000001</c:v>
                </c:pt>
                <c:pt idx="1078">
                  <c:v>8.5526677519999996</c:v>
                </c:pt>
                <c:pt idx="1079">
                  <c:v>8.3740013500000003</c:v>
                </c:pt>
                <c:pt idx="1080">
                  <c:v>8.6146821080000002</c:v>
                </c:pt>
                <c:pt idx="1081">
                  <c:v>8.8758562229999995</c:v>
                </c:pt>
                <c:pt idx="1082">
                  <c:v>8.566699217</c:v>
                </c:pt>
                <c:pt idx="1083">
                  <c:v>8.8387632650000008</c:v>
                </c:pt>
                <c:pt idx="1084">
                  <c:v>8.5961099680000004</c:v>
                </c:pt>
                <c:pt idx="1085">
                  <c:v>8.9382073969999993</c:v>
                </c:pt>
                <c:pt idx="1086">
                  <c:v>8.6903273579999993</c:v>
                </c:pt>
                <c:pt idx="1087">
                  <c:v>9.1150892280000004</c:v>
                </c:pt>
                <c:pt idx="1088">
                  <c:v>9.430786372</c:v>
                </c:pt>
                <c:pt idx="1089">
                  <c:v>9.1884304019999998</c:v>
                </c:pt>
                <c:pt idx="1090">
                  <c:v>9.3735184109999992</c:v>
                </c:pt>
                <c:pt idx="1091">
                  <c:v>9.2031298279999998</c:v>
                </c:pt>
                <c:pt idx="1092">
                  <c:v>8.9919004690000008</c:v>
                </c:pt>
                <c:pt idx="1093">
                  <c:v>9.6361260610000006</c:v>
                </c:pt>
                <c:pt idx="1094">
                  <c:v>9.3654258610000003</c:v>
                </c:pt>
                <c:pt idx="1095">
                  <c:v>9.0495074290000002</c:v>
                </c:pt>
                <c:pt idx="1096">
                  <c:v>9.2930909130000003</c:v>
                </c:pt>
                <c:pt idx="1097">
                  <c:v>9.4828485740000001</c:v>
                </c:pt>
                <c:pt idx="1098">
                  <c:v>9.2208874030000008</c:v>
                </c:pt>
                <c:pt idx="1099">
                  <c:v>9.2955163439999993</c:v>
                </c:pt>
                <c:pt idx="1100">
                  <c:v>9.9193038019999999</c:v>
                </c:pt>
                <c:pt idx="1101">
                  <c:v>9.8525446300000006</c:v>
                </c:pt>
                <c:pt idx="1102">
                  <c:v>9.4221174760000004</c:v>
                </c:pt>
                <c:pt idx="1103">
                  <c:v>9.3098485980000003</c:v>
                </c:pt>
                <c:pt idx="1104">
                  <c:v>9.2686596609999992</c:v>
                </c:pt>
                <c:pt idx="1105">
                  <c:v>8.9048145339999998</c:v>
                </c:pt>
                <c:pt idx="1106">
                  <c:v>9.3493034339999994</c:v>
                </c:pt>
                <c:pt idx="1107">
                  <c:v>9.1364394680000007</c:v>
                </c:pt>
                <c:pt idx="1108">
                  <c:v>9.6110964859999992</c:v>
                </c:pt>
                <c:pt idx="1109">
                  <c:v>9.1326983899999998</c:v>
                </c:pt>
                <c:pt idx="1110">
                  <c:v>9.1935088779999994</c:v>
                </c:pt>
                <c:pt idx="1111">
                  <c:v>9.4161660450000007</c:v>
                </c:pt>
                <c:pt idx="1112">
                  <c:v>9.2495823129999994</c:v>
                </c:pt>
                <c:pt idx="1113">
                  <c:v>8.9175391659999992</c:v>
                </c:pt>
                <c:pt idx="1114">
                  <c:v>9.0646609530000006</c:v>
                </c:pt>
                <c:pt idx="1115">
                  <c:v>9.1900355610000002</c:v>
                </c:pt>
                <c:pt idx="1116">
                  <c:v>9.2022160579999994</c:v>
                </c:pt>
                <c:pt idx="1117">
                  <c:v>9.3234564049999999</c:v>
                </c:pt>
                <c:pt idx="1118">
                  <c:v>9.9761702020000005</c:v>
                </c:pt>
                <c:pt idx="1119">
                  <c:v>9.1990419019999994</c:v>
                </c:pt>
                <c:pt idx="1120">
                  <c:v>9.3409787019999992</c:v>
                </c:pt>
                <c:pt idx="1121">
                  <c:v>9.303568211</c:v>
                </c:pt>
                <c:pt idx="1122">
                  <c:v>9.1851455160000004</c:v>
                </c:pt>
                <c:pt idx="1123">
                  <c:v>8.8759776329999998</c:v>
                </c:pt>
                <c:pt idx="1124">
                  <c:v>8.7408947339999994</c:v>
                </c:pt>
                <c:pt idx="1125">
                  <c:v>8.3644604640000004</c:v>
                </c:pt>
                <c:pt idx="1126">
                  <c:v>8.3081333700000002</c:v>
                </c:pt>
                <c:pt idx="1127">
                  <c:v>8.3007642060000002</c:v>
                </c:pt>
                <c:pt idx="1128">
                  <c:v>8.1643819779999998</c:v>
                </c:pt>
                <c:pt idx="1129">
                  <c:v>8.287489613</c:v>
                </c:pt>
                <c:pt idx="1130">
                  <c:v>7.9774897600000001</c:v>
                </c:pt>
                <c:pt idx="1131">
                  <c:v>8.0714381989999993</c:v>
                </c:pt>
                <c:pt idx="1132">
                  <c:v>8.1127106950000005</c:v>
                </c:pt>
                <c:pt idx="1133">
                  <c:v>8.0747473460000005</c:v>
                </c:pt>
                <c:pt idx="1134">
                  <c:v>8.2498389749999994</c:v>
                </c:pt>
                <c:pt idx="1135">
                  <c:v>8.0126558509999999</c:v>
                </c:pt>
                <c:pt idx="1136">
                  <c:v>8.450188357</c:v>
                </c:pt>
                <c:pt idx="1137">
                  <c:v>8.6475461619999994</c:v>
                </c:pt>
                <c:pt idx="1138">
                  <c:v>9.1968322970000003</c:v>
                </c:pt>
                <c:pt idx="1139">
                  <c:v>8.7886165409999997</c:v>
                </c:pt>
                <c:pt idx="1140">
                  <c:v>8.6535491869999994</c:v>
                </c:pt>
                <c:pt idx="1141">
                  <c:v>8.6583749789999995</c:v>
                </c:pt>
                <c:pt idx="1142">
                  <c:v>8.9890879629999993</c:v>
                </c:pt>
                <c:pt idx="1143">
                  <c:v>8.8436045179999994</c:v>
                </c:pt>
                <c:pt idx="1144">
                  <c:v>8.2950383500000004</c:v>
                </c:pt>
                <c:pt idx="1145">
                  <c:v>8.8267638109999993</c:v>
                </c:pt>
                <c:pt idx="1146">
                  <c:v>8.4907613350000002</c:v>
                </c:pt>
                <c:pt idx="1147">
                  <c:v>8.4891065950000009</c:v>
                </c:pt>
                <c:pt idx="1148">
                  <c:v>8.3583981880000007</c:v>
                </c:pt>
                <c:pt idx="1149">
                  <c:v>8.4775928399999998</c:v>
                </c:pt>
                <c:pt idx="1150">
                  <c:v>8.2792824839999994</c:v>
                </c:pt>
                <c:pt idx="1151">
                  <c:v>8.3303327540000005</c:v>
                </c:pt>
                <c:pt idx="1152">
                  <c:v>8.2805541569999992</c:v>
                </c:pt>
                <c:pt idx="1153">
                  <c:v>8.4741201450000005</c:v>
                </c:pt>
                <c:pt idx="1154">
                  <c:v>8.0883511210000005</c:v>
                </c:pt>
                <c:pt idx="1155">
                  <c:v>8.6421746039999991</c:v>
                </c:pt>
                <c:pt idx="1156">
                  <c:v>8.6311422550000003</c:v>
                </c:pt>
                <c:pt idx="1157">
                  <c:v>8.6791867370000002</c:v>
                </c:pt>
                <c:pt idx="1158">
                  <c:v>8.7103451599999993</c:v>
                </c:pt>
                <c:pt idx="1159">
                  <c:v>8.6303082409999998</c:v>
                </c:pt>
                <c:pt idx="1160">
                  <c:v>8.1694459560000006</c:v>
                </c:pt>
                <c:pt idx="1161">
                  <c:v>8.4227478970000007</c:v>
                </c:pt>
                <c:pt idx="1162">
                  <c:v>8.7596412580000003</c:v>
                </c:pt>
                <c:pt idx="1163">
                  <c:v>8.5070145519999993</c:v>
                </c:pt>
                <c:pt idx="1164">
                  <c:v>9.0186553939999996</c:v>
                </c:pt>
                <c:pt idx="1165">
                  <c:v>8.6405400780000008</c:v>
                </c:pt>
                <c:pt idx="1166">
                  <c:v>8.5119993229999995</c:v>
                </c:pt>
                <c:pt idx="1167">
                  <c:v>8.3666203600000006</c:v>
                </c:pt>
                <c:pt idx="1168">
                  <c:v>8.4289515450000003</c:v>
                </c:pt>
                <c:pt idx="1169">
                  <c:v>8.367070644</c:v>
                </c:pt>
                <c:pt idx="1170">
                  <c:v>8.384936175</c:v>
                </c:pt>
                <c:pt idx="1171">
                  <c:v>8.4324447570000007</c:v>
                </c:pt>
                <c:pt idx="1172">
                  <c:v>8.8816433569999997</c:v>
                </c:pt>
                <c:pt idx="1173">
                  <c:v>8.3681453040000005</c:v>
                </c:pt>
                <c:pt idx="1174">
                  <c:v>8.5336188120000003</c:v>
                </c:pt>
                <c:pt idx="1175">
                  <c:v>7.8156427070000003</c:v>
                </c:pt>
                <c:pt idx="1176">
                  <c:v>8.0676052800000004</c:v>
                </c:pt>
                <c:pt idx="1177">
                  <c:v>8.2654364820000001</c:v>
                </c:pt>
                <c:pt idx="1178">
                  <c:v>8.3406262959999999</c:v>
                </c:pt>
                <c:pt idx="1179">
                  <c:v>8.2494752850000008</c:v>
                </c:pt>
                <c:pt idx="1180">
                  <c:v>8.3618714040000004</c:v>
                </c:pt>
                <c:pt idx="1181">
                  <c:v>8.0168030459999997</c:v>
                </c:pt>
                <c:pt idx="1182">
                  <c:v>8.6926901440000002</c:v>
                </c:pt>
                <c:pt idx="1183">
                  <c:v>8.879291619</c:v>
                </c:pt>
                <c:pt idx="1184">
                  <c:v>8.6952421550000007</c:v>
                </c:pt>
                <c:pt idx="1185">
                  <c:v>8.8442284129999997</c:v>
                </c:pt>
                <c:pt idx="1186">
                  <c:v>8.8350186419999996</c:v>
                </c:pt>
                <c:pt idx="1187">
                  <c:v>8.3799277280000002</c:v>
                </c:pt>
                <c:pt idx="1188">
                  <c:v>8.4803513650000006</c:v>
                </c:pt>
                <c:pt idx="1189">
                  <c:v>8.5975895480000002</c:v>
                </c:pt>
                <c:pt idx="1190">
                  <c:v>8.7016771839999993</c:v>
                </c:pt>
                <c:pt idx="1191">
                  <c:v>9.0472622450000006</c:v>
                </c:pt>
                <c:pt idx="1192">
                  <c:v>9.3501917999999993</c:v>
                </c:pt>
                <c:pt idx="1193">
                  <c:v>9.0928525130000004</c:v>
                </c:pt>
                <c:pt idx="1194">
                  <c:v>8.8569617300000001</c:v>
                </c:pt>
                <c:pt idx="1195">
                  <c:v>9.0748560890000007</c:v>
                </c:pt>
                <c:pt idx="1196">
                  <c:v>9.0748633880000007</c:v>
                </c:pt>
                <c:pt idx="1197">
                  <c:v>9.2968876090000006</c:v>
                </c:pt>
                <c:pt idx="1198">
                  <c:v>8.9069181630000003</c:v>
                </c:pt>
                <c:pt idx="1199">
                  <c:v>8.8243683350000008</c:v>
                </c:pt>
                <c:pt idx="1200">
                  <c:v>8.7969464380000009</c:v>
                </c:pt>
                <c:pt idx="1201">
                  <c:v>9.086081128</c:v>
                </c:pt>
                <c:pt idx="1202">
                  <c:v>8.8670050380000003</c:v>
                </c:pt>
                <c:pt idx="1203">
                  <c:v>8.9024035369999996</c:v>
                </c:pt>
                <c:pt idx="1204">
                  <c:v>8.8756284480000005</c:v>
                </c:pt>
                <c:pt idx="1205">
                  <c:v>8.8493486400000005</c:v>
                </c:pt>
                <c:pt idx="1206">
                  <c:v>8.9596110200000005</c:v>
                </c:pt>
                <c:pt idx="1207">
                  <c:v>8.8681741130000002</c:v>
                </c:pt>
                <c:pt idx="1208">
                  <c:v>9.0472245910000009</c:v>
                </c:pt>
                <c:pt idx="1209">
                  <c:v>9.0112737579999997</c:v>
                </c:pt>
                <c:pt idx="1210">
                  <c:v>9.1830640680000002</c:v>
                </c:pt>
                <c:pt idx="1211">
                  <c:v>8.6701116500000008</c:v>
                </c:pt>
                <c:pt idx="1212">
                  <c:v>8.9607758369999999</c:v>
                </c:pt>
                <c:pt idx="1213">
                  <c:v>9.0726194719999995</c:v>
                </c:pt>
                <c:pt idx="1214">
                  <c:v>9.0492655790000001</c:v>
                </c:pt>
                <c:pt idx="1215">
                  <c:v>9.1388889239999997</c:v>
                </c:pt>
                <c:pt idx="1216">
                  <c:v>9.4829553190000002</c:v>
                </c:pt>
                <c:pt idx="1217">
                  <c:v>9.1277732310000008</c:v>
                </c:pt>
                <c:pt idx="1218">
                  <c:v>8.6831412790000009</c:v>
                </c:pt>
                <c:pt idx="1219">
                  <c:v>8.6028261280000002</c:v>
                </c:pt>
                <c:pt idx="1220">
                  <c:v>8.6551123709999995</c:v>
                </c:pt>
                <c:pt idx="1221">
                  <c:v>9.1576669069999994</c:v>
                </c:pt>
                <c:pt idx="1222">
                  <c:v>9.1299315950000004</c:v>
                </c:pt>
                <c:pt idx="1223">
                  <c:v>9.1785506550000004</c:v>
                </c:pt>
                <c:pt idx="1224">
                  <c:v>8.9413676290000002</c:v>
                </c:pt>
                <c:pt idx="1225">
                  <c:v>9.0368570459999997</c:v>
                </c:pt>
                <c:pt idx="1226">
                  <c:v>8.9021417110000005</c:v>
                </c:pt>
                <c:pt idx="1227">
                  <c:v>9.0893416340000002</c:v>
                </c:pt>
                <c:pt idx="1228">
                  <c:v>8.7485260749999991</c:v>
                </c:pt>
                <c:pt idx="1229">
                  <c:v>8.8106247759999992</c:v>
                </c:pt>
                <c:pt idx="1230">
                  <c:v>8.6481553229999992</c:v>
                </c:pt>
                <c:pt idx="1231">
                  <c:v>8.9936200209999999</c:v>
                </c:pt>
                <c:pt idx="1232">
                  <c:v>8.9730456660000009</c:v>
                </c:pt>
                <c:pt idx="1233">
                  <c:v>8.8773993040000008</c:v>
                </c:pt>
                <c:pt idx="1234">
                  <c:v>9.0538472750000007</c:v>
                </c:pt>
                <c:pt idx="1235">
                  <c:v>8.6719900259999996</c:v>
                </c:pt>
                <c:pt idx="1236">
                  <c:v>8.6318443659999993</c:v>
                </c:pt>
                <c:pt idx="1237">
                  <c:v>8.8043812209999999</c:v>
                </c:pt>
                <c:pt idx="1238">
                  <c:v>9.01780939</c:v>
                </c:pt>
                <c:pt idx="1239">
                  <c:v>9.4903280510000005</c:v>
                </c:pt>
                <c:pt idx="1240">
                  <c:v>8.9797533400000003</c:v>
                </c:pt>
                <c:pt idx="1241">
                  <c:v>9.3066645389999998</c:v>
                </c:pt>
                <c:pt idx="1242">
                  <c:v>8.7817359059999998</c:v>
                </c:pt>
                <c:pt idx="1243">
                  <c:v>9.0791241760000005</c:v>
                </c:pt>
                <c:pt idx="1244">
                  <c:v>9.4096216659999996</c:v>
                </c:pt>
                <c:pt idx="1245">
                  <c:v>9.2916779690000002</c:v>
                </c:pt>
                <c:pt idx="1246">
                  <c:v>9.5603128309999992</c:v>
                </c:pt>
                <c:pt idx="1247">
                  <c:v>9.7168937050000004</c:v>
                </c:pt>
                <c:pt idx="1248">
                  <c:v>8.7366784089999996</c:v>
                </c:pt>
                <c:pt idx="1249">
                  <c:v>9.0337810459999996</c:v>
                </c:pt>
                <c:pt idx="1250">
                  <c:v>8.7502201240000002</c:v>
                </c:pt>
                <c:pt idx="1251">
                  <c:v>8.9787377320000008</c:v>
                </c:pt>
                <c:pt idx="1252">
                  <c:v>9.0007694090000001</c:v>
                </c:pt>
                <c:pt idx="1253">
                  <c:v>8.9083679910000004</c:v>
                </c:pt>
                <c:pt idx="1254">
                  <c:v>9.0612802160000001</c:v>
                </c:pt>
                <c:pt idx="1255">
                  <c:v>8.7192113510000002</c:v>
                </c:pt>
                <c:pt idx="1256">
                  <c:v>8.7104752439999995</c:v>
                </c:pt>
                <c:pt idx="1257">
                  <c:v>9.251296967</c:v>
                </c:pt>
                <c:pt idx="1258">
                  <c:v>8.5785607519999996</c:v>
                </c:pt>
                <c:pt idx="1259">
                  <c:v>8.2358984110000009</c:v>
                </c:pt>
                <c:pt idx="1260">
                  <c:v>8.3606698519999991</c:v>
                </c:pt>
                <c:pt idx="1261">
                  <c:v>8.5365136160000006</c:v>
                </c:pt>
                <c:pt idx="1262">
                  <c:v>8.8993674800000004</c:v>
                </c:pt>
                <c:pt idx="1263">
                  <c:v>8.7242674959999995</c:v>
                </c:pt>
                <c:pt idx="1264">
                  <c:v>8.9924748389999998</c:v>
                </c:pt>
                <c:pt idx="1265">
                  <c:v>8.6566423629999996</c:v>
                </c:pt>
                <c:pt idx="1266">
                  <c:v>8.8452093099999995</c:v>
                </c:pt>
                <c:pt idx="1267">
                  <c:v>8.7035073839999999</c:v>
                </c:pt>
                <c:pt idx="1268">
                  <c:v>8.7698060039999994</c:v>
                </c:pt>
                <c:pt idx="1269">
                  <c:v>8.5460712080000008</c:v>
                </c:pt>
                <c:pt idx="1270">
                  <c:v>8.8451526420000004</c:v>
                </c:pt>
                <c:pt idx="1271">
                  <c:v>8.5452088679999996</c:v>
                </c:pt>
                <c:pt idx="1272">
                  <c:v>8.1057077310000007</c:v>
                </c:pt>
                <c:pt idx="1273">
                  <c:v>8.6528717890000006</c:v>
                </c:pt>
                <c:pt idx="1274">
                  <c:v>8.6298707429999997</c:v>
                </c:pt>
                <c:pt idx="1275">
                  <c:v>8.6648066119999996</c:v>
                </c:pt>
                <c:pt idx="1276">
                  <c:v>8.7891733720000005</c:v>
                </c:pt>
                <c:pt idx="1277">
                  <c:v>8.5987127070000007</c:v>
                </c:pt>
                <c:pt idx="1278">
                  <c:v>8.8498322559999991</c:v>
                </c:pt>
                <c:pt idx="1279">
                  <c:v>8.6573530079999994</c:v>
                </c:pt>
                <c:pt idx="1280">
                  <c:v>8.5933576449999993</c:v>
                </c:pt>
                <c:pt idx="1281">
                  <c:v>8.7769545200000003</c:v>
                </c:pt>
                <c:pt idx="1282">
                  <c:v>8.0143811889999998</c:v>
                </c:pt>
                <c:pt idx="1283">
                  <c:v>8.1662396529999999</c:v>
                </c:pt>
                <c:pt idx="1284">
                  <c:v>8.0593053280000007</c:v>
                </c:pt>
                <c:pt idx="1285">
                  <c:v>8.1567187679999993</c:v>
                </c:pt>
                <c:pt idx="1286">
                  <c:v>8.1270143570000002</c:v>
                </c:pt>
                <c:pt idx="1287">
                  <c:v>8.3865554620000005</c:v>
                </c:pt>
                <c:pt idx="1288">
                  <c:v>9.0255133599999997</c:v>
                </c:pt>
                <c:pt idx="1289">
                  <c:v>8.8720401179999993</c:v>
                </c:pt>
                <c:pt idx="1290">
                  <c:v>9.1119240359999996</c:v>
                </c:pt>
                <c:pt idx="1291">
                  <c:v>8.9378952540000007</c:v>
                </c:pt>
                <c:pt idx="1292">
                  <c:v>9.0119671090000004</c:v>
                </c:pt>
                <c:pt idx="1293">
                  <c:v>8.7182789580000009</c:v>
                </c:pt>
                <c:pt idx="1294">
                  <c:v>9.1527412980000005</c:v>
                </c:pt>
                <c:pt idx="1295">
                  <c:v>9.1472699889999998</c:v>
                </c:pt>
                <c:pt idx="1296">
                  <c:v>9.4696568980000002</c:v>
                </c:pt>
                <c:pt idx="1297">
                  <c:v>8.7172998509999999</c:v>
                </c:pt>
                <c:pt idx="1298">
                  <c:v>9.0581491280000002</c:v>
                </c:pt>
                <c:pt idx="1299">
                  <c:v>9.0621371659999994</c:v>
                </c:pt>
                <c:pt idx="1300">
                  <c:v>8.8731051880000003</c:v>
                </c:pt>
                <c:pt idx="1301">
                  <c:v>8.7825672899999994</c:v>
                </c:pt>
                <c:pt idx="1302">
                  <c:v>8.4947459100000007</c:v>
                </c:pt>
                <c:pt idx="1303">
                  <c:v>8.7401621009999992</c:v>
                </c:pt>
                <c:pt idx="1304">
                  <c:v>8.8727642079999995</c:v>
                </c:pt>
                <c:pt idx="1305">
                  <c:v>9.0210915699999994</c:v>
                </c:pt>
                <c:pt idx="1306">
                  <c:v>8.7311099369999994</c:v>
                </c:pt>
                <c:pt idx="1307">
                  <c:v>9.0419398100000006</c:v>
                </c:pt>
                <c:pt idx="1308">
                  <c:v>9.2272447320000008</c:v>
                </c:pt>
                <c:pt idx="1309">
                  <c:v>9.0419641340000005</c:v>
                </c:pt>
                <c:pt idx="1310">
                  <c:v>9.2220958389999996</c:v>
                </c:pt>
                <c:pt idx="1311">
                  <c:v>9.0755313019999999</c:v>
                </c:pt>
                <c:pt idx="1312">
                  <c:v>9.0593824139999999</c:v>
                </c:pt>
                <c:pt idx="1313">
                  <c:v>8.8604341860000009</c:v>
                </c:pt>
                <c:pt idx="1314">
                  <c:v>9.0664356860000002</c:v>
                </c:pt>
                <c:pt idx="1315">
                  <c:v>9.0892658770000008</c:v>
                </c:pt>
                <c:pt idx="1316">
                  <c:v>8.9831797780000002</c:v>
                </c:pt>
                <c:pt idx="1317">
                  <c:v>8.5610908989999999</c:v>
                </c:pt>
                <c:pt idx="1318">
                  <c:v>8.0878004150000002</c:v>
                </c:pt>
                <c:pt idx="1319">
                  <c:v>8.6099154080000009</c:v>
                </c:pt>
                <c:pt idx="1320">
                  <c:v>9.0697055429999995</c:v>
                </c:pt>
                <c:pt idx="1321">
                  <c:v>8.8401865070000003</c:v>
                </c:pt>
                <c:pt idx="1322">
                  <c:v>8.6484859479999994</c:v>
                </c:pt>
                <c:pt idx="1323">
                  <c:v>8.3538873660000004</c:v>
                </c:pt>
                <c:pt idx="1324">
                  <c:v>8.0662176839999997</c:v>
                </c:pt>
                <c:pt idx="1325">
                  <c:v>9.2598758530000005</c:v>
                </c:pt>
                <c:pt idx="1326">
                  <c:v>9.3662179180000003</c:v>
                </c:pt>
                <c:pt idx="1327">
                  <c:v>9.1712376580000008</c:v>
                </c:pt>
              </c:numCache>
            </c:numRef>
          </c:yVal>
          <c:smooth val="0"/>
        </c:ser>
        <c:ser>
          <c:idx val="1"/>
          <c:order val="1"/>
          <c:tx>
            <c:v>CMAQ 1km</c:v>
          </c:tx>
          <c:spPr>
            <a:ln w="25400" cap="rnd">
              <a:noFill/>
              <a:round/>
            </a:ln>
            <a:effectLst/>
          </c:spPr>
          <c:marker>
            <c:symbol val="circle"/>
            <c:size val="5"/>
            <c:spPr>
              <a:noFill/>
              <a:ln w="12700">
                <a:solidFill>
                  <a:schemeClr val="accent2"/>
                </a:solidFill>
              </a:ln>
              <a:effectLst/>
            </c:spPr>
          </c:marker>
          <c:trendline>
            <c:spPr>
              <a:ln w="19050" cap="rnd">
                <a:solidFill>
                  <a:schemeClr val="accent2"/>
                </a:solidFill>
                <a:prstDash val="sysDot"/>
              </a:ln>
              <a:effectLst/>
            </c:spPr>
            <c:trendlineType val="linear"/>
            <c:dispRSqr val="0"/>
            <c:dispEq val="0"/>
          </c:trendline>
          <c:xVal>
            <c:numRef>
              <c:f>ChartData!$B$2:$B$1329</c:f>
              <c:numCache>
                <c:formatCode>General</c:formatCode>
                <c:ptCount val="1328"/>
                <c:pt idx="0">
                  <c:v>13.43284693</c:v>
                </c:pt>
                <c:pt idx="1">
                  <c:v>13.07240977</c:v>
                </c:pt>
                <c:pt idx="2">
                  <c:v>13.25186695</c:v>
                </c:pt>
                <c:pt idx="3">
                  <c:v>12.692955939999999</c:v>
                </c:pt>
                <c:pt idx="4">
                  <c:v>12.697565320000001</c:v>
                </c:pt>
                <c:pt idx="5">
                  <c:v>12.80580471</c:v>
                </c:pt>
                <c:pt idx="6">
                  <c:v>12.70537481</c:v>
                </c:pt>
                <c:pt idx="7">
                  <c:v>12.60262056</c:v>
                </c:pt>
                <c:pt idx="8">
                  <c:v>12.809205070000001</c:v>
                </c:pt>
                <c:pt idx="9">
                  <c:v>12.789620360000001</c:v>
                </c:pt>
                <c:pt idx="10">
                  <c:v>12.63796486</c:v>
                </c:pt>
                <c:pt idx="11">
                  <c:v>12.85064066</c:v>
                </c:pt>
                <c:pt idx="12">
                  <c:v>12.45912008</c:v>
                </c:pt>
                <c:pt idx="13">
                  <c:v>12.50133001</c:v>
                </c:pt>
                <c:pt idx="14">
                  <c:v>12.836976890000001</c:v>
                </c:pt>
                <c:pt idx="15">
                  <c:v>12.58560801</c:v>
                </c:pt>
                <c:pt idx="16">
                  <c:v>13.012716129999999</c:v>
                </c:pt>
                <c:pt idx="17">
                  <c:v>12.673215109999999</c:v>
                </c:pt>
                <c:pt idx="18">
                  <c:v>12.589104710000001</c:v>
                </c:pt>
                <c:pt idx="19">
                  <c:v>12.634014199999999</c:v>
                </c:pt>
                <c:pt idx="20">
                  <c:v>12.934276560000001</c:v>
                </c:pt>
                <c:pt idx="21">
                  <c:v>12.80420642</c:v>
                </c:pt>
                <c:pt idx="22">
                  <c:v>12.72383355</c:v>
                </c:pt>
                <c:pt idx="23">
                  <c:v>13.034353469999999</c:v>
                </c:pt>
                <c:pt idx="24">
                  <c:v>12.96459952</c:v>
                </c:pt>
                <c:pt idx="25">
                  <c:v>12.78518744</c:v>
                </c:pt>
                <c:pt idx="26">
                  <c:v>12.812931349999999</c:v>
                </c:pt>
                <c:pt idx="27">
                  <c:v>12.791435870000001</c:v>
                </c:pt>
                <c:pt idx="28">
                  <c:v>12.8789584</c:v>
                </c:pt>
                <c:pt idx="29">
                  <c:v>12.866576070000001</c:v>
                </c:pt>
                <c:pt idx="30">
                  <c:v>12.52891294</c:v>
                </c:pt>
                <c:pt idx="31">
                  <c:v>12.63648414</c:v>
                </c:pt>
                <c:pt idx="32">
                  <c:v>12.757214579999999</c:v>
                </c:pt>
                <c:pt idx="33">
                  <c:v>12.689605459999999</c:v>
                </c:pt>
                <c:pt idx="34">
                  <c:v>12.448709920000001</c:v>
                </c:pt>
                <c:pt idx="35">
                  <c:v>12.62184935</c:v>
                </c:pt>
                <c:pt idx="36">
                  <c:v>12.46990664</c:v>
                </c:pt>
                <c:pt idx="37">
                  <c:v>12.571047610000001</c:v>
                </c:pt>
                <c:pt idx="38">
                  <c:v>12.68451235</c:v>
                </c:pt>
                <c:pt idx="39">
                  <c:v>12.75022581</c:v>
                </c:pt>
                <c:pt idx="40">
                  <c:v>12.80790384</c:v>
                </c:pt>
                <c:pt idx="41">
                  <c:v>13.035055079999999</c:v>
                </c:pt>
                <c:pt idx="42">
                  <c:v>12.59136163</c:v>
                </c:pt>
                <c:pt idx="43">
                  <c:v>12.819092120000001</c:v>
                </c:pt>
                <c:pt idx="44">
                  <c:v>12.976824110000001</c:v>
                </c:pt>
                <c:pt idx="45">
                  <c:v>13.1355696</c:v>
                </c:pt>
                <c:pt idx="46">
                  <c:v>13.2390601</c:v>
                </c:pt>
                <c:pt idx="47">
                  <c:v>13.0935291</c:v>
                </c:pt>
                <c:pt idx="48">
                  <c:v>13.252081410000001</c:v>
                </c:pt>
                <c:pt idx="49">
                  <c:v>12.97997443</c:v>
                </c:pt>
                <c:pt idx="50">
                  <c:v>12.974723600000001</c:v>
                </c:pt>
                <c:pt idx="51">
                  <c:v>12.930578390000001</c:v>
                </c:pt>
                <c:pt idx="52">
                  <c:v>13.114899769999999</c:v>
                </c:pt>
                <c:pt idx="53">
                  <c:v>12.95060825</c:v>
                </c:pt>
                <c:pt idx="54">
                  <c:v>13.22119664</c:v>
                </c:pt>
                <c:pt idx="55">
                  <c:v>13.191685319999999</c:v>
                </c:pt>
                <c:pt idx="56">
                  <c:v>13.36899755</c:v>
                </c:pt>
                <c:pt idx="57">
                  <c:v>13.424416689999999</c:v>
                </c:pt>
                <c:pt idx="58">
                  <c:v>13.07504174</c:v>
                </c:pt>
                <c:pt idx="59">
                  <c:v>13.010704860000001</c:v>
                </c:pt>
                <c:pt idx="60">
                  <c:v>13.34470758</c:v>
                </c:pt>
                <c:pt idx="61">
                  <c:v>13.0890433</c:v>
                </c:pt>
                <c:pt idx="62">
                  <c:v>13.760904569999999</c:v>
                </c:pt>
                <c:pt idx="63">
                  <c:v>14.078841049999999</c:v>
                </c:pt>
                <c:pt idx="64">
                  <c:v>13.559326649999999</c:v>
                </c:pt>
                <c:pt idx="65">
                  <c:v>13.36450052</c:v>
                </c:pt>
                <c:pt idx="66">
                  <c:v>13.718317559999999</c:v>
                </c:pt>
                <c:pt idx="67">
                  <c:v>14.030090039999999</c:v>
                </c:pt>
                <c:pt idx="68">
                  <c:v>13.78339343</c:v>
                </c:pt>
                <c:pt idx="69">
                  <c:v>14.04029418</c:v>
                </c:pt>
                <c:pt idx="70">
                  <c:v>14.01157224</c:v>
                </c:pt>
                <c:pt idx="71">
                  <c:v>14.150383160000001</c:v>
                </c:pt>
                <c:pt idx="72">
                  <c:v>14.15165839</c:v>
                </c:pt>
                <c:pt idx="73">
                  <c:v>14.60636025</c:v>
                </c:pt>
                <c:pt idx="74">
                  <c:v>14.14739138</c:v>
                </c:pt>
                <c:pt idx="75">
                  <c:v>14.69336717</c:v>
                </c:pt>
                <c:pt idx="76">
                  <c:v>14.13775047</c:v>
                </c:pt>
                <c:pt idx="77">
                  <c:v>15.04134013</c:v>
                </c:pt>
                <c:pt idx="78">
                  <c:v>15.318537239999999</c:v>
                </c:pt>
                <c:pt idx="79">
                  <c:v>14.07360501</c:v>
                </c:pt>
                <c:pt idx="80">
                  <c:v>14.138408350000001</c:v>
                </c:pt>
                <c:pt idx="81">
                  <c:v>13.944336399999999</c:v>
                </c:pt>
                <c:pt idx="82">
                  <c:v>14.579055629999999</c:v>
                </c:pt>
                <c:pt idx="83">
                  <c:v>14.20075866</c:v>
                </c:pt>
                <c:pt idx="84">
                  <c:v>15.09130347</c:v>
                </c:pt>
                <c:pt idx="85">
                  <c:v>15.49300058</c:v>
                </c:pt>
                <c:pt idx="86">
                  <c:v>14.70331064</c:v>
                </c:pt>
                <c:pt idx="87">
                  <c:v>14.14434953</c:v>
                </c:pt>
                <c:pt idx="88">
                  <c:v>13.281941959999999</c:v>
                </c:pt>
                <c:pt idx="89">
                  <c:v>13.69231291</c:v>
                </c:pt>
                <c:pt idx="90">
                  <c:v>13.25565626</c:v>
                </c:pt>
                <c:pt idx="91">
                  <c:v>13.546667510000001</c:v>
                </c:pt>
                <c:pt idx="92">
                  <c:v>13.85847564</c:v>
                </c:pt>
                <c:pt idx="93">
                  <c:v>13.382503959999999</c:v>
                </c:pt>
                <c:pt idx="94">
                  <c:v>13.229736709999999</c:v>
                </c:pt>
                <c:pt idx="95">
                  <c:v>12.656851769999999</c:v>
                </c:pt>
                <c:pt idx="96">
                  <c:v>12.749563849999999</c:v>
                </c:pt>
                <c:pt idx="97">
                  <c:v>12.49674791</c:v>
                </c:pt>
                <c:pt idx="98">
                  <c:v>13.15025569</c:v>
                </c:pt>
                <c:pt idx="99">
                  <c:v>13.94488263</c:v>
                </c:pt>
                <c:pt idx="100">
                  <c:v>13.86514184</c:v>
                </c:pt>
                <c:pt idx="101">
                  <c:v>14.578438480000001</c:v>
                </c:pt>
                <c:pt idx="102">
                  <c:v>13.422915980000001</c:v>
                </c:pt>
                <c:pt idx="103">
                  <c:v>13.19437445</c:v>
                </c:pt>
                <c:pt idx="104">
                  <c:v>12.16295156</c:v>
                </c:pt>
                <c:pt idx="105">
                  <c:v>12.64326836</c:v>
                </c:pt>
                <c:pt idx="106">
                  <c:v>13.684305520000001</c:v>
                </c:pt>
                <c:pt idx="107">
                  <c:v>12.231551789999999</c:v>
                </c:pt>
                <c:pt idx="108">
                  <c:v>12.286988470000001</c:v>
                </c:pt>
                <c:pt idx="109">
                  <c:v>12.71980293</c:v>
                </c:pt>
                <c:pt idx="110">
                  <c:v>12.71349848</c:v>
                </c:pt>
                <c:pt idx="111">
                  <c:v>12.33904807</c:v>
                </c:pt>
                <c:pt idx="112">
                  <c:v>12.1954428</c:v>
                </c:pt>
                <c:pt idx="113">
                  <c:v>12.4016351</c:v>
                </c:pt>
                <c:pt idx="114">
                  <c:v>13.339244770000001</c:v>
                </c:pt>
                <c:pt idx="115">
                  <c:v>12.61148386</c:v>
                </c:pt>
                <c:pt idx="116">
                  <c:v>12.958097739999999</c:v>
                </c:pt>
                <c:pt idx="117">
                  <c:v>12.233606010000001</c:v>
                </c:pt>
                <c:pt idx="118">
                  <c:v>12.38508856</c:v>
                </c:pt>
                <c:pt idx="119">
                  <c:v>12.69509259</c:v>
                </c:pt>
                <c:pt idx="120">
                  <c:v>12.34570839</c:v>
                </c:pt>
                <c:pt idx="121">
                  <c:v>12.133072309999999</c:v>
                </c:pt>
                <c:pt idx="122">
                  <c:v>12.494179129999999</c:v>
                </c:pt>
                <c:pt idx="123">
                  <c:v>12.505915440000001</c:v>
                </c:pt>
                <c:pt idx="124">
                  <c:v>12.29140155</c:v>
                </c:pt>
                <c:pt idx="125">
                  <c:v>12.286588610000001</c:v>
                </c:pt>
                <c:pt idx="126">
                  <c:v>12.471296580000001</c:v>
                </c:pt>
                <c:pt idx="127">
                  <c:v>12.29304305</c:v>
                </c:pt>
                <c:pt idx="128">
                  <c:v>12.23294939</c:v>
                </c:pt>
                <c:pt idx="129">
                  <c:v>12.34751153</c:v>
                </c:pt>
                <c:pt idx="130">
                  <c:v>12.692929400000001</c:v>
                </c:pt>
                <c:pt idx="131">
                  <c:v>12.523800489999999</c:v>
                </c:pt>
                <c:pt idx="132">
                  <c:v>12.879666289999999</c:v>
                </c:pt>
                <c:pt idx="133">
                  <c:v>12.76065743</c:v>
                </c:pt>
                <c:pt idx="134">
                  <c:v>13.06670104</c:v>
                </c:pt>
                <c:pt idx="135">
                  <c:v>13.261917759999999</c:v>
                </c:pt>
                <c:pt idx="136">
                  <c:v>13.188601289999999</c:v>
                </c:pt>
                <c:pt idx="137">
                  <c:v>13.07830768</c:v>
                </c:pt>
                <c:pt idx="138">
                  <c:v>12.919418520000001</c:v>
                </c:pt>
                <c:pt idx="139">
                  <c:v>12.86867142</c:v>
                </c:pt>
                <c:pt idx="140">
                  <c:v>13.0153683</c:v>
                </c:pt>
                <c:pt idx="141">
                  <c:v>13.656805589999999</c:v>
                </c:pt>
                <c:pt idx="142">
                  <c:v>13.02328077</c:v>
                </c:pt>
                <c:pt idx="143">
                  <c:v>12.976035749999999</c:v>
                </c:pt>
                <c:pt idx="144">
                  <c:v>12.72365624</c:v>
                </c:pt>
                <c:pt idx="145">
                  <c:v>12.68044594</c:v>
                </c:pt>
                <c:pt idx="146">
                  <c:v>12.61972072</c:v>
                </c:pt>
                <c:pt idx="147">
                  <c:v>12.655666800000001</c:v>
                </c:pt>
                <c:pt idx="148">
                  <c:v>12.596735349999999</c:v>
                </c:pt>
                <c:pt idx="149">
                  <c:v>12.392828939999999</c:v>
                </c:pt>
                <c:pt idx="150">
                  <c:v>12.634106559999999</c:v>
                </c:pt>
                <c:pt idx="151">
                  <c:v>12.707042619999999</c:v>
                </c:pt>
                <c:pt idx="152">
                  <c:v>12.950626509999999</c:v>
                </c:pt>
                <c:pt idx="153">
                  <c:v>12.80832682</c:v>
                </c:pt>
                <c:pt idx="154">
                  <c:v>12.809722580000001</c:v>
                </c:pt>
                <c:pt idx="155">
                  <c:v>12.88447096</c:v>
                </c:pt>
                <c:pt idx="156">
                  <c:v>12.797962330000001</c:v>
                </c:pt>
                <c:pt idx="157">
                  <c:v>13.0184573</c:v>
                </c:pt>
                <c:pt idx="158">
                  <c:v>12.631444</c:v>
                </c:pt>
                <c:pt idx="159">
                  <c:v>12.524867459999999</c:v>
                </c:pt>
                <c:pt idx="160">
                  <c:v>12.525814710000001</c:v>
                </c:pt>
                <c:pt idx="161">
                  <c:v>12.5441687</c:v>
                </c:pt>
                <c:pt idx="162">
                  <c:v>12.4795593</c:v>
                </c:pt>
                <c:pt idx="163">
                  <c:v>12.418507079999999</c:v>
                </c:pt>
                <c:pt idx="164">
                  <c:v>12.5073325</c:v>
                </c:pt>
                <c:pt idx="165">
                  <c:v>12.44845684</c:v>
                </c:pt>
                <c:pt idx="166">
                  <c:v>12.48703139</c:v>
                </c:pt>
                <c:pt idx="167">
                  <c:v>12.439451030000001</c:v>
                </c:pt>
                <c:pt idx="168">
                  <c:v>12.39387558</c:v>
                </c:pt>
                <c:pt idx="169">
                  <c:v>12.52262805</c:v>
                </c:pt>
                <c:pt idx="170">
                  <c:v>12.169057219999999</c:v>
                </c:pt>
                <c:pt idx="171">
                  <c:v>12.40064029</c:v>
                </c:pt>
                <c:pt idx="172">
                  <c:v>12.3616007</c:v>
                </c:pt>
                <c:pt idx="173">
                  <c:v>12.664139609999999</c:v>
                </c:pt>
                <c:pt idx="174">
                  <c:v>12.5574791</c:v>
                </c:pt>
                <c:pt idx="175">
                  <c:v>12.45758818</c:v>
                </c:pt>
                <c:pt idx="176">
                  <c:v>13.56326172</c:v>
                </c:pt>
                <c:pt idx="177">
                  <c:v>12.372645260000001</c:v>
                </c:pt>
                <c:pt idx="178">
                  <c:v>12.89573058</c:v>
                </c:pt>
                <c:pt idx="179">
                  <c:v>12.26027534</c:v>
                </c:pt>
                <c:pt idx="180">
                  <c:v>12.133611699999999</c:v>
                </c:pt>
                <c:pt idx="181">
                  <c:v>12.20523015</c:v>
                </c:pt>
                <c:pt idx="182">
                  <c:v>12.28709164</c:v>
                </c:pt>
                <c:pt idx="183">
                  <c:v>12.274319439999999</c:v>
                </c:pt>
                <c:pt idx="184">
                  <c:v>12.252732379999999</c:v>
                </c:pt>
                <c:pt idx="185">
                  <c:v>12.265103870000001</c:v>
                </c:pt>
                <c:pt idx="186">
                  <c:v>11.26177669</c:v>
                </c:pt>
                <c:pt idx="187">
                  <c:v>11.31885681</c:v>
                </c:pt>
                <c:pt idx="188">
                  <c:v>11.538807889999999</c:v>
                </c:pt>
                <c:pt idx="189">
                  <c:v>11.173434459999999</c:v>
                </c:pt>
                <c:pt idx="190">
                  <c:v>11.18703245</c:v>
                </c:pt>
                <c:pt idx="191">
                  <c:v>11.576742640000001</c:v>
                </c:pt>
                <c:pt idx="192">
                  <c:v>11.90417491</c:v>
                </c:pt>
                <c:pt idx="193">
                  <c:v>11.9895935</c:v>
                </c:pt>
                <c:pt idx="194">
                  <c:v>11.44180931</c:v>
                </c:pt>
                <c:pt idx="195">
                  <c:v>11.336399480000001</c:v>
                </c:pt>
                <c:pt idx="196">
                  <c:v>11.346716150000001</c:v>
                </c:pt>
                <c:pt idx="197">
                  <c:v>11.410841939999999</c:v>
                </c:pt>
                <c:pt idx="198">
                  <c:v>11.395109529999999</c:v>
                </c:pt>
                <c:pt idx="199">
                  <c:v>11.537366949999999</c:v>
                </c:pt>
                <c:pt idx="200">
                  <c:v>11.83795731</c:v>
                </c:pt>
                <c:pt idx="201">
                  <c:v>11.473991180000001</c:v>
                </c:pt>
                <c:pt idx="202">
                  <c:v>11.28876487</c:v>
                </c:pt>
                <c:pt idx="203">
                  <c:v>11.771291099999999</c:v>
                </c:pt>
                <c:pt idx="204">
                  <c:v>11.80106548</c:v>
                </c:pt>
                <c:pt idx="205">
                  <c:v>11.535503540000001</c:v>
                </c:pt>
                <c:pt idx="206">
                  <c:v>11.646384039999999</c:v>
                </c:pt>
                <c:pt idx="207">
                  <c:v>11.656580829999999</c:v>
                </c:pt>
                <c:pt idx="208">
                  <c:v>11.61779853</c:v>
                </c:pt>
                <c:pt idx="209">
                  <c:v>11.5798957</c:v>
                </c:pt>
                <c:pt idx="210">
                  <c:v>11.66056292</c:v>
                </c:pt>
                <c:pt idx="211">
                  <c:v>11.631801769999999</c:v>
                </c:pt>
                <c:pt idx="212">
                  <c:v>11.357312690000001</c:v>
                </c:pt>
                <c:pt idx="213">
                  <c:v>13.0622139</c:v>
                </c:pt>
                <c:pt idx="214">
                  <c:v>12.991968160000001</c:v>
                </c:pt>
                <c:pt idx="215">
                  <c:v>12.64526953</c:v>
                </c:pt>
                <c:pt idx="216">
                  <c:v>13.13245349</c:v>
                </c:pt>
                <c:pt idx="217">
                  <c:v>13.72608967</c:v>
                </c:pt>
                <c:pt idx="218">
                  <c:v>13.68451219</c:v>
                </c:pt>
                <c:pt idx="219">
                  <c:v>13.01875592</c:v>
                </c:pt>
                <c:pt idx="220">
                  <c:v>12.99033676</c:v>
                </c:pt>
                <c:pt idx="221">
                  <c:v>12.38784354</c:v>
                </c:pt>
                <c:pt idx="222">
                  <c:v>12.024701520000001</c:v>
                </c:pt>
                <c:pt idx="223">
                  <c:v>12.09338966</c:v>
                </c:pt>
                <c:pt idx="224">
                  <c:v>11.896140600000001</c:v>
                </c:pt>
                <c:pt idx="225">
                  <c:v>11.73161797</c:v>
                </c:pt>
                <c:pt idx="226">
                  <c:v>11.62820327</c:v>
                </c:pt>
                <c:pt idx="227">
                  <c:v>11.849322040000001</c:v>
                </c:pt>
                <c:pt idx="228">
                  <c:v>11.899863229999999</c:v>
                </c:pt>
                <c:pt idx="229">
                  <c:v>12.01725982</c:v>
                </c:pt>
                <c:pt idx="230">
                  <c:v>12.068454539999999</c:v>
                </c:pt>
                <c:pt idx="231">
                  <c:v>11.835942149999999</c:v>
                </c:pt>
                <c:pt idx="232">
                  <c:v>11.812291650000001</c:v>
                </c:pt>
                <c:pt idx="233">
                  <c:v>11.840088</c:v>
                </c:pt>
                <c:pt idx="234">
                  <c:v>11.84811219</c:v>
                </c:pt>
                <c:pt idx="235">
                  <c:v>11.99113329</c:v>
                </c:pt>
                <c:pt idx="236">
                  <c:v>12.123958</c:v>
                </c:pt>
                <c:pt idx="237">
                  <c:v>12.54711683</c:v>
                </c:pt>
                <c:pt idx="238">
                  <c:v>12.06438346</c:v>
                </c:pt>
                <c:pt idx="239">
                  <c:v>12.40220776</c:v>
                </c:pt>
                <c:pt idx="240">
                  <c:v>12.349767440000001</c:v>
                </c:pt>
                <c:pt idx="241">
                  <c:v>12.79038205</c:v>
                </c:pt>
                <c:pt idx="242">
                  <c:v>12.60185865</c:v>
                </c:pt>
                <c:pt idx="243">
                  <c:v>12.63643776</c:v>
                </c:pt>
                <c:pt idx="244">
                  <c:v>12.54493416</c:v>
                </c:pt>
                <c:pt idx="245">
                  <c:v>13.31923918</c:v>
                </c:pt>
                <c:pt idx="246">
                  <c:v>13.032931550000001</c:v>
                </c:pt>
                <c:pt idx="247">
                  <c:v>12.58543266</c:v>
                </c:pt>
                <c:pt idx="248">
                  <c:v>12.667221720000001</c:v>
                </c:pt>
                <c:pt idx="249">
                  <c:v>13.32273066</c:v>
                </c:pt>
                <c:pt idx="250">
                  <c:v>12.90786642</c:v>
                </c:pt>
                <c:pt idx="251">
                  <c:v>12.553101699999999</c:v>
                </c:pt>
                <c:pt idx="252">
                  <c:v>12.882779190000001</c:v>
                </c:pt>
                <c:pt idx="253">
                  <c:v>12.833736160000001</c:v>
                </c:pt>
                <c:pt idx="254">
                  <c:v>13.047574940000001</c:v>
                </c:pt>
                <c:pt idx="255">
                  <c:v>13.018790839999999</c:v>
                </c:pt>
                <c:pt idx="256">
                  <c:v>12.877592440000001</c:v>
                </c:pt>
                <c:pt idx="257">
                  <c:v>12.52015746</c:v>
                </c:pt>
                <c:pt idx="258">
                  <c:v>12.418993560000001</c:v>
                </c:pt>
                <c:pt idx="259">
                  <c:v>11.98924124</c:v>
                </c:pt>
                <c:pt idx="260">
                  <c:v>11.8792092</c:v>
                </c:pt>
                <c:pt idx="261">
                  <c:v>12.275887000000001</c:v>
                </c:pt>
                <c:pt idx="262">
                  <c:v>12.23399603</c:v>
                </c:pt>
                <c:pt idx="263">
                  <c:v>13.199737710000001</c:v>
                </c:pt>
                <c:pt idx="264">
                  <c:v>13.786737280000001</c:v>
                </c:pt>
                <c:pt idx="265">
                  <c:v>14.57127386</c:v>
                </c:pt>
                <c:pt idx="266">
                  <c:v>14.70999456</c:v>
                </c:pt>
                <c:pt idx="267">
                  <c:v>14.360127370000001</c:v>
                </c:pt>
                <c:pt idx="268">
                  <c:v>13.75287784</c:v>
                </c:pt>
                <c:pt idx="269">
                  <c:v>15.458896279999999</c:v>
                </c:pt>
                <c:pt idx="270">
                  <c:v>14.81281706</c:v>
                </c:pt>
                <c:pt idx="271">
                  <c:v>17.83197418</c:v>
                </c:pt>
                <c:pt idx="272">
                  <c:v>14.26485422</c:v>
                </c:pt>
                <c:pt idx="273">
                  <c:v>13.61292663</c:v>
                </c:pt>
                <c:pt idx="274">
                  <c:v>13.94038976</c:v>
                </c:pt>
                <c:pt idx="275">
                  <c:v>14.380466869999999</c:v>
                </c:pt>
                <c:pt idx="276">
                  <c:v>13.76990105</c:v>
                </c:pt>
                <c:pt idx="277">
                  <c:v>13.649198350000001</c:v>
                </c:pt>
                <c:pt idx="278">
                  <c:v>13.316873620000001</c:v>
                </c:pt>
                <c:pt idx="279">
                  <c:v>13.580860250000001</c:v>
                </c:pt>
                <c:pt idx="280">
                  <c:v>13.10357731</c:v>
                </c:pt>
                <c:pt idx="281">
                  <c:v>13.15255442</c:v>
                </c:pt>
                <c:pt idx="282">
                  <c:v>13.064853100000001</c:v>
                </c:pt>
                <c:pt idx="283">
                  <c:v>12.748121039999999</c:v>
                </c:pt>
                <c:pt idx="284">
                  <c:v>12.432547080000001</c:v>
                </c:pt>
                <c:pt idx="285">
                  <c:v>12.82816805</c:v>
                </c:pt>
                <c:pt idx="286">
                  <c:v>12.74504565</c:v>
                </c:pt>
                <c:pt idx="287">
                  <c:v>12.50691877</c:v>
                </c:pt>
                <c:pt idx="288">
                  <c:v>12.69679599</c:v>
                </c:pt>
                <c:pt idx="289">
                  <c:v>12.670092220000001</c:v>
                </c:pt>
                <c:pt idx="290">
                  <c:v>12.578573390000001</c:v>
                </c:pt>
                <c:pt idx="291">
                  <c:v>12.66694579</c:v>
                </c:pt>
                <c:pt idx="292">
                  <c:v>12.448207269999999</c:v>
                </c:pt>
                <c:pt idx="293">
                  <c:v>12.30151833</c:v>
                </c:pt>
                <c:pt idx="294">
                  <c:v>12.48595001</c:v>
                </c:pt>
                <c:pt idx="295">
                  <c:v>12.50117324</c:v>
                </c:pt>
                <c:pt idx="296">
                  <c:v>12.573729910000001</c:v>
                </c:pt>
                <c:pt idx="297">
                  <c:v>12.830871330000001</c:v>
                </c:pt>
                <c:pt idx="298">
                  <c:v>12.67648073</c:v>
                </c:pt>
                <c:pt idx="299">
                  <c:v>12.81233479</c:v>
                </c:pt>
                <c:pt idx="300">
                  <c:v>12.693513060000001</c:v>
                </c:pt>
                <c:pt idx="301">
                  <c:v>12.8063827</c:v>
                </c:pt>
                <c:pt idx="302">
                  <c:v>13.01832035</c:v>
                </c:pt>
                <c:pt idx="303">
                  <c:v>11.740059609999999</c:v>
                </c:pt>
                <c:pt idx="304">
                  <c:v>12.0403497</c:v>
                </c:pt>
                <c:pt idx="305">
                  <c:v>12.166457619999999</c:v>
                </c:pt>
                <c:pt idx="306">
                  <c:v>12.527951570000001</c:v>
                </c:pt>
                <c:pt idx="307">
                  <c:v>12.470763249999999</c:v>
                </c:pt>
                <c:pt idx="308">
                  <c:v>12.71676545</c:v>
                </c:pt>
                <c:pt idx="309">
                  <c:v>12.21544053</c:v>
                </c:pt>
                <c:pt idx="310">
                  <c:v>12.523290449999999</c:v>
                </c:pt>
                <c:pt idx="311">
                  <c:v>12.422084549999999</c:v>
                </c:pt>
                <c:pt idx="312">
                  <c:v>12.32356564</c:v>
                </c:pt>
                <c:pt idx="313">
                  <c:v>12.32817942</c:v>
                </c:pt>
                <c:pt idx="314">
                  <c:v>12.40419399</c:v>
                </c:pt>
                <c:pt idx="315">
                  <c:v>11.977770570000001</c:v>
                </c:pt>
                <c:pt idx="316">
                  <c:v>11.91897142</c:v>
                </c:pt>
                <c:pt idx="317">
                  <c:v>11.964475269999999</c:v>
                </c:pt>
                <c:pt idx="318">
                  <c:v>11.991815580000001</c:v>
                </c:pt>
                <c:pt idx="319">
                  <c:v>12.10331541</c:v>
                </c:pt>
                <c:pt idx="320">
                  <c:v>12.11747255</c:v>
                </c:pt>
                <c:pt idx="321">
                  <c:v>12.24862882</c:v>
                </c:pt>
                <c:pt idx="322">
                  <c:v>12.272211929999999</c:v>
                </c:pt>
                <c:pt idx="323">
                  <c:v>12.45449241</c:v>
                </c:pt>
                <c:pt idx="324">
                  <c:v>12.50296344</c:v>
                </c:pt>
                <c:pt idx="325">
                  <c:v>12.371420820000001</c:v>
                </c:pt>
                <c:pt idx="326">
                  <c:v>12.757368140000001</c:v>
                </c:pt>
                <c:pt idx="327">
                  <c:v>12.78986669</c:v>
                </c:pt>
                <c:pt idx="328">
                  <c:v>12.33724432</c:v>
                </c:pt>
                <c:pt idx="329">
                  <c:v>12.695212850000001</c:v>
                </c:pt>
                <c:pt idx="330">
                  <c:v>12.957113659999999</c:v>
                </c:pt>
                <c:pt idx="331">
                  <c:v>12.12607354</c:v>
                </c:pt>
                <c:pt idx="332">
                  <c:v>12.62261872</c:v>
                </c:pt>
                <c:pt idx="333">
                  <c:v>11.93958529</c:v>
                </c:pt>
                <c:pt idx="334">
                  <c:v>12.23419848</c:v>
                </c:pt>
                <c:pt idx="335">
                  <c:v>12.50100553</c:v>
                </c:pt>
                <c:pt idx="336">
                  <c:v>12.2120871</c:v>
                </c:pt>
                <c:pt idx="337">
                  <c:v>12.144421619999999</c:v>
                </c:pt>
                <c:pt idx="338">
                  <c:v>12.13814168</c:v>
                </c:pt>
                <c:pt idx="339">
                  <c:v>12.12283075</c:v>
                </c:pt>
                <c:pt idx="340">
                  <c:v>11.66156142</c:v>
                </c:pt>
                <c:pt idx="341">
                  <c:v>12.00973115</c:v>
                </c:pt>
                <c:pt idx="342">
                  <c:v>12.09354154</c:v>
                </c:pt>
                <c:pt idx="343">
                  <c:v>11.50899705</c:v>
                </c:pt>
                <c:pt idx="344">
                  <c:v>11.643477219999999</c:v>
                </c:pt>
                <c:pt idx="345">
                  <c:v>11.75771349</c:v>
                </c:pt>
                <c:pt idx="346">
                  <c:v>11.306045279999999</c:v>
                </c:pt>
                <c:pt idx="347">
                  <c:v>11.14157533</c:v>
                </c:pt>
                <c:pt idx="348">
                  <c:v>11.38573188</c:v>
                </c:pt>
                <c:pt idx="349">
                  <c:v>11.890953769999999</c:v>
                </c:pt>
                <c:pt idx="350">
                  <c:v>11.622178740000001</c:v>
                </c:pt>
                <c:pt idx="351">
                  <c:v>11.88346174</c:v>
                </c:pt>
                <c:pt idx="352">
                  <c:v>12.05835327</c:v>
                </c:pt>
                <c:pt idx="353">
                  <c:v>13.218996690000001</c:v>
                </c:pt>
                <c:pt idx="354">
                  <c:v>12.330208649999999</c:v>
                </c:pt>
                <c:pt idx="355">
                  <c:v>12.83189904</c:v>
                </c:pt>
                <c:pt idx="356">
                  <c:v>13.15054713</c:v>
                </c:pt>
                <c:pt idx="357">
                  <c:v>12.51465436</c:v>
                </c:pt>
                <c:pt idx="358">
                  <c:v>12.669626190000001</c:v>
                </c:pt>
                <c:pt idx="359">
                  <c:v>12.886737050000001</c:v>
                </c:pt>
                <c:pt idx="360">
                  <c:v>13.01144272</c:v>
                </c:pt>
                <c:pt idx="361">
                  <c:v>13.89811209</c:v>
                </c:pt>
                <c:pt idx="362">
                  <c:v>13.013011560000001</c:v>
                </c:pt>
                <c:pt idx="363">
                  <c:v>13.19510515</c:v>
                </c:pt>
                <c:pt idx="364">
                  <c:v>13.60763216</c:v>
                </c:pt>
                <c:pt idx="365">
                  <c:v>12.29573701</c:v>
                </c:pt>
                <c:pt idx="366">
                  <c:v>11.641563530000001</c:v>
                </c:pt>
                <c:pt idx="367">
                  <c:v>11.840808969999999</c:v>
                </c:pt>
                <c:pt idx="368">
                  <c:v>12.34839813</c:v>
                </c:pt>
                <c:pt idx="369">
                  <c:v>12.80093797</c:v>
                </c:pt>
                <c:pt idx="370">
                  <c:v>12.037826920000001</c:v>
                </c:pt>
                <c:pt idx="371">
                  <c:v>12.17341665</c:v>
                </c:pt>
                <c:pt idx="372">
                  <c:v>13.30858181</c:v>
                </c:pt>
                <c:pt idx="373">
                  <c:v>13.173421149999999</c:v>
                </c:pt>
                <c:pt idx="374">
                  <c:v>13.132938100000001</c:v>
                </c:pt>
                <c:pt idx="375">
                  <c:v>13.488001949999999</c:v>
                </c:pt>
                <c:pt idx="376">
                  <c:v>13.61194311</c:v>
                </c:pt>
                <c:pt idx="377">
                  <c:v>12.98695116</c:v>
                </c:pt>
                <c:pt idx="378">
                  <c:v>12.609108640000001</c:v>
                </c:pt>
                <c:pt idx="379">
                  <c:v>13.493511549999999</c:v>
                </c:pt>
                <c:pt idx="380">
                  <c:v>13.48943062</c:v>
                </c:pt>
                <c:pt idx="381">
                  <c:v>12.762028109999999</c:v>
                </c:pt>
                <c:pt idx="382">
                  <c:v>13.097325959999999</c:v>
                </c:pt>
                <c:pt idx="383">
                  <c:v>13.379604049999999</c:v>
                </c:pt>
                <c:pt idx="384">
                  <c:v>13.383780700000001</c:v>
                </c:pt>
                <c:pt idx="385">
                  <c:v>13.41860043</c:v>
                </c:pt>
                <c:pt idx="386">
                  <c:v>13.295520290000001</c:v>
                </c:pt>
                <c:pt idx="387">
                  <c:v>13.35802266</c:v>
                </c:pt>
                <c:pt idx="388">
                  <c:v>13.484389569999999</c:v>
                </c:pt>
                <c:pt idx="389">
                  <c:v>13.42211202</c:v>
                </c:pt>
                <c:pt idx="390">
                  <c:v>13.41183874</c:v>
                </c:pt>
                <c:pt idx="391">
                  <c:v>13.3465338</c:v>
                </c:pt>
                <c:pt idx="392">
                  <c:v>13.288693139999999</c:v>
                </c:pt>
                <c:pt idx="393">
                  <c:v>13.28774971</c:v>
                </c:pt>
                <c:pt idx="394">
                  <c:v>13.1918156</c:v>
                </c:pt>
                <c:pt idx="395">
                  <c:v>13.23287524</c:v>
                </c:pt>
                <c:pt idx="396">
                  <c:v>13.269244</c:v>
                </c:pt>
                <c:pt idx="397">
                  <c:v>13.19357924</c:v>
                </c:pt>
                <c:pt idx="398">
                  <c:v>13.254560010000001</c:v>
                </c:pt>
                <c:pt idx="399">
                  <c:v>13.211017460000001</c:v>
                </c:pt>
                <c:pt idx="400">
                  <c:v>13.444317829999999</c:v>
                </c:pt>
                <c:pt idx="401">
                  <c:v>15.37035369</c:v>
                </c:pt>
                <c:pt idx="402">
                  <c:v>14.585583979999999</c:v>
                </c:pt>
                <c:pt idx="403">
                  <c:v>14.183093380000001</c:v>
                </c:pt>
                <c:pt idx="404">
                  <c:v>16.433803839999999</c:v>
                </c:pt>
                <c:pt idx="405">
                  <c:v>14.27989011</c:v>
                </c:pt>
                <c:pt idx="406">
                  <c:v>14.506794920000001</c:v>
                </c:pt>
                <c:pt idx="407">
                  <c:v>13.74061661</c:v>
                </c:pt>
                <c:pt idx="408">
                  <c:v>13.32178425</c:v>
                </c:pt>
                <c:pt idx="409">
                  <c:v>13.47206506</c:v>
                </c:pt>
                <c:pt idx="410">
                  <c:v>13.217643689999999</c:v>
                </c:pt>
                <c:pt idx="411">
                  <c:v>13.320392740000001</c:v>
                </c:pt>
                <c:pt idx="412">
                  <c:v>13.553033409999999</c:v>
                </c:pt>
                <c:pt idx="413">
                  <c:v>13.1626601</c:v>
                </c:pt>
                <c:pt idx="414">
                  <c:v>13.81810997</c:v>
                </c:pt>
                <c:pt idx="415">
                  <c:v>13.863555699999999</c:v>
                </c:pt>
                <c:pt idx="416">
                  <c:v>14.15458548</c:v>
                </c:pt>
                <c:pt idx="417">
                  <c:v>14.01550011</c:v>
                </c:pt>
                <c:pt idx="418">
                  <c:v>14.07364862</c:v>
                </c:pt>
                <c:pt idx="419">
                  <c:v>14.138168439999999</c:v>
                </c:pt>
                <c:pt idx="420">
                  <c:v>13.737603480000001</c:v>
                </c:pt>
                <c:pt idx="421">
                  <c:v>13.6089582</c:v>
                </c:pt>
                <c:pt idx="422">
                  <c:v>13.612201819999999</c:v>
                </c:pt>
                <c:pt idx="423">
                  <c:v>13.53956458</c:v>
                </c:pt>
                <c:pt idx="424">
                  <c:v>13.45068114</c:v>
                </c:pt>
                <c:pt idx="425">
                  <c:v>13.53532562</c:v>
                </c:pt>
                <c:pt idx="426">
                  <c:v>13.356908450000001</c:v>
                </c:pt>
                <c:pt idx="427">
                  <c:v>13.42778949</c:v>
                </c:pt>
                <c:pt idx="428">
                  <c:v>13.4381957</c:v>
                </c:pt>
                <c:pt idx="429">
                  <c:v>13.330146879999999</c:v>
                </c:pt>
                <c:pt idx="430">
                  <c:v>13.64463905</c:v>
                </c:pt>
                <c:pt idx="431">
                  <c:v>13.68948322</c:v>
                </c:pt>
                <c:pt idx="432">
                  <c:v>13.40423146</c:v>
                </c:pt>
                <c:pt idx="433">
                  <c:v>12.954753759999999</c:v>
                </c:pt>
                <c:pt idx="434">
                  <c:v>12.85790491</c:v>
                </c:pt>
                <c:pt idx="435">
                  <c:v>13.09110549</c:v>
                </c:pt>
                <c:pt idx="436">
                  <c:v>13.81057</c:v>
                </c:pt>
                <c:pt idx="437">
                  <c:v>13.67862566</c:v>
                </c:pt>
                <c:pt idx="438">
                  <c:v>13.75498222</c:v>
                </c:pt>
                <c:pt idx="439">
                  <c:v>13.56942284</c:v>
                </c:pt>
                <c:pt idx="440">
                  <c:v>13.46942089</c:v>
                </c:pt>
                <c:pt idx="441">
                  <c:v>13.252692079999999</c:v>
                </c:pt>
                <c:pt idx="442">
                  <c:v>13.12830404</c:v>
                </c:pt>
                <c:pt idx="443">
                  <c:v>12.76899442</c:v>
                </c:pt>
                <c:pt idx="444">
                  <c:v>12.7801885</c:v>
                </c:pt>
                <c:pt idx="445">
                  <c:v>13.16800666</c:v>
                </c:pt>
                <c:pt idx="446">
                  <c:v>12.663152739999999</c:v>
                </c:pt>
                <c:pt idx="447">
                  <c:v>13.59428393</c:v>
                </c:pt>
                <c:pt idx="448">
                  <c:v>14.88407323</c:v>
                </c:pt>
                <c:pt idx="449">
                  <c:v>13.4784703</c:v>
                </c:pt>
                <c:pt idx="450">
                  <c:v>13.556432750000001</c:v>
                </c:pt>
                <c:pt idx="451">
                  <c:v>13.52108482</c:v>
                </c:pt>
                <c:pt idx="452">
                  <c:v>12.729766400000001</c:v>
                </c:pt>
                <c:pt idx="453">
                  <c:v>13.4804285</c:v>
                </c:pt>
                <c:pt idx="454">
                  <c:v>14.044825189999999</c:v>
                </c:pt>
                <c:pt idx="455">
                  <c:v>13.50184174</c:v>
                </c:pt>
                <c:pt idx="456">
                  <c:v>12.95501786</c:v>
                </c:pt>
                <c:pt idx="457">
                  <c:v>12.971873090000001</c:v>
                </c:pt>
                <c:pt idx="458">
                  <c:v>12.84916544</c:v>
                </c:pt>
                <c:pt idx="459">
                  <c:v>12.93856128</c:v>
                </c:pt>
                <c:pt idx="460">
                  <c:v>12.92620973</c:v>
                </c:pt>
                <c:pt idx="461">
                  <c:v>13.20649764</c:v>
                </c:pt>
                <c:pt idx="462">
                  <c:v>13.508414670000001</c:v>
                </c:pt>
                <c:pt idx="463">
                  <c:v>13.7957102</c:v>
                </c:pt>
                <c:pt idx="464">
                  <c:v>13.19498976</c:v>
                </c:pt>
                <c:pt idx="465">
                  <c:v>13.814952699999999</c:v>
                </c:pt>
                <c:pt idx="466">
                  <c:v>12.96419828</c:v>
                </c:pt>
                <c:pt idx="467">
                  <c:v>12.80240465</c:v>
                </c:pt>
                <c:pt idx="468">
                  <c:v>13.040063679999999</c:v>
                </c:pt>
                <c:pt idx="469">
                  <c:v>13.00973767</c:v>
                </c:pt>
                <c:pt idx="470">
                  <c:v>13.14158033</c:v>
                </c:pt>
                <c:pt idx="471">
                  <c:v>13.035590669999999</c:v>
                </c:pt>
                <c:pt idx="472">
                  <c:v>12.92279705</c:v>
                </c:pt>
                <c:pt idx="473">
                  <c:v>12.933123800000001</c:v>
                </c:pt>
                <c:pt idx="474">
                  <c:v>13.330377779999999</c:v>
                </c:pt>
                <c:pt idx="475">
                  <c:v>13.166261929999999</c:v>
                </c:pt>
                <c:pt idx="476">
                  <c:v>12.712141969999999</c:v>
                </c:pt>
                <c:pt idx="477">
                  <c:v>12.466619189999999</c:v>
                </c:pt>
                <c:pt idx="478">
                  <c:v>13.25630877</c:v>
                </c:pt>
                <c:pt idx="479">
                  <c:v>13.148307259999999</c:v>
                </c:pt>
                <c:pt idx="480">
                  <c:v>13.0419853</c:v>
                </c:pt>
                <c:pt idx="481">
                  <c:v>13.24144064</c:v>
                </c:pt>
                <c:pt idx="482">
                  <c:v>12.89037871</c:v>
                </c:pt>
                <c:pt idx="483">
                  <c:v>12.877666700000001</c:v>
                </c:pt>
                <c:pt idx="484">
                  <c:v>12.84942238</c:v>
                </c:pt>
                <c:pt idx="485">
                  <c:v>12.99743209</c:v>
                </c:pt>
                <c:pt idx="486">
                  <c:v>13.62069217</c:v>
                </c:pt>
                <c:pt idx="487">
                  <c:v>13.68247934</c:v>
                </c:pt>
                <c:pt idx="488">
                  <c:v>12.792722660000001</c:v>
                </c:pt>
                <c:pt idx="489">
                  <c:v>12.917914659999999</c:v>
                </c:pt>
                <c:pt idx="490">
                  <c:v>12.787220700000001</c:v>
                </c:pt>
                <c:pt idx="491">
                  <c:v>12.20749112</c:v>
                </c:pt>
                <c:pt idx="492">
                  <c:v>12.52682632</c:v>
                </c:pt>
                <c:pt idx="493">
                  <c:v>12.51064394</c:v>
                </c:pt>
                <c:pt idx="494">
                  <c:v>12.6517666</c:v>
                </c:pt>
                <c:pt idx="495">
                  <c:v>13.124062220000001</c:v>
                </c:pt>
                <c:pt idx="496">
                  <c:v>12.48946772</c:v>
                </c:pt>
                <c:pt idx="497">
                  <c:v>12.61364938</c:v>
                </c:pt>
                <c:pt idx="498">
                  <c:v>12.71524353</c:v>
                </c:pt>
                <c:pt idx="499">
                  <c:v>11.981771849999999</c:v>
                </c:pt>
                <c:pt idx="500">
                  <c:v>11.745649999999999</c:v>
                </c:pt>
                <c:pt idx="501">
                  <c:v>11.772976290000001</c:v>
                </c:pt>
                <c:pt idx="502">
                  <c:v>11.889779839999999</c:v>
                </c:pt>
                <c:pt idx="503">
                  <c:v>12.049236779999999</c:v>
                </c:pt>
                <c:pt idx="504">
                  <c:v>13.01992514</c:v>
                </c:pt>
                <c:pt idx="505">
                  <c:v>12.99005545</c:v>
                </c:pt>
                <c:pt idx="506">
                  <c:v>12.215569929999999</c:v>
                </c:pt>
                <c:pt idx="507">
                  <c:v>12.80296259</c:v>
                </c:pt>
                <c:pt idx="508">
                  <c:v>12.526743789999999</c:v>
                </c:pt>
                <c:pt idx="509">
                  <c:v>12.464357079999999</c:v>
                </c:pt>
                <c:pt idx="510">
                  <c:v>12.572569870000001</c:v>
                </c:pt>
                <c:pt idx="511">
                  <c:v>12.858831629999999</c:v>
                </c:pt>
                <c:pt idx="512">
                  <c:v>12.758713180000001</c:v>
                </c:pt>
                <c:pt idx="513">
                  <c:v>12.87377672</c:v>
                </c:pt>
                <c:pt idx="514">
                  <c:v>12.75860488</c:v>
                </c:pt>
                <c:pt idx="515">
                  <c:v>12.584900360000001</c:v>
                </c:pt>
                <c:pt idx="516">
                  <c:v>13.1217278</c:v>
                </c:pt>
                <c:pt idx="517">
                  <c:v>12.823583709999999</c:v>
                </c:pt>
                <c:pt idx="518">
                  <c:v>13.07602258</c:v>
                </c:pt>
                <c:pt idx="519">
                  <c:v>12.65376609</c:v>
                </c:pt>
                <c:pt idx="520">
                  <c:v>12.6052006</c:v>
                </c:pt>
                <c:pt idx="521">
                  <c:v>13.474090390000001</c:v>
                </c:pt>
                <c:pt idx="522">
                  <c:v>13.564754410000001</c:v>
                </c:pt>
                <c:pt idx="523">
                  <c:v>13.644021670000001</c:v>
                </c:pt>
                <c:pt idx="524">
                  <c:v>13.288011089999999</c:v>
                </c:pt>
                <c:pt idx="525">
                  <c:v>11.968971120000001</c:v>
                </c:pt>
                <c:pt idx="526">
                  <c:v>12.897930860000001</c:v>
                </c:pt>
                <c:pt idx="527">
                  <c:v>11.93223017</c:v>
                </c:pt>
                <c:pt idx="528">
                  <c:v>11.460647720000001</c:v>
                </c:pt>
                <c:pt idx="529">
                  <c:v>11.43558683</c:v>
                </c:pt>
                <c:pt idx="530">
                  <c:v>11.84502092</c:v>
                </c:pt>
                <c:pt idx="531">
                  <c:v>11.631284900000001</c:v>
                </c:pt>
                <c:pt idx="532">
                  <c:v>11.641415739999999</c:v>
                </c:pt>
                <c:pt idx="533">
                  <c:v>12.82505944</c:v>
                </c:pt>
                <c:pt idx="534">
                  <c:v>12.27290026</c:v>
                </c:pt>
                <c:pt idx="535">
                  <c:v>12.77857128</c:v>
                </c:pt>
                <c:pt idx="536">
                  <c:v>13.166876329999999</c:v>
                </c:pt>
                <c:pt idx="537">
                  <c:v>12.351238589999999</c:v>
                </c:pt>
                <c:pt idx="538">
                  <c:v>11.576560539999999</c:v>
                </c:pt>
                <c:pt idx="539">
                  <c:v>12.00201216</c:v>
                </c:pt>
                <c:pt idx="540">
                  <c:v>12.08968267</c:v>
                </c:pt>
                <c:pt idx="541">
                  <c:v>12.34774992</c:v>
                </c:pt>
                <c:pt idx="542">
                  <c:v>12.30948577</c:v>
                </c:pt>
                <c:pt idx="543">
                  <c:v>12.4722793</c:v>
                </c:pt>
                <c:pt idx="544">
                  <c:v>11.96705665</c:v>
                </c:pt>
                <c:pt idx="545">
                  <c:v>11.97418021</c:v>
                </c:pt>
                <c:pt idx="546">
                  <c:v>12.50406845</c:v>
                </c:pt>
                <c:pt idx="547">
                  <c:v>13.57048805</c:v>
                </c:pt>
                <c:pt idx="548">
                  <c:v>14.51935686</c:v>
                </c:pt>
                <c:pt idx="549">
                  <c:v>13.684485710000001</c:v>
                </c:pt>
                <c:pt idx="550">
                  <c:v>13.362463679999999</c:v>
                </c:pt>
                <c:pt idx="551">
                  <c:v>12.723436899999999</c:v>
                </c:pt>
                <c:pt idx="552">
                  <c:v>12.98828046</c:v>
                </c:pt>
                <c:pt idx="553">
                  <c:v>14.056740489999999</c:v>
                </c:pt>
                <c:pt idx="554">
                  <c:v>13.698230410000001</c:v>
                </c:pt>
                <c:pt idx="555">
                  <c:v>14.24973529</c:v>
                </c:pt>
                <c:pt idx="556">
                  <c:v>13.068344870000001</c:v>
                </c:pt>
                <c:pt idx="557">
                  <c:v>13.16006309</c:v>
                </c:pt>
                <c:pt idx="558">
                  <c:v>13.361605839999999</c:v>
                </c:pt>
                <c:pt idx="559">
                  <c:v>13.519162339999999</c:v>
                </c:pt>
                <c:pt idx="560">
                  <c:v>13.45651984</c:v>
                </c:pt>
                <c:pt idx="561">
                  <c:v>12.519370070000001</c:v>
                </c:pt>
                <c:pt idx="562">
                  <c:v>12.77045328</c:v>
                </c:pt>
                <c:pt idx="563">
                  <c:v>12.96861054</c:v>
                </c:pt>
                <c:pt idx="564">
                  <c:v>13.22480141</c:v>
                </c:pt>
                <c:pt idx="565">
                  <c:v>13.334210990000001</c:v>
                </c:pt>
                <c:pt idx="566">
                  <c:v>12.55932589</c:v>
                </c:pt>
                <c:pt idx="567">
                  <c:v>13.663254159999999</c:v>
                </c:pt>
                <c:pt idx="568">
                  <c:v>13.8518171</c:v>
                </c:pt>
                <c:pt idx="569">
                  <c:v>13.0944722</c:v>
                </c:pt>
                <c:pt idx="570">
                  <c:v>13.29180262</c:v>
                </c:pt>
                <c:pt idx="571">
                  <c:v>13.668930830000001</c:v>
                </c:pt>
                <c:pt idx="572">
                  <c:v>13.36735361</c:v>
                </c:pt>
                <c:pt idx="573">
                  <c:v>13.327836469999999</c:v>
                </c:pt>
                <c:pt idx="574">
                  <c:v>13.5091834</c:v>
                </c:pt>
                <c:pt idx="575">
                  <c:v>13.455014240000001</c:v>
                </c:pt>
                <c:pt idx="576">
                  <c:v>13.642379979999999</c:v>
                </c:pt>
                <c:pt idx="577">
                  <c:v>13.239430349999999</c:v>
                </c:pt>
                <c:pt idx="578">
                  <c:v>13.75131131</c:v>
                </c:pt>
                <c:pt idx="579">
                  <c:v>13.97313561</c:v>
                </c:pt>
                <c:pt idx="580">
                  <c:v>14.27758963</c:v>
                </c:pt>
                <c:pt idx="581">
                  <c:v>13.127978819999999</c:v>
                </c:pt>
                <c:pt idx="582">
                  <c:v>13.363334399999999</c:v>
                </c:pt>
                <c:pt idx="583">
                  <c:v>13.24121594</c:v>
                </c:pt>
                <c:pt idx="584">
                  <c:v>13.3537594</c:v>
                </c:pt>
                <c:pt idx="585">
                  <c:v>13.51531509</c:v>
                </c:pt>
                <c:pt idx="586">
                  <c:v>14.062557350000001</c:v>
                </c:pt>
                <c:pt idx="587">
                  <c:v>12.92632042</c:v>
                </c:pt>
                <c:pt idx="588">
                  <c:v>12.444673440000001</c:v>
                </c:pt>
                <c:pt idx="589">
                  <c:v>12.57437453</c:v>
                </c:pt>
                <c:pt idx="590">
                  <c:v>13.396559699999999</c:v>
                </c:pt>
                <c:pt idx="591">
                  <c:v>12.73772495</c:v>
                </c:pt>
                <c:pt idx="592">
                  <c:v>13.667206070000001</c:v>
                </c:pt>
                <c:pt idx="593">
                  <c:v>13.609721800000001</c:v>
                </c:pt>
                <c:pt idx="594">
                  <c:v>14.325511860000001</c:v>
                </c:pt>
                <c:pt idx="595">
                  <c:v>12.6690804</c:v>
                </c:pt>
                <c:pt idx="596">
                  <c:v>12.163963000000001</c:v>
                </c:pt>
                <c:pt idx="597">
                  <c:v>12.423385359999999</c:v>
                </c:pt>
                <c:pt idx="598">
                  <c:v>12.23417691</c:v>
                </c:pt>
                <c:pt idx="599">
                  <c:v>12.27699003</c:v>
                </c:pt>
                <c:pt idx="600">
                  <c:v>12.000992350000001</c:v>
                </c:pt>
                <c:pt idx="601">
                  <c:v>12.42308609</c:v>
                </c:pt>
                <c:pt idx="602">
                  <c:v>12.393526980000001</c:v>
                </c:pt>
                <c:pt idx="603">
                  <c:v>12.35003787</c:v>
                </c:pt>
                <c:pt idx="604">
                  <c:v>12.20976954</c:v>
                </c:pt>
                <c:pt idx="605">
                  <c:v>12.05418291</c:v>
                </c:pt>
                <c:pt idx="606">
                  <c:v>12.254363980000001</c:v>
                </c:pt>
                <c:pt idx="607">
                  <c:v>12.33431229</c:v>
                </c:pt>
                <c:pt idx="608">
                  <c:v>12.724581390000001</c:v>
                </c:pt>
                <c:pt idx="609">
                  <c:v>12.365035199999999</c:v>
                </c:pt>
                <c:pt idx="610">
                  <c:v>12.244792800000001</c:v>
                </c:pt>
                <c:pt idx="611">
                  <c:v>12.628202740000001</c:v>
                </c:pt>
                <c:pt idx="612">
                  <c:v>12.603298240000001</c:v>
                </c:pt>
                <c:pt idx="613">
                  <c:v>12.42817299</c:v>
                </c:pt>
                <c:pt idx="614">
                  <c:v>12.853516580000001</c:v>
                </c:pt>
                <c:pt idx="615">
                  <c:v>12.999508949999999</c:v>
                </c:pt>
                <c:pt idx="616">
                  <c:v>12.412128259999999</c:v>
                </c:pt>
                <c:pt idx="617">
                  <c:v>12.27772424</c:v>
                </c:pt>
                <c:pt idx="618">
                  <c:v>13.18851845</c:v>
                </c:pt>
                <c:pt idx="619">
                  <c:v>12.77584819</c:v>
                </c:pt>
                <c:pt idx="620">
                  <c:v>13.047765719999999</c:v>
                </c:pt>
                <c:pt idx="621">
                  <c:v>12.821965069999999</c:v>
                </c:pt>
                <c:pt idx="622">
                  <c:v>12.7506623</c:v>
                </c:pt>
                <c:pt idx="623">
                  <c:v>12.939841319999999</c:v>
                </c:pt>
                <c:pt idx="624">
                  <c:v>13.03607002</c:v>
                </c:pt>
                <c:pt idx="625">
                  <c:v>12.94854505</c:v>
                </c:pt>
                <c:pt idx="626">
                  <c:v>13.266118199999999</c:v>
                </c:pt>
                <c:pt idx="627">
                  <c:v>13.242820569999999</c:v>
                </c:pt>
                <c:pt idx="628">
                  <c:v>13.29234202</c:v>
                </c:pt>
                <c:pt idx="629">
                  <c:v>13.142431009999999</c:v>
                </c:pt>
                <c:pt idx="630">
                  <c:v>13.57453688</c:v>
                </c:pt>
                <c:pt idx="631">
                  <c:v>13.143318839999999</c:v>
                </c:pt>
                <c:pt idx="632">
                  <c:v>13.26461885</c:v>
                </c:pt>
                <c:pt idx="633">
                  <c:v>13.868271480000001</c:v>
                </c:pt>
                <c:pt idx="634">
                  <c:v>13.912123490000001</c:v>
                </c:pt>
                <c:pt idx="635">
                  <c:v>13.38060816</c:v>
                </c:pt>
                <c:pt idx="636">
                  <c:v>13.066911259999999</c:v>
                </c:pt>
                <c:pt idx="637">
                  <c:v>13.45893837</c:v>
                </c:pt>
                <c:pt idx="638">
                  <c:v>13.604608150000001</c:v>
                </c:pt>
                <c:pt idx="639">
                  <c:v>13.560883459999999</c:v>
                </c:pt>
                <c:pt idx="640">
                  <c:v>13.08041521</c:v>
                </c:pt>
                <c:pt idx="641">
                  <c:v>12.869036169999999</c:v>
                </c:pt>
                <c:pt idx="642">
                  <c:v>12.782994950000001</c:v>
                </c:pt>
                <c:pt idx="643">
                  <c:v>13.045168779999999</c:v>
                </c:pt>
                <c:pt idx="644">
                  <c:v>12.61128003</c:v>
                </c:pt>
                <c:pt idx="645">
                  <c:v>12.406047879999999</c:v>
                </c:pt>
                <c:pt idx="646">
                  <c:v>12.393241059999999</c:v>
                </c:pt>
                <c:pt idx="647">
                  <c:v>12.643028839999999</c:v>
                </c:pt>
                <c:pt idx="648">
                  <c:v>12.78508791</c:v>
                </c:pt>
                <c:pt idx="649">
                  <c:v>12.57379102</c:v>
                </c:pt>
                <c:pt idx="650">
                  <c:v>12.36025237</c:v>
                </c:pt>
                <c:pt idx="651">
                  <c:v>12.83532892</c:v>
                </c:pt>
                <c:pt idx="652">
                  <c:v>12.76234294</c:v>
                </c:pt>
                <c:pt idx="653">
                  <c:v>12.54696826</c:v>
                </c:pt>
                <c:pt idx="654">
                  <c:v>12.920108600000001</c:v>
                </c:pt>
                <c:pt idx="655">
                  <c:v>12.879663430000001</c:v>
                </c:pt>
                <c:pt idx="656">
                  <c:v>12.98232713</c:v>
                </c:pt>
                <c:pt idx="657">
                  <c:v>12.723715609999999</c:v>
                </c:pt>
                <c:pt idx="658">
                  <c:v>12.68944937</c:v>
                </c:pt>
                <c:pt idx="659">
                  <c:v>12.894649619999999</c:v>
                </c:pt>
                <c:pt idx="660">
                  <c:v>13.040837850000001</c:v>
                </c:pt>
                <c:pt idx="661">
                  <c:v>13.14310841</c:v>
                </c:pt>
                <c:pt idx="662">
                  <c:v>13.057541929999999</c:v>
                </c:pt>
                <c:pt idx="663">
                  <c:v>13.20378754</c:v>
                </c:pt>
                <c:pt idx="664">
                  <c:v>12.8579822</c:v>
                </c:pt>
                <c:pt idx="665">
                  <c:v>12.83017592</c:v>
                </c:pt>
                <c:pt idx="666">
                  <c:v>12.925156469999999</c:v>
                </c:pt>
                <c:pt idx="667">
                  <c:v>13.294060379999999</c:v>
                </c:pt>
                <c:pt idx="668">
                  <c:v>12.84178786</c:v>
                </c:pt>
                <c:pt idx="669">
                  <c:v>13.334549450000001</c:v>
                </c:pt>
                <c:pt idx="670">
                  <c:v>13.3750657</c:v>
                </c:pt>
                <c:pt idx="671">
                  <c:v>13.41675438</c:v>
                </c:pt>
                <c:pt idx="672">
                  <c:v>13.536025110000001</c:v>
                </c:pt>
                <c:pt idx="673">
                  <c:v>14.26825693</c:v>
                </c:pt>
                <c:pt idx="674">
                  <c:v>13.77548065</c:v>
                </c:pt>
                <c:pt idx="675">
                  <c:v>13.77769391</c:v>
                </c:pt>
                <c:pt idx="676">
                  <c:v>13.51690174</c:v>
                </c:pt>
                <c:pt idx="677">
                  <c:v>13.240266719999999</c:v>
                </c:pt>
                <c:pt idx="678">
                  <c:v>13.04641296</c:v>
                </c:pt>
                <c:pt idx="679">
                  <c:v>13.913461509999999</c:v>
                </c:pt>
                <c:pt idx="680">
                  <c:v>14.85796757</c:v>
                </c:pt>
                <c:pt idx="681">
                  <c:v>14.14168753</c:v>
                </c:pt>
                <c:pt idx="682">
                  <c:v>13.462228120000001</c:v>
                </c:pt>
                <c:pt idx="683">
                  <c:v>13.13133243</c:v>
                </c:pt>
                <c:pt idx="684">
                  <c:v>12.893795409999999</c:v>
                </c:pt>
                <c:pt idx="685">
                  <c:v>13.258322529999999</c:v>
                </c:pt>
                <c:pt idx="686">
                  <c:v>13.48385976</c:v>
                </c:pt>
                <c:pt idx="687">
                  <c:v>13.35202979</c:v>
                </c:pt>
                <c:pt idx="688">
                  <c:v>13.01049519</c:v>
                </c:pt>
                <c:pt idx="689">
                  <c:v>13.35504027</c:v>
                </c:pt>
                <c:pt idx="690">
                  <c:v>12.77306291</c:v>
                </c:pt>
                <c:pt idx="691">
                  <c:v>12.54900063</c:v>
                </c:pt>
                <c:pt idx="692">
                  <c:v>12.57662668</c:v>
                </c:pt>
                <c:pt idx="693">
                  <c:v>12.833312859999999</c:v>
                </c:pt>
                <c:pt idx="694">
                  <c:v>12.617628399999999</c:v>
                </c:pt>
                <c:pt idx="695">
                  <c:v>12.73002316</c:v>
                </c:pt>
                <c:pt idx="696">
                  <c:v>12.59047732</c:v>
                </c:pt>
                <c:pt idx="697">
                  <c:v>13.44680322</c:v>
                </c:pt>
                <c:pt idx="698">
                  <c:v>12.329164410000001</c:v>
                </c:pt>
                <c:pt idx="699">
                  <c:v>12.109667229999999</c:v>
                </c:pt>
                <c:pt idx="700">
                  <c:v>12.04947752</c:v>
                </c:pt>
                <c:pt idx="701">
                  <c:v>12.4612091</c:v>
                </c:pt>
                <c:pt idx="702">
                  <c:v>13.021500489999999</c:v>
                </c:pt>
                <c:pt idx="703">
                  <c:v>12.984267819999999</c:v>
                </c:pt>
                <c:pt idx="704">
                  <c:v>12.91303377</c:v>
                </c:pt>
                <c:pt idx="705">
                  <c:v>12.742995670000001</c:v>
                </c:pt>
                <c:pt idx="706">
                  <c:v>12.95517692</c:v>
                </c:pt>
                <c:pt idx="707">
                  <c:v>12.888132430000001</c:v>
                </c:pt>
                <c:pt idx="708">
                  <c:v>12.63474727</c:v>
                </c:pt>
                <c:pt idx="709">
                  <c:v>12.96910477</c:v>
                </c:pt>
                <c:pt idx="710">
                  <c:v>12.759183419999999</c:v>
                </c:pt>
                <c:pt idx="711">
                  <c:v>13.17346875</c:v>
                </c:pt>
                <c:pt idx="712">
                  <c:v>12.906539970000001</c:v>
                </c:pt>
                <c:pt idx="713">
                  <c:v>12.85712255</c:v>
                </c:pt>
                <c:pt idx="714">
                  <c:v>13.07641295</c:v>
                </c:pt>
                <c:pt idx="715">
                  <c:v>11.72235304</c:v>
                </c:pt>
                <c:pt idx="716">
                  <c:v>11.912600210000001</c:v>
                </c:pt>
                <c:pt idx="717">
                  <c:v>12.172902280000001</c:v>
                </c:pt>
                <c:pt idx="718">
                  <c:v>12.25537959</c:v>
                </c:pt>
                <c:pt idx="719">
                  <c:v>12.34022105</c:v>
                </c:pt>
                <c:pt idx="720">
                  <c:v>12.11148687</c:v>
                </c:pt>
                <c:pt idx="721">
                  <c:v>11.963210370000001</c:v>
                </c:pt>
                <c:pt idx="722">
                  <c:v>11.76197971</c:v>
                </c:pt>
                <c:pt idx="723">
                  <c:v>11.622801600000001</c:v>
                </c:pt>
                <c:pt idx="724">
                  <c:v>11.653749960000001</c:v>
                </c:pt>
                <c:pt idx="725">
                  <c:v>11.49038943</c:v>
                </c:pt>
                <c:pt idx="726">
                  <c:v>11.70717284</c:v>
                </c:pt>
                <c:pt idx="727">
                  <c:v>11.676023900000001</c:v>
                </c:pt>
                <c:pt idx="728">
                  <c:v>11.64258089</c:v>
                </c:pt>
                <c:pt idx="729">
                  <c:v>11.572769689999999</c:v>
                </c:pt>
                <c:pt idx="730">
                  <c:v>11.65528804</c:v>
                </c:pt>
                <c:pt idx="731">
                  <c:v>11.36050721</c:v>
                </c:pt>
                <c:pt idx="732">
                  <c:v>11.58811985</c:v>
                </c:pt>
                <c:pt idx="733">
                  <c:v>11.378488150000001</c:v>
                </c:pt>
                <c:pt idx="734">
                  <c:v>11.391980240000001</c:v>
                </c:pt>
                <c:pt idx="735">
                  <c:v>11.614326159999999</c:v>
                </c:pt>
                <c:pt idx="736">
                  <c:v>11.63164061</c:v>
                </c:pt>
                <c:pt idx="737">
                  <c:v>11.498689130000001</c:v>
                </c:pt>
                <c:pt idx="738">
                  <c:v>11.27630798</c:v>
                </c:pt>
                <c:pt idx="739">
                  <c:v>11.15372704</c:v>
                </c:pt>
                <c:pt idx="740">
                  <c:v>11.214349410000001</c:v>
                </c:pt>
                <c:pt idx="741">
                  <c:v>11.376618000000001</c:v>
                </c:pt>
                <c:pt idx="742">
                  <c:v>11.396471180000001</c:v>
                </c:pt>
                <c:pt idx="743">
                  <c:v>11.757386970000001</c:v>
                </c:pt>
                <c:pt idx="744">
                  <c:v>11.579284830000001</c:v>
                </c:pt>
                <c:pt idx="745">
                  <c:v>11.67210466</c:v>
                </c:pt>
                <c:pt idx="746">
                  <c:v>11.70392642</c:v>
                </c:pt>
                <c:pt idx="747">
                  <c:v>11.561566689999999</c:v>
                </c:pt>
                <c:pt idx="748">
                  <c:v>11.564808060000001</c:v>
                </c:pt>
                <c:pt idx="749">
                  <c:v>11.43689782</c:v>
                </c:pt>
                <c:pt idx="750">
                  <c:v>11.56258626</c:v>
                </c:pt>
                <c:pt idx="751">
                  <c:v>11.42340231</c:v>
                </c:pt>
                <c:pt idx="752">
                  <c:v>11.578392600000001</c:v>
                </c:pt>
                <c:pt idx="753">
                  <c:v>11.513968050000001</c:v>
                </c:pt>
                <c:pt idx="754">
                  <c:v>11.585688620000001</c:v>
                </c:pt>
                <c:pt idx="755">
                  <c:v>11.48692913</c:v>
                </c:pt>
                <c:pt idx="756">
                  <c:v>11.513461919999999</c:v>
                </c:pt>
                <c:pt idx="757">
                  <c:v>12.07843591</c:v>
                </c:pt>
                <c:pt idx="758">
                  <c:v>11.693643829999999</c:v>
                </c:pt>
                <c:pt idx="759">
                  <c:v>12.00030011</c:v>
                </c:pt>
                <c:pt idx="760">
                  <c:v>12.23052326</c:v>
                </c:pt>
                <c:pt idx="761">
                  <c:v>11.69822993</c:v>
                </c:pt>
                <c:pt idx="762">
                  <c:v>11.741614159999999</c:v>
                </c:pt>
                <c:pt idx="763">
                  <c:v>12.30264588</c:v>
                </c:pt>
                <c:pt idx="764">
                  <c:v>12.171678610000001</c:v>
                </c:pt>
                <c:pt idx="765">
                  <c:v>12.131206730000001</c:v>
                </c:pt>
                <c:pt idx="766">
                  <c:v>12.6878742</c:v>
                </c:pt>
                <c:pt idx="767">
                  <c:v>12.1553006</c:v>
                </c:pt>
                <c:pt idx="768">
                  <c:v>12.34845076</c:v>
                </c:pt>
                <c:pt idx="769">
                  <c:v>12.605179209999999</c:v>
                </c:pt>
                <c:pt idx="770">
                  <c:v>12.600904249999999</c:v>
                </c:pt>
                <c:pt idx="771">
                  <c:v>12.187295669999999</c:v>
                </c:pt>
                <c:pt idx="772">
                  <c:v>12.10379801</c:v>
                </c:pt>
                <c:pt idx="773">
                  <c:v>12.08378811</c:v>
                </c:pt>
                <c:pt idx="774">
                  <c:v>12.059224070000001</c:v>
                </c:pt>
                <c:pt idx="775">
                  <c:v>12.06508382</c:v>
                </c:pt>
                <c:pt idx="776">
                  <c:v>12.07266394</c:v>
                </c:pt>
                <c:pt idx="777">
                  <c:v>12.295735240000001</c:v>
                </c:pt>
                <c:pt idx="778">
                  <c:v>12.26555931</c:v>
                </c:pt>
                <c:pt idx="779">
                  <c:v>12.32769702</c:v>
                </c:pt>
                <c:pt idx="780">
                  <c:v>12.3013881</c:v>
                </c:pt>
                <c:pt idx="781">
                  <c:v>12.32190649</c:v>
                </c:pt>
                <c:pt idx="782">
                  <c:v>11.95843172</c:v>
                </c:pt>
                <c:pt idx="783">
                  <c:v>11.959142290000001</c:v>
                </c:pt>
                <c:pt idx="784">
                  <c:v>12.05554616</c:v>
                </c:pt>
                <c:pt idx="785">
                  <c:v>12.316625119999999</c:v>
                </c:pt>
                <c:pt idx="786">
                  <c:v>12.111615710000001</c:v>
                </c:pt>
                <c:pt idx="787">
                  <c:v>12.010595049999999</c:v>
                </c:pt>
                <c:pt idx="788">
                  <c:v>12.115723210000001</c:v>
                </c:pt>
                <c:pt idx="789">
                  <c:v>12.28117344</c:v>
                </c:pt>
                <c:pt idx="790">
                  <c:v>12.001395710000001</c:v>
                </c:pt>
                <c:pt idx="791">
                  <c:v>12.01026248</c:v>
                </c:pt>
                <c:pt idx="792">
                  <c:v>11.932588969999999</c:v>
                </c:pt>
                <c:pt idx="793">
                  <c:v>11.99035943</c:v>
                </c:pt>
                <c:pt idx="794">
                  <c:v>11.95332348</c:v>
                </c:pt>
                <c:pt idx="795">
                  <c:v>12.037629190000001</c:v>
                </c:pt>
                <c:pt idx="796">
                  <c:v>12.05922898</c:v>
                </c:pt>
                <c:pt idx="797">
                  <c:v>12.074184710000001</c:v>
                </c:pt>
                <c:pt idx="798">
                  <c:v>12.11652336</c:v>
                </c:pt>
                <c:pt idx="799">
                  <c:v>11.965918650000001</c:v>
                </c:pt>
                <c:pt idx="800">
                  <c:v>12.041783880000001</c:v>
                </c:pt>
                <c:pt idx="801">
                  <c:v>11.99579117</c:v>
                </c:pt>
                <c:pt idx="802">
                  <c:v>12.117456860000001</c:v>
                </c:pt>
                <c:pt idx="803">
                  <c:v>12.21481986</c:v>
                </c:pt>
                <c:pt idx="804">
                  <c:v>12.206846369999999</c:v>
                </c:pt>
                <c:pt idx="805">
                  <c:v>12.4983559</c:v>
                </c:pt>
                <c:pt idx="806">
                  <c:v>12.5167824</c:v>
                </c:pt>
                <c:pt idx="807">
                  <c:v>12.5091857</c:v>
                </c:pt>
                <c:pt idx="808">
                  <c:v>12.119997789999999</c:v>
                </c:pt>
                <c:pt idx="809">
                  <c:v>12.11018756</c:v>
                </c:pt>
                <c:pt idx="810">
                  <c:v>12.012472300000001</c:v>
                </c:pt>
                <c:pt idx="811">
                  <c:v>12.49602303</c:v>
                </c:pt>
                <c:pt idx="812">
                  <c:v>12.317574390000001</c:v>
                </c:pt>
                <c:pt idx="813">
                  <c:v>12.17131238</c:v>
                </c:pt>
                <c:pt idx="814">
                  <c:v>12.130120229999999</c:v>
                </c:pt>
                <c:pt idx="815">
                  <c:v>12.45394136</c:v>
                </c:pt>
                <c:pt idx="816">
                  <c:v>12.07717624</c:v>
                </c:pt>
                <c:pt idx="817">
                  <c:v>12.13413006</c:v>
                </c:pt>
                <c:pt idx="818">
                  <c:v>12.28295125</c:v>
                </c:pt>
                <c:pt idx="819">
                  <c:v>12.16874104</c:v>
                </c:pt>
                <c:pt idx="820">
                  <c:v>12.3462651</c:v>
                </c:pt>
                <c:pt idx="821">
                  <c:v>12.51314567</c:v>
                </c:pt>
                <c:pt idx="822">
                  <c:v>12.47780363</c:v>
                </c:pt>
                <c:pt idx="823">
                  <c:v>13.16617905</c:v>
                </c:pt>
                <c:pt idx="824">
                  <c:v>12.941641069999999</c:v>
                </c:pt>
                <c:pt idx="825">
                  <c:v>12.25862023</c:v>
                </c:pt>
                <c:pt idx="826">
                  <c:v>12.47400813</c:v>
                </c:pt>
                <c:pt idx="827">
                  <c:v>12.792590219999999</c:v>
                </c:pt>
                <c:pt idx="828">
                  <c:v>12.39272223</c:v>
                </c:pt>
                <c:pt idx="829">
                  <c:v>12.59994109</c:v>
                </c:pt>
                <c:pt idx="830">
                  <c:v>12.473743730000001</c:v>
                </c:pt>
                <c:pt idx="831">
                  <c:v>13.300284019999999</c:v>
                </c:pt>
                <c:pt idx="832">
                  <c:v>12.93319982</c:v>
                </c:pt>
                <c:pt idx="833">
                  <c:v>12.712309449999999</c:v>
                </c:pt>
                <c:pt idx="834">
                  <c:v>13.595768680000001</c:v>
                </c:pt>
                <c:pt idx="835">
                  <c:v>12.84131588</c:v>
                </c:pt>
                <c:pt idx="836">
                  <c:v>12.6527601</c:v>
                </c:pt>
                <c:pt idx="837">
                  <c:v>12.78542592</c:v>
                </c:pt>
                <c:pt idx="838">
                  <c:v>13.066355290000001</c:v>
                </c:pt>
                <c:pt idx="839">
                  <c:v>13.113474119999999</c:v>
                </c:pt>
                <c:pt idx="840">
                  <c:v>12.65826977</c:v>
                </c:pt>
                <c:pt idx="841">
                  <c:v>13.116406120000001</c:v>
                </c:pt>
                <c:pt idx="842">
                  <c:v>12.945235500000001</c:v>
                </c:pt>
                <c:pt idx="843">
                  <c:v>12.672170100000001</c:v>
                </c:pt>
                <c:pt idx="844">
                  <c:v>12.53940186</c:v>
                </c:pt>
                <c:pt idx="845">
                  <c:v>12.454588660000001</c:v>
                </c:pt>
                <c:pt idx="846">
                  <c:v>12.43375945</c:v>
                </c:pt>
                <c:pt idx="847">
                  <c:v>12.52997848</c:v>
                </c:pt>
                <c:pt idx="848">
                  <c:v>12.54833376</c:v>
                </c:pt>
                <c:pt idx="849">
                  <c:v>12.674001130000001</c:v>
                </c:pt>
                <c:pt idx="850">
                  <c:v>12.811156779999999</c:v>
                </c:pt>
                <c:pt idx="851">
                  <c:v>12.823160440000001</c:v>
                </c:pt>
                <c:pt idx="852">
                  <c:v>12.71782677</c:v>
                </c:pt>
                <c:pt idx="853">
                  <c:v>12.574017189999999</c:v>
                </c:pt>
                <c:pt idx="854">
                  <c:v>12.50309781</c:v>
                </c:pt>
                <c:pt idx="855">
                  <c:v>12.55495812</c:v>
                </c:pt>
                <c:pt idx="856">
                  <c:v>12.66599665</c:v>
                </c:pt>
                <c:pt idx="857">
                  <c:v>13.05089379</c:v>
                </c:pt>
                <c:pt idx="858">
                  <c:v>12.6198981</c:v>
                </c:pt>
                <c:pt idx="859">
                  <c:v>12.714077639999999</c:v>
                </c:pt>
                <c:pt idx="860">
                  <c:v>12.8212165</c:v>
                </c:pt>
                <c:pt idx="861">
                  <c:v>12.743257270000001</c:v>
                </c:pt>
                <c:pt idx="862">
                  <c:v>12.610150539999999</c:v>
                </c:pt>
                <c:pt idx="863">
                  <c:v>12.60373001</c:v>
                </c:pt>
                <c:pt idx="864">
                  <c:v>13.23419477</c:v>
                </c:pt>
                <c:pt idx="865">
                  <c:v>13.28216542</c:v>
                </c:pt>
                <c:pt idx="866">
                  <c:v>13.0942738</c:v>
                </c:pt>
                <c:pt idx="867">
                  <c:v>13.582569339999999</c:v>
                </c:pt>
                <c:pt idx="868">
                  <c:v>13.751812839999999</c:v>
                </c:pt>
                <c:pt idx="869">
                  <c:v>13.767441939999999</c:v>
                </c:pt>
                <c:pt idx="870">
                  <c:v>12.79077902</c:v>
                </c:pt>
                <c:pt idx="871">
                  <c:v>13.24768574</c:v>
                </c:pt>
                <c:pt idx="872">
                  <c:v>12.77681151</c:v>
                </c:pt>
                <c:pt idx="873">
                  <c:v>13.33675474</c:v>
                </c:pt>
                <c:pt idx="874">
                  <c:v>12.907039510000001</c:v>
                </c:pt>
                <c:pt idx="875">
                  <c:v>12.60816254</c:v>
                </c:pt>
                <c:pt idx="876">
                  <c:v>12.62588442</c:v>
                </c:pt>
                <c:pt idx="877">
                  <c:v>13.30807315</c:v>
                </c:pt>
                <c:pt idx="878">
                  <c:v>13.22739893</c:v>
                </c:pt>
                <c:pt idx="879">
                  <c:v>13.02979313</c:v>
                </c:pt>
                <c:pt idx="880">
                  <c:v>13.29289554</c:v>
                </c:pt>
                <c:pt idx="881">
                  <c:v>13.42159837</c:v>
                </c:pt>
                <c:pt idx="882">
                  <c:v>13.057146879999999</c:v>
                </c:pt>
                <c:pt idx="883">
                  <c:v>12.78010299</c:v>
                </c:pt>
                <c:pt idx="884">
                  <c:v>12.81761189</c:v>
                </c:pt>
                <c:pt idx="885">
                  <c:v>13.3304293</c:v>
                </c:pt>
                <c:pt idx="886">
                  <c:v>13.270119599999999</c:v>
                </c:pt>
                <c:pt idx="887">
                  <c:v>13.187476029999999</c:v>
                </c:pt>
                <c:pt idx="888">
                  <c:v>13.389058410000001</c:v>
                </c:pt>
                <c:pt idx="889">
                  <c:v>13.234462730000001</c:v>
                </c:pt>
                <c:pt idx="890">
                  <c:v>13.501588569999999</c:v>
                </c:pt>
                <c:pt idx="891">
                  <c:v>14.08850904</c:v>
                </c:pt>
                <c:pt idx="892">
                  <c:v>13.78076458</c:v>
                </c:pt>
                <c:pt idx="893">
                  <c:v>14.024917309999999</c:v>
                </c:pt>
                <c:pt idx="894">
                  <c:v>14.4456378</c:v>
                </c:pt>
                <c:pt idx="895">
                  <c:v>15.53809689</c:v>
                </c:pt>
                <c:pt idx="896">
                  <c:v>14.3191261</c:v>
                </c:pt>
                <c:pt idx="897">
                  <c:v>14.32276306</c:v>
                </c:pt>
                <c:pt idx="898">
                  <c:v>13.14794212</c:v>
                </c:pt>
                <c:pt idx="899">
                  <c:v>12.937054570000001</c:v>
                </c:pt>
                <c:pt idx="900">
                  <c:v>12.88285086</c:v>
                </c:pt>
                <c:pt idx="901">
                  <c:v>13.53067912</c:v>
                </c:pt>
                <c:pt idx="902">
                  <c:v>13.59884488</c:v>
                </c:pt>
                <c:pt idx="903">
                  <c:v>12.99278183</c:v>
                </c:pt>
                <c:pt idx="904">
                  <c:v>12.864197069999999</c:v>
                </c:pt>
                <c:pt idx="905">
                  <c:v>13.0548825</c:v>
                </c:pt>
                <c:pt idx="906">
                  <c:v>13.496596200000001</c:v>
                </c:pt>
                <c:pt idx="907">
                  <c:v>12.762542460000001</c:v>
                </c:pt>
                <c:pt idx="908">
                  <c:v>12.778345330000001</c:v>
                </c:pt>
                <c:pt idx="909">
                  <c:v>12.82174215</c:v>
                </c:pt>
                <c:pt idx="910">
                  <c:v>12.83934749</c:v>
                </c:pt>
                <c:pt idx="911">
                  <c:v>12.853191519999999</c:v>
                </c:pt>
                <c:pt idx="912">
                  <c:v>12.90515753</c:v>
                </c:pt>
                <c:pt idx="913">
                  <c:v>12.899303789999999</c:v>
                </c:pt>
                <c:pt idx="914">
                  <c:v>12.9155882</c:v>
                </c:pt>
                <c:pt idx="915">
                  <c:v>12.88901924</c:v>
                </c:pt>
                <c:pt idx="916">
                  <c:v>12.984765640000001</c:v>
                </c:pt>
                <c:pt idx="917">
                  <c:v>12.64607998</c:v>
                </c:pt>
                <c:pt idx="918">
                  <c:v>12.65683392</c:v>
                </c:pt>
                <c:pt idx="919">
                  <c:v>12.70763861</c:v>
                </c:pt>
                <c:pt idx="920">
                  <c:v>13.062488419999999</c:v>
                </c:pt>
                <c:pt idx="921">
                  <c:v>12.82545178</c:v>
                </c:pt>
                <c:pt idx="922">
                  <c:v>12.793395650000001</c:v>
                </c:pt>
                <c:pt idx="923">
                  <c:v>12.866430879999999</c:v>
                </c:pt>
                <c:pt idx="924">
                  <c:v>13.21097831</c:v>
                </c:pt>
                <c:pt idx="925">
                  <c:v>13.20654493</c:v>
                </c:pt>
                <c:pt idx="926">
                  <c:v>13.336797969999999</c:v>
                </c:pt>
                <c:pt idx="927">
                  <c:v>13.608311459999999</c:v>
                </c:pt>
                <c:pt idx="928">
                  <c:v>13.96327187</c:v>
                </c:pt>
                <c:pt idx="929">
                  <c:v>14.480129809999999</c:v>
                </c:pt>
                <c:pt idx="930">
                  <c:v>15.40186589</c:v>
                </c:pt>
                <c:pt idx="931">
                  <c:v>15.283825070000001</c:v>
                </c:pt>
                <c:pt idx="932">
                  <c:v>12.781970919999999</c:v>
                </c:pt>
                <c:pt idx="933">
                  <c:v>13.025864800000001</c:v>
                </c:pt>
                <c:pt idx="934">
                  <c:v>13.38099688</c:v>
                </c:pt>
                <c:pt idx="935">
                  <c:v>13.88921713</c:v>
                </c:pt>
                <c:pt idx="936">
                  <c:v>14.193049139999999</c:v>
                </c:pt>
                <c:pt idx="937">
                  <c:v>13.657195310000001</c:v>
                </c:pt>
                <c:pt idx="938">
                  <c:v>13.617763330000001</c:v>
                </c:pt>
                <c:pt idx="939">
                  <c:v>12.94034652</c:v>
                </c:pt>
                <c:pt idx="940">
                  <c:v>13.47658867</c:v>
                </c:pt>
                <c:pt idx="941">
                  <c:v>12.790353059999999</c:v>
                </c:pt>
                <c:pt idx="942">
                  <c:v>12.99302872</c:v>
                </c:pt>
                <c:pt idx="943">
                  <c:v>13.42984931</c:v>
                </c:pt>
                <c:pt idx="944">
                  <c:v>12.970093289999999</c:v>
                </c:pt>
                <c:pt idx="945">
                  <c:v>13.44945925</c:v>
                </c:pt>
                <c:pt idx="946">
                  <c:v>13.8190297</c:v>
                </c:pt>
                <c:pt idx="947">
                  <c:v>13.49445687</c:v>
                </c:pt>
                <c:pt idx="948">
                  <c:v>13.49096995</c:v>
                </c:pt>
                <c:pt idx="949">
                  <c:v>13.77064345</c:v>
                </c:pt>
                <c:pt idx="950">
                  <c:v>13.07895254</c:v>
                </c:pt>
                <c:pt idx="951">
                  <c:v>12.70437772</c:v>
                </c:pt>
                <c:pt idx="952">
                  <c:v>12.658663130000001</c:v>
                </c:pt>
                <c:pt idx="953">
                  <c:v>12.582666590000001</c:v>
                </c:pt>
                <c:pt idx="954">
                  <c:v>12.537577750000001</c:v>
                </c:pt>
                <c:pt idx="955">
                  <c:v>12.52075191</c:v>
                </c:pt>
                <c:pt idx="956">
                  <c:v>12.35370208</c:v>
                </c:pt>
                <c:pt idx="957">
                  <c:v>12.337595990000001</c:v>
                </c:pt>
                <c:pt idx="958">
                  <c:v>12.279232970000001</c:v>
                </c:pt>
                <c:pt idx="959">
                  <c:v>12.30467384</c:v>
                </c:pt>
                <c:pt idx="960">
                  <c:v>12.219186049999999</c:v>
                </c:pt>
                <c:pt idx="961">
                  <c:v>12.223141330000001</c:v>
                </c:pt>
                <c:pt idx="962">
                  <c:v>12.20748639</c:v>
                </c:pt>
                <c:pt idx="963">
                  <c:v>12.19822606</c:v>
                </c:pt>
                <c:pt idx="964">
                  <c:v>12.452420780000001</c:v>
                </c:pt>
                <c:pt idx="965">
                  <c:v>12.264003710000001</c:v>
                </c:pt>
                <c:pt idx="966">
                  <c:v>12.80136446</c:v>
                </c:pt>
                <c:pt idx="967">
                  <c:v>12.72564772</c:v>
                </c:pt>
                <c:pt idx="968">
                  <c:v>12.73518301</c:v>
                </c:pt>
                <c:pt idx="969">
                  <c:v>12.557565779999999</c:v>
                </c:pt>
                <c:pt idx="970">
                  <c:v>12.53324638</c:v>
                </c:pt>
                <c:pt idx="971">
                  <c:v>12.64566645</c:v>
                </c:pt>
                <c:pt idx="972">
                  <c:v>12.406950119999999</c:v>
                </c:pt>
                <c:pt idx="973">
                  <c:v>12.28596864</c:v>
                </c:pt>
                <c:pt idx="974">
                  <c:v>12.31208975</c:v>
                </c:pt>
                <c:pt idx="975">
                  <c:v>14.687102380000001</c:v>
                </c:pt>
                <c:pt idx="976">
                  <c:v>13.327904800000001</c:v>
                </c:pt>
                <c:pt idx="977">
                  <c:v>13.24700344</c:v>
                </c:pt>
                <c:pt idx="978">
                  <c:v>13.26923328</c:v>
                </c:pt>
                <c:pt idx="979">
                  <c:v>13.21611905</c:v>
                </c:pt>
                <c:pt idx="980">
                  <c:v>13.376617209999999</c:v>
                </c:pt>
                <c:pt idx="981">
                  <c:v>12.96365965</c:v>
                </c:pt>
                <c:pt idx="982">
                  <c:v>13.244876659999999</c:v>
                </c:pt>
                <c:pt idx="983">
                  <c:v>13.397755630000001</c:v>
                </c:pt>
                <c:pt idx="984">
                  <c:v>12.99572431</c:v>
                </c:pt>
                <c:pt idx="985">
                  <c:v>13.070242159999999</c:v>
                </c:pt>
                <c:pt idx="986">
                  <c:v>13.4801675</c:v>
                </c:pt>
                <c:pt idx="987">
                  <c:v>13.164337</c:v>
                </c:pt>
                <c:pt idx="988">
                  <c:v>13.48303407</c:v>
                </c:pt>
                <c:pt idx="989">
                  <c:v>13.16947746</c:v>
                </c:pt>
                <c:pt idx="990">
                  <c:v>12.478055250000001</c:v>
                </c:pt>
                <c:pt idx="991">
                  <c:v>12.77031442</c:v>
                </c:pt>
                <c:pt idx="992">
                  <c:v>12.87504075</c:v>
                </c:pt>
                <c:pt idx="993">
                  <c:v>14.29487776</c:v>
                </c:pt>
                <c:pt idx="994">
                  <c:v>14.04602272</c:v>
                </c:pt>
                <c:pt idx="995">
                  <c:v>14.18168833</c:v>
                </c:pt>
                <c:pt idx="996">
                  <c:v>13.98942976</c:v>
                </c:pt>
                <c:pt idx="997">
                  <c:v>13.55806844</c:v>
                </c:pt>
                <c:pt idx="998">
                  <c:v>13.55097262</c:v>
                </c:pt>
                <c:pt idx="999">
                  <c:v>13.700856310000001</c:v>
                </c:pt>
                <c:pt idx="1000">
                  <c:v>13.7103772</c:v>
                </c:pt>
                <c:pt idx="1001">
                  <c:v>13.575939139999999</c:v>
                </c:pt>
                <c:pt idx="1002">
                  <c:v>13.400447509999999</c:v>
                </c:pt>
                <c:pt idx="1003">
                  <c:v>12.71782337</c:v>
                </c:pt>
                <c:pt idx="1004">
                  <c:v>12.755805499999999</c:v>
                </c:pt>
                <c:pt idx="1005">
                  <c:v>13.37588809</c:v>
                </c:pt>
                <c:pt idx="1006">
                  <c:v>13.41656766</c:v>
                </c:pt>
                <c:pt idx="1007">
                  <c:v>13.70051183</c:v>
                </c:pt>
                <c:pt idx="1008">
                  <c:v>14.253745479999999</c:v>
                </c:pt>
                <c:pt idx="1009">
                  <c:v>13.86971967</c:v>
                </c:pt>
                <c:pt idx="1010">
                  <c:v>13.503045200000001</c:v>
                </c:pt>
                <c:pt idx="1011">
                  <c:v>14.13090916</c:v>
                </c:pt>
                <c:pt idx="1012">
                  <c:v>14.98641727</c:v>
                </c:pt>
                <c:pt idx="1013">
                  <c:v>14.3712678</c:v>
                </c:pt>
                <c:pt idx="1014">
                  <c:v>13.76540432</c:v>
                </c:pt>
                <c:pt idx="1015">
                  <c:v>13.3519618</c:v>
                </c:pt>
                <c:pt idx="1016">
                  <c:v>14.14522565</c:v>
                </c:pt>
                <c:pt idx="1017">
                  <c:v>13.25510998</c:v>
                </c:pt>
                <c:pt idx="1018">
                  <c:v>12.845844189999999</c:v>
                </c:pt>
                <c:pt idx="1019">
                  <c:v>12.79714763</c:v>
                </c:pt>
                <c:pt idx="1020">
                  <c:v>12.751765580000001</c:v>
                </c:pt>
                <c:pt idx="1021">
                  <c:v>12.748664099999999</c:v>
                </c:pt>
                <c:pt idx="1022">
                  <c:v>12.93204942</c:v>
                </c:pt>
                <c:pt idx="1023">
                  <c:v>12.73463999</c:v>
                </c:pt>
                <c:pt idx="1024">
                  <c:v>12.81323435</c:v>
                </c:pt>
                <c:pt idx="1025">
                  <c:v>12.91142073</c:v>
                </c:pt>
                <c:pt idx="1026">
                  <c:v>13.1636889</c:v>
                </c:pt>
                <c:pt idx="1027">
                  <c:v>13.27739916</c:v>
                </c:pt>
                <c:pt idx="1028">
                  <c:v>13.40195252</c:v>
                </c:pt>
                <c:pt idx="1029">
                  <c:v>13.466022949999999</c:v>
                </c:pt>
                <c:pt idx="1030">
                  <c:v>13.55641368</c:v>
                </c:pt>
                <c:pt idx="1031">
                  <c:v>13.18516513</c:v>
                </c:pt>
                <c:pt idx="1032">
                  <c:v>13.62506745</c:v>
                </c:pt>
                <c:pt idx="1033">
                  <c:v>13.51359927</c:v>
                </c:pt>
                <c:pt idx="1034">
                  <c:v>13.40930399</c:v>
                </c:pt>
                <c:pt idx="1035">
                  <c:v>13.35239943</c:v>
                </c:pt>
                <c:pt idx="1036">
                  <c:v>13.311937970000001</c:v>
                </c:pt>
                <c:pt idx="1037">
                  <c:v>13.28256431</c:v>
                </c:pt>
                <c:pt idx="1038">
                  <c:v>12.68176779</c:v>
                </c:pt>
                <c:pt idx="1039">
                  <c:v>12.786272070000001</c:v>
                </c:pt>
                <c:pt idx="1040">
                  <c:v>12.690825309999999</c:v>
                </c:pt>
                <c:pt idx="1041">
                  <c:v>12.72304572</c:v>
                </c:pt>
                <c:pt idx="1042">
                  <c:v>12.72145656</c:v>
                </c:pt>
                <c:pt idx="1043">
                  <c:v>12.7776409</c:v>
                </c:pt>
                <c:pt idx="1044">
                  <c:v>12.74168192</c:v>
                </c:pt>
                <c:pt idx="1045">
                  <c:v>12.829945840000001</c:v>
                </c:pt>
                <c:pt idx="1046">
                  <c:v>12.81647308</c:v>
                </c:pt>
                <c:pt idx="1047">
                  <c:v>12.759561659999999</c:v>
                </c:pt>
                <c:pt idx="1048">
                  <c:v>12.80982807</c:v>
                </c:pt>
                <c:pt idx="1049">
                  <c:v>12.76111034</c:v>
                </c:pt>
                <c:pt idx="1050">
                  <c:v>12.784916089999999</c:v>
                </c:pt>
                <c:pt idx="1051">
                  <c:v>12.7748553</c:v>
                </c:pt>
                <c:pt idx="1052">
                  <c:v>12.669361589999999</c:v>
                </c:pt>
                <c:pt idx="1053">
                  <c:v>12.80998638</c:v>
                </c:pt>
                <c:pt idx="1054">
                  <c:v>12.75015484</c:v>
                </c:pt>
                <c:pt idx="1055">
                  <c:v>12.63063642</c:v>
                </c:pt>
                <c:pt idx="1056">
                  <c:v>12.626882200000001</c:v>
                </c:pt>
                <c:pt idx="1057">
                  <c:v>12.663384410000001</c:v>
                </c:pt>
                <c:pt idx="1058">
                  <c:v>12.613041320000001</c:v>
                </c:pt>
                <c:pt idx="1059">
                  <c:v>12.613323899999999</c:v>
                </c:pt>
                <c:pt idx="1060">
                  <c:v>12.582806059999999</c:v>
                </c:pt>
                <c:pt idx="1061">
                  <c:v>12.66004858</c:v>
                </c:pt>
                <c:pt idx="1062">
                  <c:v>12.734891470000001</c:v>
                </c:pt>
                <c:pt idx="1063">
                  <c:v>12.68550823</c:v>
                </c:pt>
                <c:pt idx="1064">
                  <c:v>13.026975200000001</c:v>
                </c:pt>
                <c:pt idx="1065">
                  <c:v>12.91557959</c:v>
                </c:pt>
                <c:pt idx="1066">
                  <c:v>12.70319228</c:v>
                </c:pt>
                <c:pt idx="1067">
                  <c:v>13.865964030000001</c:v>
                </c:pt>
                <c:pt idx="1068">
                  <c:v>12.24815181</c:v>
                </c:pt>
                <c:pt idx="1069">
                  <c:v>12.282700910000001</c:v>
                </c:pt>
                <c:pt idx="1070">
                  <c:v>12.28912452</c:v>
                </c:pt>
                <c:pt idx="1071">
                  <c:v>12.1844968</c:v>
                </c:pt>
                <c:pt idx="1072">
                  <c:v>12.31417671</c:v>
                </c:pt>
                <c:pt idx="1073">
                  <c:v>12.49988007</c:v>
                </c:pt>
                <c:pt idx="1074">
                  <c:v>12.34793333</c:v>
                </c:pt>
                <c:pt idx="1075">
                  <c:v>12.317341150000001</c:v>
                </c:pt>
                <c:pt idx="1076">
                  <c:v>12.58118487</c:v>
                </c:pt>
                <c:pt idx="1077">
                  <c:v>12.347272240000001</c:v>
                </c:pt>
                <c:pt idx="1078">
                  <c:v>12.294567109999999</c:v>
                </c:pt>
                <c:pt idx="1079">
                  <c:v>12.23195454</c:v>
                </c:pt>
                <c:pt idx="1080">
                  <c:v>12.213491530000001</c:v>
                </c:pt>
                <c:pt idx="1081">
                  <c:v>12.422352249999999</c:v>
                </c:pt>
                <c:pt idx="1082">
                  <c:v>12.2967909</c:v>
                </c:pt>
                <c:pt idx="1083">
                  <c:v>12.50952655</c:v>
                </c:pt>
                <c:pt idx="1084">
                  <c:v>12.408817150000001</c:v>
                </c:pt>
                <c:pt idx="1085">
                  <c:v>12.695140869999999</c:v>
                </c:pt>
                <c:pt idx="1086">
                  <c:v>12.46352944</c:v>
                </c:pt>
                <c:pt idx="1087">
                  <c:v>12.341627340000001</c:v>
                </c:pt>
                <c:pt idx="1088">
                  <c:v>12.54704914</c:v>
                </c:pt>
                <c:pt idx="1089">
                  <c:v>12.60064959</c:v>
                </c:pt>
                <c:pt idx="1090">
                  <c:v>12.92831599</c:v>
                </c:pt>
                <c:pt idx="1091">
                  <c:v>12.917293799999999</c:v>
                </c:pt>
                <c:pt idx="1092">
                  <c:v>12.565561629999999</c:v>
                </c:pt>
                <c:pt idx="1093">
                  <c:v>12.83630649</c:v>
                </c:pt>
                <c:pt idx="1094">
                  <c:v>12.810993890000001</c:v>
                </c:pt>
                <c:pt idx="1095">
                  <c:v>12.909446060000001</c:v>
                </c:pt>
                <c:pt idx="1096">
                  <c:v>12.62379717</c:v>
                </c:pt>
                <c:pt idx="1097">
                  <c:v>12.94925501</c:v>
                </c:pt>
                <c:pt idx="1098">
                  <c:v>13.46669563</c:v>
                </c:pt>
                <c:pt idx="1099">
                  <c:v>13.31269487</c:v>
                </c:pt>
                <c:pt idx="1100">
                  <c:v>14.06047283</c:v>
                </c:pt>
                <c:pt idx="1101">
                  <c:v>14.281052409999999</c:v>
                </c:pt>
                <c:pt idx="1102">
                  <c:v>13.20804328</c:v>
                </c:pt>
                <c:pt idx="1103">
                  <c:v>13.013460139999999</c:v>
                </c:pt>
                <c:pt idx="1104">
                  <c:v>13.38975714</c:v>
                </c:pt>
                <c:pt idx="1105">
                  <c:v>12.65281265</c:v>
                </c:pt>
                <c:pt idx="1106">
                  <c:v>12.864822029999999</c:v>
                </c:pt>
                <c:pt idx="1107">
                  <c:v>12.921017730000001</c:v>
                </c:pt>
                <c:pt idx="1108">
                  <c:v>12.779976850000001</c:v>
                </c:pt>
                <c:pt idx="1109">
                  <c:v>12.79671491</c:v>
                </c:pt>
                <c:pt idx="1110">
                  <c:v>12.759204560000001</c:v>
                </c:pt>
                <c:pt idx="1111">
                  <c:v>12.91520448</c:v>
                </c:pt>
                <c:pt idx="1112">
                  <c:v>12.815072860000001</c:v>
                </c:pt>
                <c:pt idx="1113">
                  <c:v>12.908894829999999</c:v>
                </c:pt>
                <c:pt idx="1114">
                  <c:v>12.849942840000001</c:v>
                </c:pt>
                <c:pt idx="1115">
                  <c:v>12.778769110000001</c:v>
                </c:pt>
                <c:pt idx="1116">
                  <c:v>12.8549644</c:v>
                </c:pt>
                <c:pt idx="1117">
                  <c:v>13.06404839</c:v>
                </c:pt>
                <c:pt idx="1118">
                  <c:v>12.86830015</c:v>
                </c:pt>
                <c:pt idx="1119">
                  <c:v>13.079933260000001</c:v>
                </c:pt>
                <c:pt idx="1120">
                  <c:v>13.55969297</c:v>
                </c:pt>
                <c:pt idx="1121">
                  <c:v>13.52391326</c:v>
                </c:pt>
                <c:pt idx="1122">
                  <c:v>13.101896780000001</c:v>
                </c:pt>
                <c:pt idx="1123">
                  <c:v>12.764820459999999</c:v>
                </c:pt>
                <c:pt idx="1124">
                  <c:v>12.09081656</c:v>
                </c:pt>
                <c:pt idx="1125">
                  <c:v>12.03465113</c:v>
                </c:pt>
                <c:pt idx="1126">
                  <c:v>12.002765030000001</c:v>
                </c:pt>
                <c:pt idx="1127">
                  <c:v>11.85820577</c:v>
                </c:pt>
                <c:pt idx="1128">
                  <c:v>11.78549975</c:v>
                </c:pt>
                <c:pt idx="1129">
                  <c:v>11.688794489999999</c:v>
                </c:pt>
                <c:pt idx="1130">
                  <c:v>11.575188949999999</c:v>
                </c:pt>
                <c:pt idx="1131">
                  <c:v>11.65221945</c:v>
                </c:pt>
                <c:pt idx="1132">
                  <c:v>11.64762075</c:v>
                </c:pt>
                <c:pt idx="1133">
                  <c:v>11.80856472</c:v>
                </c:pt>
                <c:pt idx="1134">
                  <c:v>11.715433040000001</c:v>
                </c:pt>
                <c:pt idx="1135">
                  <c:v>11.760420939999999</c:v>
                </c:pt>
                <c:pt idx="1136">
                  <c:v>11.80913118</c:v>
                </c:pt>
                <c:pt idx="1137">
                  <c:v>12.94454397</c:v>
                </c:pt>
                <c:pt idx="1138">
                  <c:v>12.78217759</c:v>
                </c:pt>
                <c:pt idx="1139">
                  <c:v>12.59005097</c:v>
                </c:pt>
                <c:pt idx="1140">
                  <c:v>12.571635929999999</c:v>
                </c:pt>
                <c:pt idx="1141">
                  <c:v>12.40068722</c:v>
                </c:pt>
                <c:pt idx="1142">
                  <c:v>12.243711579999999</c:v>
                </c:pt>
                <c:pt idx="1143">
                  <c:v>12.297164309999999</c:v>
                </c:pt>
                <c:pt idx="1144">
                  <c:v>12.16089592</c:v>
                </c:pt>
                <c:pt idx="1145">
                  <c:v>12.900462040000001</c:v>
                </c:pt>
                <c:pt idx="1146">
                  <c:v>12.61158657</c:v>
                </c:pt>
                <c:pt idx="1147">
                  <c:v>12.12108224</c:v>
                </c:pt>
                <c:pt idx="1148">
                  <c:v>12.10400323</c:v>
                </c:pt>
                <c:pt idx="1149">
                  <c:v>12.08767879</c:v>
                </c:pt>
                <c:pt idx="1150">
                  <c:v>11.92318927</c:v>
                </c:pt>
                <c:pt idx="1151">
                  <c:v>11.96766964</c:v>
                </c:pt>
                <c:pt idx="1152">
                  <c:v>11.9866466</c:v>
                </c:pt>
                <c:pt idx="1153">
                  <c:v>11.84581127</c:v>
                </c:pt>
                <c:pt idx="1154">
                  <c:v>11.94840671</c:v>
                </c:pt>
                <c:pt idx="1155">
                  <c:v>12.89174021</c:v>
                </c:pt>
                <c:pt idx="1156">
                  <c:v>12.80294614</c:v>
                </c:pt>
                <c:pt idx="1157">
                  <c:v>12.47137197</c:v>
                </c:pt>
                <c:pt idx="1158">
                  <c:v>12.654758490000001</c:v>
                </c:pt>
                <c:pt idx="1159">
                  <c:v>12.69174082</c:v>
                </c:pt>
                <c:pt idx="1160">
                  <c:v>12.077678969999999</c:v>
                </c:pt>
                <c:pt idx="1161">
                  <c:v>12.165275060000001</c:v>
                </c:pt>
                <c:pt idx="1162">
                  <c:v>12.550661310000001</c:v>
                </c:pt>
                <c:pt idx="1163">
                  <c:v>12.791652020000001</c:v>
                </c:pt>
                <c:pt idx="1164">
                  <c:v>13.07563431</c:v>
                </c:pt>
                <c:pt idx="1165">
                  <c:v>12.618065140000001</c:v>
                </c:pt>
                <c:pt idx="1166">
                  <c:v>12.454042510000001</c:v>
                </c:pt>
                <c:pt idx="1167">
                  <c:v>12.26107433</c:v>
                </c:pt>
                <c:pt idx="1168">
                  <c:v>12.18399243</c:v>
                </c:pt>
                <c:pt idx="1169">
                  <c:v>12.12761472</c:v>
                </c:pt>
                <c:pt idx="1170">
                  <c:v>12.204789030000001</c:v>
                </c:pt>
                <c:pt idx="1171">
                  <c:v>12.343174210000001</c:v>
                </c:pt>
                <c:pt idx="1172">
                  <c:v>12.70559787</c:v>
                </c:pt>
                <c:pt idx="1173">
                  <c:v>12.24162823</c:v>
                </c:pt>
                <c:pt idx="1174">
                  <c:v>12.18094142</c:v>
                </c:pt>
                <c:pt idx="1175">
                  <c:v>11.98928486</c:v>
                </c:pt>
                <c:pt idx="1176">
                  <c:v>11.99752558</c:v>
                </c:pt>
                <c:pt idx="1177">
                  <c:v>12.16004873</c:v>
                </c:pt>
                <c:pt idx="1178">
                  <c:v>12.020283600000001</c:v>
                </c:pt>
                <c:pt idx="1179">
                  <c:v>12.042678410000001</c:v>
                </c:pt>
                <c:pt idx="1180">
                  <c:v>12.072021530000001</c:v>
                </c:pt>
                <c:pt idx="1181">
                  <c:v>12.19165216</c:v>
                </c:pt>
                <c:pt idx="1182">
                  <c:v>12.603183319999999</c:v>
                </c:pt>
                <c:pt idx="1183">
                  <c:v>13.250330399999999</c:v>
                </c:pt>
                <c:pt idx="1184">
                  <c:v>12.482261429999999</c:v>
                </c:pt>
                <c:pt idx="1185">
                  <c:v>13.13192606</c:v>
                </c:pt>
                <c:pt idx="1186">
                  <c:v>12.80277837</c:v>
                </c:pt>
                <c:pt idx="1187">
                  <c:v>12.227410709999999</c:v>
                </c:pt>
                <c:pt idx="1188">
                  <c:v>12.19871459</c:v>
                </c:pt>
                <c:pt idx="1189">
                  <c:v>12.3586423</c:v>
                </c:pt>
                <c:pt idx="1190">
                  <c:v>12.54191977</c:v>
                </c:pt>
                <c:pt idx="1191">
                  <c:v>13.440537490000001</c:v>
                </c:pt>
                <c:pt idx="1192">
                  <c:v>12.769919059999999</c:v>
                </c:pt>
                <c:pt idx="1193">
                  <c:v>12.751415189999999</c:v>
                </c:pt>
                <c:pt idx="1194">
                  <c:v>12.552918699999999</c:v>
                </c:pt>
                <c:pt idx="1195">
                  <c:v>12.56000738</c:v>
                </c:pt>
                <c:pt idx="1196">
                  <c:v>12.99701477</c:v>
                </c:pt>
                <c:pt idx="1197">
                  <c:v>13.005164669999999</c:v>
                </c:pt>
                <c:pt idx="1198">
                  <c:v>12.717128880000001</c:v>
                </c:pt>
                <c:pt idx="1199">
                  <c:v>12.56432055</c:v>
                </c:pt>
                <c:pt idx="1200">
                  <c:v>12.57071627</c:v>
                </c:pt>
                <c:pt idx="1201">
                  <c:v>12.535795220000001</c:v>
                </c:pt>
                <c:pt idx="1202">
                  <c:v>12.53443468</c:v>
                </c:pt>
                <c:pt idx="1203">
                  <c:v>12.67518136</c:v>
                </c:pt>
                <c:pt idx="1204">
                  <c:v>12.624828539999999</c:v>
                </c:pt>
                <c:pt idx="1205">
                  <c:v>12.68103694</c:v>
                </c:pt>
                <c:pt idx="1206">
                  <c:v>12.577467589999999</c:v>
                </c:pt>
                <c:pt idx="1207">
                  <c:v>12.573920230000001</c:v>
                </c:pt>
                <c:pt idx="1208">
                  <c:v>12.87081976</c:v>
                </c:pt>
                <c:pt idx="1209">
                  <c:v>12.61058648</c:v>
                </c:pt>
                <c:pt idx="1210">
                  <c:v>12.707872330000001</c:v>
                </c:pt>
                <c:pt idx="1211">
                  <c:v>12.880977740000001</c:v>
                </c:pt>
                <c:pt idx="1212">
                  <c:v>13.228937009999999</c:v>
                </c:pt>
                <c:pt idx="1213">
                  <c:v>12.92797841</c:v>
                </c:pt>
                <c:pt idx="1214">
                  <c:v>13.24200508</c:v>
                </c:pt>
                <c:pt idx="1215">
                  <c:v>13.24322168</c:v>
                </c:pt>
                <c:pt idx="1216">
                  <c:v>12.666771669999999</c:v>
                </c:pt>
                <c:pt idx="1217">
                  <c:v>12.828583030000001</c:v>
                </c:pt>
                <c:pt idx="1218">
                  <c:v>12.246700499999999</c:v>
                </c:pt>
                <c:pt idx="1219">
                  <c:v>12.29472941</c:v>
                </c:pt>
                <c:pt idx="1220">
                  <c:v>12.379634210000001</c:v>
                </c:pt>
                <c:pt idx="1221">
                  <c:v>12.710337089999999</c:v>
                </c:pt>
                <c:pt idx="1222">
                  <c:v>13.246857970000001</c:v>
                </c:pt>
                <c:pt idx="1223">
                  <c:v>13.26170044</c:v>
                </c:pt>
                <c:pt idx="1224">
                  <c:v>12.71943297</c:v>
                </c:pt>
                <c:pt idx="1225">
                  <c:v>12.865653849999999</c:v>
                </c:pt>
                <c:pt idx="1226">
                  <c:v>12.758553839999999</c:v>
                </c:pt>
                <c:pt idx="1227">
                  <c:v>12.58105668</c:v>
                </c:pt>
                <c:pt idx="1228">
                  <c:v>12.41422618</c:v>
                </c:pt>
                <c:pt idx="1229">
                  <c:v>12.567359850000001</c:v>
                </c:pt>
                <c:pt idx="1230">
                  <c:v>12.71587907</c:v>
                </c:pt>
                <c:pt idx="1231">
                  <c:v>13.28744678</c:v>
                </c:pt>
                <c:pt idx="1232">
                  <c:v>12.80908258</c:v>
                </c:pt>
                <c:pt idx="1233">
                  <c:v>13.392634940000001</c:v>
                </c:pt>
                <c:pt idx="1234">
                  <c:v>13.348550100000001</c:v>
                </c:pt>
                <c:pt idx="1235">
                  <c:v>12.35059642</c:v>
                </c:pt>
                <c:pt idx="1236">
                  <c:v>12.30759651</c:v>
                </c:pt>
                <c:pt idx="1237">
                  <c:v>12.32850475</c:v>
                </c:pt>
                <c:pt idx="1238">
                  <c:v>12.733986570000001</c:v>
                </c:pt>
                <c:pt idx="1239">
                  <c:v>12.80591527</c:v>
                </c:pt>
                <c:pt idx="1240">
                  <c:v>12.59782293</c:v>
                </c:pt>
                <c:pt idx="1241">
                  <c:v>12.72951127</c:v>
                </c:pt>
                <c:pt idx="1242">
                  <c:v>12.56188966</c:v>
                </c:pt>
                <c:pt idx="1243">
                  <c:v>12.99099019</c:v>
                </c:pt>
                <c:pt idx="1244">
                  <c:v>12.89278695</c:v>
                </c:pt>
                <c:pt idx="1245">
                  <c:v>13.31835676</c:v>
                </c:pt>
                <c:pt idx="1246">
                  <c:v>13.50628423</c:v>
                </c:pt>
                <c:pt idx="1247">
                  <c:v>13.57418975</c:v>
                </c:pt>
                <c:pt idx="1248">
                  <c:v>12.051840520000001</c:v>
                </c:pt>
                <c:pt idx="1249">
                  <c:v>13.12444915</c:v>
                </c:pt>
                <c:pt idx="1250">
                  <c:v>12.214661</c:v>
                </c:pt>
                <c:pt idx="1251">
                  <c:v>12.178106079999999</c:v>
                </c:pt>
                <c:pt idx="1252">
                  <c:v>12.586550709999999</c:v>
                </c:pt>
                <c:pt idx="1253">
                  <c:v>12.83008813</c:v>
                </c:pt>
                <c:pt idx="1254">
                  <c:v>12.89704293</c:v>
                </c:pt>
                <c:pt idx="1255">
                  <c:v>12.580413350000001</c:v>
                </c:pt>
                <c:pt idx="1256">
                  <c:v>12.498037930000001</c:v>
                </c:pt>
                <c:pt idx="1257">
                  <c:v>12.6247183</c:v>
                </c:pt>
                <c:pt idx="1258">
                  <c:v>12.44246349</c:v>
                </c:pt>
                <c:pt idx="1259">
                  <c:v>12.304014179999999</c:v>
                </c:pt>
                <c:pt idx="1260">
                  <c:v>12.311407640000001</c:v>
                </c:pt>
                <c:pt idx="1261">
                  <c:v>12.506266220000001</c:v>
                </c:pt>
                <c:pt idx="1262">
                  <c:v>12.467172980000001</c:v>
                </c:pt>
                <c:pt idx="1263">
                  <c:v>12.60477871</c:v>
                </c:pt>
                <c:pt idx="1264">
                  <c:v>12.829746569999999</c:v>
                </c:pt>
                <c:pt idx="1265">
                  <c:v>13.03325428</c:v>
                </c:pt>
                <c:pt idx="1266">
                  <c:v>12.85807936</c:v>
                </c:pt>
                <c:pt idx="1267">
                  <c:v>12.458869010000001</c:v>
                </c:pt>
                <c:pt idx="1268">
                  <c:v>12.417939759999999</c:v>
                </c:pt>
                <c:pt idx="1269">
                  <c:v>12.38618973</c:v>
                </c:pt>
                <c:pt idx="1270">
                  <c:v>12.32975946</c:v>
                </c:pt>
                <c:pt idx="1271">
                  <c:v>12.230508439999999</c:v>
                </c:pt>
                <c:pt idx="1272">
                  <c:v>11.920750959999999</c:v>
                </c:pt>
                <c:pt idx="1273">
                  <c:v>11.96434202</c:v>
                </c:pt>
                <c:pt idx="1274">
                  <c:v>12.19522965</c:v>
                </c:pt>
                <c:pt idx="1275">
                  <c:v>12.885557609999999</c:v>
                </c:pt>
                <c:pt idx="1276">
                  <c:v>12.47661563</c:v>
                </c:pt>
                <c:pt idx="1277">
                  <c:v>12.500592470000001</c:v>
                </c:pt>
                <c:pt idx="1278">
                  <c:v>12.64897489</c:v>
                </c:pt>
                <c:pt idx="1279">
                  <c:v>12.516194990000001</c:v>
                </c:pt>
                <c:pt idx="1280">
                  <c:v>12.719909680000001</c:v>
                </c:pt>
                <c:pt idx="1281">
                  <c:v>12.590802529999999</c:v>
                </c:pt>
                <c:pt idx="1282">
                  <c:v>12.05803819</c:v>
                </c:pt>
                <c:pt idx="1283">
                  <c:v>11.97293786</c:v>
                </c:pt>
                <c:pt idx="1284">
                  <c:v>11.81717725</c:v>
                </c:pt>
                <c:pt idx="1285">
                  <c:v>11.84018326</c:v>
                </c:pt>
                <c:pt idx="1286">
                  <c:v>12.175209969999999</c:v>
                </c:pt>
                <c:pt idx="1287">
                  <c:v>12.16796199</c:v>
                </c:pt>
                <c:pt idx="1288">
                  <c:v>12.85375485</c:v>
                </c:pt>
                <c:pt idx="1289">
                  <c:v>12.652017969999999</c:v>
                </c:pt>
                <c:pt idx="1290">
                  <c:v>12.70364434</c:v>
                </c:pt>
                <c:pt idx="1291">
                  <c:v>12.661808260000001</c:v>
                </c:pt>
                <c:pt idx="1292">
                  <c:v>12.76459768</c:v>
                </c:pt>
                <c:pt idx="1293">
                  <c:v>12.653990970000001</c:v>
                </c:pt>
                <c:pt idx="1294">
                  <c:v>12.60669556</c:v>
                </c:pt>
                <c:pt idx="1295">
                  <c:v>12.65140708</c:v>
                </c:pt>
                <c:pt idx="1296">
                  <c:v>12.563073640000001</c:v>
                </c:pt>
                <c:pt idx="1297">
                  <c:v>12.684427790000001</c:v>
                </c:pt>
                <c:pt idx="1298">
                  <c:v>12.65610043</c:v>
                </c:pt>
                <c:pt idx="1299">
                  <c:v>12.936248150000001</c:v>
                </c:pt>
                <c:pt idx="1300">
                  <c:v>12.55798766</c:v>
                </c:pt>
                <c:pt idx="1301">
                  <c:v>12.70941665</c:v>
                </c:pt>
                <c:pt idx="1302">
                  <c:v>12.68361728</c:v>
                </c:pt>
                <c:pt idx="1303">
                  <c:v>12.53090147</c:v>
                </c:pt>
                <c:pt idx="1304">
                  <c:v>12.61964949</c:v>
                </c:pt>
                <c:pt idx="1305">
                  <c:v>12.498364390000001</c:v>
                </c:pt>
                <c:pt idx="1306">
                  <c:v>12.78717045</c:v>
                </c:pt>
                <c:pt idx="1307">
                  <c:v>12.52273078</c:v>
                </c:pt>
                <c:pt idx="1308">
                  <c:v>12.692628689999999</c:v>
                </c:pt>
                <c:pt idx="1309">
                  <c:v>12.605015030000001</c:v>
                </c:pt>
                <c:pt idx="1310">
                  <c:v>12.576895199999999</c:v>
                </c:pt>
                <c:pt idx="1311">
                  <c:v>12.544735299999999</c:v>
                </c:pt>
                <c:pt idx="1312">
                  <c:v>12.562803499999999</c:v>
                </c:pt>
                <c:pt idx="1313">
                  <c:v>12.539735840000001</c:v>
                </c:pt>
                <c:pt idx="1314">
                  <c:v>12.73976729</c:v>
                </c:pt>
                <c:pt idx="1315">
                  <c:v>12.768020160000001</c:v>
                </c:pt>
                <c:pt idx="1316">
                  <c:v>12.93062873</c:v>
                </c:pt>
                <c:pt idx="1317">
                  <c:v>13.006056940000001</c:v>
                </c:pt>
                <c:pt idx="1318">
                  <c:v>12.92680953</c:v>
                </c:pt>
                <c:pt idx="1319">
                  <c:v>12.610626249999999</c:v>
                </c:pt>
                <c:pt idx="1320">
                  <c:v>13.065956379999999</c:v>
                </c:pt>
                <c:pt idx="1321">
                  <c:v>12.94999883</c:v>
                </c:pt>
                <c:pt idx="1322">
                  <c:v>12.52560903</c:v>
                </c:pt>
                <c:pt idx="1323">
                  <c:v>12.536676760000001</c:v>
                </c:pt>
                <c:pt idx="1324">
                  <c:v>12.429829789999999</c:v>
                </c:pt>
                <c:pt idx="1325">
                  <c:v>13.184778420000001</c:v>
                </c:pt>
                <c:pt idx="1326">
                  <c:v>12.93455546</c:v>
                </c:pt>
                <c:pt idx="1327">
                  <c:v>12.889881129999999</c:v>
                </c:pt>
              </c:numCache>
            </c:numRef>
          </c:xVal>
          <c:yVal>
            <c:numRef>
              <c:f>ChartData!$H$2:$H$1329</c:f>
              <c:numCache>
                <c:formatCode>General</c:formatCode>
                <c:ptCount val="1328"/>
                <c:pt idx="0">
                  <c:v>8.6816406599999993</c:v>
                </c:pt>
                <c:pt idx="1">
                  <c:v>9.0566588269999997</c:v>
                </c:pt>
                <c:pt idx="2">
                  <c:v>8.5996353980000002</c:v>
                </c:pt>
                <c:pt idx="3">
                  <c:v>8.2927821809999998</c:v>
                </c:pt>
                <c:pt idx="4">
                  <c:v>8.1519961090000006</c:v>
                </c:pt>
                <c:pt idx="5">
                  <c:v>8.4834257829999995</c:v>
                </c:pt>
                <c:pt idx="6">
                  <c:v>8.5210849999999994</c:v>
                </c:pt>
                <c:pt idx="7">
                  <c:v>8.080279011</c:v>
                </c:pt>
                <c:pt idx="8">
                  <c:v>8.3111246310000002</c:v>
                </c:pt>
                <c:pt idx="9">
                  <c:v>8.3693414690000001</c:v>
                </c:pt>
                <c:pt idx="10">
                  <c:v>8.2626162969999992</c:v>
                </c:pt>
                <c:pt idx="11">
                  <c:v>8.2511139819999997</c:v>
                </c:pt>
                <c:pt idx="12">
                  <c:v>8.4173787729999994</c:v>
                </c:pt>
                <c:pt idx="13">
                  <c:v>8.240510445</c:v>
                </c:pt>
                <c:pt idx="14">
                  <c:v>8.2290154900000001</c:v>
                </c:pt>
                <c:pt idx="15">
                  <c:v>8.2293103859999999</c:v>
                </c:pt>
                <c:pt idx="16">
                  <c:v>8.5090249779999994</c:v>
                </c:pt>
                <c:pt idx="17">
                  <c:v>8.28998335</c:v>
                </c:pt>
                <c:pt idx="18">
                  <c:v>8.4154112990000005</c:v>
                </c:pt>
                <c:pt idx="19">
                  <c:v>8.0716914119999998</c:v>
                </c:pt>
                <c:pt idx="20">
                  <c:v>8.4732794610000006</c:v>
                </c:pt>
                <c:pt idx="21">
                  <c:v>8.2623352899999993</c:v>
                </c:pt>
                <c:pt idx="22">
                  <c:v>8.2571546770000008</c:v>
                </c:pt>
                <c:pt idx="23">
                  <c:v>8.5131615039999993</c:v>
                </c:pt>
                <c:pt idx="24">
                  <c:v>8.6494409090000008</c:v>
                </c:pt>
                <c:pt idx="25">
                  <c:v>8.4674730060000005</c:v>
                </c:pt>
                <c:pt idx="26">
                  <c:v>8.2909415620000004</c:v>
                </c:pt>
                <c:pt idx="27">
                  <c:v>8.1422134649999993</c:v>
                </c:pt>
                <c:pt idx="28">
                  <c:v>8.0541441549999995</c:v>
                </c:pt>
                <c:pt idx="29">
                  <c:v>8.2850507219999994</c:v>
                </c:pt>
                <c:pt idx="30">
                  <c:v>8.1482067709999999</c:v>
                </c:pt>
                <c:pt idx="31">
                  <c:v>7.8889377759999997</c:v>
                </c:pt>
                <c:pt idx="32">
                  <c:v>8.2225599700000007</c:v>
                </c:pt>
                <c:pt idx="33">
                  <c:v>8.2462656580000004</c:v>
                </c:pt>
                <c:pt idx="34">
                  <c:v>8.1743623999999997</c:v>
                </c:pt>
                <c:pt idx="35">
                  <c:v>8.2893429399999992</c:v>
                </c:pt>
                <c:pt idx="36">
                  <c:v>7.9875244250000002</c:v>
                </c:pt>
                <c:pt idx="37">
                  <c:v>7.8691888590000003</c:v>
                </c:pt>
                <c:pt idx="38">
                  <c:v>8.3239160779999999</c:v>
                </c:pt>
                <c:pt idx="39">
                  <c:v>8.4050823730000008</c:v>
                </c:pt>
                <c:pt idx="40">
                  <c:v>8.4979242579999994</c:v>
                </c:pt>
                <c:pt idx="41">
                  <c:v>8.4212284620000002</c:v>
                </c:pt>
                <c:pt idx="42">
                  <c:v>8.3479312449999998</c:v>
                </c:pt>
                <c:pt idx="43">
                  <c:v>8.4002511900000005</c:v>
                </c:pt>
                <c:pt idx="44">
                  <c:v>8.5685137729999994</c:v>
                </c:pt>
                <c:pt idx="45">
                  <c:v>8.5582764230000006</c:v>
                </c:pt>
                <c:pt idx="46">
                  <c:v>8.7422413240000001</c:v>
                </c:pt>
                <c:pt idx="47">
                  <c:v>8.4193445429999993</c:v>
                </c:pt>
                <c:pt idx="48">
                  <c:v>8.8229309199999992</c:v>
                </c:pt>
                <c:pt idx="49">
                  <c:v>8.3995878200000007</c:v>
                </c:pt>
                <c:pt idx="50">
                  <c:v>8.3173227809999997</c:v>
                </c:pt>
                <c:pt idx="51">
                  <c:v>8.2330194930000005</c:v>
                </c:pt>
                <c:pt idx="52">
                  <c:v>8.8006329999999995</c:v>
                </c:pt>
                <c:pt idx="53">
                  <c:v>8.5033485179999992</c:v>
                </c:pt>
                <c:pt idx="54">
                  <c:v>9.1213573849999996</c:v>
                </c:pt>
                <c:pt idx="55">
                  <c:v>8.9535260339999994</c:v>
                </c:pt>
                <c:pt idx="56">
                  <c:v>8.8767096129999992</c:v>
                </c:pt>
                <c:pt idx="57">
                  <c:v>8.8558066550000003</c:v>
                </c:pt>
                <c:pt idx="58">
                  <c:v>8.7056691910000001</c:v>
                </c:pt>
                <c:pt idx="59">
                  <c:v>8.6889177849999992</c:v>
                </c:pt>
                <c:pt idx="60">
                  <c:v>8.7859177919999993</c:v>
                </c:pt>
                <c:pt idx="61">
                  <c:v>8.5869567839999998</c:v>
                </c:pt>
                <c:pt idx="62">
                  <c:v>8.9165148730000006</c:v>
                </c:pt>
                <c:pt idx="63">
                  <c:v>9.4459315749999995</c:v>
                </c:pt>
                <c:pt idx="64">
                  <c:v>8.6510297749999996</c:v>
                </c:pt>
                <c:pt idx="65">
                  <c:v>8.9111258880000008</c:v>
                </c:pt>
                <c:pt idx="66">
                  <c:v>8.9956034559999996</c:v>
                </c:pt>
                <c:pt idx="67">
                  <c:v>9.0666684320000002</c:v>
                </c:pt>
                <c:pt idx="68">
                  <c:v>9.0123821240000002</c:v>
                </c:pt>
                <c:pt idx="69">
                  <c:v>9.1355814259999999</c:v>
                </c:pt>
                <c:pt idx="70">
                  <c:v>9.2131666540000001</c:v>
                </c:pt>
                <c:pt idx="71">
                  <c:v>9.121910819</c:v>
                </c:pt>
                <c:pt idx="72">
                  <c:v>9.244530825</c:v>
                </c:pt>
                <c:pt idx="73">
                  <c:v>9.8086941289999992</c:v>
                </c:pt>
                <c:pt idx="74">
                  <c:v>9.106616936</c:v>
                </c:pt>
                <c:pt idx="75">
                  <c:v>9.5248881819999998</c:v>
                </c:pt>
                <c:pt idx="76">
                  <c:v>9.0140999359999991</c:v>
                </c:pt>
                <c:pt idx="77">
                  <c:v>10.851334870000001</c:v>
                </c:pt>
                <c:pt idx="78">
                  <c:v>9.9474191790000006</c:v>
                </c:pt>
                <c:pt idx="79">
                  <c:v>8.9438435569999992</c:v>
                </c:pt>
                <c:pt idx="80">
                  <c:v>9.2369635240000001</c:v>
                </c:pt>
                <c:pt idx="81">
                  <c:v>9.1462785140000005</c:v>
                </c:pt>
                <c:pt idx="82">
                  <c:v>9.6018860840000002</c:v>
                </c:pt>
                <c:pt idx="83">
                  <c:v>9.4644879579999994</c:v>
                </c:pt>
                <c:pt idx="84">
                  <c:v>9.9955882020000004</c:v>
                </c:pt>
                <c:pt idx="85">
                  <c:v>10.65463849</c:v>
                </c:pt>
                <c:pt idx="86">
                  <c:v>9.3216260030000004</c:v>
                </c:pt>
                <c:pt idx="87">
                  <c:v>8.5518482260000006</c:v>
                </c:pt>
                <c:pt idx="88">
                  <c:v>8.1720073979999999</c:v>
                </c:pt>
                <c:pt idx="89">
                  <c:v>8.7991575579999992</c:v>
                </c:pt>
                <c:pt idx="90">
                  <c:v>7.9750614090000003</c:v>
                </c:pt>
                <c:pt idx="91">
                  <c:v>8.938148795</c:v>
                </c:pt>
                <c:pt idx="92">
                  <c:v>9.2088418169999997</c:v>
                </c:pt>
                <c:pt idx="93">
                  <c:v>8.906771311</c:v>
                </c:pt>
                <c:pt idx="94">
                  <c:v>8.5391950619999992</c:v>
                </c:pt>
                <c:pt idx="95">
                  <c:v>8.2862437440000001</c:v>
                </c:pt>
                <c:pt idx="96">
                  <c:v>8.1221603289999997</c:v>
                </c:pt>
                <c:pt idx="97">
                  <c:v>8.4056366770000004</c:v>
                </c:pt>
                <c:pt idx="98">
                  <c:v>8.867774679</c:v>
                </c:pt>
                <c:pt idx="99">
                  <c:v>9.3025096109999996</c:v>
                </c:pt>
                <c:pt idx="100">
                  <c:v>8.7865939419999997</c:v>
                </c:pt>
                <c:pt idx="101">
                  <c:v>9.2353082289999993</c:v>
                </c:pt>
                <c:pt idx="102">
                  <c:v>8.9425149319999999</c:v>
                </c:pt>
                <c:pt idx="103">
                  <c:v>8.8418439309999997</c:v>
                </c:pt>
                <c:pt idx="104">
                  <c:v>7.9166342529999998</c:v>
                </c:pt>
                <c:pt idx="105">
                  <c:v>8.0418267100000005</c:v>
                </c:pt>
                <c:pt idx="106">
                  <c:v>9.2015487549999992</c:v>
                </c:pt>
                <c:pt idx="107">
                  <c:v>7.8936869060000001</c:v>
                </c:pt>
                <c:pt idx="108">
                  <c:v>8.1140820649999998</c:v>
                </c:pt>
                <c:pt idx="109">
                  <c:v>8.3243329369999994</c:v>
                </c:pt>
                <c:pt idx="110">
                  <c:v>8.5862497449999999</c:v>
                </c:pt>
                <c:pt idx="111">
                  <c:v>8.2938665119999992</c:v>
                </c:pt>
                <c:pt idx="112">
                  <c:v>8.1604106559999998</c:v>
                </c:pt>
                <c:pt idx="113">
                  <c:v>7.9701351520000001</c:v>
                </c:pt>
                <c:pt idx="114">
                  <c:v>8.5803532110000003</c:v>
                </c:pt>
                <c:pt idx="115">
                  <c:v>8.3440581999999992</c:v>
                </c:pt>
                <c:pt idx="116">
                  <c:v>8.5687762440000004</c:v>
                </c:pt>
                <c:pt idx="117">
                  <c:v>8.145557943</c:v>
                </c:pt>
                <c:pt idx="118">
                  <c:v>8.2933742259999992</c:v>
                </c:pt>
                <c:pt idx="119">
                  <c:v>8.4043489749999996</c:v>
                </c:pt>
                <c:pt idx="120">
                  <c:v>8.0415998129999995</c:v>
                </c:pt>
                <c:pt idx="121">
                  <c:v>7.9126140429999996</c:v>
                </c:pt>
                <c:pt idx="122">
                  <c:v>8.1335946210000003</c:v>
                </c:pt>
                <c:pt idx="123">
                  <c:v>8.1800184609999995</c:v>
                </c:pt>
                <c:pt idx="124">
                  <c:v>8.3352931409999993</c:v>
                </c:pt>
                <c:pt idx="125">
                  <c:v>8.2418092699999992</c:v>
                </c:pt>
                <c:pt idx="126">
                  <c:v>8.1040343929999992</c:v>
                </c:pt>
                <c:pt idx="127">
                  <c:v>7.7376237630000002</c:v>
                </c:pt>
                <c:pt idx="128">
                  <c:v>7.8515300720000001</c:v>
                </c:pt>
                <c:pt idx="129">
                  <c:v>7.8599710859999998</c:v>
                </c:pt>
                <c:pt idx="130">
                  <c:v>8.0993406300000004</c:v>
                </c:pt>
                <c:pt idx="131">
                  <c:v>8.1947778249999992</c:v>
                </c:pt>
                <c:pt idx="132">
                  <c:v>8.4236419070000004</c:v>
                </c:pt>
                <c:pt idx="133">
                  <c:v>8.133127687</c:v>
                </c:pt>
                <c:pt idx="134">
                  <c:v>8.4295907040000007</c:v>
                </c:pt>
                <c:pt idx="135">
                  <c:v>8.6282595529999995</c:v>
                </c:pt>
                <c:pt idx="136">
                  <c:v>8.8957745979999991</c:v>
                </c:pt>
                <c:pt idx="137">
                  <c:v>8.6486072029999992</c:v>
                </c:pt>
                <c:pt idx="138">
                  <c:v>8.1038961539999992</c:v>
                </c:pt>
                <c:pt idx="139">
                  <c:v>8.3169425849999996</c:v>
                </c:pt>
                <c:pt idx="140">
                  <c:v>8.2228567829999992</c:v>
                </c:pt>
                <c:pt idx="141">
                  <c:v>8.8678139030000001</c:v>
                </c:pt>
                <c:pt idx="142">
                  <c:v>8.4925339060000002</c:v>
                </c:pt>
                <c:pt idx="143">
                  <c:v>8.6023756529999993</c:v>
                </c:pt>
                <c:pt idx="144">
                  <c:v>8.4077981780000002</c:v>
                </c:pt>
                <c:pt idx="145">
                  <c:v>8.28129326</c:v>
                </c:pt>
                <c:pt idx="146">
                  <c:v>8.4332999589999993</c:v>
                </c:pt>
                <c:pt idx="147">
                  <c:v>7.9448446940000004</c:v>
                </c:pt>
                <c:pt idx="148">
                  <c:v>8.3537275859999998</c:v>
                </c:pt>
                <c:pt idx="149">
                  <c:v>8.7706906020000002</c:v>
                </c:pt>
                <c:pt idx="150">
                  <c:v>8.0121530409999995</c:v>
                </c:pt>
                <c:pt idx="151">
                  <c:v>8.0690476719999999</c:v>
                </c:pt>
                <c:pt idx="152">
                  <c:v>8.4739346589999993</c:v>
                </c:pt>
                <c:pt idx="153">
                  <c:v>8.3689728460000001</c:v>
                </c:pt>
                <c:pt idx="154">
                  <c:v>8.1944132669999998</c:v>
                </c:pt>
                <c:pt idx="155">
                  <c:v>8.4288896379999994</c:v>
                </c:pt>
                <c:pt idx="156">
                  <c:v>8.3428366629999999</c:v>
                </c:pt>
                <c:pt idx="157">
                  <c:v>8.5938031810000002</c:v>
                </c:pt>
                <c:pt idx="158">
                  <c:v>8.0440761639999998</c:v>
                </c:pt>
                <c:pt idx="159">
                  <c:v>8.4444563180000003</c:v>
                </c:pt>
                <c:pt idx="160">
                  <c:v>8.1745921559999992</c:v>
                </c:pt>
                <c:pt idx="161">
                  <c:v>8.4761332090000003</c:v>
                </c:pt>
                <c:pt idx="162">
                  <c:v>8.1864541840000005</c:v>
                </c:pt>
                <c:pt idx="163">
                  <c:v>7.8629102240000002</c:v>
                </c:pt>
                <c:pt idx="164">
                  <c:v>8.0846346160000007</c:v>
                </c:pt>
                <c:pt idx="165">
                  <c:v>8.0411245860000005</c:v>
                </c:pt>
                <c:pt idx="166">
                  <c:v>8.2953593879999996</c:v>
                </c:pt>
                <c:pt idx="167">
                  <c:v>8.2822361959999995</c:v>
                </c:pt>
                <c:pt idx="168">
                  <c:v>8.0234394170000005</c:v>
                </c:pt>
                <c:pt idx="169">
                  <c:v>7.7681664210000001</c:v>
                </c:pt>
                <c:pt idx="170">
                  <c:v>8.0090225910000008</c:v>
                </c:pt>
                <c:pt idx="171">
                  <c:v>8.1067580029999995</c:v>
                </c:pt>
                <c:pt idx="172">
                  <c:v>7.9292873840000002</c:v>
                </c:pt>
                <c:pt idx="173">
                  <c:v>8.1997929030000005</c:v>
                </c:pt>
                <c:pt idx="174">
                  <c:v>8.4525682169999996</c:v>
                </c:pt>
                <c:pt idx="175">
                  <c:v>8.2434958260000002</c:v>
                </c:pt>
                <c:pt idx="176">
                  <c:v>9.0777081850000005</c:v>
                </c:pt>
                <c:pt idx="177">
                  <c:v>8.5527034789999998</c:v>
                </c:pt>
                <c:pt idx="178">
                  <c:v>7.9401615000000003</c:v>
                </c:pt>
                <c:pt idx="179">
                  <c:v>7.7192841249999997</c:v>
                </c:pt>
                <c:pt idx="180">
                  <c:v>7.861743175</c:v>
                </c:pt>
                <c:pt idx="181">
                  <c:v>8.1701755390000006</c:v>
                </c:pt>
                <c:pt idx="182">
                  <c:v>7.9712276769999999</c:v>
                </c:pt>
                <c:pt idx="183">
                  <c:v>7.9870139629999999</c:v>
                </c:pt>
                <c:pt idx="184">
                  <c:v>8.2963568609999996</c:v>
                </c:pt>
                <c:pt idx="185">
                  <c:v>8.2826678269999991</c:v>
                </c:pt>
                <c:pt idx="186">
                  <c:v>7.3817095339999996</c:v>
                </c:pt>
                <c:pt idx="187">
                  <c:v>7.5399464739999997</c:v>
                </c:pt>
                <c:pt idx="188">
                  <c:v>7.5696492409999996</c:v>
                </c:pt>
                <c:pt idx="189">
                  <c:v>7.4866891239999998</c:v>
                </c:pt>
                <c:pt idx="190">
                  <c:v>7.3193844950000004</c:v>
                </c:pt>
                <c:pt idx="191">
                  <c:v>7.646785081</c:v>
                </c:pt>
                <c:pt idx="192">
                  <c:v>7.8024795119999997</c:v>
                </c:pt>
                <c:pt idx="193">
                  <c:v>7.8451514900000001</c:v>
                </c:pt>
                <c:pt idx="194">
                  <c:v>7.6454106499999996</c:v>
                </c:pt>
                <c:pt idx="195">
                  <c:v>7.326719325</c:v>
                </c:pt>
                <c:pt idx="196">
                  <c:v>7.3815506339999999</c:v>
                </c:pt>
                <c:pt idx="197">
                  <c:v>7.4869343160000001</c:v>
                </c:pt>
                <c:pt idx="198">
                  <c:v>7.6363490130000002</c:v>
                </c:pt>
                <c:pt idx="199">
                  <c:v>7.5662611169999998</c:v>
                </c:pt>
                <c:pt idx="200">
                  <c:v>7.9447628010000004</c:v>
                </c:pt>
                <c:pt idx="201">
                  <c:v>7.4046792359999998</c:v>
                </c:pt>
                <c:pt idx="202">
                  <c:v>7.3288202709999997</c:v>
                </c:pt>
                <c:pt idx="203">
                  <c:v>7.5694961049999998</c:v>
                </c:pt>
                <c:pt idx="204">
                  <c:v>7.6551256260000002</c:v>
                </c:pt>
                <c:pt idx="205">
                  <c:v>7.5996352790000001</c:v>
                </c:pt>
                <c:pt idx="206">
                  <c:v>7.6793604479999997</c:v>
                </c:pt>
                <c:pt idx="207">
                  <c:v>7.4778620550000001</c:v>
                </c:pt>
                <c:pt idx="208">
                  <c:v>7.3872823729999997</c:v>
                </c:pt>
                <c:pt idx="209">
                  <c:v>7.7618816659999998</c:v>
                </c:pt>
                <c:pt idx="210">
                  <c:v>7.6155900860000001</c:v>
                </c:pt>
                <c:pt idx="211">
                  <c:v>7.8780722980000002</c:v>
                </c:pt>
                <c:pt idx="212">
                  <c:v>7.7204592830000003</c:v>
                </c:pt>
                <c:pt idx="213">
                  <c:v>8.4139503340000008</c:v>
                </c:pt>
                <c:pt idx="214">
                  <c:v>8.2011869589999993</c:v>
                </c:pt>
                <c:pt idx="215">
                  <c:v>8.2256448100000004</c:v>
                </c:pt>
                <c:pt idx="216">
                  <c:v>8.6235661300000004</c:v>
                </c:pt>
                <c:pt idx="217">
                  <c:v>8.9321977159999992</c:v>
                </c:pt>
                <c:pt idx="218">
                  <c:v>8.8397890579999991</c:v>
                </c:pt>
                <c:pt idx="219">
                  <c:v>8.2619603569999995</c:v>
                </c:pt>
                <c:pt idx="220">
                  <c:v>8.425283125</c:v>
                </c:pt>
                <c:pt idx="221">
                  <c:v>8.2900443070000005</c:v>
                </c:pt>
                <c:pt idx="222">
                  <c:v>7.9710933940000004</c:v>
                </c:pt>
                <c:pt idx="223">
                  <c:v>7.8576996550000002</c:v>
                </c:pt>
                <c:pt idx="224">
                  <c:v>7.8059018929999997</c:v>
                </c:pt>
                <c:pt idx="225">
                  <c:v>7.7780162739999996</c:v>
                </c:pt>
                <c:pt idx="226">
                  <c:v>7.5617350950000004</c:v>
                </c:pt>
                <c:pt idx="227">
                  <c:v>7.8006401670000001</c:v>
                </c:pt>
                <c:pt idx="228">
                  <c:v>7.9111701979999998</c:v>
                </c:pt>
                <c:pt idx="229">
                  <c:v>7.9517442249999997</c:v>
                </c:pt>
                <c:pt idx="230">
                  <c:v>7.9382573619999999</c:v>
                </c:pt>
                <c:pt idx="231">
                  <c:v>7.5944241699999999</c:v>
                </c:pt>
                <c:pt idx="232">
                  <c:v>7.560966605</c:v>
                </c:pt>
                <c:pt idx="233">
                  <c:v>7.7114518419999998</c:v>
                </c:pt>
                <c:pt idx="234">
                  <c:v>7.7046514049999999</c:v>
                </c:pt>
                <c:pt idx="235">
                  <c:v>7.9660129829999997</c:v>
                </c:pt>
                <c:pt idx="236">
                  <c:v>8.0521849650000004</c:v>
                </c:pt>
                <c:pt idx="237">
                  <c:v>8.3545327040000004</c:v>
                </c:pt>
                <c:pt idx="238">
                  <c:v>8.0676638569999994</c:v>
                </c:pt>
                <c:pt idx="239">
                  <c:v>8.2630369550000005</c:v>
                </c:pt>
                <c:pt idx="240">
                  <c:v>8.0356008899999996</c:v>
                </c:pt>
                <c:pt idx="241">
                  <c:v>7.9781615180000003</c:v>
                </c:pt>
                <c:pt idx="242">
                  <c:v>8.1934014810000004</c:v>
                </c:pt>
                <c:pt idx="243">
                  <c:v>8.2406688330000009</c:v>
                </c:pt>
                <c:pt idx="244">
                  <c:v>8.3841006270000005</c:v>
                </c:pt>
                <c:pt idx="245">
                  <c:v>8.8890344629999998</c:v>
                </c:pt>
                <c:pt idx="246">
                  <c:v>8.6256841659999992</c:v>
                </c:pt>
                <c:pt idx="247">
                  <c:v>8.3652040650000004</c:v>
                </c:pt>
                <c:pt idx="248">
                  <c:v>8.1094950850000007</c:v>
                </c:pt>
                <c:pt idx="249">
                  <c:v>8.8402097049999995</c:v>
                </c:pt>
                <c:pt idx="250">
                  <c:v>8.3174434809999997</c:v>
                </c:pt>
                <c:pt idx="251">
                  <c:v>8.2610140980000004</c:v>
                </c:pt>
                <c:pt idx="252">
                  <c:v>8.5151395240000003</c:v>
                </c:pt>
                <c:pt idx="253">
                  <c:v>8.6846278350000006</c:v>
                </c:pt>
                <c:pt idx="254">
                  <c:v>8.5576437080000005</c:v>
                </c:pt>
                <c:pt idx="255">
                  <c:v>8.6087029449999992</c:v>
                </c:pt>
                <c:pt idx="256">
                  <c:v>8.6675634129999999</c:v>
                </c:pt>
                <c:pt idx="257">
                  <c:v>8.1680730449999999</c:v>
                </c:pt>
                <c:pt idx="258">
                  <c:v>8.4694075449999993</c:v>
                </c:pt>
                <c:pt idx="259">
                  <c:v>8.0137130320000001</c:v>
                </c:pt>
                <c:pt idx="260">
                  <c:v>7.5650476769999999</c:v>
                </c:pt>
                <c:pt idx="261">
                  <c:v>8.0467713179999993</c:v>
                </c:pt>
                <c:pt idx="262">
                  <c:v>7.7124358620000004</c:v>
                </c:pt>
                <c:pt idx="263">
                  <c:v>8.0932093760000008</c:v>
                </c:pt>
                <c:pt idx="264">
                  <c:v>8.8083235349999995</c:v>
                </c:pt>
                <c:pt idx="265">
                  <c:v>9.3696204999999999</c:v>
                </c:pt>
                <c:pt idx="266">
                  <c:v>9.3788740690000001</c:v>
                </c:pt>
                <c:pt idx="267">
                  <c:v>9.4115895330000008</c:v>
                </c:pt>
                <c:pt idx="268">
                  <c:v>9.2890371290000004</c:v>
                </c:pt>
                <c:pt idx="269">
                  <c:v>10.2878995</c:v>
                </c:pt>
                <c:pt idx="270">
                  <c:v>9.9147920040000006</c:v>
                </c:pt>
                <c:pt idx="271">
                  <c:v>11.36407749</c:v>
                </c:pt>
                <c:pt idx="272">
                  <c:v>9.609809297</c:v>
                </c:pt>
                <c:pt idx="273">
                  <c:v>8.1992463969999996</c:v>
                </c:pt>
                <c:pt idx="274">
                  <c:v>9.4278697440000006</c:v>
                </c:pt>
                <c:pt idx="275">
                  <c:v>9.5632292190000001</c:v>
                </c:pt>
                <c:pt idx="276">
                  <c:v>9.0448655250000005</c:v>
                </c:pt>
                <c:pt idx="277">
                  <c:v>8.7137175459999998</c:v>
                </c:pt>
                <c:pt idx="278">
                  <c:v>8.7356641820000007</c:v>
                </c:pt>
                <c:pt idx="279">
                  <c:v>8.9307029240000002</c:v>
                </c:pt>
                <c:pt idx="280">
                  <c:v>8.7378952650000006</c:v>
                </c:pt>
                <c:pt idx="281">
                  <c:v>8.2895362989999999</c:v>
                </c:pt>
                <c:pt idx="282">
                  <c:v>8.4596807399999996</c:v>
                </c:pt>
                <c:pt idx="283">
                  <c:v>8.2379023730000007</c:v>
                </c:pt>
                <c:pt idx="284">
                  <c:v>8.0070529639999997</c:v>
                </c:pt>
                <c:pt idx="285">
                  <c:v>8.2670287089999999</c:v>
                </c:pt>
                <c:pt idx="286">
                  <c:v>8.340449198</c:v>
                </c:pt>
                <c:pt idx="287">
                  <c:v>8.3739121099999991</c:v>
                </c:pt>
                <c:pt idx="288">
                  <c:v>8.6289419019999993</c:v>
                </c:pt>
                <c:pt idx="289">
                  <c:v>8.1837959730000005</c:v>
                </c:pt>
                <c:pt idx="290">
                  <c:v>8.8803665239999994</c:v>
                </c:pt>
                <c:pt idx="291">
                  <c:v>8.3302014139999994</c:v>
                </c:pt>
                <c:pt idx="292">
                  <c:v>8.5169640229999999</c:v>
                </c:pt>
                <c:pt idx="293">
                  <c:v>8.2160907949999995</c:v>
                </c:pt>
                <c:pt idx="294">
                  <c:v>8.1653428330000004</c:v>
                </c:pt>
                <c:pt idx="295">
                  <c:v>7.9465285290000001</c:v>
                </c:pt>
                <c:pt idx="296">
                  <c:v>8.1276199550000001</c:v>
                </c:pt>
                <c:pt idx="297">
                  <c:v>8.4391302810000006</c:v>
                </c:pt>
                <c:pt idx="298">
                  <c:v>8.4478576029999992</c:v>
                </c:pt>
                <c:pt idx="299">
                  <c:v>8.2463101210000005</c:v>
                </c:pt>
                <c:pt idx="300">
                  <c:v>8.0671743060000001</c:v>
                </c:pt>
                <c:pt idx="301">
                  <c:v>8.6156433939999992</c:v>
                </c:pt>
                <c:pt idx="302">
                  <c:v>8.6470461420000007</c:v>
                </c:pt>
                <c:pt idx="303">
                  <c:v>7.6176048510000003</c:v>
                </c:pt>
                <c:pt idx="304">
                  <c:v>7.5876693680000002</c:v>
                </c:pt>
                <c:pt idx="305">
                  <c:v>7.9595731770000002</c:v>
                </c:pt>
                <c:pt idx="306">
                  <c:v>8.2664506160000002</c:v>
                </c:pt>
                <c:pt idx="307">
                  <c:v>8.0278403709999999</c:v>
                </c:pt>
                <c:pt idx="308">
                  <c:v>8.2500153330000003</c:v>
                </c:pt>
                <c:pt idx="309">
                  <c:v>7.9771636560000001</c:v>
                </c:pt>
                <c:pt idx="310">
                  <c:v>8.2076013359999997</c:v>
                </c:pt>
                <c:pt idx="311">
                  <c:v>8.2810266269999993</c:v>
                </c:pt>
                <c:pt idx="312">
                  <c:v>7.8207007989999999</c:v>
                </c:pt>
                <c:pt idx="313">
                  <c:v>8.1211494299999991</c:v>
                </c:pt>
                <c:pt idx="314">
                  <c:v>8.0288993630000007</c:v>
                </c:pt>
                <c:pt idx="315">
                  <c:v>7.8085126880000004</c:v>
                </c:pt>
                <c:pt idx="316">
                  <c:v>7.8826123900000002</c:v>
                </c:pt>
                <c:pt idx="317">
                  <c:v>7.7946530799999998</c:v>
                </c:pt>
                <c:pt idx="318">
                  <c:v>7.8483780259999998</c:v>
                </c:pt>
                <c:pt idx="319">
                  <c:v>8.0062153140000003</c:v>
                </c:pt>
                <c:pt idx="320">
                  <c:v>7.7354314239999997</c:v>
                </c:pt>
                <c:pt idx="321">
                  <c:v>7.920874864</c:v>
                </c:pt>
                <c:pt idx="322">
                  <c:v>8.0593599699999992</c:v>
                </c:pt>
                <c:pt idx="323">
                  <c:v>8.3373294760000007</c:v>
                </c:pt>
                <c:pt idx="324">
                  <c:v>8.0929222850000002</c:v>
                </c:pt>
                <c:pt idx="325">
                  <c:v>8.2885906439999992</c:v>
                </c:pt>
                <c:pt idx="326">
                  <c:v>8.5100094290000001</c:v>
                </c:pt>
                <c:pt idx="327">
                  <c:v>8.2267460420000003</c:v>
                </c:pt>
                <c:pt idx="328">
                  <c:v>7.9736189829999997</c:v>
                </c:pt>
                <c:pt idx="329">
                  <c:v>8.2850087279999993</c:v>
                </c:pt>
                <c:pt idx="330">
                  <c:v>8.4988181360000006</c:v>
                </c:pt>
                <c:pt idx="331">
                  <c:v>7.8928711600000003</c:v>
                </c:pt>
                <c:pt idx="332">
                  <c:v>8.3048772290000006</c:v>
                </c:pt>
                <c:pt idx="333">
                  <c:v>7.4597986760000001</c:v>
                </c:pt>
                <c:pt idx="334">
                  <c:v>8.1070900469999998</c:v>
                </c:pt>
                <c:pt idx="335">
                  <c:v>8.0468129679999993</c:v>
                </c:pt>
                <c:pt idx="336">
                  <c:v>7.8798907949999997</c:v>
                </c:pt>
                <c:pt idx="337">
                  <c:v>7.9335395880000004</c:v>
                </c:pt>
                <c:pt idx="338">
                  <c:v>7.994618644</c:v>
                </c:pt>
                <c:pt idx="339">
                  <c:v>7.9884534949999999</c:v>
                </c:pt>
                <c:pt idx="340">
                  <c:v>7.8068706199999998</c:v>
                </c:pt>
                <c:pt idx="341">
                  <c:v>7.8712221810000003</c:v>
                </c:pt>
                <c:pt idx="342">
                  <c:v>7.7561512119999998</c:v>
                </c:pt>
                <c:pt idx="343">
                  <c:v>7.7553200850000001</c:v>
                </c:pt>
                <c:pt idx="344">
                  <c:v>7.6166559630000004</c:v>
                </c:pt>
                <c:pt idx="345">
                  <c:v>7.9212208229999996</c:v>
                </c:pt>
                <c:pt idx="346">
                  <c:v>7.4894701430000001</c:v>
                </c:pt>
                <c:pt idx="347">
                  <c:v>7.5225534710000002</c:v>
                </c:pt>
                <c:pt idx="348">
                  <c:v>7.5914714879999998</c:v>
                </c:pt>
                <c:pt idx="349">
                  <c:v>7.7182691529999996</c:v>
                </c:pt>
                <c:pt idx="350">
                  <c:v>7.9152521499999997</c:v>
                </c:pt>
                <c:pt idx="351">
                  <c:v>7.7345450939999996</c:v>
                </c:pt>
                <c:pt idx="352">
                  <c:v>8.1316494929999994</c:v>
                </c:pt>
                <c:pt idx="353">
                  <c:v>8.3574320750000002</c:v>
                </c:pt>
                <c:pt idx="354">
                  <c:v>7.9729183990000001</c:v>
                </c:pt>
                <c:pt idx="355">
                  <c:v>8.5672930219999994</c:v>
                </c:pt>
                <c:pt idx="356">
                  <c:v>8.4308206899999991</c:v>
                </c:pt>
                <c:pt idx="357">
                  <c:v>8.2080916039999998</c:v>
                </c:pt>
                <c:pt idx="358">
                  <c:v>8.197701554</c:v>
                </c:pt>
                <c:pt idx="359">
                  <c:v>8.4602581140000002</c:v>
                </c:pt>
                <c:pt idx="360">
                  <c:v>8.6740757019999997</c:v>
                </c:pt>
                <c:pt idx="361">
                  <c:v>8.9235494410000005</c:v>
                </c:pt>
                <c:pt idx="362">
                  <c:v>8.4820032980000004</c:v>
                </c:pt>
                <c:pt idx="363">
                  <c:v>8.5210773270000004</c:v>
                </c:pt>
                <c:pt idx="364">
                  <c:v>8.8172768529999992</c:v>
                </c:pt>
                <c:pt idx="365">
                  <c:v>8.3193428849999993</c:v>
                </c:pt>
                <c:pt idx="366">
                  <c:v>7.5544634630000003</c:v>
                </c:pt>
                <c:pt idx="367">
                  <c:v>7.7712921939999999</c:v>
                </c:pt>
                <c:pt idx="368">
                  <c:v>8.4941359589999994</c:v>
                </c:pt>
                <c:pt idx="369">
                  <c:v>8.136509685</c:v>
                </c:pt>
                <c:pt idx="370">
                  <c:v>7.802970395</c:v>
                </c:pt>
                <c:pt idx="371">
                  <c:v>7.7606366189999996</c:v>
                </c:pt>
                <c:pt idx="372">
                  <c:v>8.828798377</c:v>
                </c:pt>
                <c:pt idx="373">
                  <c:v>8.5192710609999995</c:v>
                </c:pt>
                <c:pt idx="374">
                  <c:v>8.5443549000000001</c:v>
                </c:pt>
                <c:pt idx="375">
                  <c:v>8.8336574490000004</c:v>
                </c:pt>
                <c:pt idx="376">
                  <c:v>8.7837147529999999</c:v>
                </c:pt>
                <c:pt idx="377">
                  <c:v>8.3757260260000006</c:v>
                </c:pt>
                <c:pt idx="378">
                  <c:v>8.4158814740000008</c:v>
                </c:pt>
                <c:pt idx="379">
                  <c:v>8.9602269949999993</c:v>
                </c:pt>
                <c:pt idx="380">
                  <c:v>8.8303875119999997</c:v>
                </c:pt>
                <c:pt idx="381">
                  <c:v>8.4497474359999991</c:v>
                </c:pt>
                <c:pt idx="382">
                  <c:v>8.5556598959999999</c:v>
                </c:pt>
                <c:pt idx="383">
                  <c:v>8.786747128</c:v>
                </c:pt>
                <c:pt idx="384">
                  <c:v>8.4909125220000004</c:v>
                </c:pt>
                <c:pt idx="385">
                  <c:v>8.7831634160000007</c:v>
                </c:pt>
                <c:pt idx="386">
                  <c:v>8.8914121480000006</c:v>
                </c:pt>
                <c:pt idx="387">
                  <c:v>8.3963583639999992</c:v>
                </c:pt>
                <c:pt idx="388">
                  <c:v>8.8525455659999999</c:v>
                </c:pt>
                <c:pt idx="389">
                  <c:v>8.662463249</c:v>
                </c:pt>
                <c:pt idx="390">
                  <c:v>8.5634705429999993</c:v>
                </c:pt>
                <c:pt idx="391">
                  <c:v>8.5388962960000008</c:v>
                </c:pt>
                <c:pt idx="392">
                  <c:v>8.6980241310000004</c:v>
                </c:pt>
                <c:pt idx="393">
                  <c:v>8.569837304</c:v>
                </c:pt>
                <c:pt idx="394">
                  <c:v>8.4615469890000004</c:v>
                </c:pt>
                <c:pt idx="395">
                  <c:v>8.4351786999999998</c:v>
                </c:pt>
                <c:pt idx="396">
                  <c:v>8.781143127</c:v>
                </c:pt>
                <c:pt idx="397">
                  <c:v>8.6734026400000008</c:v>
                </c:pt>
                <c:pt idx="398">
                  <c:v>8.7979914499999996</c:v>
                </c:pt>
                <c:pt idx="399">
                  <c:v>8.8234304209999994</c:v>
                </c:pt>
                <c:pt idx="400">
                  <c:v>8.4614114990000004</c:v>
                </c:pt>
                <c:pt idx="401">
                  <c:v>10.066615609999999</c:v>
                </c:pt>
                <c:pt idx="402">
                  <c:v>9.7941149989999996</c:v>
                </c:pt>
                <c:pt idx="403">
                  <c:v>9.4839698390000002</c:v>
                </c:pt>
                <c:pt idx="404">
                  <c:v>10.943133769999999</c:v>
                </c:pt>
                <c:pt idx="405">
                  <c:v>9.5138371880000001</c:v>
                </c:pt>
                <c:pt idx="406">
                  <c:v>9.4758689880000002</c:v>
                </c:pt>
                <c:pt idx="407">
                  <c:v>8.7812604499999996</c:v>
                </c:pt>
                <c:pt idx="408">
                  <c:v>8.9864924189999993</c:v>
                </c:pt>
                <c:pt idx="409">
                  <c:v>8.8418884070000008</c:v>
                </c:pt>
                <c:pt idx="410">
                  <c:v>8.5023385260000008</c:v>
                </c:pt>
                <c:pt idx="411">
                  <c:v>8.7068207770000008</c:v>
                </c:pt>
                <c:pt idx="412">
                  <c:v>8.6477764869999998</c:v>
                </c:pt>
                <c:pt idx="413">
                  <c:v>8.6536703799999994</c:v>
                </c:pt>
                <c:pt idx="414">
                  <c:v>8.9658452309999994</c:v>
                </c:pt>
                <c:pt idx="415">
                  <c:v>9.0346647959999995</c:v>
                </c:pt>
                <c:pt idx="416">
                  <c:v>9.1198739750000009</c:v>
                </c:pt>
                <c:pt idx="417">
                  <c:v>9.1030918090000004</c:v>
                </c:pt>
                <c:pt idx="418">
                  <c:v>8.5958961820000006</c:v>
                </c:pt>
                <c:pt idx="419">
                  <c:v>9.5952931170000006</c:v>
                </c:pt>
                <c:pt idx="420">
                  <c:v>9.2473301190000008</c:v>
                </c:pt>
                <c:pt idx="421">
                  <c:v>8.460804607</c:v>
                </c:pt>
                <c:pt idx="422">
                  <c:v>8.9128224839999994</c:v>
                </c:pt>
                <c:pt idx="423">
                  <c:v>8.9656869859999997</c:v>
                </c:pt>
                <c:pt idx="424">
                  <c:v>8.6934490269999998</c:v>
                </c:pt>
                <c:pt idx="425">
                  <c:v>8.4375957919999998</c:v>
                </c:pt>
                <c:pt idx="426">
                  <c:v>8.7740195110000005</c:v>
                </c:pt>
                <c:pt idx="427">
                  <c:v>8.5426618770000005</c:v>
                </c:pt>
                <c:pt idx="428">
                  <c:v>8.8631316939999998</c:v>
                </c:pt>
                <c:pt idx="429">
                  <c:v>8.8334953610000007</c:v>
                </c:pt>
                <c:pt idx="430">
                  <c:v>8.8634848030000004</c:v>
                </c:pt>
                <c:pt idx="431">
                  <c:v>8.7106697470000007</c:v>
                </c:pt>
                <c:pt idx="432">
                  <c:v>8.8353956300000007</c:v>
                </c:pt>
                <c:pt idx="433">
                  <c:v>8.2785588239999992</c:v>
                </c:pt>
                <c:pt idx="434">
                  <c:v>7.7631397700000004</c:v>
                </c:pt>
                <c:pt idx="435">
                  <c:v>8.2121192260000004</c:v>
                </c:pt>
                <c:pt idx="436">
                  <c:v>8.9588159960000002</c:v>
                </c:pt>
                <c:pt idx="437">
                  <c:v>9.3381250359999992</c:v>
                </c:pt>
                <c:pt idx="438">
                  <c:v>8.9435261199999996</c:v>
                </c:pt>
                <c:pt idx="439">
                  <c:v>8.6678412799999993</c:v>
                </c:pt>
                <c:pt idx="440">
                  <c:v>8.5627063789999998</c:v>
                </c:pt>
                <c:pt idx="441">
                  <c:v>8.8163689640000005</c:v>
                </c:pt>
                <c:pt idx="442">
                  <c:v>8.6153008300000007</c:v>
                </c:pt>
                <c:pt idx="443">
                  <c:v>8.3504918470000007</c:v>
                </c:pt>
                <c:pt idx="444">
                  <c:v>8.1882528820000005</c:v>
                </c:pt>
                <c:pt idx="445">
                  <c:v>8.5647205740000008</c:v>
                </c:pt>
                <c:pt idx="446">
                  <c:v>8.3628195479999992</c:v>
                </c:pt>
                <c:pt idx="447">
                  <c:v>8.8262201759999996</c:v>
                </c:pt>
                <c:pt idx="448">
                  <c:v>9.6766826810000008</c:v>
                </c:pt>
                <c:pt idx="449">
                  <c:v>8.7555989729999997</c:v>
                </c:pt>
                <c:pt idx="450">
                  <c:v>8.9057608189999993</c:v>
                </c:pt>
                <c:pt idx="451">
                  <c:v>8.8480381720000008</c:v>
                </c:pt>
                <c:pt idx="452">
                  <c:v>8.1365070500000005</c:v>
                </c:pt>
                <c:pt idx="453">
                  <c:v>8.8581380289999991</c:v>
                </c:pt>
                <c:pt idx="454">
                  <c:v>8.9523291060000005</c:v>
                </c:pt>
                <c:pt idx="455">
                  <c:v>8.5234390159999993</c:v>
                </c:pt>
                <c:pt idx="456">
                  <c:v>8.7572363150000001</c:v>
                </c:pt>
                <c:pt idx="457">
                  <c:v>8.7304180290000009</c:v>
                </c:pt>
                <c:pt idx="458">
                  <c:v>8.2792791660000002</c:v>
                </c:pt>
                <c:pt idx="459">
                  <c:v>8.4514537860000001</c:v>
                </c:pt>
                <c:pt idx="460">
                  <c:v>8.1874885689999992</c:v>
                </c:pt>
                <c:pt idx="461">
                  <c:v>9.0108721450000004</c:v>
                </c:pt>
                <c:pt idx="462">
                  <c:v>8.4892397420000005</c:v>
                </c:pt>
                <c:pt idx="463">
                  <c:v>8.9681114090000005</c:v>
                </c:pt>
                <c:pt idx="464">
                  <c:v>8.4437830090000006</c:v>
                </c:pt>
                <c:pt idx="465">
                  <c:v>8.6632167290000002</c:v>
                </c:pt>
                <c:pt idx="466">
                  <c:v>8.2383541400000002</c:v>
                </c:pt>
                <c:pt idx="467">
                  <c:v>8.3814303300000006</c:v>
                </c:pt>
                <c:pt idx="468">
                  <c:v>8.5893751799999993</c:v>
                </c:pt>
                <c:pt idx="469">
                  <c:v>8.4908699920000004</c:v>
                </c:pt>
                <c:pt idx="470">
                  <c:v>8.5362273559999995</c:v>
                </c:pt>
                <c:pt idx="471">
                  <c:v>8.7445337159999994</c:v>
                </c:pt>
                <c:pt idx="472">
                  <c:v>8.2812020840000002</c:v>
                </c:pt>
                <c:pt idx="473">
                  <c:v>8.1817297950000007</c:v>
                </c:pt>
                <c:pt idx="474">
                  <c:v>8.7003719040000007</c:v>
                </c:pt>
                <c:pt idx="475">
                  <c:v>8.5890930979999993</c:v>
                </c:pt>
                <c:pt idx="476">
                  <c:v>8.3301121190000007</c:v>
                </c:pt>
                <c:pt idx="477">
                  <c:v>9.4067749680000006</c:v>
                </c:pt>
                <c:pt idx="478">
                  <c:v>8.632896186</c:v>
                </c:pt>
                <c:pt idx="479">
                  <c:v>8.4467780139999995</c:v>
                </c:pt>
                <c:pt idx="480">
                  <c:v>8.6176809890000001</c:v>
                </c:pt>
                <c:pt idx="481">
                  <c:v>8.8673331579999992</c:v>
                </c:pt>
                <c:pt idx="482">
                  <c:v>8.4504323320000001</c:v>
                </c:pt>
                <c:pt idx="483">
                  <c:v>8.4802065389999992</c:v>
                </c:pt>
                <c:pt idx="484">
                  <c:v>8.3798237479999997</c:v>
                </c:pt>
                <c:pt idx="485">
                  <c:v>8.6480070560000009</c:v>
                </c:pt>
                <c:pt idx="486">
                  <c:v>8.8905309960000007</c:v>
                </c:pt>
                <c:pt idx="487">
                  <c:v>8.9791153389999998</c:v>
                </c:pt>
                <c:pt idx="488">
                  <c:v>8.3574286010000005</c:v>
                </c:pt>
                <c:pt idx="489">
                  <c:v>8.292365642</c:v>
                </c:pt>
                <c:pt idx="490">
                  <c:v>8.469317835</c:v>
                </c:pt>
                <c:pt idx="491">
                  <c:v>8.2748748540000001</c:v>
                </c:pt>
                <c:pt idx="492">
                  <c:v>8.2402963509999996</c:v>
                </c:pt>
                <c:pt idx="493">
                  <c:v>8.3910995150000005</c:v>
                </c:pt>
                <c:pt idx="494">
                  <c:v>8.4352394900000007</c:v>
                </c:pt>
                <c:pt idx="495">
                  <c:v>8.5978967199999996</c:v>
                </c:pt>
                <c:pt idx="496">
                  <c:v>8.4048203969999999</c:v>
                </c:pt>
                <c:pt idx="497">
                  <c:v>8.2024527599999999</c:v>
                </c:pt>
                <c:pt idx="498">
                  <c:v>8.2190466079999993</c:v>
                </c:pt>
                <c:pt idx="499">
                  <c:v>8.0588507499999995</c:v>
                </c:pt>
                <c:pt idx="500">
                  <c:v>7.7510479559999999</c:v>
                </c:pt>
                <c:pt idx="501">
                  <c:v>7.8051421989999996</c:v>
                </c:pt>
                <c:pt idx="502">
                  <c:v>7.9183908860000001</c:v>
                </c:pt>
                <c:pt idx="503">
                  <c:v>7.9210343620000003</c:v>
                </c:pt>
                <c:pt idx="504">
                  <c:v>8.6041137219999992</c:v>
                </c:pt>
                <c:pt idx="505">
                  <c:v>8.5388281530000008</c:v>
                </c:pt>
                <c:pt idx="506">
                  <c:v>8.2250472919999993</c:v>
                </c:pt>
                <c:pt idx="507">
                  <c:v>8.3090058629999994</c:v>
                </c:pt>
                <c:pt idx="508">
                  <c:v>8.4937924119999995</c:v>
                </c:pt>
                <c:pt idx="509">
                  <c:v>8.2397556450000007</c:v>
                </c:pt>
                <c:pt idx="510">
                  <c:v>8.1528686149999992</c:v>
                </c:pt>
                <c:pt idx="511">
                  <c:v>8.6395359329999994</c:v>
                </c:pt>
                <c:pt idx="512">
                  <c:v>8.3496328779999995</c:v>
                </c:pt>
                <c:pt idx="513">
                  <c:v>8.5756734160000008</c:v>
                </c:pt>
                <c:pt idx="514">
                  <c:v>8.3823003200000006</c:v>
                </c:pt>
                <c:pt idx="515">
                  <c:v>8.2691441680000004</c:v>
                </c:pt>
                <c:pt idx="516">
                  <c:v>8.8796034620000004</c:v>
                </c:pt>
                <c:pt idx="517">
                  <c:v>8.4573732830000008</c:v>
                </c:pt>
                <c:pt idx="518">
                  <c:v>8.6280278490000004</c:v>
                </c:pt>
                <c:pt idx="519">
                  <c:v>8.3445994219999999</c:v>
                </c:pt>
                <c:pt idx="520">
                  <c:v>8.3586114550000001</c:v>
                </c:pt>
                <c:pt idx="521">
                  <c:v>9.1304624099999998</c:v>
                </c:pt>
                <c:pt idx="522">
                  <c:v>9.0541531909999993</c:v>
                </c:pt>
                <c:pt idx="523">
                  <c:v>9.0183538510000005</c:v>
                </c:pt>
                <c:pt idx="524">
                  <c:v>8.9363701100000004</c:v>
                </c:pt>
                <c:pt idx="525">
                  <c:v>7.8183868820000004</c:v>
                </c:pt>
                <c:pt idx="526">
                  <c:v>8.5260310950000004</c:v>
                </c:pt>
                <c:pt idx="527">
                  <c:v>7.746354846</c:v>
                </c:pt>
                <c:pt idx="528">
                  <c:v>7.5189358430000004</c:v>
                </c:pt>
                <c:pt idx="529">
                  <c:v>7.7051889180000002</c:v>
                </c:pt>
                <c:pt idx="530">
                  <c:v>7.7664277970000004</c:v>
                </c:pt>
                <c:pt idx="531">
                  <c:v>7.7216297430000003</c:v>
                </c:pt>
                <c:pt idx="532">
                  <c:v>7.911323372</c:v>
                </c:pt>
                <c:pt idx="533">
                  <c:v>8.4403782960000004</c:v>
                </c:pt>
                <c:pt idx="534">
                  <c:v>8.0603061660000002</c:v>
                </c:pt>
                <c:pt idx="535">
                  <c:v>8.4461139359999997</c:v>
                </c:pt>
                <c:pt idx="536">
                  <c:v>8.6533993020000004</c:v>
                </c:pt>
                <c:pt idx="537">
                  <c:v>8.1571980320000002</c:v>
                </c:pt>
                <c:pt idx="538">
                  <c:v>7.5972317299999998</c:v>
                </c:pt>
                <c:pt idx="539">
                  <c:v>7.8187182159999997</c:v>
                </c:pt>
                <c:pt idx="540">
                  <c:v>8.0624213900000008</c:v>
                </c:pt>
                <c:pt idx="541">
                  <c:v>8.1240507510000004</c:v>
                </c:pt>
                <c:pt idx="542">
                  <c:v>8.1188018690000003</c:v>
                </c:pt>
                <c:pt idx="543">
                  <c:v>8.1470947470000006</c:v>
                </c:pt>
                <c:pt idx="544">
                  <c:v>8.0808562580000007</c:v>
                </c:pt>
                <c:pt idx="545">
                  <c:v>7.8497216639999996</c:v>
                </c:pt>
                <c:pt idx="546">
                  <c:v>8.2310460479999996</c:v>
                </c:pt>
                <c:pt idx="547">
                  <c:v>8.9938233319999998</c:v>
                </c:pt>
                <c:pt idx="548">
                  <c:v>9.5624813999999994</c:v>
                </c:pt>
                <c:pt idx="549">
                  <c:v>8.8176692919999997</c:v>
                </c:pt>
                <c:pt idx="550">
                  <c:v>8.9486487760000006</c:v>
                </c:pt>
                <c:pt idx="551">
                  <c:v>8.3317713649999998</c:v>
                </c:pt>
                <c:pt idx="552">
                  <c:v>8.4147391349999996</c:v>
                </c:pt>
                <c:pt idx="553">
                  <c:v>9.1460927269999992</c:v>
                </c:pt>
                <c:pt idx="554">
                  <c:v>8.8105421869999994</c:v>
                </c:pt>
                <c:pt idx="555">
                  <c:v>9.156750164</c:v>
                </c:pt>
                <c:pt idx="556">
                  <c:v>8.5771379640000003</c:v>
                </c:pt>
                <c:pt idx="557">
                  <c:v>8.9050076950000001</c:v>
                </c:pt>
                <c:pt idx="558">
                  <c:v>8.801961876</c:v>
                </c:pt>
                <c:pt idx="559">
                  <c:v>8.8884580040000003</c:v>
                </c:pt>
                <c:pt idx="560">
                  <c:v>8.8490324149999999</c:v>
                </c:pt>
                <c:pt idx="561">
                  <c:v>8.2849655339999995</c:v>
                </c:pt>
                <c:pt idx="562">
                  <c:v>8.4650047809999993</c:v>
                </c:pt>
                <c:pt idx="563">
                  <c:v>8.6306043629999998</c:v>
                </c:pt>
                <c:pt idx="564">
                  <c:v>8.7533856799999992</c:v>
                </c:pt>
                <c:pt idx="565">
                  <c:v>8.7500605109999992</c:v>
                </c:pt>
                <c:pt idx="566">
                  <c:v>8.2575315069999995</c:v>
                </c:pt>
                <c:pt idx="567">
                  <c:v>9.0960746760000006</c:v>
                </c:pt>
                <c:pt idx="568">
                  <c:v>9.1190853329999992</c:v>
                </c:pt>
                <c:pt idx="569">
                  <c:v>8.6317911489999997</c:v>
                </c:pt>
                <c:pt idx="570">
                  <c:v>8.9245049660000006</c:v>
                </c:pt>
                <c:pt idx="571">
                  <c:v>9.1405389120000002</c:v>
                </c:pt>
                <c:pt idx="572">
                  <c:v>9.1552060379999993</c:v>
                </c:pt>
                <c:pt idx="573">
                  <c:v>8.3756576979999995</c:v>
                </c:pt>
                <c:pt idx="574">
                  <c:v>8.4858228570000005</c:v>
                </c:pt>
                <c:pt idx="575">
                  <c:v>8.5040287360000004</c:v>
                </c:pt>
                <c:pt idx="576">
                  <c:v>9.1534260550000006</c:v>
                </c:pt>
                <c:pt idx="577">
                  <c:v>8.5168224460000008</c:v>
                </c:pt>
                <c:pt idx="578">
                  <c:v>8.7824455100000005</c:v>
                </c:pt>
                <c:pt idx="579">
                  <c:v>9.3029434809999998</c:v>
                </c:pt>
                <c:pt idx="580">
                  <c:v>9.4092362749999996</c:v>
                </c:pt>
                <c:pt idx="581">
                  <c:v>8.5442195779999999</c:v>
                </c:pt>
                <c:pt idx="582">
                  <c:v>8.6570615800000006</c:v>
                </c:pt>
                <c:pt idx="583">
                  <c:v>8.6181127810000007</c:v>
                </c:pt>
                <c:pt idx="584">
                  <c:v>9.0046901029999997</c:v>
                </c:pt>
                <c:pt idx="585">
                  <c:v>8.7322176389999999</c:v>
                </c:pt>
                <c:pt idx="586">
                  <c:v>9.3160217670000005</c:v>
                </c:pt>
                <c:pt idx="587">
                  <c:v>8.4301544960000001</c:v>
                </c:pt>
                <c:pt idx="588">
                  <c:v>8.3085422779999991</c:v>
                </c:pt>
                <c:pt idx="589">
                  <c:v>8.2376778359999996</c:v>
                </c:pt>
                <c:pt idx="590">
                  <c:v>8.8741876659999992</c:v>
                </c:pt>
                <c:pt idx="591">
                  <c:v>8.4101269670000001</c:v>
                </c:pt>
                <c:pt idx="592">
                  <c:v>8.9236798610000001</c:v>
                </c:pt>
                <c:pt idx="593">
                  <c:v>8.9545712850000001</c:v>
                </c:pt>
                <c:pt idx="594">
                  <c:v>9.1383378040000007</c:v>
                </c:pt>
                <c:pt idx="595">
                  <c:v>8.160441509</c:v>
                </c:pt>
                <c:pt idx="596">
                  <c:v>7.9539380829999997</c:v>
                </c:pt>
                <c:pt idx="597">
                  <c:v>8.2123739130000004</c:v>
                </c:pt>
                <c:pt idx="598">
                  <c:v>8.0014207870000007</c:v>
                </c:pt>
                <c:pt idx="599">
                  <c:v>8.3723810269999994</c:v>
                </c:pt>
                <c:pt idx="600">
                  <c:v>8.0392888970000005</c:v>
                </c:pt>
                <c:pt idx="601">
                  <c:v>8.1636408970000005</c:v>
                </c:pt>
                <c:pt idx="602">
                  <c:v>8.2063760309999996</c:v>
                </c:pt>
                <c:pt idx="603">
                  <c:v>8.333007963</c:v>
                </c:pt>
                <c:pt idx="604">
                  <c:v>8.1880325349999996</c:v>
                </c:pt>
                <c:pt idx="605">
                  <c:v>8.1041303379999992</c:v>
                </c:pt>
                <c:pt idx="606">
                  <c:v>8.2159513020000006</c:v>
                </c:pt>
                <c:pt idx="607">
                  <c:v>7.9780881859999999</c:v>
                </c:pt>
                <c:pt idx="608">
                  <c:v>8.3659254199999999</c:v>
                </c:pt>
                <c:pt idx="609">
                  <c:v>8.1221744739999995</c:v>
                </c:pt>
                <c:pt idx="610">
                  <c:v>8.0603250030000009</c:v>
                </c:pt>
                <c:pt idx="611">
                  <c:v>8.228023018</c:v>
                </c:pt>
                <c:pt idx="612">
                  <c:v>8.2501484959999996</c:v>
                </c:pt>
                <c:pt idx="613">
                  <c:v>8.2454800410000004</c:v>
                </c:pt>
                <c:pt idx="614">
                  <c:v>8.5063882989999993</c:v>
                </c:pt>
                <c:pt idx="615">
                  <c:v>8.6732873500000007</c:v>
                </c:pt>
                <c:pt idx="616">
                  <c:v>8.4691865229999994</c:v>
                </c:pt>
                <c:pt idx="617">
                  <c:v>8.1604589930000007</c:v>
                </c:pt>
                <c:pt idx="618">
                  <c:v>8.7741696830000002</c:v>
                </c:pt>
                <c:pt idx="619">
                  <c:v>8.3334944659999994</c:v>
                </c:pt>
                <c:pt idx="620">
                  <c:v>8.6230604599999996</c:v>
                </c:pt>
                <c:pt idx="621">
                  <c:v>8.3084675780000001</c:v>
                </c:pt>
                <c:pt idx="622">
                  <c:v>8.2876474519999999</c:v>
                </c:pt>
                <c:pt idx="623">
                  <c:v>8.6291781019999991</c:v>
                </c:pt>
                <c:pt idx="624">
                  <c:v>8.4090593869999992</c:v>
                </c:pt>
                <c:pt idx="625">
                  <c:v>8.5822667970000008</c:v>
                </c:pt>
                <c:pt idx="626">
                  <c:v>8.8506237149999993</c:v>
                </c:pt>
                <c:pt idx="627">
                  <c:v>8.9273307010000007</c:v>
                </c:pt>
                <c:pt idx="628">
                  <c:v>8.7208540810000006</c:v>
                </c:pt>
                <c:pt idx="629">
                  <c:v>8.6218565090000006</c:v>
                </c:pt>
                <c:pt idx="630">
                  <c:v>8.8677414159999994</c:v>
                </c:pt>
                <c:pt idx="631">
                  <c:v>8.4411974700000005</c:v>
                </c:pt>
                <c:pt idx="632">
                  <c:v>8.8580202759999995</c:v>
                </c:pt>
                <c:pt idx="633">
                  <c:v>8.8844482760000005</c:v>
                </c:pt>
                <c:pt idx="634">
                  <c:v>8.8362379050000008</c:v>
                </c:pt>
                <c:pt idx="635">
                  <c:v>8.8867607710000005</c:v>
                </c:pt>
                <c:pt idx="636">
                  <c:v>8.5570159740000005</c:v>
                </c:pt>
                <c:pt idx="637">
                  <c:v>8.7502691870000007</c:v>
                </c:pt>
                <c:pt idx="638">
                  <c:v>8.9462146350000005</c:v>
                </c:pt>
                <c:pt idx="639">
                  <c:v>8.7622026300000009</c:v>
                </c:pt>
                <c:pt idx="640">
                  <c:v>8.746093857</c:v>
                </c:pt>
                <c:pt idx="641">
                  <c:v>8.5622316460000008</c:v>
                </c:pt>
                <c:pt idx="642">
                  <c:v>8.2695185490000007</c:v>
                </c:pt>
                <c:pt idx="643">
                  <c:v>8.2836313029999999</c:v>
                </c:pt>
                <c:pt idx="644">
                  <c:v>8.3360613949999998</c:v>
                </c:pt>
                <c:pt idx="645">
                  <c:v>8.3545431669999992</c:v>
                </c:pt>
                <c:pt idx="646">
                  <c:v>8.2890003149999991</c:v>
                </c:pt>
                <c:pt idx="647">
                  <c:v>8.2653144649999994</c:v>
                </c:pt>
                <c:pt idx="648">
                  <c:v>8.6236306880000004</c:v>
                </c:pt>
                <c:pt idx="649">
                  <c:v>8.226956414</c:v>
                </c:pt>
                <c:pt idx="650">
                  <c:v>7.9903686560000002</c:v>
                </c:pt>
                <c:pt idx="651">
                  <c:v>8.595947958</c:v>
                </c:pt>
                <c:pt idx="652">
                  <c:v>8.3808895490000008</c:v>
                </c:pt>
                <c:pt idx="653">
                  <c:v>8.3606181090000007</c:v>
                </c:pt>
                <c:pt idx="654">
                  <c:v>8.5570342240000006</c:v>
                </c:pt>
                <c:pt idx="655">
                  <c:v>8.4468158409999994</c:v>
                </c:pt>
                <c:pt idx="656">
                  <c:v>8.4600597900000007</c:v>
                </c:pt>
                <c:pt idx="657">
                  <c:v>8.2904337479999999</c:v>
                </c:pt>
                <c:pt idx="658">
                  <c:v>8.4235008120000003</c:v>
                </c:pt>
                <c:pt idx="659">
                  <c:v>8.5533460970000004</c:v>
                </c:pt>
                <c:pt idx="660">
                  <c:v>8.5236054540000001</c:v>
                </c:pt>
                <c:pt idx="661">
                  <c:v>8.5253208530000002</c:v>
                </c:pt>
                <c:pt idx="662">
                  <c:v>8.6013759029999992</c:v>
                </c:pt>
                <c:pt idx="663">
                  <c:v>8.7979552440000006</c:v>
                </c:pt>
                <c:pt idx="664">
                  <c:v>8.5719058629999996</c:v>
                </c:pt>
                <c:pt idx="665">
                  <c:v>8.6849599309999999</c:v>
                </c:pt>
                <c:pt idx="666">
                  <c:v>8.5015915960000008</c:v>
                </c:pt>
                <c:pt idx="667">
                  <c:v>8.7666331680000003</c:v>
                </c:pt>
                <c:pt idx="668">
                  <c:v>8.4559376050000008</c:v>
                </c:pt>
                <c:pt idx="669">
                  <c:v>8.5784489740000005</c:v>
                </c:pt>
                <c:pt idx="670">
                  <c:v>8.823628373</c:v>
                </c:pt>
                <c:pt idx="671">
                  <c:v>8.3800128960000002</c:v>
                </c:pt>
                <c:pt idx="672">
                  <c:v>9.0444670039999995</c:v>
                </c:pt>
                <c:pt idx="673">
                  <c:v>9.2430886179999998</c:v>
                </c:pt>
                <c:pt idx="674">
                  <c:v>9.1170600509999993</c:v>
                </c:pt>
                <c:pt idx="675">
                  <c:v>9.0398549999999993</c:v>
                </c:pt>
                <c:pt idx="676">
                  <c:v>8.9028802660000004</c:v>
                </c:pt>
                <c:pt idx="677">
                  <c:v>8.6190827670000001</c:v>
                </c:pt>
                <c:pt idx="678">
                  <c:v>8.7669898140000004</c:v>
                </c:pt>
                <c:pt idx="679">
                  <c:v>9.4003334810000005</c:v>
                </c:pt>
                <c:pt idx="680">
                  <c:v>9.7399743260000005</c:v>
                </c:pt>
                <c:pt idx="681">
                  <c:v>9.1623492169999992</c:v>
                </c:pt>
                <c:pt idx="682">
                  <c:v>8.7438671200000009</c:v>
                </c:pt>
                <c:pt idx="683">
                  <c:v>8.6932346079999991</c:v>
                </c:pt>
                <c:pt idx="684">
                  <c:v>8.4993152670000001</c:v>
                </c:pt>
                <c:pt idx="685">
                  <c:v>8.4329075000000007</c:v>
                </c:pt>
                <c:pt idx="686">
                  <c:v>8.9258921559999997</c:v>
                </c:pt>
                <c:pt idx="687">
                  <c:v>8.8952916949999992</c:v>
                </c:pt>
                <c:pt idx="688">
                  <c:v>8.5262367539999993</c:v>
                </c:pt>
                <c:pt idx="689">
                  <c:v>8.6532132320000006</c:v>
                </c:pt>
                <c:pt idx="690">
                  <c:v>8.5230201779999994</c:v>
                </c:pt>
                <c:pt idx="691">
                  <c:v>8.2016130310000008</c:v>
                </c:pt>
                <c:pt idx="692">
                  <c:v>8.4038888150000002</c:v>
                </c:pt>
                <c:pt idx="693">
                  <c:v>8.621248113</c:v>
                </c:pt>
                <c:pt idx="694">
                  <c:v>8.3564651039999998</c:v>
                </c:pt>
                <c:pt idx="695">
                  <c:v>8.2835826860000008</c:v>
                </c:pt>
                <c:pt idx="696">
                  <c:v>8.3086223550000007</c:v>
                </c:pt>
                <c:pt idx="697">
                  <c:v>8.6233801519999993</c:v>
                </c:pt>
                <c:pt idx="698">
                  <c:v>8.0088623410000004</c:v>
                </c:pt>
                <c:pt idx="699">
                  <c:v>8.0593453749999995</c:v>
                </c:pt>
                <c:pt idx="700">
                  <c:v>7.7683058410000001</c:v>
                </c:pt>
                <c:pt idx="701">
                  <c:v>8.3379274320000007</c:v>
                </c:pt>
                <c:pt idx="702">
                  <c:v>8.6096699700000006</c:v>
                </c:pt>
                <c:pt idx="703">
                  <c:v>8.9526594859999999</c:v>
                </c:pt>
                <c:pt idx="704">
                  <c:v>8.327062024</c:v>
                </c:pt>
                <c:pt idx="705">
                  <c:v>8.7676925719999996</c:v>
                </c:pt>
                <c:pt idx="706">
                  <c:v>8.4486579610000003</c:v>
                </c:pt>
                <c:pt idx="707">
                  <c:v>8.3530370650000005</c:v>
                </c:pt>
                <c:pt idx="708">
                  <c:v>8.5162131179999996</c:v>
                </c:pt>
                <c:pt idx="709">
                  <c:v>8.4462546710000002</c:v>
                </c:pt>
                <c:pt idx="710">
                  <c:v>8.3494306290000004</c:v>
                </c:pt>
                <c:pt idx="711">
                  <c:v>8.4821935160000006</c:v>
                </c:pt>
                <c:pt idx="712">
                  <c:v>8.6300938899999995</c:v>
                </c:pt>
                <c:pt idx="713">
                  <c:v>8.3801114329999997</c:v>
                </c:pt>
                <c:pt idx="714">
                  <c:v>8.3146008350000002</c:v>
                </c:pt>
                <c:pt idx="715">
                  <c:v>7.5608559230000001</c:v>
                </c:pt>
                <c:pt idx="716">
                  <c:v>7.8294655239999997</c:v>
                </c:pt>
                <c:pt idx="717">
                  <c:v>7.9580849650000003</c:v>
                </c:pt>
                <c:pt idx="718">
                  <c:v>8.1117457420000001</c:v>
                </c:pt>
                <c:pt idx="719">
                  <c:v>8.1446954189999996</c:v>
                </c:pt>
                <c:pt idx="720">
                  <c:v>7.9546148600000004</c:v>
                </c:pt>
                <c:pt idx="721">
                  <c:v>7.8420101180000001</c:v>
                </c:pt>
                <c:pt idx="722">
                  <c:v>7.7450893159999996</c:v>
                </c:pt>
                <c:pt idx="723">
                  <c:v>7.4127530679999998</c:v>
                </c:pt>
                <c:pt idx="724">
                  <c:v>7.6990910550000002</c:v>
                </c:pt>
                <c:pt idx="725">
                  <c:v>7.6070239989999999</c:v>
                </c:pt>
                <c:pt idx="726">
                  <c:v>7.6822774889999996</c:v>
                </c:pt>
                <c:pt idx="727">
                  <c:v>7.7783251570000003</c:v>
                </c:pt>
                <c:pt idx="728">
                  <c:v>7.8182592680000003</c:v>
                </c:pt>
                <c:pt idx="729">
                  <c:v>7.7249459930000004</c:v>
                </c:pt>
                <c:pt idx="730">
                  <c:v>7.6591251509999996</c:v>
                </c:pt>
                <c:pt idx="731">
                  <c:v>7.4891865119999999</c:v>
                </c:pt>
                <c:pt idx="732">
                  <c:v>7.8285927380000002</c:v>
                </c:pt>
                <c:pt idx="733">
                  <c:v>7.7226612039999996</c:v>
                </c:pt>
                <c:pt idx="734">
                  <c:v>7.6506247580000002</c:v>
                </c:pt>
                <c:pt idx="735">
                  <c:v>7.800605869</c:v>
                </c:pt>
                <c:pt idx="736">
                  <c:v>7.7088040189999996</c:v>
                </c:pt>
                <c:pt idx="737">
                  <c:v>7.6721505639999998</c:v>
                </c:pt>
                <c:pt idx="738">
                  <c:v>7.4119800759999999</c:v>
                </c:pt>
                <c:pt idx="739">
                  <c:v>7.2007661699999996</c:v>
                </c:pt>
                <c:pt idx="740">
                  <c:v>7.6828628859999997</c:v>
                </c:pt>
                <c:pt idx="741">
                  <c:v>7.4838745360000001</c:v>
                </c:pt>
                <c:pt idx="742">
                  <c:v>7.5239498339999997</c:v>
                </c:pt>
                <c:pt idx="743">
                  <c:v>7.9412736940000004</c:v>
                </c:pt>
                <c:pt idx="744">
                  <c:v>7.487275254</c:v>
                </c:pt>
                <c:pt idx="745">
                  <c:v>7.7799594949999999</c:v>
                </c:pt>
                <c:pt idx="746">
                  <c:v>7.7207263910000004</c:v>
                </c:pt>
                <c:pt idx="747">
                  <c:v>7.4709525499999998</c:v>
                </c:pt>
                <c:pt idx="748">
                  <c:v>7.6628448850000002</c:v>
                </c:pt>
                <c:pt idx="749">
                  <c:v>7.6144659959999998</c:v>
                </c:pt>
                <c:pt idx="750">
                  <c:v>7.593759243</c:v>
                </c:pt>
                <c:pt idx="751">
                  <c:v>7.5968317580000004</c:v>
                </c:pt>
                <c:pt idx="752">
                  <c:v>7.6481593610000003</c:v>
                </c:pt>
                <c:pt idx="753">
                  <c:v>7.6873983160000003</c:v>
                </c:pt>
                <c:pt idx="754">
                  <c:v>7.696090259</c:v>
                </c:pt>
                <c:pt idx="755">
                  <c:v>7.78958263</c:v>
                </c:pt>
                <c:pt idx="756">
                  <c:v>7.6181446199999998</c:v>
                </c:pt>
                <c:pt idx="757">
                  <c:v>7.762647673</c:v>
                </c:pt>
                <c:pt idx="758">
                  <c:v>7.7390567570000002</c:v>
                </c:pt>
                <c:pt idx="759">
                  <c:v>7.782949812</c:v>
                </c:pt>
                <c:pt idx="760">
                  <c:v>7.7904116950000004</c:v>
                </c:pt>
                <c:pt idx="761">
                  <c:v>7.5616287</c:v>
                </c:pt>
                <c:pt idx="762">
                  <c:v>7.7654019229999998</c:v>
                </c:pt>
                <c:pt idx="763">
                  <c:v>8.0982686990000001</c:v>
                </c:pt>
                <c:pt idx="764">
                  <c:v>8.100009837</c:v>
                </c:pt>
                <c:pt idx="765">
                  <c:v>8.0457536780000005</c:v>
                </c:pt>
                <c:pt idx="766">
                  <c:v>8.3706940700000008</c:v>
                </c:pt>
                <c:pt idx="767">
                  <c:v>8.056337418</c:v>
                </c:pt>
                <c:pt idx="768">
                  <c:v>8.2842364100000001</c:v>
                </c:pt>
                <c:pt idx="769">
                  <c:v>8.0977115610000006</c:v>
                </c:pt>
                <c:pt idx="770">
                  <c:v>8.1945901859999992</c:v>
                </c:pt>
                <c:pt idx="771">
                  <c:v>7.8669052229999998</c:v>
                </c:pt>
                <c:pt idx="772">
                  <c:v>7.9013698740000002</c:v>
                </c:pt>
                <c:pt idx="773">
                  <c:v>7.9994663900000003</c:v>
                </c:pt>
                <c:pt idx="774">
                  <c:v>7.9900931689999997</c:v>
                </c:pt>
                <c:pt idx="775">
                  <c:v>7.7693355999999998</c:v>
                </c:pt>
                <c:pt idx="776">
                  <c:v>8.1240730330000002</c:v>
                </c:pt>
                <c:pt idx="777">
                  <c:v>8.1018617200000005</c:v>
                </c:pt>
                <c:pt idx="778">
                  <c:v>8.1042101889999998</c:v>
                </c:pt>
                <c:pt idx="779">
                  <c:v>7.9888032019999997</c:v>
                </c:pt>
                <c:pt idx="780">
                  <c:v>7.8465645630000003</c:v>
                </c:pt>
                <c:pt idx="781">
                  <c:v>8.1413107290000006</c:v>
                </c:pt>
                <c:pt idx="782">
                  <c:v>7.6913269680000003</c:v>
                </c:pt>
                <c:pt idx="783">
                  <c:v>7.9784024670000004</c:v>
                </c:pt>
                <c:pt idx="784">
                  <c:v>7.8580090739999999</c:v>
                </c:pt>
                <c:pt idx="785">
                  <c:v>7.8273338680000002</c:v>
                </c:pt>
                <c:pt idx="786">
                  <c:v>8.0521714860000007</c:v>
                </c:pt>
                <c:pt idx="787">
                  <c:v>7.9995960029999997</c:v>
                </c:pt>
                <c:pt idx="788">
                  <c:v>7.8570500839999999</c:v>
                </c:pt>
                <c:pt idx="789">
                  <c:v>8.1633888779999992</c:v>
                </c:pt>
                <c:pt idx="790">
                  <c:v>7.8403569859999998</c:v>
                </c:pt>
                <c:pt idx="791">
                  <c:v>7.9885995230000004</c:v>
                </c:pt>
                <c:pt idx="792">
                  <c:v>7.7380182499999997</c:v>
                </c:pt>
                <c:pt idx="793">
                  <c:v>7.9047385050000001</c:v>
                </c:pt>
                <c:pt idx="794">
                  <c:v>8.0936466580000008</c:v>
                </c:pt>
                <c:pt idx="795">
                  <c:v>8.0208639789999996</c:v>
                </c:pt>
                <c:pt idx="796">
                  <c:v>7.9098456910000001</c:v>
                </c:pt>
                <c:pt idx="797">
                  <c:v>7.9980630350000004</c:v>
                </c:pt>
                <c:pt idx="798">
                  <c:v>7.918757651</c:v>
                </c:pt>
                <c:pt idx="799">
                  <c:v>7.8185592509999999</c:v>
                </c:pt>
                <c:pt idx="800">
                  <c:v>7.8568978219999996</c:v>
                </c:pt>
                <c:pt idx="801">
                  <c:v>7.9329422850000002</c:v>
                </c:pt>
                <c:pt idx="802">
                  <c:v>7.9767098379999997</c:v>
                </c:pt>
                <c:pt idx="803">
                  <c:v>8.1372469219999992</c:v>
                </c:pt>
                <c:pt idx="804">
                  <c:v>8.0486585159999997</c:v>
                </c:pt>
                <c:pt idx="805">
                  <c:v>8.2638441280000006</c:v>
                </c:pt>
                <c:pt idx="806">
                  <c:v>8.2802275210000005</c:v>
                </c:pt>
                <c:pt idx="807">
                  <c:v>7.9479128269999997</c:v>
                </c:pt>
                <c:pt idx="808">
                  <c:v>7.8271015479999999</c:v>
                </c:pt>
                <c:pt idx="809">
                  <c:v>8.1815504370000003</c:v>
                </c:pt>
                <c:pt idx="810">
                  <c:v>7.7865386150000004</c:v>
                </c:pt>
                <c:pt idx="811">
                  <c:v>8.0943497359999999</c:v>
                </c:pt>
                <c:pt idx="812">
                  <c:v>8.148262592</c:v>
                </c:pt>
                <c:pt idx="813">
                  <c:v>7.9157272890000003</c:v>
                </c:pt>
                <c:pt idx="814">
                  <c:v>8.2173372370000006</c:v>
                </c:pt>
                <c:pt idx="815">
                  <c:v>7.8705136299999996</c:v>
                </c:pt>
                <c:pt idx="816">
                  <c:v>7.9095672969999997</c:v>
                </c:pt>
                <c:pt idx="817">
                  <c:v>7.9606236060000004</c:v>
                </c:pt>
                <c:pt idx="818">
                  <c:v>7.9079783089999998</c:v>
                </c:pt>
                <c:pt idx="819">
                  <c:v>7.9449674769999996</c:v>
                </c:pt>
                <c:pt idx="820">
                  <c:v>8.0877808820000006</c:v>
                </c:pt>
                <c:pt idx="821">
                  <c:v>8.1891894149999995</c:v>
                </c:pt>
                <c:pt idx="822">
                  <c:v>8.0072785129999993</c:v>
                </c:pt>
                <c:pt idx="823">
                  <c:v>8.6829737930000004</c:v>
                </c:pt>
                <c:pt idx="824">
                  <c:v>8.2775970050000005</c:v>
                </c:pt>
                <c:pt idx="825">
                  <c:v>7.9526637310000003</c:v>
                </c:pt>
                <c:pt idx="826">
                  <c:v>8.2593629390000007</c:v>
                </c:pt>
                <c:pt idx="827">
                  <c:v>8.54159033</c:v>
                </c:pt>
                <c:pt idx="828">
                  <c:v>7.8109070540000003</c:v>
                </c:pt>
                <c:pt idx="829">
                  <c:v>8.2712838269999995</c:v>
                </c:pt>
                <c:pt idx="830">
                  <c:v>8.3241100719999999</c:v>
                </c:pt>
                <c:pt idx="831">
                  <c:v>8.9382363280000003</c:v>
                </c:pt>
                <c:pt idx="832">
                  <c:v>8.4134478559999994</c:v>
                </c:pt>
                <c:pt idx="833">
                  <c:v>8.2282351570000003</c:v>
                </c:pt>
                <c:pt idx="834">
                  <c:v>9.0656948960000001</c:v>
                </c:pt>
                <c:pt idx="835">
                  <c:v>8.3032548930000001</c:v>
                </c:pt>
                <c:pt idx="836">
                  <c:v>8.384394661</c:v>
                </c:pt>
                <c:pt idx="837">
                  <c:v>8.3522323200000006</c:v>
                </c:pt>
                <c:pt idx="838">
                  <c:v>8.5407750989999993</c:v>
                </c:pt>
                <c:pt idx="839">
                  <c:v>8.5219325129999994</c:v>
                </c:pt>
                <c:pt idx="840">
                  <c:v>8.3258797470000001</c:v>
                </c:pt>
                <c:pt idx="841">
                  <c:v>8.3865496010000005</c:v>
                </c:pt>
                <c:pt idx="842">
                  <c:v>8.6286602860000006</c:v>
                </c:pt>
                <c:pt idx="843">
                  <c:v>8.1542620560000003</c:v>
                </c:pt>
                <c:pt idx="844">
                  <c:v>8.2049529799999998</c:v>
                </c:pt>
                <c:pt idx="845">
                  <c:v>8.1705663600000005</c:v>
                </c:pt>
                <c:pt idx="846">
                  <c:v>8.2499261960000005</c:v>
                </c:pt>
                <c:pt idx="847">
                  <c:v>8.5267135799999991</c:v>
                </c:pt>
                <c:pt idx="848">
                  <c:v>8.2797568819999992</c:v>
                </c:pt>
                <c:pt idx="849">
                  <c:v>8.3706876979999993</c:v>
                </c:pt>
                <c:pt idx="850">
                  <c:v>8.5945760179999997</c:v>
                </c:pt>
                <c:pt idx="851">
                  <c:v>8.3355446119999996</c:v>
                </c:pt>
                <c:pt idx="852">
                  <c:v>8.2318857080000001</c:v>
                </c:pt>
                <c:pt idx="853">
                  <c:v>8.2755980269999991</c:v>
                </c:pt>
                <c:pt idx="854">
                  <c:v>8.3007856380000007</c:v>
                </c:pt>
                <c:pt idx="855">
                  <c:v>8.4773838739999992</c:v>
                </c:pt>
                <c:pt idx="856">
                  <c:v>8.2838047019999994</c:v>
                </c:pt>
                <c:pt idx="857">
                  <c:v>8.3389941010000008</c:v>
                </c:pt>
                <c:pt idx="858">
                  <c:v>7.9669882129999996</c:v>
                </c:pt>
                <c:pt idx="859">
                  <c:v>8.3435558719999996</c:v>
                </c:pt>
                <c:pt idx="860">
                  <c:v>8.5056542579999999</c:v>
                </c:pt>
                <c:pt idx="861">
                  <c:v>8.9278155049999999</c:v>
                </c:pt>
                <c:pt idx="862">
                  <c:v>8.5429638279999995</c:v>
                </c:pt>
                <c:pt idx="863">
                  <c:v>8.399612437</c:v>
                </c:pt>
                <c:pt idx="864">
                  <c:v>8.8185136830000008</c:v>
                </c:pt>
                <c:pt idx="865">
                  <c:v>8.781609864</c:v>
                </c:pt>
                <c:pt idx="866">
                  <c:v>8.5671592640000007</c:v>
                </c:pt>
                <c:pt idx="867">
                  <c:v>8.694916246</c:v>
                </c:pt>
                <c:pt idx="868">
                  <c:v>8.8143963339999996</c:v>
                </c:pt>
                <c:pt idx="869">
                  <c:v>8.8877208759999995</c:v>
                </c:pt>
                <c:pt idx="870">
                  <c:v>8.3178018429999998</c:v>
                </c:pt>
                <c:pt idx="871">
                  <c:v>8.7926967909999991</c:v>
                </c:pt>
                <c:pt idx="872">
                  <c:v>8.7335118870000006</c:v>
                </c:pt>
                <c:pt idx="873">
                  <c:v>8.4640351710000008</c:v>
                </c:pt>
                <c:pt idx="874">
                  <c:v>8.4407873930000008</c:v>
                </c:pt>
                <c:pt idx="875">
                  <c:v>8.4283408519999998</c:v>
                </c:pt>
                <c:pt idx="876">
                  <c:v>8.5340012549999997</c:v>
                </c:pt>
                <c:pt idx="877">
                  <c:v>8.8972674109999996</c:v>
                </c:pt>
                <c:pt idx="878">
                  <c:v>8.5734058940000004</c:v>
                </c:pt>
                <c:pt idx="879">
                  <c:v>8.5949248009999994</c:v>
                </c:pt>
                <c:pt idx="880">
                  <c:v>8.7329093160000006</c:v>
                </c:pt>
                <c:pt idx="881">
                  <c:v>8.8619259199999991</c:v>
                </c:pt>
                <c:pt idx="882">
                  <c:v>8.6326596799999997</c:v>
                </c:pt>
                <c:pt idx="883">
                  <c:v>8.4126596120000006</c:v>
                </c:pt>
                <c:pt idx="884">
                  <c:v>8.3754629390000002</c:v>
                </c:pt>
                <c:pt idx="885">
                  <c:v>8.5035339170000004</c:v>
                </c:pt>
                <c:pt idx="886">
                  <c:v>8.4047094349999991</c:v>
                </c:pt>
                <c:pt idx="887">
                  <c:v>8.705441252</c:v>
                </c:pt>
                <c:pt idx="888">
                  <c:v>8.9172543120000007</c:v>
                </c:pt>
                <c:pt idx="889">
                  <c:v>8.5462608489999994</c:v>
                </c:pt>
                <c:pt idx="890">
                  <c:v>8.8846796680000004</c:v>
                </c:pt>
                <c:pt idx="891">
                  <c:v>8.9760387109999993</c:v>
                </c:pt>
                <c:pt idx="892">
                  <c:v>8.9731710309999997</c:v>
                </c:pt>
                <c:pt idx="893">
                  <c:v>8.9676900580000005</c:v>
                </c:pt>
                <c:pt idx="894">
                  <c:v>9.7626356429999994</c:v>
                </c:pt>
                <c:pt idx="895">
                  <c:v>10.090637660000001</c:v>
                </c:pt>
                <c:pt idx="896">
                  <c:v>9.4489527560000006</c:v>
                </c:pt>
                <c:pt idx="897">
                  <c:v>9.2745705439999995</c:v>
                </c:pt>
                <c:pt idx="898">
                  <c:v>8.5286051030000003</c:v>
                </c:pt>
                <c:pt idx="899">
                  <c:v>8.6309837659999999</c:v>
                </c:pt>
                <c:pt idx="900">
                  <c:v>8.0055118810000003</c:v>
                </c:pt>
                <c:pt idx="901">
                  <c:v>8.4154308019999995</c:v>
                </c:pt>
                <c:pt idx="902">
                  <c:v>8.8575487129999999</c:v>
                </c:pt>
                <c:pt idx="903">
                  <c:v>8.3943649730000001</c:v>
                </c:pt>
                <c:pt idx="904">
                  <c:v>8.4626444149999998</c:v>
                </c:pt>
                <c:pt idx="905">
                  <c:v>8.5109311939999994</c:v>
                </c:pt>
                <c:pt idx="906">
                  <c:v>9.0830354159999995</c:v>
                </c:pt>
                <c:pt idx="907">
                  <c:v>8.4420014699999992</c:v>
                </c:pt>
                <c:pt idx="908">
                  <c:v>8.3948601450000009</c:v>
                </c:pt>
                <c:pt idx="909">
                  <c:v>8.29735917</c:v>
                </c:pt>
                <c:pt idx="910">
                  <c:v>8.6802943670000001</c:v>
                </c:pt>
                <c:pt idx="911">
                  <c:v>8.2201185769999991</c:v>
                </c:pt>
                <c:pt idx="912">
                  <c:v>8.4422333629999997</c:v>
                </c:pt>
                <c:pt idx="913">
                  <c:v>8.3093459539999994</c:v>
                </c:pt>
                <c:pt idx="914">
                  <c:v>8.5515580799999995</c:v>
                </c:pt>
                <c:pt idx="915">
                  <c:v>8.1687574529999996</c:v>
                </c:pt>
                <c:pt idx="916">
                  <c:v>8.4319983759999992</c:v>
                </c:pt>
                <c:pt idx="917">
                  <c:v>8.3026941510000007</c:v>
                </c:pt>
                <c:pt idx="918">
                  <c:v>8.2850402719999998</c:v>
                </c:pt>
                <c:pt idx="919">
                  <c:v>8.0634933439999994</c:v>
                </c:pt>
                <c:pt idx="920">
                  <c:v>8.4343115659999999</c:v>
                </c:pt>
                <c:pt idx="921">
                  <c:v>8.5945777289999992</c:v>
                </c:pt>
                <c:pt idx="922">
                  <c:v>8.1406604419999997</c:v>
                </c:pt>
                <c:pt idx="923">
                  <c:v>8.4315639949999994</c:v>
                </c:pt>
                <c:pt idx="924">
                  <c:v>8.6859819799999993</c:v>
                </c:pt>
                <c:pt idx="925">
                  <c:v>8.7315989369999993</c:v>
                </c:pt>
                <c:pt idx="926">
                  <c:v>8.6933392329999997</c:v>
                </c:pt>
                <c:pt idx="927">
                  <c:v>8.8522205669999998</c:v>
                </c:pt>
                <c:pt idx="928">
                  <c:v>9.2306778660000006</c:v>
                </c:pt>
                <c:pt idx="929">
                  <c:v>9.3290451260000005</c:v>
                </c:pt>
                <c:pt idx="930">
                  <c:v>9.7343131570000008</c:v>
                </c:pt>
                <c:pt idx="931">
                  <c:v>9.8345760630000001</c:v>
                </c:pt>
                <c:pt idx="932">
                  <c:v>8.4533508059999996</c:v>
                </c:pt>
                <c:pt idx="933">
                  <c:v>8.5367202330000005</c:v>
                </c:pt>
                <c:pt idx="934">
                  <c:v>8.7000242619999995</c:v>
                </c:pt>
                <c:pt idx="935">
                  <c:v>8.9128665189999996</c:v>
                </c:pt>
                <c:pt idx="936">
                  <c:v>9.1172672850000005</c:v>
                </c:pt>
                <c:pt idx="937">
                  <c:v>8.3411122280000001</c:v>
                </c:pt>
                <c:pt idx="938">
                  <c:v>8.6229272219999995</c:v>
                </c:pt>
                <c:pt idx="939">
                  <c:v>8.4285747559999997</c:v>
                </c:pt>
                <c:pt idx="940">
                  <c:v>8.8544021199999996</c:v>
                </c:pt>
                <c:pt idx="941">
                  <c:v>8.2183367050000005</c:v>
                </c:pt>
                <c:pt idx="942">
                  <c:v>8.3815292889999995</c:v>
                </c:pt>
                <c:pt idx="943">
                  <c:v>8.5300358440000004</c:v>
                </c:pt>
                <c:pt idx="944">
                  <c:v>8.4884429069999996</c:v>
                </c:pt>
                <c:pt idx="945">
                  <c:v>8.7100367750000007</c:v>
                </c:pt>
                <c:pt idx="946">
                  <c:v>8.7254706239999997</c:v>
                </c:pt>
                <c:pt idx="947">
                  <c:v>8.3732709360000008</c:v>
                </c:pt>
                <c:pt idx="948">
                  <c:v>8.2838628740000004</c:v>
                </c:pt>
                <c:pt idx="949">
                  <c:v>8.9151135240000006</c:v>
                </c:pt>
                <c:pt idx="950">
                  <c:v>8.4379599590000005</c:v>
                </c:pt>
                <c:pt idx="951">
                  <c:v>8.3194547189999994</c:v>
                </c:pt>
                <c:pt idx="952">
                  <c:v>8.2758078269999995</c:v>
                </c:pt>
                <c:pt idx="953">
                  <c:v>8.0779853690000003</c:v>
                </c:pt>
                <c:pt idx="954">
                  <c:v>8.2116515880000005</c:v>
                </c:pt>
                <c:pt idx="955">
                  <c:v>8.1241115579999992</c:v>
                </c:pt>
                <c:pt idx="956">
                  <c:v>7.6771981179999997</c:v>
                </c:pt>
                <c:pt idx="957">
                  <c:v>8.0564027599999992</c:v>
                </c:pt>
                <c:pt idx="958">
                  <c:v>7.7129357919999997</c:v>
                </c:pt>
                <c:pt idx="959">
                  <c:v>8.1948803029999997</c:v>
                </c:pt>
                <c:pt idx="960">
                  <c:v>7.9688572710000001</c:v>
                </c:pt>
                <c:pt idx="961">
                  <c:v>8.1482021769999999</c:v>
                </c:pt>
                <c:pt idx="962">
                  <c:v>8.100374532</c:v>
                </c:pt>
                <c:pt idx="963">
                  <c:v>7.9461193559999996</c:v>
                </c:pt>
                <c:pt idx="964">
                  <c:v>8.1379433999999993</c:v>
                </c:pt>
                <c:pt idx="965">
                  <c:v>7.9717044100000001</c:v>
                </c:pt>
                <c:pt idx="966">
                  <c:v>8.0964220400000002</c:v>
                </c:pt>
                <c:pt idx="967">
                  <c:v>8.3838290220000005</c:v>
                </c:pt>
                <c:pt idx="968">
                  <c:v>8.1805997339999994</c:v>
                </c:pt>
                <c:pt idx="969">
                  <c:v>8.1270978120000006</c:v>
                </c:pt>
                <c:pt idx="970">
                  <c:v>8.1034250090000004</c:v>
                </c:pt>
                <c:pt idx="971">
                  <c:v>8.0023213789999996</c:v>
                </c:pt>
                <c:pt idx="972">
                  <c:v>8.1978221070000004</c:v>
                </c:pt>
                <c:pt idx="973">
                  <c:v>7.9335861870000004</c:v>
                </c:pt>
                <c:pt idx="974">
                  <c:v>7.9112686999999999</c:v>
                </c:pt>
                <c:pt idx="975">
                  <c:v>9.6132083189999999</c:v>
                </c:pt>
                <c:pt idx="976">
                  <c:v>8.6906024049999999</c:v>
                </c:pt>
                <c:pt idx="977">
                  <c:v>8.3923155969999996</c:v>
                </c:pt>
                <c:pt idx="978">
                  <c:v>8.4057935340000007</c:v>
                </c:pt>
                <c:pt idx="979">
                  <c:v>8.3906762980000007</c:v>
                </c:pt>
                <c:pt idx="980">
                  <c:v>8.6997446529999998</c:v>
                </c:pt>
                <c:pt idx="981">
                  <c:v>8.4435991809999997</c:v>
                </c:pt>
                <c:pt idx="982">
                  <c:v>8.6491873330000004</c:v>
                </c:pt>
                <c:pt idx="983">
                  <c:v>8.5549361420000007</c:v>
                </c:pt>
                <c:pt idx="984">
                  <c:v>8.3807021089999996</c:v>
                </c:pt>
                <c:pt idx="985">
                  <c:v>8.3561465249999998</c:v>
                </c:pt>
                <c:pt idx="986">
                  <c:v>8.5267850789999997</c:v>
                </c:pt>
                <c:pt idx="987">
                  <c:v>8.4837324069999998</c:v>
                </c:pt>
                <c:pt idx="988">
                  <c:v>8.7217370219999992</c:v>
                </c:pt>
                <c:pt idx="989">
                  <c:v>8.5264900780000001</c:v>
                </c:pt>
                <c:pt idx="990">
                  <c:v>8.0036788859999994</c:v>
                </c:pt>
                <c:pt idx="991">
                  <c:v>8.0799029440000005</c:v>
                </c:pt>
                <c:pt idx="992">
                  <c:v>8.3720919200000008</c:v>
                </c:pt>
                <c:pt idx="993">
                  <c:v>9.6664677870000002</c:v>
                </c:pt>
                <c:pt idx="994">
                  <c:v>8.9186963010000007</c:v>
                </c:pt>
                <c:pt idx="995">
                  <c:v>8.885127271</c:v>
                </c:pt>
                <c:pt idx="996">
                  <c:v>8.9404892900000004</c:v>
                </c:pt>
                <c:pt idx="997">
                  <c:v>8.8134292129999992</c:v>
                </c:pt>
                <c:pt idx="998">
                  <c:v>9.1059628830000001</c:v>
                </c:pt>
                <c:pt idx="999">
                  <c:v>9.0105953010000004</c:v>
                </c:pt>
                <c:pt idx="1000">
                  <c:v>8.7868430659999994</c:v>
                </c:pt>
                <c:pt idx="1001">
                  <c:v>9.0742757679999997</c:v>
                </c:pt>
                <c:pt idx="1002">
                  <c:v>8.3741574869999997</c:v>
                </c:pt>
                <c:pt idx="1003">
                  <c:v>8.5596870379999999</c:v>
                </c:pt>
                <c:pt idx="1004">
                  <c:v>8.6472575779999996</c:v>
                </c:pt>
                <c:pt idx="1005">
                  <c:v>8.8144247050000004</c:v>
                </c:pt>
                <c:pt idx="1006">
                  <c:v>8.9928309189999993</c:v>
                </c:pt>
                <c:pt idx="1007">
                  <c:v>9.0159051619999993</c:v>
                </c:pt>
                <c:pt idx="1008">
                  <c:v>9.4419381690000002</c:v>
                </c:pt>
                <c:pt idx="1009">
                  <c:v>8.8771046180000006</c:v>
                </c:pt>
                <c:pt idx="1010">
                  <c:v>8.7694177290000006</c:v>
                </c:pt>
                <c:pt idx="1011">
                  <c:v>9.2873251089999993</c:v>
                </c:pt>
                <c:pt idx="1012">
                  <c:v>9.4092645380000004</c:v>
                </c:pt>
                <c:pt idx="1013">
                  <c:v>9.5191258839999993</c:v>
                </c:pt>
                <c:pt idx="1014">
                  <c:v>9.2849744179999991</c:v>
                </c:pt>
                <c:pt idx="1015">
                  <c:v>8.508145141</c:v>
                </c:pt>
                <c:pt idx="1016">
                  <c:v>8.9497850660000005</c:v>
                </c:pt>
                <c:pt idx="1017">
                  <c:v>8.3514746560000006</c:v>
                </c:pt>
                <c:pt idx="1018">
                  <c:v>8.3913174490000007</c:v>
                </c:pt>
                <c:pt idx="1019">
                  <c:v>8.4437020740000008</c:v>
                </c:pt>
                <c:pt idx="1020">
                  <c:v>8.6065782239999997</c:v>
                </c:pt>
                <c:pt idx="1021">
                  <c:v>8.1689782980000007</c:v>
                </c:pt>
                <c:pt idx="1022">
                  <c:v>8.7897996569999997</c:v>
                </c:pt>
                <c:pt idx="1023">
                  <c:v>8.3250310439999993</c:v>
                </c:pt>
                <c:pt idx="1024">
                  <c:v>8.1245334210000006</c:v>
                </c:pt>
                <c:pt idx="1025">
                  <c:v>8.3820852200000004</c:v>
                </c:pt>
                <c:pt idx="1026">
                  <c:v>8.5482089610000003</c:v>
                </c:pt>
                <c:pt idx="1027">
                  <c:v>8.5411608979999993</c:v>
                </c:pt>
                <c:pt idx="1028">
                  <c:v>8.9998684999999998</c:v>
                </c:pt>
                <c:pt idx="1029">
                  <c:v>8.7956052089999996</c:v>
                </c:pt>
                <c:pt idx="1030">
                  <c:v>8.7624222740000004</c:v>
                </c:pt>
                <c:pt idx="1031">
                  <c:v>8.6023653319999998</c:v>
                </c:pt>
                <c:pt idx="1032">
                  <c:v>8.8031045500000005</c:v>
                </c:pt>
                <c:pt idx="1033">
                  <c:v>8.6144376230000006</c:v>
                </c:pt>
                <c:pt idx="1034">
                  <c:v>8.4251656920000002</c:v>
                </c:pt>
                <c:pt idx="1035">
                  <c:v>8.9710176050000001</c:v>
                </c:pt>
                <c:pt idx="1036">
                  <c:v>8.7094491880000007</c:v>
                </c:pt>
                <c:pt idx="1037">
                  <c:v>8.4212310109999997</c:v>
                </c:pt>
                <c:pt idx="1038">
                  <c:v>8.2501821789999994</c:v>
                </c:pt>
                <c:pt idx="1039">
                  <c:v>8.7381479679999998</c:v>
                </c:pt>
                <c:pt idx="1040">
                  <c:v>8.2547123950000003</c:v>
                </c:pt>
                <c:pt idx="1041">
                  <c:v>8.1734071890000006</c:v>
                </c:pt>
                <c:pt idx="1042">
                  <c:v>8.5630401650000003</c:v>
                </c:pt>
                <c:pt idx="1043">
                  <c:v>8.2536322109999993</c:v>
                </c:pt>
                <c:pt idx="1044">
                  <c:v>8.409570639</c:v>
                </c:pt>
                <c:pt idx="1045">
                  <c:v>8.4086159449999993</c:v>
                </c:pt>
                <c:pt idx="1046">
                  <c:v>8.4060517699999995</c:v>
                </c:pt>
                <c:pt idx="1047">
                  <c:v>8.3082999569999991</c:v>
                </c:pt>
                <c:pt idx="1048">
                  <c:v>8.1875719690000004</c:v>
                </c:pt>
                <c:pt idx="1049">
                  <c:v>8.2954093310000001</c:v>
                </c:pt>
                <c:pt idx="1050">
                  <c:v>8.3772104299999999</c:v>
                </c:pt>
                <c:pt idx="1051">
                  <c:v>8.1874216660000005</c:v>
                </c:pt>
                <c:pt idx="1052">
                  <c:v>8.1672396939999992</c:v>
                </c:pt>
                <c:pt idx="1053">
                  <c:v>8.4120758630000001</c:v>
                </c:pt>
                <c:pt idx="1054">
                  <c:v>8.4060988559999998</c:v>
                </c:pt>
                <c:pt idx="1055">
                  <c:v>8.2380283680000002</c:v>
                </c:pt>
                <c:pt idx="1056">
                  <c:v>8.1984493230000002</c:v>
                </c:pt>
                <c:pt idx="1057">
                  <c:v>8.1677680339999998</c:v>
                </c:pt>
                <c:pt idx="1058">
                  <c:v>8.1733739480000001</c:v>
                </c:pt>
                <c:pt idx="1059">
                  <c:v>8.0981940699999999</c:v>
                </c:pt>
                <c:pt idx="1060">
                  <c:v>8.3244900679999994</c:v>
                </c:pt>
                <c:pt idx="1061">
                  <c:v>8.430906384</c:v>
                </c:pt>
                <c:pt idx="1062">
                  <c:v>8.2655090120000008</c:v>
                </c:pt>
                <c:pt idx="1063">
                  <c:v>8.3141561989999992</c:v>
                </c:pt>
                <c:pt idx="1064">
                  <c:v>8.9256610219999999</c:v>
                </c:pt>
                <c:pt idx="1065">
                  <c:v>8.5126669140000004</c:v>
                </c:pt>
                <c:pt idx="1066">
                  <c:v>8.4165768019999998</c:v>
                </c:pt>
                <c:pt idx="1067">
                  <c:v>8.2823801939999999</c:v>
                </c:pt>
                <c:pt idx="1068">
                  <c:v>7.999664106</c:v>
                </c:pt>
                <c:pt idx="1069">
                  <c:v>7.9773800169999998</c:v>
                </c:pt>
                <c:pt idx="1070">
                  <c:v>8.0167440110000001</c:v>
                </c:pt>
                <c:pt idx="1071">
                  <c:v>8.1396910820000006</c:v>
                </c:pt>
                <c:pt idx="1072">
                  <c:v>8.0228637890000005</c:v>
                </c:pt>
                <c:pt idx="1073">
                  <c:v>8.1432835509999997</c:v>
                </c:pt>
                <c:pt idx="1074">
                  <c:v>7.8804490219999996</c:v>
                </c:pt>
                <c:pt idx="1075">
                  <c:v>8.001356393</c:v>
                </c:pt>
                <c:pt idx="1076">
                  <c:v>8.2260705230000006</c:v>
                </c:pt>
                <c:pt idx="1077">
                  <c:v>8.2633595619999998</c:v>
                </c:pt>
                <c:pt idx="1078">
                  <c:v>8.1719637669999994</c:v>
                </c:pt>
                <c:pt idx="1079">
                  <c:v>7.9313910349999999</c:v>
                </c:pt>
                <c:pt idx="1080">
                  <c:v>8.1705077930000005</c:v>
                </c:pt>
                <c:pt idx="1081">
                  <c:v>8.224686492</c:v>
                </c:pt>
                <c:pt idx="1082">
                  <c:v>7.9455055349999997</c:v>
                </c:pt>
                <c:pt idx="1083">
                  <c:v>8.2514334869999999</c:v>
                </c:pt>
                <c:pt idx="1084">
                  <c:v>7.970343798</c:v>
                </c:pt>
                <c:pt idx="1085">
                  <c:v>8.1747345570000007</c:v>
                </c:pt>
                <c:pt idx="1086">
                  <c:v>8.003233238</c:v>
                </c:pt>
                <c:pt idx="1087">
                  <c:v>8.2280548899999992</c:v>
                </c:pt>
                <c:pt idx="1088">
                  <c:v>8.5130903940000007</c:v>
                </c:pt>
                <c:pt idx="1089">
                  <c:v>8.2978578400000007</c:v>
                </c:pt>
                <c:pt idx="1090">
                  <c:v>8.6944308610000007</c:v>
                </c:pt>
                <c:pt idx="1091">
                  <c:v>8.4012578320000006</c:v>
                </c:pt>
                <c:pt idx="1092">
                  <c:v>8.0035386559999999</c:v>
                </c:pt>
                <c:pt idx="1093">
                  <c:v>8.6828599430000004</c:v>
                </c:pt>
                <c:pt idx="1094">
                  <c:v>8.6023151349999996</c:v>
                </c:pt>
                <c:pt idx="1095">
                  <c:v>8.3871647920000001</c:v>
                </c:pt>
                <c:pt idx="1096">
                  <c:v>8.3088207670000003</c:v>
                </c:pt>
                <c:pt idx="1097">
                  <c:v>8.6172049749999999</c:v>
                </c:pt>
                <c:pt idx="1098">
                  <c:v>8.6842404599999998</c:v>
                </c:pt>
                <c:pt idx="1099">
                  <c:v>8.807191499</c:v>
                </c:pt>
                <c:pt idx="1100">
                  <c:v>9.1015373620000002</c:v>
                </c:pt>
                <c:pt idx="1101">
                  <c:v>9.1576481909999998</c:v>
                </c:pt>
                <c:pt idx="1102">
                  <c:v>8.6982834029999996</c:v>
                </c:pt>
                <c:pt idx="1103">
                  <c:v>8.4844360440000006</c:v>
                </c:pt>
                <c:pt idx="1104">
                  <c:v>8.6882131939999994</c:v>
                </c:pt>
                <c:pt idx="1105">
                  <c:v>7.9282154540000001</c:v>
                </c:pt>
                <c:pt idx="1106">
                  <c:v>8.5248570440000009</c:v>
                </c:pt>
                <c:pt idx="1107">
                  <c:v>8.2828389019999999</c:v>
                </c:pt>
                <c:pt idx="1108">
                  <c:v>8.6700846190000007</c:v>
                </c:pt>
                <c:pt idx="1109">
                  <c:v>8.2234504889999993</c:v>
                </c:pt>
                <c:pt idx="1110">
                  <c:v>8.3451355199999995</c:v>
                </c:pt>
                <c:pt idx="1111">
                  <c:v>8.6279896120000004</c:v>
                </c:pt>
                <c:pt idx="1112">
                  <c:v>8.5979939069999993</c:v>
                </c:pt>
                <c:pt idx="1113">
                  <c:v>8.4168020319999997</c:v>
                </c:pt>
                <c:pt idx="1114">
                  <c:v>8.4489238289999999</c:v>
                </c:pt>
                <c:pt idx="1115">
                  <c:v>8.4933094189999991</c:v>
                </c:pt>
                <c:pt idx="1116">
                  <c:v>8.3594154750000005</c:v>
                </c:pt>
                <c:pt idx="1117">
                  <c:v>8.5681172169999993</c:v>
                </c:pt>
                <c:pt idx="1118">
                  <c:v>9.0120396169999992</c:v>
                </c:pt>
                <c:pt idx="1119">
                  <c:v>8.3935646330000004</c:v>
                </c:pt>
                <c:pt idx="1120">
                  <c:v>8.9096815580000008</c:v>
                </c:pt>
                <c:pt idx="1121">
                  <c:v>8.8394910640000006</c:v>
                </c:pt>
                <c:pt idx="1122">
                  <c:v>8.5347225200000008</c:v>
                </c:pt>
                <c:pt idx="1123">
                  <c:v>8.1745852679999995</c:v>
                </c:pt>
                <c:pt idx="1124">
                  <c:v>8.0618437099999998</c:v>
                </c:pt>
                <c:pt idx="1125">
                  <c:v>7.7726044109999997</c:v>
                </c:pt>
                <c:pt idx="1126">
                  <c:v>7.8779280590000003</c:v>
                </c:pt>
                <c:pt idx="1127">
                  <c:v>7.8276722080000001</c:v>
                </c:pt>
                <c:pt idx="1128">
                  <c:v>7.7171784289999996</c:v>
                </c:pt>
                <c:pt idx="1129">
                  <c:v>7.7372107210000003</c:v>
                </c:pt>
                <c:pt idx="1130">
                  <c:v>7.5138147999999996</c:v>
                </c:pt>
                <c:pt idx="1131">
                  <c:v>7.6602833370000001</c:v>
                </c:pt>
                <c:pt idx="1132">
                  <c:v>7.6397271240000002</c:v>
                </c:pt>
                <c:pt idx="1133">
                  <c:v>7.6228249610000001</c:v>
                </c:pt>
                <c:pt idx="1134">
                  <c:v>7.8045655299999996</c:v>
                </c:pt>
                <c:pt idx="1135">
                  <c:v>7.637803173</c:v>
                </c:pt>
                <c:pt idx="1136">
                  <c:v>7.9602163189999997</c:v>
                </c:pt>
                <c:pt idx="1137">
                  <c:v>8.2712432939999996</c:v>
                </c:pt>
                <c:pt idx="1138">
                  <c:v>8.5169332690000008</c:v>
                </c:pt>
                <c:pt idx="1139">
                  <c:v>8.1692400070000009</c:v>
                </c:pt>
                <c:pt idx="1140">
                  <c:v>8.2012739079999992</c:v>
                </c:pt>
                <c:pt idx="1141">
                  <c:v>7.9959667940000001</c:v>
                </c:pt>
                <c:pt idx="1142">
                  <c:v>8.2146865239999993</c:v>
                </c:pt>
                <c:pt idx="1143">
                  <c:v>8.1168953029999997</c:v>
                </c:pt>
                <c:pt idx="1144">
                  <c:v>7.7201558449999999</c:v>
                </c:pt>
                <c:pt idx="1145">
                  <c:v>8.4975060639999995</c:v>
                </c:pt>
                <c:pt idx="1146">
                  <c:v>8.2322043130000004</c:v>
                </c:pt>
                <c:pt idx="1147">
                  <c:v>7.9013083660000003</c:v>
                </c:pt>
                <c:pt idx="1148">
                  <c:v>7.8771262889999996</c:v>
                </c:pt>
                <c:pt idx="1149">
                  <c:v>7.9836481790000002</c:v>
                </c:pt>
                <c:pt idx="1150">
                  <c:v>7.7367405199999997</c:v>
                </c:pt>
                <c:pt idx="1151">
                  <c:v>7.9091731049999998</c:v>
                </c:pt>
                <c:pt idx="1152">
                  <c:v>7.9195222569999997</c:v>
                </c:pt>
                <c:pt idx="1153">
                  <c:v>8.0444646019999997</c:v>
                </c:pt>
                <c:pt idx="1154">
                  <c:v>7.7076551320000002</c:v>
                </c:pt>
                <c:pt idx="1155">
                  <c:v>8.3522316480000001</c:v>
                </c:pt>
                <c:pt idx="1156">
                  <c:v>8.3641536540000008</c:v>
                </c:pt>
                <c:pt idx="1157">
                  <c:v>8.3410408199999999</c:v>
                </c:pt>
                <c:pt idx="1158">
                  <c:v>8.2679116940000004</c:v>
                </c:pt>
                <c:pt idx="1159">
                  <c:v>8.2840389729999995</c:v>
                </c:pt>
                <c:pt idx="1160">
                  <c:v>7.9689378599999996</c:v>
                </c:pt>
                <c:pt idx="1161">
                  <c:v>8.1249380129999995</c:v>
                </c:pt>
                <c:pt idx="1162">
                  <c:v>8.4146209029999994</c:v>
                </c:pt>
                <c:pt idx="1163">
                  <c:v>8.1318452279999995</c:v>
                </c:pt>
                <c:pt idx="1164">
                  <c:v>8.7528661939999992</c:v>
                </c:pt>
                <c:pt idx="1165">
                  <c:v>8.1820744639999994</c:v>
                </c:pt>
                <c:pt idx="1166">
                  <c:v>8.2216285350000007</c:v>
                </c:pt>
                <c:pt idx="1167">
                  <c:v>8.0633858239999991</c:v>
                </c:pt>
                <c:pt idx="1168">
                  <c:v>8.1402896560000002</c:v>
                </c:pt>
                <c:pt idx="1169">
                  <c:v>8.0449244750000002</c:v>
                </c:pt>
                <c:pt idx="1170">
                  <c:v>8.0331126190000006</c:v>
                </c:pt>
                <c:pt idx="1171">
                  <c:v>7.9427438639999997</c:v>
                </c:pt>
                <c:pt idx="1172">
                  <c:v>8.3992105600000002</c:v>
                </c:pt>
                <c:pt idx="1173">
                  <c:v>8.1279283440000007</c:v>
                </c:pt>
                <c:pt idx="1174">
                  <c:v>8.2479230660000002</c:v>
                </c:pt>
                <c:pt idx="1175">
                  <c:v>7.6396534159999998</c:v>
                </c:pt>
                <c:pt idx="1176">
                  <c:v>7.8349658150000003</c:v>
                </c:pt>
                <c:pt idx="1177">
                  <c:v>8.0061539760000002</c:v>
                </c:pt>
                <c:pt idx="1178">
                  <c:v>8.0055622080000006</c:v>
                </c:pt>
                <c:pt idx="1179">
                  <c:v>7.9533181319999997</c:v>
                </c:pt>
                <c:pt idx="1180">
                  <c:v>8.0280548720000002</c:v>
                </c:pt>
                <c:pt idx="1181">
                  <c:v>7.7491986080000004</c:v>
                </c:pt>
                <c:pt idx="1182">
                  <c:v>8.1573005500000004</c:v>
                </c:pt>
                <c:pt idx="1183">
                  <c:v>8.6220207729999991</c:v>
                </c:pt>
                <c:pt idx="1184">
                  <c:v>8.1801700650000004</c:v>
                </c:pt>
                <c:pt idx="1185">
                  <c:v>8.4414947770000008</c:v>
                </c:pt>
                <c:pt idx="1186">
                  <c:v>8.2464288089999993</c:v>
                </c:pt>
                <c:pt idx="1187">
                  <c:v>8.0898242339999999</c:v>
                </c:pt>
                <c:pt idx="1188">
                  <c:v>8.1789672170000003</c:v>
                </c:pt>
                <c:pt idx="1189">
                  <c:v>8.1895607590000008</c:v>
                </c:pt>
                <c:pt idx="1190">
                  <c:v>8.3476879000000004</c:v>
                </c:pt>
                <c:pt idx="1191">
                  <c:v>8.6394055139999999</c:v>
                </c:pt>
                <c:pt idx="1192">
                  <c:v>8.514202032</c:v>
                </c:pt>
                <c:pt idx="1193">
                  <c:v>8.350548109</c:v>
                </c:pt>
                <c:pt idx="1194">
                  <c:v>8.1537206829999995</c:v>
                </c:pt>
                <c:pt idx="1195">
                  <c:v>8.4401701570000007</c:v>
                </c:pt>
                <c:pt idx="1196">
                  <c:v>8.5549922289999998</c:v>
                </c:pt>
                <c:pt idx="1197">
                  <c:v>8.8100440189999993</c:v>
                </c:pt>
                <c:pt idx="1198">
                  <c:v>8.3063109100000005</c:v>
                </c:pt>
                <c:pt idx="1199">
                  <c:v>8.2054403629999992</c:v>
                </c:pt>
                <c:pt idx="1200">
                  <c:v>8.2023050299999998</c:v>
                </c:pt>
                <c:pt idx="1201">
                  <c:v>8.4485997079999997</c:v>
                </c:pt>
                <c:pt idx="1202">
                  <c:v>8.2496227819999994</c:v>
                </c:pt>
                <c:pt idx="1203">
                  <c:v>8.2185601580000007</c:v>
                </c:pt>
                <c:pt idx="1204">
                  <c:v>8.0589183969999993</c:v>
                </c:pt>
                <c:pt idx="1205">
                  <c:v>8.0910789590000007</c:v>
                </c:pt>
                <c:pt idx="1206">
                  <c:v>8.2771448999999997</c:v>
                </c:pt>
                <c:pt idx="1207">
                  <c:v>8.1471440650000009</c:v>
                </c:pt>
                <c:pt idx="1208">
                  <c:v>8.4813733730000003</c:v>
                </c:pt>
                <c:pt idx="1209">
                  <c:v>8.3604219309999994</c:v>
                </c:pt>
                <c:pt idx="1210">
                  <c:v>8.3894196619999999</c:v>
                </c:pt>
                <c:pt idx="1211">
                  <c:v>8.4040149450000001</c:v>
                </c:pt>
                <c:pt idx="1212">
                  <c:v>8.9332214210000007</c:v>
                </c:pt>
                <c:pt idx="1213">
                  <c:v>8.4943340050000007</c:v>
                </c:pt>
                <c:pt idx="1214">
                  <c:v>8.5860581430000007</c:v>
                </c:pt>
                <c:pt idx="1215">
                  <c:v>8.6936017280000009</c:v>
                </c:pt>
                <c:pt idx="1216">
                  <c:v>8.7523029700000006</c:v>
                </c:pt>
                <c:pt idx="1217">
                  <c:v>8.524661021</c:v>
                </c:pt>
                <c:pt idx="1218">
                  <c:v>8.0875423600000005</c:v>
                </c:pt>
                <c:pt idx="1219">
                  <c:v>8.1589556630000004</c:v>
                </c:pt>
                <c:pt idx="1220">
                  <c:v>8.1364216000000003</c:v>
                </c:pt>
                <c:pt idx="1221">
                  <c:v>8.4794342579999995</c:v>
                </c:pt>
                <c:pt idx="1222">
                  <c:v>8.7539625809999997</c:v>
                </c:pt>
                <c:pt idx="1223">
                  <c:v>8.8727919550000003</c:v>
                </c:pt>
                <c:pt idx="1224">
                  <c:v>8.4863492750000002</c:v>
                </c:pt>
                <c:pt idx="1225">
                  <c:v>8.6365467430000002</c:v>
                </c:pt>
                <c:pt idx="1226">
                  <c:v>8.3925033560000006</c:v>
                </c:pt>
                <c:pt idx="1227">
                  <c:v>8.6607756340000002</c:v>
                </c:pt>
                <c:pt idx="1228">
                  <c:v>8.3519379320000002</c:v>
                </c:pt>
                <c:pt idx="1229">
                  <c:v>8.348303714</c:v>
                </c:pt>
                <c:pt idx="1230">
                  <c:v>8.1780034169999993</c:v>
                </c:pt>
                <c:pt idx="1231">
                  <c:v>8.7307075510000001</c:v>
                </c:pt>
                <c:pt idx="1232">
                  <c:v>8.5959417059999996</c:v>
                </c:pt>
                <c:pt idx="1233">
                  <c:v>8.6986276960000009</c:v>
                </c:pt>
                <c:pt idx="1234">
                  <c:v>8.9115601380000005</c:v>
                </c:pt>
                <c:pt idx="1235">
                  <c:v>8.0799811649999995</c:v>
                </c:pt>
                <c:pt idx="1236">
                  <c:v>7.9273951479999996</c:v>
                </c:pt>
                <c:pt idx="1237">
                  <c:v>8.1304561040000003</c:v>
                </c:pt>
                <c:pt idx="1238">
                  <c:v>8.473766006</c:v>
                </c:pt>
                <c:pt idx="1239">
                  <c:v>8.5630503089999994</c:v>
                </c:pt>
                <c:pt idx="1240">
                  <c:v>8.2197510830000002</c:v>
                </c:pt>
                <c:pt idx="1241">
                  <c:v>8.3189993500000003</c:v>
                </c:pt>
                <c:pt idx="1242">
                  <c:v>8.1301062870000003</c:v>
                </c:pt>
                <c:pt idx="1243">
                  <c:v>8.2065256380000005</c:v>
                </c:pt>
                <c:pt idx="1244">
                  <c:v>8.5128911439999992</c:v>
                </c:pt>
                <c:pt idx="1245">
                  <c:v>8.658382113</c:v>
                </c:pt>
                <c:pt idx="1246">
                  <c:v>8.9999831799999992</c:v>
                </c:pt>
                <c:pt idx="1247">
                  <c:v>9.1674951660000001</c:v>
                </c:pt>
                <c:pt idx="1248">
                  <c:v>8.1297563579999998</c:v>
                </c:pt>
                <c:pt idx="1249">
                  <c:v>8.6309074950000007</c:v>
                </c:pt>
                <c:pt idx="1250">
                  <c:v>8.1797198489999996</c:v>
                </c:pt>
                <c:pt idx="1251">
                  <c:v>8.2896666190000001</c:v>
                </c:pt>
                <c:pt idx="1252">
                  <c:v>8.3842939049999998</c:v>
                </c:pt>
                <c:pt idx="1253">
                  <c:v>8.3780502630000004</c:v>
                </c:pt>
                <c:pt idx="1254">
                  <c:v>8.5681758450000007</c:v>
                </c:pt>
                <c:pt idx="1255">
                  <c:v>8.281929731</c:v>
                </c:pt>
                <c:pt idx="1256">
                  <c:v>8.2267171020000003</c:v>
                </c:pt>
                <c:pt idx="1257">
                  <c:v>8.5679485599999996</c:v>
                </c:pt>
                <c:pt idx="1258">
                  <c:v>8.169670429</c:v>
                </c:pt>
                <c:pt idx="1259">
                  <c:v>7.8352471990000003</c:v>
                </c:pt>
                <c:pt idx="1260">
                  <c:v>7.9282343119999998</c:v>
                </c:pt>
                <c:pt idx="1261">
                  <c:v>8.0833499799999995</c:v>
                </c:pt>
                <c:pt idx="1262">
                  <c:v>8.2904866679999998</c:v>
                </c:pt>
                <c:pt idx="1263">
                  <c:v>8.2225970680000007</c:v>
                </c:pt>
                <c:pt idx="1264">
                  <c:v>8.5361265779999993</c:v>
                </c:pt>
                <c:pt idx="1265">
                  <c:v>8.2430468739999991</c:v>
                </c:pt>
                <c:pt idx="1266">
                  <c:v>8.3507449929999993</c:v>
                </c:pt>
                <c:pt idx="1267">
                  <c:v>8.1721415769999997</c:v>
                </c:pt>
                <c:pt idx="1268">
                  <c:v>8.2587759490000003</c:v>
                </c:pt>
                <c:pt idx="1269">
                  <c:v>8.0834230579999993</c:v>
                </c:pt>
                <c:pt idx="1270">
                  <c:v>8.2633718639999998</c:v>
                </c:pt>
                <c:pt idx="1271">
                  <c:v>8.0781232710000008</c:v>
                </c:pt>
                <c:pt idx="1272">
                  <c:v>7.8658211180000004</c:v>
                </c:pt>
                <c:pt idx="1273">
                  <c:v>8.0772817729999993</c:v>
                </c:pt>
                <c:pt idx="1274">
                  <c:v>8.0850431670000003</c:v>
                </c:pt>
                <c:pt idx="1275">
                  <c:v>8.4524795800000003</c:v>
                </c:pt>
                <c:pt idx="1276">
                  <c:v>8.371779278</c:v>
                </c:pt>
                <c:pt idx="1277">
                  <c:v>8.2478053869999997</c:v>
                </c:pt>
                <c:pt idx="1278">
                  <c:v>8.4429153100000001</c:v>
                </c:pt>
                <c:pt idx="1279">
                  <c:v>8.2445494220000004</c:v>
                </c:pt>
                <c:pt idx="1280">
                  <c:v>8.3745586999999997</c:v>
                </c:pt>
                <c:pt idx="1281">
                  <c:v>8.3797656529999998</c:v>
                </c:pt>
                <c:pt idx="1282">
                  <c:v>7.7103992530000003</c:v>
                </c:pt>
                <c:pt idx="1283">
                  <c:v>7.884251817</c:v>
                </c:pt>
                <c:pt idx="1284">
                  <c:v>7.8078196909999997</c:v>
                </c:pt>
                <c:pt idx="1285">
                  <c:v>7.848193599</c:v>
                </c:pt>
                <c:pt idx="1286">
                  <c:v>7.820068944</c:v>
                </c:pt>
                <c:pt idx="1287">
                  <c:v>8.0419474350000009</c:v>
                </c:pt>
                <c:pt idx="1288">
                  <c:v>8.4408008139999993</c:v>
                </c:pt>
                <c:pt idx="1289">
                  <c:v>8.1921420600000001</c:v>
                </c:pt>
                <c:pt idx="1290">
                  <c:v>8.3947259479999996</c:v>
                </c:pt>
                <c:pt idx="1291">
                  <c:v>8.2744452820000003</c:v>
                </c:pt>
                <c:pt idx="1292">
                  <c:v>8.3561764000000007</c:v>
                </c:pt>
                <c:pt idx="1293">
                  <c:v>8.0638384300000006</c:v>
                </c:pt>
                <c:pt idx="1294">
                  <c:v>8.4611943889999992</c:v>
                </c:pt>
                <c:pt idx="1295">
                  <c:v>8.4224772059999999</c:v>
                </c:pt>
                <c:pt idx="1296">
                  <c:v>8.6417782160000005</c:v>
                </c:pt>
                <c:pt idx="1297">
                  <c:v>7.9989768229999996</c:v>
                </c:pt>
                <c:pt idx="1298">
                  <c:v>8.3075930289999995</c:v>
                </c:pt>
                <c:pt idx="1299">
                  <c:v>8.4715644890000004</c:v>
                </c:pt>
                <c:pt idx="1300">
                  <c:v>8.1710072369999995</c:v>
                </c:pt>
                <c:pt idx="1301">
                  <c:v>8.270559853</c:v>
                </c:pt>
                <c:pt idx="1302">
                  <c:v>8.1103681129999998</c:v>
                </c:pt>
                <c:pt idx="1303">
                  <c:v>7.998234418</c:v>
                </c:pt>
                <c:pt idx="1304">
                  <c:v>8.3159040920000002</c:v>
                </c:pt>
                <c:pt idx="1305">
                  <c:v>8.2534060839999999</c:v>
                </c:pt>
                <c:pt idx="1306">
                  <c:v>8.1707553999999991</c:v>
                </c:pt>
                <c:pt idx="1307">
                  <c:v>8.2883139719999992</c:v>
                </c:pt>
                <c:pt idx="1308">
                  <c:v>8.5594926509999993</c:v>
                </c:pt>
                <c:pt idx="1309">
                  <c:v>8.3174053800000003</c:v>
                </c:pt>
                <c:pt idx="1310">
                  <c:v>8.4057524289999996</c:v>
                </c:pt>
                <c:pt idx="1311">
                  <c:v>8.1621004920000004</c:v>
                </c:pt>
                <c:pt idx="1312">
                  <c:v>8.2812436500000004</c:v>
                </c:pt>
                <c:pt idx="1313">
                  <c:v>8.0933526400000009</c:v>
                </c:pt>
                <c:pt idx="1314">
                  <c:v>8.3202595680000009</c:v>
                </c:pt>
                <c:pt idx="1315">
                  <c:v>8.3077297720000001</c:v>
                </c:pt>
                <c:pt idx="1316">
                  <c:v>8.3119079080000002</c:v>
                </c:pt>
                <c:pt idx="1317">
                  <c:v>8.4563910080000007</c:v>
                </c:pt>
                <c:pt idx="1318">
                  <c:v>7.9647355659999999</c:v>
                </c:pt>
                <c:pt idx="1319">
                  <c:v>8.2545238839999993</c:v>
                </c:pt>
                <c:pt idx="1320">
                  <c:v>8.7976605049999996</c:v>
                </c:pt>
                <c:pt idx="1321">
                  <c:v>8.4558513980000001</c:v>
                </c:pt>
                <c:pt idx="1322">
                  <c:v>8.1969272009999994</c:v>
                </c:pt>
                <c:pt idx="1323">
                  <c:v>8.2787198289999999</c:v>
                </c:pt>
                <c:pt idx="1324">
                  <c:v>7.9334077250000004</c:v>
                </c:pt>
                <c:pt idx="1325">
                  <c:v>8.694344418</c:v>
                </c:pt>
                <c:pt idx="1326">
                  <c:v>8.5619767170000003</c:v>
                </c:pt>
                <c:pt idx="1327">
                  <c:v>8.5037071710000003</c:v>
                </c:pt>
              </c:numCache>
            </c:numRef>
          </c:yVal>
          <c:smooth val="0"/>
        </c:ser>
        <c:ser>
          <c:idx val="2"/>
          <c:order val="2"/>
          <c:tx>
            <c:v>CMAQ 4km commuting</c:v>
          </c:tx>
          <c:spPr>
            <a:ln w="25400" cap="rnd">
              <a:noFill/>
              <a:round/>
            </a:ln>
            <a:effectLst/>
          </c:spPr>
          <c:marker>
            <c:symbol val="x"/>
            <c:size val="6"/>
            <c:spPr>
              <a:noFill/>
              <a:ln w="12700">
                <a:solidFill>
                  <a:schemeClr val="accent1">
                    <a:lumMod val="50000"/>
                  </a:schemeClr>
                </a:solidFill>
              </a:ln>
              <a:effectLst/>
            </c:spPr>
          </c:marker>
          <c:trendline>
            <c:spPr>
              <a:ln w="19050" cap="rnd">
                <a:solidFill>
                  <a:schemeClr val="accent3"/>
                </a:solidFill>
                <a:prstDash val="sysDot"/>
              </a:ln>
              <a:effectLst/>
            </c:spPr>
            <c:trendlineType val="linear"/>
            <c:dispRSqr val="0"/>
            <c:dispEq val="0"/>
          </c:trendline>
          <c:xVal>
            <c:numRef>
              <c:f>ChartData!$E$2:$E$1329</c:f>
              <c:numCache>
                <c:formatCode>General</c:formatCode>
                <c:ptCount val="1328"/>
                <c:pt idx="0">
                  <c:v>15.3661233</c:v>
                </c:pt>
                <c:pt idx="1">
                  <c:v>15.271059299999999</c:v>
                </c:pt>
                <c:pt idx="2">
                  <c:v>15.416184960000001</c:v>
                </c:pt>
                <c:pt idx="3">
                  <c:v>15.154086510000001</c:v>
                </c:pt>
                <c:pt idx="4">
                  <c:v>14.668997259999999</c:v>
                </c:pt>
                <c:pt idx="5">
                  <c:v>14.46234108</c:v>
                </c:pt>
                <c:pt idx="6">
                  <c:v>14.45979196</c:v>
                </c:pt>
                <c:pt idx="7">
                  <c:v>14.400317830000001</c:v>
                </c:pt>
                <c:pt idx="8">
                  <c:v>14.1795262</c:v>
                </c:pt>
                <c:pt idx="9">
                  <c:v>14.1767147</c:v>
                </c:pt>
                <c:pt idx="10">
                  <c:v>13.95838766</c:v>
                </c:pt>
                <c:pt idx="11">
                  <c:v>14.299948669999999</c:v>
                </c:pt>
                <c:pt idx="12">
                  <c:v>13.773447259999999</c:v>
                </c:pt>
                <c:pt idx="13">
                  <c:v>13.988689279999999</c:v>
                </c:pt>
                <c:pt idx="14">
                  <c:v>13.86903351</c:v>
                </c:pt>
                <c:pt idx="15">
                  <c:v>13.96103038</c:v>
                </c:pt>
                <c:pt idx="16">
                  <c:v>14.103751559999999</c:v>
                </c:pt>
                <c:pt idx="17">
                  <c:v>14.195948570000001</c:v>
                </c:pt>
                <c:pt idx="18">
                  <c:v>14.31217088</c:v>
                </c:pt>
                <c:pt idx="19">
                  <c:v>14.47152644</c:v>
                </c:pt>
                <c:pt idx="20">
                  <c:v>14.569558779999999</c:v>
                </c:pt>
                <c:pt idx="21">
                  <c:v>14.220715070000001</c:v>
                </c:pt>
                <c:pt idx="22">
                  <c:v>14.32648989</c:v>
                </c:pt>
                <c:pt idx="23">
                  <c:v>14.37975498</c:v>
                </c:pt>
                <c:pt idx="24">
                  <c:v>14.26335018</c:v>
                </c:pt>
                <c:pt idx="25">
                  <c:v>14.24778499</c:v>
                </c:pt>
                <c:pt idx="26">
                  <c:v>14.065734880000001</c:v>
                </c:pt>
                <c:pt idx="27">
                  <c:v>14.27688193</c:v>
                </c:pt>
                <c:pt idx="28">
                  <c:v>14.2047677</c:v>
                </c:pt>
                <c:pt idx="29">
                  <c:v>14.183399959999999</c:v>
                </c:pt>
                <c:pt idx="30">
                  <c:v>14.02640658</c:v>
                </c:pt>
                <c:pt idx="31">
                  <c:v>14.19288968</c:v>
                </c:pt>
                <c:pt idx="32">
                  <c:v>14.278979420000001</c:v>
                </c:pt>
                <c:pt idx="33">
                  <c:v>14.14300106</c:v>
                </c:pt>
                <c:pt idx="34">
                  <c:v>14.02269469</c:v>
                </c:pt>
                <c:pt idx="35">
                  <c:v>14.357404109999999</c:v>
                </c:pt>
                <c:pt idx="36">
                  <c:v>14.329690749999999</c:v>
                </c:pt>
                <c:pt idx="37">
                  <c:v>14.582356089999999</c:v>
                </c:pt>
                <c:pt idx="38">
                  <c:v>14.53622945</c:v>
                </c:pt>
                <c:pt idx="39">
                  <c:v>14.589626190000001</c:v>
                </c:pt>
                <c:pt idx="40">
                  <c:v>14.41262701</c:v>
                </c:pt>
                <c:pt idx="41">
                  <c:v>14.39095844</c:v>
                </c:pt>
                <c:pt idx="42">
                  <c:v>14.36544061</c:v>
                </c:pt>
                <c:pt idx="43">
                  <c:v>14.376157259999999</c:v>
                </c:pt>
                <c:pt idx="44">
                  <c:v>14.447043710000001</c:v>
                </c:pt>
                <c:pt idx="45">
                  <c:v>14.346137300000001</c:v>
                </c:pt>
                <c:pt idx="46">
                  <c:v>14.42559131</c:v>
                </c:pt>
                <c:pt idx="47">
                  <c:v>14.37465207</c:v>
                </c:pt>
                <c:pt idx="48">
                  <c:v>14.39598692</c:v>
                </c:pt>
                <c:pt idx="49">
                  <c:v>14.57303392</c:v>
                </c:pt>
                <c:pt idx="50">
                  <c:v>14.565199639999999</c:v>
                </c:pt>
                <c:pt idx="51">
                  <c:v>14.62689078</c:v>
                </c:pt>
                <c:pt idx="52">
                  <c:v>14.66441762</c:v>
                </c:pt>
                <c:pt idx="53">
                  <c:v>14.54844033</c:v>
                </c:pt>
                <c:pt idx="54">
                  <c:v>14.515648519999999</c:v>
                </c:pt>
                <c:pt idx="55">
                  <c:v>14.40358048</c:v>
                </c:pt>
                <c:pt idx="56">
                  <c:v>14.38470358</c:v>
                </c:pt>
                <c:pt idx="57">
                  <c:v>14.445435030000001</c:v>
                </c:pt>
                <c:pt idx="58">
                  <c:v>14.462339800000001</c:v>
                </c:pt>
                <c:pt idx="59">
                  <c:v>14.545463529999999</c:v>
                </c:pt>
                <c:pt idx="60">
                  <c:v>14.737494010000001</c:v>
                </c:pt>
                <c:pt idx="61">
                  <c:v>15.33977378</c:v>
                </c:pt>
                <c:pt idx="62">
                  <c:v>14.982625029999999</c:v>
                </c:pt>
                <c:pt idx="63">
                  <c:v>15.47132375</c:v>
                </c:pt>
                <c:pt idx="64">
                  <c:v>14.624895799999999</c:v>
                </c:pt>
                <c:pt idx="65">
                  <c:v>14.682015529999999</c:v>
                </c:pt>
                <c:pt idx="66">
                  <c:v>15.551404870000001</c:v>
                </c:pt>
                <c:pt idx="67">
                  <c:v>15.933464069999999</c:v>
                </c:pt>
                <c:pt idx="68">
                  <c:v>15.46646147</c:v>
                </c:pt>
                <c:pt idx="69">
                  <c:v>15.8853756</c:v>
                </c:pt>
                <c:pt idx="70">
                  <c:v>15.783252429999999</c:v>
                </c:pt>
                <c:pt idx="71">
                  <c:v>15.81658977</c:v>
                </c:pt>
                <c:pt idx="72">
                  <c:v>15.85365897</c:v>
                </c:pt>
                <c:pt idx="73">
                  <c:v>15.927206610000001</c:v>
                </c:pt>
                <c:pt idx="74">
                  <c:v>15.65316749</c:v>
                </c:pt>
                <c:pt idx="75">
                  <c:v>15.783895360000001</c:v>
                </c:pt>
                <c:pt idx="76">
                  <c:v>15.451110229999999</c:v>
                </c:pt>
                <c:pt idx="77">
                  <c:v>15.383535439999999</c:v>
                </c:pt>
                <c:pt idx="78">
                  <c:v>15.30490627</c:v>
                </c:pt>
                <c:pt idx="79">
                  <c:v>15.42200221</c:v>
                </c:pt>
                <c:pt idx="80">
                  <c:v>15.41883125</c:v>
                </c:pt>
                <c:pt idx="81">
                  <c:v>15.31270155</c:v>
                </c:pt>
                <c:pt idx="82">
                  <c:v>15.912768399999999</c:v>
                </c:pt>
                <c:pt idx="83">
                  <c:v>15.956776959999999</c:v>
                </c:pt>
                <c:pt idx="84">
                  <c:v>15.78497992</c:v>
                </c:pt>
                <c:pt idx="85">
                  <c:v>15.824669999999999</c:v>
                </c:pt>
                <c:pt idx="86">
                  <c:v>15.927870499999999</c:v>
                </c:pt>
                <c:pt idx="87">
                  <c:v>15.83053475</c:v>
                </c:pt>
                <c:pt idx="88">
                  <c:v>15.215892800000001</c:v>
                </c:pt>
                <c:pt idx="89">
                  <c:v>14.82907288</c:v>
                </c:pt>
                <c:pt idx="90">
                  <c:v>14.35773609</c:v>
                </c:pt>
                <c:pt idx="91">
                  <c:v>14.568500820000001</c:v>
                </c:pt>
                <c:pt idx="92">
                  <c:v>15.93668177</c:v>
                </c:pt>
                <c:pt idx="93">
                  <c:v>15.90073814</c:v>
                </c:pt>
                <c:pt idx="94">
                  <c:v>14.658104610000001</c:v>
                </c:pt>
                <c:pt idx="95">
                  <c:v>14.32632986</c:v>
                </c:pt>
                <c:pt idx="96">
                  <c:v>14.257145230000001</c:v>
                </c:pt>
                <c:pt idx="97">
                  <c:v>14.209328620000001</c:v>
                </c:pt>
                <c:pt idx="98">
                  <c:v>14.382818970000001</c:v>
                </c:pt>
                <c:pt idx="99">
                  <c:v>15.18354224</c:v>
                </c:pt>
                <c:pt idx="100">
                  <c:v>14.280302750000001</c:v>
                </c:pt>
                <c:pt idx="101">
                  <c:v>15.19255504</c:v>
                </c:pt>
                <c:pt idx="102">
                  <c:v>14.22635869</c:v>
                </c:pt>
                <c:pt idx="103">
                  <c:v>13.98333354</c:v>
                </c:pt>
                <c:pt idx="104">
                  <c:v>13.669534649999999</c:v>
                </c:pt>
                <c:pt idx="105">
                  <c:v>13.64854585</c:v>
                </c:pt>
                <c:pt idx="106">
                  <c:v>13.849629800000001</c:v>
                </c:pt>
                <c:pt idx="107">
                  <c:v>13.72893279</c:v>
                </c:pt>
                <c:pt idx="108">
                  <c:v>13.617644049999999</c:v>
                </c:pt>
                <c:pt idx="109">
                  <c:v>13.68249483</c:v>
                </c:pt>
                <c:pt idx="110">
                  <c:v>13.732364949999999</c:v>
                </c:pt>
                <c:pt idx="111">
                  <c:v>13.60491094</c:v>
                </c:pt>
                <c:pt idx="112">
                  <c:v>13.678821689999999</c:v>
                </c:pt>
                <c:pt idx="113">
                  <c:v>13.68105656</c:v>
                </c:pt>
                <c:pt idx="114">
                  <c:v>13.65834325</c:v>
                </c:pt>
                <c:pt idx="115">
                  <c:v>13.68428624</c:v>
                </c:pt>
                <c:pt idx="116">
                  <c:v>14.16850608</c:v>
                </c:pt>
                <c:pt idx="117">
                  <c:v>13.586046229999999</c:v>
                </c:pt>
                <c:pt idx="118">
                  <c:v>14.061546229999999</c:v>
                </c:pt>
                <c:pt idx="119">
                  <c:v>13.776596509999999</c:v>
                </c:pt>
                <c:pt idx="120">
                  <c:v>13.833655070000001</c:v>
                </c:pt>
                <c:pt idx="121">
                  <c:v>13.22469368</c:v>
                </c:pt>
                <c:pt idx="122">
                  <c:v>14.262583790000001</c:v>
                </c:pt>
                <c:pt idx="123">
                  <c:v>14.31645162</c:v>
                </c:pt>
                <c:pt idx="124">
                  <c:v>13.665040769999999</c:v>
                </c:pt>
                <c:pt idx="125">
                  <c:v>13.504708859999999</c:v>
                </c:pt>
                <c:pt idx="126">
                  <c:v>13.968980630000001</c:v>
                </c:pt>
                <c:pt idx="127">
                  <c:v>13.93802627</c:v>
                </c:pt>
                <c:pt idx="128">
                  <c:v>13.31743803</c:v>
                </c:pt>
                <c:pt idx="129">
                  <c:v>14.09799868</c:v>
                </c:pt>
                <c:pt idx="130">
                  <c:v>14.23827957</c:v>
                </c:pt>
                <c:pt idx="131">
                  <c:v>14.21234463</c:v>
                </c:pt>
                <c:pt idx="132">
                  <c:v>14.318198519999999</c:v>
                </c:pt>
                <c:pt idx="133">
                  <c:v>14.34845908</c:v>
                </c:pt>
                <c:pt idx="134">
                  <c:v>15.484165279999999</c:v>
                </c:pt>
                <c:pt idx="135">
                  <c:v>15.95256586</c:v>
                </c:pt>
                <c:pt idx="136">
                  <c:v>15.8862861</c:v>
                </c:pt>
                <c:pt idx="137">
                  <c:v>15.827552580000001</c:v>
                </c:pt>
                <c:pt idx="138">
                  <c:v>15.33665875</c:v>
                </c:pt>
                <c:pt idx="139">
                  <c:v>15.527402260000001</c:v>
                </c:pt>
                <c:pt idx="140">
                  <c:v>15.90986891</c:v>
                </c:pt>
                <c:pt idx="141">
                  <c:v>15.769480400000001</c:v>
                </c:pt>
                <c:pt idx="142">
                  <c:v>14.629984009999999</c:v>
                </c:pt>
                <c:pt idx="143">
                  <c:v>14.748830249999999</c:v>
                </c:pt>
                <c:pt idx="144">
                  <c:v>14.720498579999999</c:v>
                </c:pt>
                <c:pt idx="145">
                  <c:v>14.868930580000001</c:v>
                </c:pt>
                <c:pt idx="146">
                  <c:v>14.226257889999999</c:v>
                </c:pt>
                <c:pt idx="147">
                  <c:v>14.21121748</c:v>
                </c:pt>
                <c:pt idx="148">
                  <c:v>14.25000928</c:v>
                </c:pt>
                <c:pt idx="149">
                  <c:v>13.97298904</c:v>
                </c:pt>
                <c:pt idx="150">
                  <c:v>14.144429219999999</c:v>
                </c:pt>
                <c:pt idx="151">
                  <c:v>14.186820539999999</c:v>
                </c:pt>
                <c:pt idx="152">
                  <c:v>14.45307936</c:v>
                </c:pt>
                <c:pt idx="153">
                  <c:v>14.497296049999999</c:v>
                </c:pt>
                <c:pt idx="154">
                  <c:v>14.596041749999999</c:v>
                </c:pt>
                <c:pt idx="155">
                  <c:v>14.57973863</c:v>
                </c:pt>
                <c:pt idx="156">
                  <c:v>14.55081348</c:v>
                </c:pt>
                <c:pt idx="157">
                  <c:v>14.645434979999999</c:v>
                </c:pt>
                <c:pt idx="158">
                  <c:v>14.24296142</c:v>
                </c:pt>
                <c:pt idx="159">
                  <c:v>14.45038592</c:v>
                </c:pt>
                <c:pt idx="160">
                  <c:v>14.379016139999999</c:v>
                </c:pt>
                <c:pt idx="161">
                  <c:v>14.548323460000001</c:v>
                </c:pt>
                <c:pt idx="162">
                  <c:v>14.013055639999999</c:v>
                </c:pt>
                <c:pt idx="163">
                  <c:v>13.928754079999999</c:v>
                </c:pt>
                <c:pt idx="164">
                  <c:v>13.98955235</c:v>
                </c:pt>
                <c:pt idx="165">
                  <c:v>13.94648119</c:v>
                </c:pt>
                <c:pt idx="166">
                  <c:v>14.1041889</c:v>
                </c:pt>
                <c:pt idx="167">
                  <c:v>14.229037010000001</c:v>
                </c:pt>
                <c:pt idx="168">
                  <c:v>14.00252774</c:v>
                </c:pt>
                <c:pt idx="169">
                  <c:v>14.274010479999999</c:v>
                </c:pt>
                <c:pt idx="170">
                  <c:v>13.61974741</c:v>
                </c:pt>
                <c:pt idx="171">
                  <c:v>13.48486741</c:v>
                </c:pt>
                <c:pt idx="172">
                  <c:v>13.378133</c:v>
                </c:pt>
                <c:pt idx="173">
                  <c:v>13.57191647</c:v>
                </c:pt>
                <c:pt idx="174">
                  <c:v>13.71543563</c:v>
                </c:pt>
                <c:pt idx="175">
                  <c:v>13.41798863</c:v>
                </c:pt>
                <c:pt idx="176">
                  <c:v>13.937078959999999</c:v>
                </c:pt>
                <c:pt idx="177">
                  <c:v>13.37148408</c:v>
                </c:pt>
                <c:pt idx="178">
                  <c:v>13.76592147</c:v>
                </c:pt>
                <c:pt idx="179">
                  <c:v>14.24080172</c:v>
                </c:pt>
                <c:pt idx="180">
                  <c:v>13.32463716</c:v>
                </c:pt>
                <c:pt idx="181">
                  <c:v>13.26101295</c:v>
                </c:pt>
                <c:pt idx="182">
                  <c:v>13.30242982</c:v>
                </c:pt>
                <c:pt idx="183">
                  <c:v>13.229909190000001</c:v>
                </c:pt>
                <c:pt idx="184">
                  <c:v>13.27573129</c:v>
                </c:pt>
                <c:pt idx="185">
                  <c:v>13.177450240000001</c:v>
                </c:pt>
                <c:pt idx="186">
                  <c:v>12.10750146</c:v>
                </c:pt>
                <c:pt idx="187">
                  <c:v>12.215003279999999</c:v>
                </c:pt>
                <c:pt idx="188">
                  <c:v>12.19846783</c:v>
                </c:pt>
                <c:pt idx="189">
                  <c:v>12.18017961</c:v>
                </c:pt>
                <c:pt idx="190">
                  <c:v>12.087928509999999</c:v>
                </c:pt>
                <c:pt idx="191">
                  <c:v>12.462528470000001</c:v>
                </c:pt>
                <c:pt idx="192">
                  <c:v>13.01352846</c:v>
                </c:pt>
                <c:pt idx="193">
                  <c:v>12.88029455</c:v>
                </c:pt>
                <c:pt idx="194">
                  <c:v>12.44021175</c:v>
                </c:pt>
                <c:pt idx="195">
                  <c:v>12.376747719999999</c:v>
                </c:pt>
                <c:pt idx="196">
                  <c:v>12.341866270000001</c:v>
                </c:pt>
                <c:pt idx="197">
                  <c:v>12.35601335</c:v>
                </c:pt>
                <c:pt idx="198">
                  <c:v>12.261189140000001</c:v>
                </c:pt>
                <c:pt idx="199">
                  <c:v>12.2672843</c:v>
                </c:pt>
                <c:pt idx="200">
                  <c:v>12.411499839999999</c:v>
                </c:pt>
                <c:pt idx="201">
                  <c:v>12.507730670000001</c:v>
                </c:pt>
                <c:pt idx="202">
                  <c:v>12.232993370000001</c:v>
                </c:pt>
                <c:pt idx="203">
                  <c:v>12.771338910000001</c:v>
                </c:pt>
                <c:pt idx="204">
                  <c:v>12.47915802</c:v>
                </c:pt>
                <c:pt idx="205">
                  <c:v>12.21865317</c:v>
                </c:pt>
                <c:pt idx="206">
                  <c:v>12.35775041</c:v>
                </c:pt>
                <c:pt idx="207">
                  <c:v>12.617222160000001</c:v>
                </c:pt>
                <c:pt idx="208">
                  <c:v>12.580418420000001</c:v>
                </c:pt>
                <c:pt idx="209">
                  <c:v>12.562176060000001</c:v>
                </c:pt>
                <c:pt idx="210">
                  <c:v>12.13126508</c:v>
                </c:pt>
                <c:pt idx="211">
                  <c:v>12.160448369999999</c:v>
                </c:pt>
                <c:pt idx="212">
                  <c:v>12.2423001</c:v>
                </c:pt>
                <c:pt idx="213">
                  <c:v>13.83366262</c:v>
                </c:pt>
                <c:pt idx="214">
                  <c:v>13.4951425</c:v>
                </c:pt>
                <c:pt idx="215">
                  <c:v>13.17979862</c:v>
                </c:pt>
                <c:pt idx="216">
                  <c:v>13.607189249999999</c:v>
                </c:pt>
                <c:pt idx="217">
                  <c:v>13.784101789999999</c:v>
                </c:pt>
                <c:pt idx="218">
                  <c:v>13.584039450000001</c:v>
                </c:pt>
                <c:pt idx="219">
                  <c:v>13.23641368</c:v>
                </c:pt>
                <c:pt idx="220">
                  <c:v>13.14904422</c:v>
                </c:pt>
                <c:pt idx="221">
                  <c:v>13.13257327</c:v>
                </c:pt>
                <c:pt idx="222">
                  <c:v>12.99829085</c:v>
                </c:pt>
                <c:pt idx="223">
                  <c:v>12.87589182</c:v>
                </c:pt>
                <c:pt idx="224">
                  <c:v>12.45526881</c:v>
                </c:pt>
                <c:pt idx="225">
                  <c:v>12.48956544</c:v>
                </c:pt>
                <c:pt idx="226">
                  <c:v>12.601096699999999</c:v>
                </c:pt>
                <c:pt idx="227">
                  <c:v>12.70949695</c:v>
                </c:pt>
                <c:pt idx="228">
                  <c:v>12.54288992</c:v>
                </c:pt>
                <c:pt idx="229">
                  <c:v>12.755434960000001</c:v>
                </c:pt>
                <c:pt idx="230">
                  <c:v>12.600135849999999</c:v>
                </c:pt>
                <c:pt idx="231">
                  <c:v>12.41097639</c:v>
                </c:pt>
                <c:pt idx="232">
                  <c:v>12.526119420000001</c:v>
                </c:pt>
                <c:pt idx="233">
                  <c:v>12.614894720000001</c:v>
                </c:pt>
                <c:pt idx="234">
                  <c:v>12.476749659999999</c:v>
                </c:pt>
                <c:pt idx="235">
                  <c:v>12.556862519999999</c:v>
                </c:pt>
                <c:pt idx="236">
                  <c:v>12.820659640000001</c:v>
                </c:pt>
                <c:pt idx="237">
                  <c:v>12.847223059999999</c:v>
                </c:pt>
                <c:pt idx="238">
                  <c:v>12.86254903</c:v>
                </c:pt>
                <c:pt idx="239">
                  <c:v>12.94554415</c:v>
                </c:pt>
                <c:pt idx="240">
                  <c:v>12.944665110000001</c:v>
                </c:pt>
                <c:pt idx="241">
                  <c:v>13.536606920000001</c:v>
                </c:pt>
                <c:pt idx="242">
                  <c:v>13.074471000000001</c:v>
                </c:pt>
                <c:pt idx="243">
                  <c:v>13.03746724</c:v>
                </c:pt>
                <c:pt idx="244">
                  <c:v>13.152170480000001</c:v>
                </c:pt>
                <c:pt idx="245">
                  <c:v>13.846074809999999</c:v>
                </c:pt>
                <c:pt idx="246">
                  <c:v>13.53288938</c:v>
                </c:pt>
                <c:pt idx="247">
                  <c:v>13.498997340000001</c:v>
                </c:pt>
                <c:pt idx="248">
                  <c:v>13.423451500000001</c:v>
                </c:pt>
                <c:pt idx="249">
                  <c:v>13.55165442</c:v>
                </c:pt>
                <c:pt idx="250">
                  <c:v>13.429709559999999</c:v>
                </c:pt>
                <c:pt idx="251">
                  <c:v>13.292616750000001</c:v>
                </c:pt>
                <c:pt idx="252">
                  <c:v>13.359658960000001</c:v>
                </c:pt>
                <c:pt idx="253">
                  <c:v>13.334402649999999</c:v>
                </c:pt>
                <c:pt idx="254">
                  <c:v>13.95000499</c:v>
                </c:pt>
                <c:pt idx="255">
                  <c:v>13.90975946</c:v>
                </c:pt>
                <c:pt idx="256">
                  <c:v>13.57360517</c:v>
                </c:pt>
                <c:pt idx="257">
                  <c:v>13.46029577</c:v>
                </c:pt>
                <c:pt idx="258">
                  <c:v>13.211630270000001</c:v>
                </c:pt>
                <c:pt idx="259">
                  <c:v>12.94738804</c:v>
                </c:pt>
                <c:pt idx="260">
                  <c:v>12.8241646</c:v>
                </c:pt>
                <c:pt idx="261">
                  <c:v>12.876278770000001</c:v>
                </c:pt>
                <c:pt idx="262">
                  <c:v>13.06007001</c:v>
                </c:pt>
                <c:pt idx="263">
                  <c:v>13.555911979999999</c:v>
                </c:pt>
                <c:pt idx="264">
                  <c:v>15.058433340000001</c:v>
                </c:pt>
                <c:pt idx="265">
                  <c:v>15.143994470000001</c:v>
                </c:pt>
                <c:pt idx="266">
                  <c:v>14.994969279999999</c:v>
                </c:pt>
                <c:pt idx="267">
                  <c:v>15.178272379999999</c:v>
                </c:pt>
                <c:pt idx="268">
                  <c:v>14.742940580000001</c:v>
                </c:pt>
                <c:pt idx="269">
                  <c:v>15.215189179999999</c:v>
                </c:pt>
                <c:pt idx="270">
                  <c:v>15.265057799999999</c:v>
                </c:pt>
                <c:pt idx="271">
                  <c:v>17.081858830000002</c:v>
                </c:pt>
                <c:pt idx="272">
                  <c:v>14.50183749</c:v>
                </c:pt>
                <c:pt idx="273">
                  <c:v>14.248942</c:v>
                </c:pt>
                <c:pt idx="274">
                  <c:v>14.62357463</c:v>
                </c:pt>
                <c:pt idx="275">
                  <c:v>15.02204689</c:v>
                </c:pt>
                <c:pt idx="276">
                  <c:v>14.47697601</c:v>
                </c:pt>
                <c:pt idx="277">
                  <c:v>13.89596446</c:v>
                </c:pt>
                <c:pt idx="278">
                  <c:v>13.66332497</c:v>
                </c:pt>
                <c:pt idx="279">
                  <c:v>14.01012467</c:v>
                </c:pt>
                <c:pt idx="280">
                  <c:v>13.83950817</c:v>
                </c:pt>
                <c:pt idx="281">
                  <c:v>13.41773064</c:v>
                </c:pt>
                <c:pt idx="282">
                  <c:v>13.430719</c:v>
                </c:pt>
                <c:pt idx="283">
                  <c:v>13.406510859999999</c:v>
                </c:pt>
                <c:pt idx="284">
                  <c:v>13.048470379999999</c:v>
                </c:pt>
                <c:pt idx="285">
                  <c:v>13.4201327</c:v>
                </c:pt>
                <c:pt idx="286">
                  <c:v>13.408335279999999</c:v>
                </c:pt>
                <c:pt idx="287">
                  <c:v>13.34490544</c:v>
                </c:pt>
                <c:pt idx="288">
                  <c:v>13.43651917</c:v>
                </c:pt>
                <c:pt idx="289">
                  <c:v>13.4984158</c:v>
                </c:pt>
                <c:pt idx="290">
                  <c:v>13.309380579999999</c:v>
                </c:pt>
                <c:pt idx="291">
                  <c:v>13.404855299999999</c:v>
                </c:pt>
                <c:pt idx="292">
                  <c:v>13.143181269999999</c:v>
                </c:pt>
                <c:pt idx="293">
                  <c:v>13.03659086</c:v>
                </c:pt>
                <c:pt idx="294">
                  <c:v>13.485103990000001</c:v>
                </c:pt>
                <c:pt idx="295">
                  <c:v>13.410449610000001</c:v>
                </c:pt>
                <c:pt idx="296">
                  <c:v>13.0092912</c:v>
                </c:pt>
                <c:pt idx="297">
                  <c:v>13.195145460000001</c:v>
                </c:pt>
                <c:pt idx="298">
                  <c:v>13.302319779999999</c:v>
                </c:pt>
                <c:pt idx="299">
                  <c:v>13.48585454</c:v>
                </c:pt>
                <c:pt idx="300">
                  <c:v>13.52712129</c:v>
                </c:pt>
                <c:pt idx="301">
                  <c:v>13.495348630000001</c:v>
                </c:pt>
                <c:pt idx="302">
                  <c:v>13.32761526</c:v>
                </c:pt>
                <c:pt idx="303">
                  <c:v>12.421280210000001</c:v>
                </c:pt>
                <c:pt idx="304">
                  <c:v>12.822447009999999</c:v>
                </c:pt>
                <c:pt idx="305">
                  <c:v>12.682667629999999</c:v>
                </c:pt>
                <c:pt idx="306">
                  <c:v>13.06957367</c:v>
                </c:pt>
                <c:pt idx="307">
                  <c:v>13.04460055</c:v>
                </c:pt>
                <c:pt idx="308">
                  <c:v>13.20273641</c:v>
                </c:pt>
                <c:pt idx="309">
                  <c:v>12.55498631</c:v>
                </c:pt>
                <c:pt idx="310">
                  <c:v>13.162175769999999</c:v>
                </c:pt>
                <c:pt idx="311">
                  <c:v>12.83535255</c:v>
                </c:pt>
                <c:pt idx="312">
                  <c:v>12.978404319999999</c:v>
                </c:pt>
                <c:pt idx="313">
                  <c:v>13.102109779999999</c:v>
                </c:pt>
                <c:pt idx="314">
                  <c:v>13.091214989999999</c:v>
                </c:pt>
                <c:pt idx="315">
                  <c:v>12.687179199999999</c:v>
                </c:pt>
                <c:pt idx="316">
                  <c:v>12.471753319999999</c:v>
                </c:pt>
                <c:pt idx="317">
                  <c:v>12.365507429999999</c:v>
                </c:pt>
                <c:pt idx="318">
                  <c:v>12.59134119</c:v>
                </c:pt>
                <c:pt idx="319">
                  <c:v>12.487405689999999</c:v>
                </c:pt>
                <c:pt idx="320">
                  <c:v>12.502072699999999</c:v>
                </c:pt>
                <c:pt idx="321">
                  <c:v>12.77417732</c:v>
                </c:pt>
                <c:pt idx="322">
                  <c:v>12.72099856</c:v>
                </c:pt>
                <c:pt idx="323">
                  <c:v>13.27972608</c:v>
                </c:pt>
                <c:pt idx="324">
                  <c:v>13.389929889999999</c:v>
                </c:pt>
                <c:pt idx="325">
                  <c:v>13.11785909</c:v>
                </c:pt>
                <c:pt idx="326">
                  <c:v>13.26965691</c:v>
                </c:pt>
                <c:pt idx="327">
                  <c:v>13.25621499</c:v>
                </c:pt>
                <c:pt idx="328">
                  <c:v>13.084622830000001</c:v>
                </c:pt>
                <c:pt idx="329">
                  <c:v>13.07112068</c:v>
                </c:pt>
                <c:pt idx="330">
                  <c:v>13.13518058</c:v>
                </c:pt>
                <c:pt idx="331">
                  <c:v>12.65864101</c:v>
                </c:pt>
                <c:pt idx="332">
                  <c:v>12.843299590000001</c:v>
                </c:pt>
                <c:pt idx="333">
                  <c:v>12.261233450000001</c:v>
                </c:pt>
                <c:pt idx="334">
                  <c:v>12.8943601</c:v>
                </c:pt>
                <c:pt idx="335">
                  <c:v>13.096609900000001</c:v>
                </c:pt>
                <c:pt idx="336">
                  <c:v>12.659183369999999</c:v>
                </c:pt>
                <c:pt idx="337">
                  <c:v>12.460883389999999</c:v>
                </c:pt>
                <c:pt idx="338">
                  <c:v>12.605916089999999</c:v>
                </c:pt>
                <c:pt idx="339">
                  <c:v>12.21961909</c:v>
                </c:pt>
                <c:pt idx="340">
                  <c:v>12.133816729999999</c:v>
                </c:pt>
                <c:pt idx="341">
                  <c:v>12.46683376</c:v>
                </c:pt>
                <c:pt idx="342">
                  <c:v>12.461687149999999</c:v>
                </c:pt>
                <c:pt idx="343">
                  <c:v>11.697539000000001</c:v>
                </c:pt>
                <c:pt idx="344">
                  <c:v>12.03290762</c:v>
                </c:pt>
                <c:pt idx="345">
                  <c:v>12.057947950000001</c:v>
                </c:pt>
                <c:pt idx="346">
                  <c:v>11.665614720000001</c:v>
                </c:pt>
                <c:pt idx="347">
                  <c:v>11.53588637</c:v>
                </c:pt>
                <c:pt idx="348">
                  <c:v>11.685303340000001</c:v>
                </c:pt>
                <c:pt idx="349">
                  <c:v>12.180553959999999</c:v>
                </c:pt>
                <c:pt idx="350">
                  <c:v>11.75407558</c:v>
                </c:pt>
                <c:pt idx="351">
                  <c:v>12.20916336</c:v>
                </c:pt>
                <c:pt idx="352">
                  <c:v>12.77636873</c:v>
                </c:pt>
                <c:pt idx="353">
                  <c:v>13.250749989999999</c:v>
                </c:pt>
                <c:pt idx="354">
                  <c:v>12.79651651</c:v>
                </c:pt>
                <c:pt idx="355">
                  <c:v>13.26534137</c:v>
                </c:pt>
                <c:pt idx="356">
                  <c:v>13.167496679999999</c:v>
                </c:pt>
                <c:pt idx="357">
                  <c:v>13.0455732</c:v>
                </c:pt>
                <c:pt idx="358">
                  <c:v>13.18314266</c:v>
                </c:pt>
                <c:pt idx="359">
                  <c:v>13.34898643</c:v>
                </c:pt>
                <c:pt idx="360">
                  <c:v>13.94387745</c:v>
                </c:pt>
                <c:pt idx="361">
                  <c:v>13.380432900000001</c:v>
                </c:pt>
                <c:pt idx="362">
                  <c:v>13.19485398</c:v>
                </c:pt>
                <c:pt idx="363">
                  <c:v>13.079991850000001</c:v>
                </c:pt>
                <c:pt idx="364">
                  <c:v>13.860655120000001</c:v>
                </c:pt>
                <c:pt idx="365">
                  <c:v>12.721032510000001</c:v>
                </c:pt>
                <c:pt idx="366">
                  <c:v>11.90604793</c:v>
                </c:pt>
                <c:pt idx="367">
                  <c:v>12.17443929</c:v>
                </c:pt>
                <c:pt idx="368">
                  <c:v>12.56527221</c:v>
                </c:pt>
                <c:pt idx="369">
                  <c:v>12.990975349999999</c:v>
                </c:pt>
                <c:pt idx="370">
                  <c:v>12.093724829999999</c:v>
                </c:pt>
                <c:pt idx="371">
                  <c:v>12.471607909999999</c:v>
                </c:pt>
                <c:pt idx="372">
                  <c:v>13.60074608</c:v>
                </c:pt>
                <c:pt idx="373">
                  <c:v>13.81490084</c:v>
                </c:pt>
                <c:pt idx="374">
                  <c:v>13.474522500000001</c:v>
                </c:pt>
                <c:pt idx="375">
                  <c:v>13.653489560000001</c:v>
                </c:pt>
                <c:pt idx="376">
                  <c:v>13.78100424</c:v>
                </c:pt>
                <c:pt idx="377">
                  <c:v>13.600766350000001</c:v>
                </c:pt>
                <c:pt idx="378">
                  <c:v>12.84607857</c:v>
                </c:pt>
                <c:pt idx="379">
                  <c:v>13.623321990000001</c:v>
                </c:pt>
                <c:pt idx="380">
                  <c:v>13.65281965</c:v>
                </c:pt>
                <c:pt idx="381">
                  <c:v>13.06691008</c:v>
                </c:pt>
                <c:pt idx="382">
                  <c:v>13.661561949999999</c:v>
                </c:pt>
                <c:pt idx="383">
                  <c:v>14.423899159999999</c:v>
                </c:pt>
                <c:pt idx="384">
                  <c:v>14.623869770000001</c:v>
                </c:pt>
                <c:pt idx="385">
                  <c:v>14.338947409999999</c:v>
                </c:pt>
                <c:pt idx="386">
                  <c:v>14.402837359999999</c:v>
                </c:pt>
                <c:pt idx="387">
                  <c:v>14.327709540000001</c:v>
                </c:pt>
                <c:pt idx="388">
                  <c:v>14.68189877</c:v>
                </c:pt>
                <c:pt idx="389">
                  <c:v>14.61869738</c:v>
                </c:pt>
                <c:pt idx="390">
                  <c:v>14.50210979</c:v>
                </c:pt>
                <c:pt idx="391">
                  <c:v>14.42044344</c:v>
                </c:pt>
                <c:pt idx="392">
                  <c:v>14.575550079999999</c:v>
                </c:pt>
                <c:pt idx="393">
                  <c:v>14.456818739999999</c:v>
                </c:pt>
                <c:pt idx="394">
                  <c:v>14.612016560000001</c:v>
                </c:pt>
                <c:pt idx="395">
                  <c:v>14.578544689999999</c:v>
                </c:pt>
                <c:pt idx="396">
                  <c:v>14.51916361</c:v>
                </c:pt>
                <c:pt idx="397">
                  <c:v>14.55456905</c:v>
                </c:pt>
                <c:pt idx="398">
                  <c:v>14.559230250000001</c:v>
                </c:pt>
                <c:pt idx="399">
                  <c:v>14.578102680000001</c:v>
                </c:pt>
                <c:pt idx="400">
                  <c:v>14.99535857</c:v>
                </c:pt>
                <c:pt idx="401">
                  <c:v>15.1498536</c:v>
                </c:pt>
                <c:pt idx="402">
                  <c:v>15.19242659</c:v>
                </c:pt>
                <c:pt idx="403">
                  <c:v>15.1286314</c:v>
                </c:pt>
                <c:pt idx="404">
                  <c:v>15.424305929999999</c:v>
                </c:pt>
                <c:pt idx="405">
                  <c:v>15.07148711</c:v>
                </c:pt>
                <c:pt idx="406">
                  <c:v>15.131728470000001</c:v>
                </c:pt>
                <c:pt idx="407">
                  <c:v>14.011444020000001</c:v>
                </c:pt>
                <c:pt idx="408">
                  <c:v>14.00594847</c:v>
                </c:pt>
                <c:pt idx="409">
                  <c:v>14.127929999999999</c:v>
                </c:pt>
                <c:pt idx="410">
                  <c:v>13.404096239999999</c:v>
                </c:pt>
                <c:pt idx="411">
                  <c:v>13.49656963</c:v>
                </c:pt>
                <c:pt idx="412">
                  <c:v>14.13879335</c:v>
                </c:pt>
                <c:pt idx="413">
                  <c:v>13.95274818</c:v>
                </c:pt>
                <c:pt idx="414">
                  <c:v>14.328915540000001</c:v>
                </c:pt>
                <c:pt idx="415">
                  <c:v>14.138295250000001</c:v>
                </c:pt>
                <c:pt idx="416">
                  <c:v>14.35667677</c:v>
                </c:pt>
                <c:pt idx="417">
                  <c:v>14.32025024</c:v>
                </c:pt>
                <c:pt idx="418">
                  <c:v>14.39680499</c:v>
                </c:pt>
                <c:pt idx="419">
                  <c:v>14.38079995</c:v>
                </c:pt>
                <c:pt idx="420">
                  <c:v>14.29048253</c:v>
                </c:pt>
                <c:pt idx="421">
                  <c:v>14.304531170000001</c:v>
                </c:pt>
                <c:pt idx="422">
                  <c:v>14.416139360000001</c:v>
                </c:pt>
                <c:pt idx="423">
                  <c:v>14.327870799999999</c:v>
                </c:pt>
                <c:pt idx="424">
                  <c:v>14.372545969999999</c:v>
                </c:pt>
                <c:pt idx="425">
                  <c:v>14.08645359</c:v>
                </c:pt>
                <c:pt idx="426">
                  <c:v>14.19429409</c:v>
                </c:pt>
                <c:pt idx="427">
                  <c:v>14.11066626</c:v>
                </c:pt>
                <c:pt idx="428">
                  <c:v>14.04486258</c:v>
                </c:pt>
                <c:pt idx="429">
                  <c:v>13.96748285</c:v>
                </c:pt>
                <c:pt idx="430">
                  <c:v>14.22234214</c:v>
                </c:pt>
                <c:pt idx="431">
                  <c:v>14.01713103</c:v>
                </c:pt>
                <c:pt idx="432">
                  <c:v>13.938438850000001</c:v>
                </c:pt>
                <c:pt idx="433">
                  <c:v>13.670469089999999</c:v>
                </c:pt>
                <c:pt idx="434">
                  <c:v>13.62234784</c:v>
                </c:pt>
                <c:pt idx="435">
                  <c:v>13.93560712</c:v>
                </c:pt>
                <c:pt idx="436">
                  <c:v>14.258186670000001</c:v>
                </c:pt>
                <c:pt idx="437">
                  <c:v>14.37978161</c:v>
                </c:pt>
                <c:pt idx="438">
                  <c:v>14.101880319999999</c:v>
                </c:pt>
                <c:pt idx="439">
                  <c:v>13.84448422</c:v>
                </c:pt>
                <c:pt idx="440">
                  <c:v>13.73819009</c:v>
                </c:pt>
                <c:pt idx="441">
                  <c:v>13.89179309</c:v>
                </c:pt>
                <c:pt idx="442">
                  <c:v>13.764290669999999</c:v>
                </c:pt>
                <c:pt idx="443">
                  <c:v>13.54564072</c:v>
                </c:pt>
                <c:pt idx="444">
                  <c:v>13.5767969</c:v>
                </c:pt>
                <c:pt idx="445">
                  <c:v>13.660951839999999</c:v>
                </c:pt>
                <c:pt idx="446">
                  <c:v>13.51863161</c:v>
                </c:pt>
                <c:pt idx="447">
                  <c:v>13.98610176</c:v>
                </c:pt>
                <c:pt idx="448">
                  <c:v>14.196848259999999</c:v>
                </c:pt>
                <c:pt idx="449">
                  <c:v>14.48244833</c:v>
                </c:pt>
                <c:pt idx="450">
                  <c:v>14.417148299999999</c:v>
                </c:pt>
                <c:pt idx="451">
                  <c:v>14.43378381</c:v>
                </c:pt>
                <c:pt idx="452">
                  <c:v>13.305670839999999</c:v>
                </c:pt>
                <c:pt idx="453">
                  <c:v>13.88060003</c:v>
                </c:pt>
                <c:pt idx="454">
                  <c:v>13.73752756</c:v>
                </c:pt>
                <c:pt idx="455">
                  <c:v>13.69377654</c:v>
                </c:pt>
                <c:pt idx="456">
                  <c:v>13.123365489999999</c:v>
                </c:pt>
                <c:pt idx="457">
                  <c:v>13.38324602</c:v>
                </c:pt>
                <c:pt idx="458">
                  <c:v>13.22363245</c:v>
                </c:pt>
                <c:pt idx="459">
                  <c:v>13.44920095</c:v>
                </c:pt>
                <c:pt idx="460">
                  <c:v>13.28662389</c:v>
                </c:pt>
                <c:pt idx="461">
                  <c:v>13.17202531</c:v>
                </c:pt>
                <c:pt idx="462">
                  <c:v>13.79783001</c:v>
                </c:pt>
                <c:pt idx="463">
                  <c:v>13.767232959999999</c:v>
                </c:pt>
                <c:pt idx="464">
                  <c:v>13.262936610000001</c:v>
                </c:pt>
                <c:pt idx="465">
                  <c:v>13.695357420000001</c:v>
                </c:pt>
                <c:pt idx="466">
                  <c:v>13.3283489</c:v>
                </c:pt>
                <c:pt idx="467">
                  <c:v>13.29315768</c:v>
                </c:pt>
                <c:pt idx="468">
                  <c:v>13.72632604</c:v>
                </c:pt>
                <c:pt idx="469">
                  <c:v>13.454543170000001</c:v>
                </c:pt>
                <c:pt idx="470">
                  <c:v>13.36791712</c:v>
                </c:pt>
                <c:pt idx="471">
                  <c:v>13.281120769999999</c:v>
                </c:pt>
                <c:pt idx="472">
                  <c:v>13.289478239999999</c:v>
                </c:pt>
                <c:pt idx="473">
                  <c:v>13.48707776</c:v>
                </c:pt>
                <c:pt idx="474">
                  <c:v>13.64069112</c:v>
                </c:pt>
                <c:pt idx="475">
                  <c:v>13.56865303</c:v>
                </c:pt>
                <c:pt idx="476">
                  <c:v>13.535777319999999</c:v>
                </c:pt>
                <c:pt idx="477">
                  <c:v>12.621617349999999</c:v>
                </c:pt>
                <c:pt idx="478">
                  <c:v>13.37282903</c:v>
                </c:pt>
                <c:pt idx="479">
                  <c:v>13.457615649999999</c:v>
                </c:pt>
                <c:pt idx="480">
                  <c:v>13.479509139999999</c:v>
                </c:pt>
                <c:pt idx="481">
                  <c:v>13.42820431</c:v>
                </c:pt>
                <c:pt idx="482">
                  <c:v>13.36153861</c:v>
                </c:pt>
                <c:pt idx="483">
                  <c:v>13.440218679999999</c:v>
                </c:pt>
                <c:pt idx="484">
                  <c:v>13.657464279999999</c:v>
                </c:pt>
                <c:pt idx="485">
                  <c:v>13.87981896</c:v>
                </c:pt>
                <c:pt idx="486">
                  <c:v>14.151471669999999</c:v>
                </c:pt>
                <c:pt idx="487">
                  <c:v>14.141357920000001</c:v>
                </c:pt>
                <c:pt idx="488">
                  <c:v>13.33363941</c:v>
                </c:pt>
                <c:pt idx="489">
                  <c:v>13.04083617</c:v>
                </c:pt>
                <c:pt idx="490">
                  <c:v>13.35572432</c:v>
                </c:pt>
                <c:pt idx="491">
                  <c:v>12.853473989999999</c:v>
                </c:pt>
                <c:pt idx="492">
                  <c:v>13.07066818</c:v>
                </c:pt>
                <c:pt idx="493">
                  <c:v>13.06025895</c:v>
                </c:pt>
                <c:pt idx="494">
                  <c:v>13.126454560000001</c:v>
                </c:pt>
                <c:pt idx="495">
                  <c:v>13.354929650000001</c:v>
                </c:pt>
                <c:pt idx="496">
                  <c:v>13.091878899999999</c:v>
                </c:pt>
                <c:pt idx="497">
                  <c:v>13.312040039999999</c:v>
                </c:pt>
                <c:pt idx="498">
                  <c:v>13.24984699</c:v>
                </c:pt>
                <c:pt idx="499">
                  <c:v>12.45768758</c:v>
                </c:pt>
                <c:pt idx="500">
                  <c:v>12.44312156</c:v>
                </c:pt>
                <c:pt idx="501">
                  <c:v>12.61470587</c:v>
                </c:pt>
                <c:pt idx="502">
                  <c:v>12.529968240000001</c:v>
                </c:pt>
                <c:pt idx="503">
                  <c:v>12.702429329999999</c:v>
                </c:pt>
                <c:pt idx="504">
                  <c:v>13.204936740000001</c:v>
                </c:pt>
                <c:pt idx="505">
                  <c:v>13.261704809999999</c:v>
                </c:pt>
                <c:pt idx="506">
                  <c:v>12.915389429999999</c:v>
                </c:pt>
                <c:pt idx="507">
                  <c:v>12.90732015</c:v>
                </c:pt>
                <c:pt idx="508">
                  <c:v>13.32127113</c:v>
                </c:pt>
                <c:pt idx="509">
                  <c:v>13.04011322</c:v>
                </c:pt>
                <c:pt idx="510">
                  <c:v>13.253886749999999</c:v>
                </c:pt>
                <c:pt idx="511">
                  <c:v>13.43998652</c:v>
                </c:pt>
                <c:pt idx="512">
                  <c:v>13.50351006</c:v>
                </c:pt>
                <c:pt idx="513">
                  <c:v>13.593540040000001</c:v>
                </c:pt>
                <c:pt idx="514">
                  <c:v>13.67281648</c:v>
                </c:pt>
                <c:pt idx="515">
                  <c:v>13.6161116</c:v>
                </c:pt>
                <c:pt idx="516">
                  <c:v>14.102602470000001</c:v>
                </c:pt>
                <c:pt idx="517">
                  <c:v>13.55861037</c:v>
                </c:pt>
                <c:pt idx="518">
                  <c:v>13.77924456</c:v>
                </c:pt>
                <c:pt idx="519">
                  <c:v>13.441007539999999</c:v>
                </c:pt>
                <c:pt idx="520">
                  <c:v>13.46583107</c:v>
                </c:pt>
                <c:pt idx="521">
                  <c:v>14.24195843</c:v>
                </c:pt>
                <c:pt idx="522">
                  <c:v>14.27530786</c:v>
                </c:pt>
                <c:pt idx="523">
                  <c:v>14.01266422</c:v>
                </c:pt>
                <c:pt idx="524">
                  <c:v>14.02918801</c:v>
                </c:pt>
                <c:pt idx="525">
                  <c:v>13.16231741</c:v>
                </c:pt>
                <c:pt idx="526">
                  <c:v>14.014862839999999</c:v>
                </c:pt>
                <c:pt idx="527">
                  <c:v>12.953400289999999</c:v>
                </c:pt>
                <c:pt idx="528">
                  <c:v>12.4935817</c:v>
                </c:pt>
                <c:pt idx="529">
                  <c:v>12.342903010000001</c:v>
                </c:pt>
                <c:pt idx="530">
                  <c:v>12.924784409999999</c:v>
                </c:pt>
                <c:pt idx="531">
                  <c:v>12.58963297</c:v>
                </c:pt>
                <c:pt idx="532">
                  <c:v>12.655260549999999</c:v>
                </c:pt>
                <c:pt idx="533">
                  <c:v>13.772558310000001</c:v>
                </c:pt>
                <c:pt idx="534">
                  <c:v>13.19918824</c:v>
                </c:pt>
                <c:pt idx="535">
                  <c:v>14.119493370000001</c:v>
                </c:pt>
                <c:pt idx="536">
                  <c:v>14.148367070000001</c:v>
                </c:pt>
                <c:pt idx="537">
                  <c:v>13.573970620000001</c:v>
                </c:pt>
                <c:pt idx="538">
                  <c:v>12.68356885</c:v>
                </c:pt>
                <c:pt idx="539">
                  <c:v>13.0809348</c:v>
                </c:pt>
                <c:pt idx="540">
                  <c:v>13.08537617</c:v>
                </c:pt>
                <c:pt idx="541">
                  <c:v>13.436907550000001</c:v>
                </c:pt>
                <c:pt idx="542">
                  <c:v>13.31808363</c:v>
                </c:pt>
                <c:pt idx="543">
                  <c:v>13.46974178</c:v>
                </c:pt>
                <c:pt idx="544">
                  <c:v>13.008439879999999</c:v>
                </c:pt>
                <c:pt idx="545">
                  <c:v>13.03789467</c:v>
                </c:pt>
                <c:pt idx="546">
                  <c:v>13.959825990000001</c:v>
                </c:pt>
                <c:pt idx="547">
                  <c:v>14.72738041</c:v>
                </c:pt>
                <c:pt idx="548">
                  <c:v>15.01000269</c:v>
                </c:pt>
                <c:pt idx="549">
                  <c:v>15.05767226</c:v>
                </c:pt>
                <c:pt idx="550">
                  <c:v>14.370857000000001</c:v>
                </c:pt>
                <c:pt idx="551">
                  <c:v>13.916071240000001</c:v>
                </c:pt>
                <c:pt idx="552">
                  <c:v>14.22418392</c:v>
                </c:pt>
                <c:pt idx="553">
                  <c:v>15.00636914</c:v>
                </c:pt>
                <c:pt idx="554">
                  <c:v>14.754109189999999</c:v>
                </c:pt>
                <c:pt idx="555">
                  <c:v>14.61628024</c:v>
                </c:pt>
                <c:pt idx="556">
                  <c:v>14.027023509999999</c:v>
                </c:pt>
                <c:pt idx="557">
                  <c:v>14.3203662</c:v>
                </c:pt>
                <c:pt idx="558">
                  <c:v>14.57724136</c:v>
                </c:pt>
                <c:pt idx="559">
                  <c:v>13.970060119999999</c:v>
                </c:pt>
                <c:pt idx="560">
                  <c:v>14.229088150000001</c:v>
                </c:pt>
                <c:pt idx="561">
                  <c:v>13.9854947</c:v>
                </c:pt>
                <c:pt idx="562">
                  <c:v>13.92999359</c:v>
                </c:pt>
                <c:pt idx="563">
                  <c:v>13.90628832</c:v>
                </c:pt>
                <c:pt idx="564">
                  <c:v>14.20753526</c:v>
                </c:pt>
                <c:pt idx="565">
                  <c:v>14.133480649999999</c:v>
                </c:pt>
                <c:pt idx="566">
                  <c:v>13.365750309999999</c:v>
                </c:pt>
                <c:pt idx="567">
                  <c:v>15.071006000000001</c:v>
                </c:pt>
                <c:pt idx="568">
                  <c:v>15.330295749999999</c:v>
                </c:pt>
                <c:pt idx="569">
                  <c:v>13.6690357</c:v>
                </c:pt>
                <c:pt idx="570">
                  <c:v>13.97737562</c:v>
                </c:pt>
                <c:pt idx="571">
                  <c:v>14.456614800000001</c:v>
                </c:pt>
                <c:pt idx="572">
                  <c:v>14.28789106</c:v>
                </c:pt>
                <c:pt idx="573">
                  <c:v>14.068242039999999</c:v>
                </c:pt>
                <c:pt idx="574">
                  <c:v>14.37372495</c:v>
                </c:pt>
                <c:pt idx="575">
                  <c:v>14.39855743</c:v>
                </c:pt>
                <c:pt idx="576">
                  <c:v>14.430957920000001</c:v>
                </c:pt>
                <c:pt idx="577">
                  <c:v>14.38669417</c:v>
                </c:pt>
                <c:pt idx="578">
                  <c:v>14.334192829999999</c:v>
                </c:pt>
                <c:pt idx="579">
                  <c:v>14.54612713</c:v>
                </c:pt>
                <c:pt idx="580">
                  <c:v>14.49295663</c:v>
                </c:pt>
                <c:pt idx="581">
                  <c:v>14.082405530000001</c:v>
                </c:pt>
                <c:pt idx="582">
                  <c:v>14.380241610000001</c:v>
                </c:pt>
                <c:pt idx="583">
                  <c:v>14.32389053</c:v>
                </c:pt>
                <c:pt idx="584">
                  <c:v>14.584284439999999</c:v>
                </c:pt>
                <c:pt idx="585">
                  <c:v>14.395692629999999</c:v>
                </c:pt>
                <c:pt idx="586">
                  <c:v>14.73340728</c:v>
                </c:pt>
                <c:pt idx="587">
                  <c:v>14.15936525</c:v>
                </c:pt>
                <c:pt idx="588">
                  <c:v>13.52026906</c:v>
                </c:pt>
                <c:pt idx="589">
                  <c:v>13.847666269999999</c:v>
                </c:pt>
                <c:pt idx="590">
                  <c:v>14.631029699999999</c:v>
                </c:pt>
                <c:pt idx="591">
                  <c:v>13.84303004</c:v>
                </c:pt>
                <c:pt idx="592">
                  <c:v>14.94986048</c:v>
                </c:pt>
                <c:pt idx="593">
                  <c:v>14.94157255</c:v>
                </c:pt>
                <c:pt idx="594">
                  <c:v>15.0975333</c:v>
                </c:pt>
                <c:pt idx="595">
                  <c:v>13.65929276</c:v>
                </c:pt>
                <c:pt idx="596">
                  <c:v>13.150652470000001</c:v>
                </c:pt>
                <c:pt idx="597">
                  <c:v>13.378894130000001</c:v>
                </c:pt>
                <c:pt idx="598">
                  <c:v>13.37077991</c:v>
                </c:pt>
                <c:pt idx="599">
                  <c:v>13.143758910000001</c:v>
                </c:pt>
                <c:pt idx="600">
                  <c:v>12.779143019999999</c:v>
                </c:pt>
                <c:pt idx="601">
                  <c:v>13.123549239999999</c:v>
                </c:pt>
                <c:pt idx="602">
                  <c:v>13.19434367</c:v>
                </c:pt>
                <c:pt idx="603">
                  <c:v>13.26665925</c:v>
                </c:pt>
                <c:pt idx="604">
                  <c:v>13.097019169999999</c:v>
                </c:pt>
                <c:pt idx="605">
                  <c:v>12.94600256</c:v>
                </c:pt>
                <c:pt idx="606">
                  <c:v>13.12610982</c:v>
                </c:pt>
                <c:pt idx="607">
                  <c:v>13.30295293</c:v>
                </c:pt>
                <c:pt idx="608">
                  <c:v>13.70011244</c:v>
                </c:pt>
                <c:pt idx="609">
                  <c:v>13.57045209</c:v>
                </c:pt>
                <c:pt idx="610">
                  <c:v>13.22978022</c:v>
                </c:pt>
                <c:pt idx="611">
                  <c:v>13.252063659999999</c:v>
                </c:pt>
                <c:pt idx="612">
                  <c:v>13.695144239999999</c:v>
                </c:pt>
                <c:pt idx="613">
                  <c:v>13.497820389999999</c:v>
                </c:pt>
                <c:pt idx="614">
                  <c:v>14.08886277</c:v>
                </c:pt>
                <c:pt idx="615">
                  <c:v>14.12545903</c:v>
                </c:pt>
                <c:pt idx="616">
                  <c:v>13.53997575</c:v>
                </c:pt>
                <c:pt idx="617">
                  <c:v>13.296291869999999</c:v>
                </c:pt>
                <c:pt idx="618">
                  <c:v>14.31610143</c:v>
                </c:pt>
                <c:pt idx="619">
                  <c:v>14.041362810000001</c:v>
                </c:pt>
                <c:pt idx="620">
                  <c:v>14.492287810000001</c:v>
                </c:pt>
                <c:pt idx="621">
                  <c:v>14.25295635</c:v>
                </c:pt>
                <c:pt idx="622">
                  <c:v>13.9690151</c:v>
                </c:pt>
                <c:pt idx="623">
                  <c:v>14.18870087</c:v>
                </c:pt>
                <c:pt idx="624">
                  <c:v>14.213933880000001</c:v>
                </c:pt>
                <c:pt idx="625">
                  <c:v>14.249263559999999</c:v>
                </c:pt>
                <c:pt idx="626">
                  <c:v>14.34902428</c:v>
                </c:pt>
                <c:pt idx="627">
                  <c:v>14.08325831</c:v>
                </c:pt>
                <c:pt idx="628">
                  <c:v>14.637068259999999</c:v>
                </c:pt>
                <c:pt idx="629">
                  <c:v>14.397767139999999</c:v>
                </c:pt>
                <c:pt idx="630">
                  <c:v>14.87982253</c:v>
                </c:pt>
                <c:pt idx="631">
                  <c:v>14.74332873</c:v>
                </c:pt>
                <c:pt idx="632">
                  <c:v>14.837203949999999</c:v>
                </c:pt>
                <c:pt idx="633">
                  <c:v>14.676952740000001</c:v>
                </c:pt>
                <c:pt idx="634">
                  <c:v>14.916806319999999</c:v>
                </c:pt>
                <c:pt idx="635">
                  <c:v>14.90852295</c:v>
                </c:pt>
                <c:pt idx="636">
                  <c:v>14.61729734</c:v>
                </c:pt>
                <c:pt idx="637">
                  <c:v>14.888255689999999</c:v>
                </c:pt>
                <c:pt idx="638">
                  <c:v>14.933643480000001</c:v>
                </c:pt>
                <c:pt idx="639">
                  <c:v>14.834623779999999</c:v>
                </c:pt>
                <c:pt idx="640">
                  <c:v>14.12895732</c:v>
                </c:pt>
                <c:pt idx="641">
                  <c:v>13.871050840000001</c:v>
                </c:pt>
                <c:pt idx="642">
                  <c:v>13.73935648</c:v>
                </c:pt>
                <c:pt idx="643">
                  <c:v>13.42890281</c:v>
                </c:pt>
                <c:pt idx="644">
                  <c:v>13.77749483</c:v>
                </c:pt>
                <c:pt idx="645">
                  <c:v>13.716949749999999</c:v>
                </c:pt>
                <c:pt idx="646">
                  <c:v>13.73762992</c:v>
                </c:pt>
                <c:pt idx="647">
                  <c:v>13.727006919999999</c:v>
                </c:pt>
                <c:pt idx="648">
                  <c:v>13.687812320000001</c:v>
                </c:pt>
                <c:pt idx="649">
                  <c:v>13.311344869999999</c:v>
                </c:pt>
                <c:pt idx="650">
                  <c:v>13.495600680000001</c:v>
                </c:pt>
                <c:pt idx="651">
                  <c:v>13.531367059999999</c:v>
                </c:pt>
                <c:pt idx="652">
                  <c:v>13.625365609999999</c:v>
                </c:pt>
                <c:pt idx="653">
                  <c:v>13.539824810000001</c:v>
                </c:pt>
                <c:pt idx="654">
                  <c:v>14.247875199999999</c:v>
                </c:pt>
                <c:pt idx="655">
                  <c:v>13.743628620000001</c:v>
                </c:pt>
                <c:pt idx="656">
                  <c:v>13.98600046</c:v>
                </c:pt>
                <c:pt idx="657">
                  <c:v>13.760529930000001</c:v>
                </c:pt>
                <c:pt idx="658">
                  <c:v>13.99707164</c:v>
                </c:pt>
                <c:pt idx="659">
                  <c:v>13.87321998</c:v>
                </c:pt>
                <c:pt idx="660">
                  <c:v>14.01349645</c:v>
                </c:pt>
                <c:pt idx="661">
                  <c:v>14.12586379</c:v>
                </c:pt>
                <c:pt idx="662">
                  <c:v>13.99342957</c:v>
                </c:pt>
                <c:pt idx="663">
                  <c:v>14.264296979999999</c:v>
                </c:pt>
                <c:pt idx="664">
                  <c:v>13.921866440000001</c:v>
                </c:pt>
                <c:pt idx="665">
                  <c:v>13.881702710000001</c:v>
                </c:pt>
                <c:pt idx="666">
                  <c:v>13.89023186</c:v>
                </c:pt>
                <c:pt idx="667">
                  <c:v>14.81082675</c:v>
                </c:pt>
                <c:pt idx="668">
                  <c:v>13.910934940000001</c:v>
                </c:pt>
                <c:pt idx="669">
                  <c:v>14.674654070000001</c:v>
                </c:pt>
                <c:pt idx="670">
                  <c:v>14.55167119</c:v>
                </c:pt>
                <c:pt idx="671">
                  <c:v>14.55590144</c:v>
                </c:pt>
                <c:pt idx="672">
                  <c:v>14.68549831</c:v>
                </c:pt>
                <c:pt idx="673">
                  <c:v>14.99308044</c:v>
                </c:pt>
                <c:pt idx="674">
                  <c:v>14.84424506</c:v>
                </c:pt>
                <c:pt idx="675">
                  <c:v>15.00020263</c:v>
                </c:pt>
                <c:pt idx="676">
                  <c:v>14.520335169999999</c:v>
                </c:pt>
                <c:pt idx="677">
                  <c:v>14.55244603</c:v>
                </c:pt>
                <c:pt idx="678">
                  <c:v>13.64914117</c:v>
                </c:pt>
                <c:pt idx="679">
                  <c:v>14.21448861</c:v>
                </c:pt>
                <c:pt idx="680">
                  <c:v>14.730855</c:v>
                </c:pt>
                <c:pt idx="681">
                  <c:v>14.775423330000001</c:v>
                </c:pt>
                <c:pt idx="682">
                  <c:v>14.592652169999999</c:v>
                </c:pt>
                <c:pt idx="683">
                  <c:v>14.567166009999999</c:v>
                </c:pt>
                <c:pt idx="684">
                  <c:v>14.573014669999999</c:v>
                </c:pt>
                <c:pt idx="685">
                  <c:v>14.578437709999999</c:v>
                </c:pt>
                <c:pt idx="686">
                  <c:v>14.660354529999999</c:v>
                </c:pt>
                <c:pt idx="687">
                  <c:v>14.432468679999999</c:v>
                </c:pt>
                <c:pt idx="688">
                  <c:v>13.75693894</c:v>
                </c:pt>
                <c:pt idx="689">
                  <c:v>14.029924080000001</c:v>
                </c:pt>
                <c:pt idx="690">
                  <c:v>13.71577525</c:v>
                </c:pt>
                <c:pt idx="691">
                  <c:v>13.71304804</c:v>
                </c:pt>
                <c:pt idx="692">
                  <c:v>13.515146359999999</c:v>
                </c:pt>
                <c:pt idx="693">
                  <c:v>13.546720669999999</c:v>
                </c:pt>
                <c:pt idx="694">
                  <c:v>13.513946369999999</c:v>
                </c:pt>
                <c:pt idx="695">
                  <c:v>13.65423425</c:v>
                </c:pt>
                <c:pt idx="696">
                  <c:v>13.865155789999999</c:v>
                </c:pt>
                <c:pt idx="697">
                  <c:v>13.90542593</c:v>
                </c:pt>
                <c:pt idx="698">
                  <c:v>13.652215630000001</c:v>
                </c:pt>
                <c:pt idx="699">
                  <c:v>13.242071989999999</c:v>
                </c:pt>
                <c:pt idx="700">
                  <c:v>13.24200081</c:v>
                </c:pt>
                <c:pt idx="701">
                  <c:v>13.58032263</c:v>
                </c:pt>
                <c:pt idx="702">
                  <c:v>13.85648986</c:v>
                </c:pt>
                <c:pt idx="703">
                  <c:v>13.54047635</c:v>
                </c:pt>
                <c:pt idx="704">
                  <c:v>13.797508710000001</c:v>
                </c:pt>
                <c:pt idx="705">
                  <c:v>13.610293009999999</c:v>
                </c:pt>
                <c:pt idx="706">
                  <c:v>13.799731680000001</c:v>
                </c:pt>
                <c:pt idx="707">
                  <c:v>13.732067929999999</c:v>
                </c:pt>
                <c:pt idx="708">
                  <c:v>13.43832168</c:v>
                </c:pt>
                <c:pt idx="709">
                  <c:v>14.04369958</c:v>
                </c:pt>
                <c:pt idx="710">
                  <c:v>13.71255171</c:v>
                </c:pt>
                <c:pt idx="711">
                  <c:v>13.798396139999999</c:v>
                </c:pt>
                <c:pt idx="712">
                  <c:v>13.62045137</c:v>
                </c:pt>
                <c:pt idx="713">
                  <c:v>13.84443701</c:v>
                </c:pt>
                <c:pt idx="714">
                  <c:v>13.75770146</c:v>
                </c:pt>
                <c:pt idx="715">
                  <c:v>13.02582525</c:v>
                </c:pt>
                <c:pt idx="716">
                  <c:v>13.01589008</c:v>
                </c:pt>
                <c:pt idx="717">
                  <c:v>12.906345419999999</c:v>
                </c:pt>
                <c:pt idx="718">
                  <c:v>13.47023156</c:v>
                </c:pt>
                <c:pt idx="719">
                  <c:v>14.049555829999999</c:v>
                </c:pt>
                <c:pt idx="720">
                  <c:v>13.489053330000001</c:v>
                </c:pt>
                <c:pt idx="721">
                  <c:v>13.152147230000001</c:v>
                </c:pt>
                <c:pt idx="722">
                  <c:v>13.090729980000001</c:v>
                </c:pt>
                <c:pt idx="723">
                  <c:v>12.819218790000001</c:v>
                </c:pt>
                <c:pt idx="724">
                  <c:v>12.62015253</c:v>
                </c:pt>
                <c:pt idx="725">
                  <c:v>12.55272916</c:v>
                </c:pt>
                <c:pt idx="726">
                  <c:v>12.9076843</c:v>
                </c:pt>
                <c:pt idx="727">
                  <c:v>12.77416519</c:v>
                </c:pt>
                <c:pt idx="728">
                  <c:v>12.801440960000001</c:v>
                </c:pt>
                <c:pt idx="729">
                  <c:v>12.76599508</c:v>
                </c:pt>
                <c:pt idx="730">
                  <c:v>12.707403680000001</c:v>
                </c:pt>
                <c:pt idx="731">
                  <c:v>12.2694048</c:v>
                </c:pt>
                <c:pt idx="732">
                  <c:v>12.55254336</c:v>
                </c:pt>
                <c:pt idx="733">
                  <c:v>12.26303879</c:v>
                </c:pt>
                <c:pt idx="734">
                  <c:v>12.304946109999999</c:v>
                </c:pt>
                <c:pt idx="735">
                  <c:v>12.450059570000001</c:v>
                </c:pt>
                <c:pt idx="736">
                  <c:v>12.720083799999999</c:v>
                </c:pt>
                <c:pt idx="737">
                  <c:v>12.57690959</c:v>
                </c:pt>
                <c:pt idx="738">
                  <c:v>12.37899161</c:v>
                </c:pt>
                <c:pt idx="739">
                  <c:v>12.263608169999999</c:v>
                </c:pt>
                <c:pt idx="740">
                  <c:v>12.022897049999999</c:v>
                </c:pt>
                <c:pt idx="741">
                  <c:v>12.481365029999999</c:v>
                </c:pt>
                <c:pt idx="742">
                  <c:v>12.372137179999999</c:v>
                </c:pt>
                <c:pt idx="743">
                  <c:v>12.629075650000001</c:v>
                </c:pt>
                <c:pt idx="744">
                  <c:v>12.49658256</c:v>
                </c:pt>
                <c:pt idx="745">
                  <c:v>12.572260910000001</c:v>
                </c:pt>
                <c:pt idx="746">
                  <c:v>12.61827817</c:v>
                </c:pt>
                <c:pt idx="747">
                  <c:v>12.52625591</c:v>
                </c:pt>
                <c:pt idx="748">
                  <c:v>12.44343097</c:v>
                </c:pt>
                <c:pt idx="749">
                  <c:v>12.382571950000001</c:v>
                </c:pt>
                <c:pt idx="750">
                  <c:v>12.54861105</c:v>
                </c:pt>
                <c:pt idx="751">
                  <c:v>12.32860193</c:v>
                </c:pt>
                <c:pt idx="752">
                  <c:v>12.45128302</c:v>
                </c:pt>
                <c:pt idx="753">
                  <c:v>12.411674830000001</c:v>
                </c:pt>
                <c:pt idx="754">
                  <c:v>12.4102655</c:v>
                </c:pt>
                <c:pt idx="755">
                  <c:v>12.269922899999999</c:v>
                </c:pt>
                <c:pt idx="756">
                  <c:v>12.387225669999999</c:v>
                </c:pt>
                <c:pt idx="757">
                  <c:v>13.13402028</c:v>
                </c:pt>
                <c:pt idx="758">
                  <c:v>12.531999300000001</c:v>
                </c:pt>
                <c:pt idx="759">
                  <c:v>12.88493283</c:v>
                </c:pt>
                <c:pt idx="760">
                  <c:v>13.13457661</c:v>
                </c:pt>
                <c:pt idx="761">
                  <c:v>12.595047729999999</c:v>
                </c:pt>
                <c:pt idx="762">
                  <c:v>12.908620579999999</c:v>
                </c:pt>
                <c:pt idx="763">
                  <c:v>13.43476802</c:v>
                </c:pt>
                <c:pt idx="764">
                  <c:v>13.398288880000001</c:v>
                </c:pt>
                <c:pt idx="765">
                  <c:v>13.334653579999999</c:v>
                </c:pt>
                <c:pt idx="766">
                  <c:v>13.35510092</c:v>
                </c:pt>
                <c:pt idx="767">
                  <c:v>13.40746934</c:v>
                </c:pt>
                <c:pt idx="768">
                  <c:v>13.35301531</c:v>
                </c:pt>
                <c:pt idx="769">
                  <c:v>13.43042361</c:v>
                </c:pt>
                <c:pt idx="770">
                  <c:v>13.38933035</c:v>
                </c:pt>
                <c:pt idx="771">
                  <c:v>13.085458819999999</c:v>
                </c:pt>
                <c:pt idx="772">
                  <c:v>12.98188734</c:v>
                </c:pt>
                <c:pt idx="773">
                  <c:v>13.30925672</c:v>
                </c:pt>
                <c:pt idx="774">
                  <c:v>13.328458700000001</c:v>
                </c:pt>
                <c:pt idx="775">
                  <c:v>13.65358955</c:v>
                </c:pt>
                <c:pt idx="776">
                  <c:v>13.46788181</c:v>
                </c:pt>
                <c:pt idx="777">
                  <c:v>13.15085683</c:v>
                </c:pt>
                <c:pt idx="778">
                  <c:v>13.081753129999999</c:v>
                </c:pt>
                <c:pt idx="779">
                  <c:v>12.76414217</c:v>
                </c:pt>
                <c:pt idx="780">
                  <c:v>13.180305710000001</c:v>
                </c:pt>
                <c:pt idx="781">
                  <c:v>13.17688701</c:v>
                </c:pt>
                <c:pt idx="782">
                  <c:v>13.07538418</c:v>
                </c:pt>
                <c:pt idx="783">
                  <c:v>13.016269619999999</c:v>
                </c:pt>
                <c:pt idx="784">
                  <c:v>13.152212929999999</c:v>
                </c:pt>
                <c:pt idx="785">
                  <c:v>13.2062659</c:v>
                </c:pt>
                <c:pt idx="786">
                  <c:v>13.110192380000001</c:v>
                </c:pt>
                <c:pt idx="787">
                  <c:v>12.86839923</c:v>
                </c:pt>
                <c:pt idx="788">
                  <c:v>13.106905210000001</c:v>
                </c:pt>
                <c:pt idx="789">
                  <c:v>13.16970177</c:v>
                </c:pt>
                <c:pt idx="790">
                  <c:v>13.12177593</c:v>
                </c:pt>
                <c:pt idx="791">
                  <c:v>13.259597619999999</c:v>
                </c:pt>
                <c:pt idx="792">
                  <c:v>13.01022483</c:v>
                </c:pt>
                <c:pt idx="793">
                  <c:v>13.113249769999999</c:v>
                </c:pt>
                <c:pt idx="794">
                  <c:v>13.03916519</c:v>
                </c:pt>
                <c:pt idx="795">
                  <c:v>13.34279068</c:v>
                </c:pt>
                <c:pt idx="796">
                  <c:v>13.299410630000001</c:v>
                </c:pt>
                <c:pt idx="797">
                  <c:v>13.22128713</c:v>
                </c:pt>
                <c:pt idx="798">
                  <c:v>13.286882159999999</c:v>
                </c:pt>
                <c:pt idx="799">
                  <c:v>13.271675569999999</c:v>
                </c:pt>
                <c:pt idx="800">
                  <c:v>13.098431229999999</c:v>
                </c:pt>
                <c:pt idx="801">
                  <c:v>13.534437280000001</c:v>
                </c:pt>
                <c:pt idx="802">
                  <c:v>13.71152251</c:v>
                </c:pt>
                <c:pt idx="803">
                  <c:v>14.05235092</c:v>
                </c:pt>
                <c:pt idx="804">
                  <c:v>13.918553640000001</c:v>
                </c:pt>
                <c:pt idx="805">
                  <c:v>14.04202869</c:v>
                </c:pt>
                <c:pt idx="806">
                  <c:v>14.014753260000001</c:v>
                </c:pt>
                <c:pt idx="807">
                  <c:v>13.87844486</c:v>
                </c:pt>
                <c:pt idx="808">
                  <c:v>13.579588790000001</c:v>
                </c:pt>
                <c:pt idx="809">
                  <c:v>13.51803775</c:v>
                </c:pt>
                <c:pt idx="810">
                  <c:v>13.32536707</c:v>
                </c:pt>
                <c:pt idx="811">
                  <c:v>13.907159589999999</c:v>
                </c:pt>
                <c:pt idx="812">
                  <c:v>14.10331839</c:v>
                </c:pt>
                <c:pt idx="813">
                  <c:v>13.254471390000001</c:v>
                </c:pt>
                <c:pt idx="814">
                  <c:v>13.449328489999999</c:v>
                </c:pt>
                <c:pt idx="815">
                  <c:v>13.42509229</c:v>
                </c:pt>
                <c:pt idx="816">
                  <c:v>13.38700972</c:v>
                </c:pt>
                <c:pt idx="817">
                  <c:v>13.449036359999999</c:v>
                </c:pt>
                <c:pt idx="818">
                  <c:v>13.588758869999999</c:v>
                </c:pt>
                <c:pt idx="819">
                  <c:v>13.48301247</c:v>
                </c:pt>
                <c:pt idx="820">
                  <c:v>13.560646650000001</c:v>
                </c:pt>
                <c:pt idx="821">
                  <c:v>14.025412490000001</c:v>
                </c:pt>
                <c:pt idx="822">
                  <c:v>13.921377440000001</c:v>
                </c:pt>
                <c:pt idx="823">
                  <c:v>14.78139421</c:v>
                </c:pt>
                <c:pt idx="824">
                  <c:v>14.18737569</c:v>
                </c:pt>
                <c:pt idx="825">
                  <c:v>13.960720739999999</c:v>
                </c:pt>
                <c:pt idx="826">
                  <c:v>14.00380037</c:v>
                </c:pt>
                <c:pt idx="827">
                  <c:v>14.52852028</c:v>
                </c:pt>
                <c:pt idx="828">
                  <c:v>14.06900984</c:v>
                </c:pt>
                <c:pt idx="829">
                  <c:v>14.39738627</c:v>
                </c:pt>
                <c:pt idx="830">
                  <c:v>14.40925309</c:v>
                </c:pt>
                <c:pt idx="831">
                  <c:v>14.40560546</c:v>
                </c:pt>
                <c:pt idx="832">
                  <c:v>14.490869180000001</c:v>
                </c:pt>
                <c:pt idx="833">
                  <c:v>14.343885970000001</c:v>
                </c:pt>
                <c:pt idx="834">
                  <c:v>14.397487140000001</c:v>
                </c:pt>
                <c:pt idx="835">
                  <c:v>14.277885400000001</c:v>
                </c:pt>
                <c:pt idx="836">
                  <c:v>14.12826665</c:v>
                </c:pt>
                <c:pt idx="837">
                  <c:v>14.42456318</c:v>
                </c:pt>
                <c:pt idx="838">
                  <c:v>14.1406306</c:v>
                </c:pt>
                <c:pt idx="839">
                  <c:v>14.091195150000001</c:v>
                </c:pt>
                <c:pt idx="840">
                  <c:v>14.140889700000001</c:v>
                </c:pt>
                <c:pt idx="841">
                  <c:v>14.23877804</c:v>
                </c:pt>
                <c:pt idx="842">
                  <c:v>14.20756113</c:v>
                </c:pt>
                <c:pt idx="843">
                  <c:v>14.197779519999999</c:v>
                </c:pt>
                <c:pt idx="844">
                  <c:v>14.066142709999999</c:v>
                </c:pt>
                <c:pt idx="845">
                  <c:v>14.02512829</c:v>
                </c:pt>
                <c:pt idx="846">
                  <c:v>14.02639379</c:v>
                </c:pt>
                <c:pt idx="847">
                  <c:v>14.04830613</c:v>
                </c:pt>
                <c:pt idx="848">
                  <c:v>14.04380531</c:v>
                </c:pt>
                <c:pt idx="849">
                  <c:v>14.12234082</c:v>
                </c:pt>
                <c:pt idx="850">
                  <c:v>14.322591149999999</c:v>
                </c:pt>
                <c:pt idx="851">
                  <c:v>14.303986310000001</c:v>
                </c:pt>
                <c:pt idx="852">
                  <c:v>14.317343640000001</c:v>
                </c:pt>
                <c:pt idx="853">
                  <c:v>14.203754780000001</c:v>
                </c:pt>
                <c:pt idx="854">
                  <c:v>14.09094548</c:v>
                </c:pt>
                <c:pt idx="855">
                  <c:v>14.18712504</c:v>
                </c:pt>
                <c:pt idx="856">
                  <c:v>14.22468759</c:v>
                </c:pt>
                <c:pt idx="857">
                  <c:v>14.29135346</c:v>
                </c:pt>
                <c:pt idx="858">
                  <c:v>14.187507399999999</c:v>
                </c:pt>
                <c:pt idx="859">
                  <c:v>14.237558140000001</c:v>
                </c:pt>
                <c:pt idx="860">
                  <c:v>14.230172400000001</c:v>
                </c:pt>
                <c:pt idx="861">
                  <c:v>14.25612741</c:v>
                </c:pt>
                <c:pt idx="862">
                  <c:v>14.194510920000001</c:v>
                </c:pt>
                <c:pt idx="863">
                  <c:v>14.20153159</c:v>
                </c:pt>
                <c:pt idx="864">
                  <c:v>14.40116873</c:v>
                </c:pt>
                <c:pt idx="865">
                  <c:v>14.623410030000001</c:v>
                </c:pt>
                <c:pt idx="866">
                  <c:v>14.56287698</c:v>
                </c:pt>
                <c:pt idx="867">
                  <c:v>14.93444229</c:v>
                </c:pt>
                <c:pt idx="868">
                  <c:v>14.60753884</c:v>
                </c:pt>
                <c:pt idx="869">
                  <c:v>14.77739064</c:v>
                </c:pt>
                <c:pt idx="870">
                  <c:v>14.13237971</c:v>
                </c:pt>
                <c:pt idx="871">
                  <c:v>14.00381475</c:v>
                </c:pt>
                <c:pt idx="872">
                  <c:v>14.682891870000001</c:v>
                </c:pt>
                <c:pt idx="873">
                  <c:v>14.61340571</c:v>
                </c:pt>
                <c:pt idx="874">
                  <c:v>14.212577250000001</c:v>
                </c:pt>
                <c:pt idx="875">
                  <c:v>14.298451030000001</c:v>
                </c:pt>
                <c:pt idx="876">
                  <c:v>14.043381800000001</c:v>
                </c:pt>
                <c:pt idx="877">
                  <c:v>14.39833793</c:v>
                </c:pt>
                <c:pt idx="878">
                  <c:v>14.077143</c:v>
                </c:pt>
                <c:pt idx="879">
                  <c:v>14.24724576</c:v>
                </c:pt>
                <c:pt idx="880">
                  <c:v>14.267113009999999</c:v>
                </c:pt>
                <c:pt idx="881">
                  <c:v>14.50175797</c:v>
                </c:pt>
                <c:pt idx="882">
                  <c:v>14.353990659999999</c:v>
                </c:pt>
                <c:pt idx="883">
                  <c:v>13.90773038</c:v>
                </c:pt>
                <c:pt idx="884">
                  <c:v>13.99710071</c:v>
                </c:pt>
                <c:pt idx="885">
                  <c:v>15.085124</c:v>
                </c:pt>
                <c:pt idx="886">
                  <c:v>14.681629539999999</c:v>
                </c:pt>
                <c:pt idx="887">
                  <c:v>14.68403571</c:v>
                </c:pt>
                <c:pt idx="888">
                  <c:v>15.140137380000001</c:v>
                </c:pt>
                <c:pt idx="889">
                  <c:v>14.63364471</c:v>
                </c:pt>
                <c:pt idx="890">
                  <c:v>14.68429884</c:v>
                </c:pt>
                <c:pt idx="891">
                  <c:v>15.166899989999999</c:v>
                </c:pt>
                <c:pt idx="892">
                  <c:v>15.183091340000001</c:v>
                </c:pt>
                <c:pt idx="893">
                  <c:v>14.997619500000001</c:v>
                </c:pt>
                <c:pt idx="894">
                  <c:v>15.09818763</c:v>
                </c:pt>
                <c:pt idx="895">
                  <c:v>15.10044401</c:v>
                </c:pt>
                <c:pt idx="896">
                  <c:v>15.03163168</c:v>
                </c:pt>
                <c:pt idx="897">
                  <c:v>14.974289410000001</c:v>
                </c:pt>
                <c:pt idx="898">
                  <c:v>14.6567182</c:v>
                </c:pt>
                <c:pt idx="899">
                  <c:v>14.626154680000001</c:v>
                </c:pt>
                <c:pt idx="900">
                  <c:v>14.69131344</c:v>
                </c:pt>
                <c:pt idx="901">
                  <c:v>14.984457730000001</c:v>
                </c:pt>
                <c:pt idx="902">
                  <c:v>14.977149020000001</c:v>
                </c:pt>
                <c:pt idx="903">
                  <c:v>14.637710200000001</c:v>
                </c:pt>
                <c:pt idx="904">
                  <c:v>14.581179150000001</c:v>
                </c:pt>
                <c:pt idx="905">
                  <c:v>14.787116770000001</c:v>
                </c:pt>
                <c:pt idx="906">
                  <c:v>14.992592269999999</c:v>
                </c:pt>
                <c:pt idx="907">
                  <c:v>13.881243039999999</c:v>
                </c:pt>
                <c:pt idx="908">
                  <c:v>14.114832030000001</c:v>
                </c:pt>
                <c:pt idx="909">
                  <c:v>14.85001482</c:v>
                </c:pt>
                <c:pt idx="910">
                  <c:v>14.66655766</c:v>
                </c:pt>
                <c:pt idx="911">
                  <c:v>14.6235445</c:v>
                </c:pt>
                <c:pt idx="912">
                  <c:v>14.93688412</c:v>
                </c:pt>
                <c:pt idx="913">
                  <c:v>15.065009979999999</c:v>
                </c:pt>
                <c:pt idx="914">
                  <c:v>15.0624562</c:v>
                </c:pt>
                <c:pt idx="915">
                  <c:v>15.02785008</c:v>
                </c:pt>
                <c:pt idx="916">
                  <c:v>15.0644993</c:v>
                </c:pt>
                <c:pt idx="917">
                  <c:v>13.59672449</c:v>
                </c:pt>
                <c:pt idx="918">
                  <c:v>13.74142947</c:v>
                </c:pt>
                <c:pt idx="919">
                  <c:v>13.536263079999999</c:v>
                </c:pt>
                <c:pt idx="920">
                  <c:v>14.20268783</c:v>
                </c:pt>
                <c:pt idx="921">
                  <c:v>13.74180308</c:v>
                </c:pt>
                <c:pt idx="922">
                  <c:v>13.65817446</c:v>
                </c:pt>
                <c:pt idx="923">
                  <c:v>14.270236390000001</c:v>
                </c:pt>
                <c:pt idx="924">
                  <c:v>15.053215979999999</c:v>
                </c:pt>
                <c:pt idx="925">
                  <c:v>15.0411889</c:v>
                </c:pt>
                <c:pt idx="926">
                  <c:v>15.023107250000001</c:v>
                </c:pt>
                <c:pt idx="927">
                  <c:v>15.050743280000001</c:v>
                </c:pt>
                <c:pt idx="928">
                  <c:v>14.98440068</c:v>
                </c:pt>
                <c:pt idx="929">
                  <c:v>14.966848260000001</c:v>
                </c:pt>
                <c:pt idx="930">
                  <c:v>15.12332209</c:v>
                </c:pt>
                <c:pt idx="931">
                  <c:v>15.038657819999999</c:v>
                </c:pt>
                <c:pt idx="932">
                  <c:v>13.66891455</c:v>
                </c:pt>
                <c:pt idx="933">
                  <c:v>13.69361919</c:v>
                </c:pt>
                <c:pt idx="934">
                  <c:v>15.04200659</c:v>
                </c:pt>
                <c:pt idx="935">
                  <c:v>14.91538405</c:v>
                </c:pt>
                <c:pt idx="936">
                  <c:v>15.056767450000001</c:v>
                </c:pt>
                <c:pt idx="937">
                  <c:v>14.99542312</c:v>
                </c:pt>
                <c:pt idx="938">
                  <c:v>15.026656640000001</c:v>
                </c:pt>
                <c:pt idx="939">
                  <c:v>13.45687528</c:v>
                </c:pt>
                <c:pt idx="940">
                  <c:v>14.11580987</c:v>
                </c:pt>
                <c:pt idx="941">
                  <c:v>13.283320079999999</c:v>
                </c:pt>
                <c:pt idx="942">
                  <c:v>13.28830479</c:v>
                </c:pt>
                <c:pt idx="943">
                  <c:v>13.83540277</c:v>
                </c:pt>
                <c:pt idx="944">
                  <c:v>13.72140081</c:v>
                </c:pt>
                <c:pt idx="945">
                  <c:v>13.79595155</c:v>
                </c:pt>
                <c:pt idx="946">
                  <c:v>13.746528039999999</c:v>
                </c:pt>
                <c:pt idx="947">
                  <c:v>13.697757530000001</c:v>
                </c:pt>
                <c:pt idx="948">
                  <c:v>13.71057152</c:v>
                </c:pt>
                <c:pt idx="949">
                  <c:v>14.975388430000001</c:v>
                </c:pt>
                <c:pt idx="950">
                  <c:v>14.48796726</c:v>
                </c:pt>
                <c:pt idx="951">
                  <c:v>13.307496909999999</c:v>
                </c:pt>
                <c:pt idx="952">
                  <c:v>13.307303790000001</c:v>
                </c:pt>
                <c:pt idx="953">
                  <c:v>13.2994491</c:v>
                </c:pt>
                <c:pt idx="954">
                  <c:v>13.33614122</c:v>
                </c:pt>
                <c:pt idx="955">
                  <c:v>13.47689918</c:v>
                </c:pt>
                <c:pt idx="956">
                  <c:v>13.289240810000001</c:v>
                </c:pt>
                <c:pt idx="957">
                  <c:v>13.295844750000001</c:v>
                </c:pt>
                <c:pt idx="958">
                  <c:v>13.330332780000001</c:v>
                </c:pt>
                <c:pt idx="959">
                  <c:v>13.249973219999999</c:v>
                </c:pt>
                <c:pt idx="960">
                  <c:v>12.97958661</c:v>
                </c:pt>
                <c:pt idx="961">
                  <c:v>12.88349695</c:v>
                </c:pt>
                <c:pt idx="962">
                  <c:v>12.925497679999999</c:v>
                </c:pt>
                <c:pt idx="963">
                  <c:v>13.1248579</c:v>
                </c:pt>
                <c:pt idx="964">
                  <c:v>13.410756490000001</c:v>
                </c:pt>
                <c:pt idx="965">
                  <c:v>13.52076336</c:v>
                </c:pt>
                <c:pt idx="966">
                  <c:v>13.695963300000001</c:v>
                </c:pt>
                <c:pt idx="967">
                  <c:v>13.27844799</c:v>
                </c:pt>
                <c:pt idx="968">
                  <c:v>13.358638790000001</c:v>
                </c:pt>
                <c:pt idx="969">
                  <c:v>13.248428730000001</c:v>
                </c:pt>
                <c:pt idx="970">
                  <c:v>13.353875070000001</c:v>
                </c:pt>
                <c:pt idx="971">
                  <c:v>13.572751</c:v>
                </c:pt>
                <c:pt idx="972">
                  <c:v>13.45424515</c:v>
                </c:pt>
                <c:pt idx="973">
                  <c:v>13.41215188</c:v>
                </c:pt>
                <c:pt idx="974">
                  <c:v>13.452143619999999</c:v>
                </c:pt>
                <c:pt idx="975">
                  <c:v>15.045368720000001</c:v>
                </c:pt>
                <c:pt idx="976">
                  <c:v>14.994834450000001</c:v>
                </c:pt>
                <c:pt idx="977">
                  <c:v>15.05825089</c:v>
                </c:pt>
                <c:pt idx="978">
                  <c:v>15.01772716</c:v>
                </c:pt>
                <c:pt idx="979">
                  <c:v>14.55901538</c:v>
                </c:pt>
                <c:pt idx="980">
                  <c:v>15.100330720000001</c:v>
                </c:pt>
                <c:pt idx="981">
                  <c:v>13.904050420000001</c:v>
                </c:pt>
                <c:pt idx="982">
                  <c:v>14.35177882</c:v>
                </c:pt>
                <c:pt idx="983">
                  <c:v>14.285042580000001</c:v>
                </c:pt>
                <c:pt idx="984">
                  <c:v>14.108742189999999</c:v>
                </c:pt>
                <c:pt idx="985">
                  <c:v>14.174507</c:v>
                </c:pt>
                <c:pt idx="986">
                  <c:v>14.24383212</c:v>
                </c:pt>
                <c:pt idx="987">
                  <c:v>14.24726051</c:v>
                </c:pt>
                <c:pt idx="988">
                  <c:v>14.195042900000001</c:v>
                </c:pt>
                <c:pt idx="989">
                  <c:v>14.25612038</c:v>
                </c:pt>
                <c:pt idx="990">
                  <c:v>14.134401820000001</c:v>
                </c:pt>
                <c:pt idx="991">
                  <c:v>14.233328330000001</c:v>
                </c:pt>
                <c:pt idx="992">
                  <c:v>14.164861399999999</c:v>
                </c:pt>
                <c:pt idx="993">
                  <c:v>15.024044310000001</c:v>
                </c:pt>
                <c:pt idx="994">
                  <c:v>14.673989629999999</c:v>
                </c:pt>
                <c:pt idx="995">
                  <c:v>15.1363938</c:v>
                </c:pt>
                <c:pt idx="996">
                  <c:v>15.21738246</c:v>
                </c:pt>
                <c:pt idx="997">
                  <c:v>15.08933927</c:v>
                </c:pt>
                <c:pt idx="998">
                  <c:v>15.15697168</c:v>
                </c:pt>
                <c:pt idx="999">
                  <c:v>15.315307349999999</c:v>
                </c:pt>
                <c:pt idx="1000">
                  <c:v>15.05895099</c:v>
                </c:pt>
                <c:pt idx="1001">
                  <c:v>15.146727090000001</c:v>
                </c:pt>
                <c:pt idx="1002">
                  <c:v>15.360884459999999</c:v>
                </c:pt>
                <c:pt idx="1003">
                  <c:v>13.396899429999999</c:v>
                </c:pt>
                <c:pt idx="1004">
                  <c:v>13.753903579999999</c:v>
                </c:pt>
                <c:pt idx="1005">
                  <c:v>14.269259119999999</c:v>
                </c:pt>
                <c:pt idx="1006">
                  <c:v>15.26835224</c:v>
                </c:pt>
                <c:pt idx="1007">
                  <c:v>15.095979160000001</c:v>
                </c:pt>
                <c:pt idx="1008">
                  <c:v>15.00533544</c:v>
                </c:pt>
                <c:pt idx="1009">
                  <c:v>14.416712820000001</c:v>
                </c:pt>
                <c:pt idx="1010">
                  <c:v>15.167602130000001</c:v>
                </c:pt>
                <c:pt idx="1011">
                  <c:v>15.11192741</c:v>
                </c:pt>
                <c:pt idx="1012">
                  <c:v>15.058625770000001</c:v>
                </c:pt>
                <c:pt idx="1013">
                  <c:v>14.40505284</c:v>
                </c:pt>
                <c:pt idx="1014">
                  <c:v>15.16062865</c:v>
                </c:pt>
                <c:pt idx="1015">
                  <c:v>14.85761634</c:v>
                </c:pt>
                <c:pt idx="1016">
                  <c:v>15.00287413</c:v>
                </c:pt>
                <c:pt idx="1017">
                  <c:v>15.15798788</c:v>
                </c:pt>
                <c:pt idx="1018">
                  <c:v>13.64655136</c:v>
                </c:pt>
                <c:pt idx="1019">
                  <c:v>13.58547708</c:v>
                </c:pt>
                <c:pt idx="1020">
                  <c:v>13.636370879999999</c:v>
                </c:pt>
                <c:pt idx="1021">
                  <c:v>13.56756051</c:v>
                </c:pt>
                <c:pt idx="1022">
                  <c:v>13.575948070000001</c:v>
                </c:pt>
                <c:pt idx="1023">
                  <c:v>13.646856720000001</c:v>
                </c:pt>
                <c:pt idx="1024">
                  <c:v>13.8417835</c:v>
                </c:pt>
                <c:pt idx="1025">
                  <c:v>14.295148790000001</c:v>
                </c:pt>
                <c:pt idx="1026">
                  <c:v>14.629221039999999</c:v>
                </c:pt>
                <c:pt idx="1027">
                  <c:v>13.80663665</c:v>
                </c:pt>
                <c:pt idx="1028">
                  <c:v>14.01701145</c:v>
                </c:pt>
                <c:pt idx="1029">
                  <c:v>14.65776524</c:v>
                </c:pt>
                <c:pt idx="1030">
                  <c:v>14.62593296</c:v>
                </c:pt>
                <c:pt idx="1031">
                  <c:v>14.41747282</c:v>
                </c:pt>
                <c:pt idx="1032">
                  <c:v>14.91933497</c:v>
                </c:pt>
                <c:pt idx="1033">
                  <c:v>14.61256863</c:v>
                </c:pt>
                <c:pt idx="1034">
                  <c:v>14.623556000000001</c:v>
                </c:pt>
                <c:pt idx="1035">
                  <c:v>14.677450070000001</c:v>
                </c:pt>
                <c:pt idx="1036">
                  <c:v>14.525837989999999</c:v>
                </c:pt>
                <c:pt idx="1037">
                  <c:v>14.674057510000001</c:v>
                </c:pt>
                <c:pt idx="1038">
                  <c:v>13.67587902</c:v>
                </c:pt>
                <c:pt idx="1039">
                  <c:v>13.64138183</c:v>
                </c:pt>
                <c:pt idx="1040">
                  <c:v>13.558036420000001</c:v>
                </c:pt>
                <c:pt idx="1041">
                  <c:v>13.62487273</c:v>
                </c:pt>
                <c:pt idx="1042">
                  <c:v>13.66676344</c:v>
                </c:pt>
                <c:pt idx="1043">
                  <c:v>13.56766904</c:v>
                </c:pt>
                <c:pt idx="1044">
                  <c:v>13.41346192</c:v>
                </c:pt>
                <c:pt idx="1045">
                  <c:v>13.32062399</c:v>
                </c:pt>
                <c:pt idx="1046">
                  <c:v>13.323916029999999</c:v>
                </c:pt>
                <c:pt idx="1047">
                  <c:v>13.271244380000001</c:v>
                </c:pt>
                <c:pt idx="1048">
                  <c:v>13.29989643</c:v>
                </c:pt>
                <c:pt idx="1049">
                  <c:v>13.27401016</c:v>
                </c:pt>
                <c:pt idx="1050">
                  <c:v>13.35058224</c:v>
                </c:pt>
                <c:pt idx="1051">
                  <c:v>13.32800267</c:v>
                </c:pt>
                <c:pt idx="1052">
                  <c:v>13.342109580000001</c:v>
                </c:pt>
                <c:pt idx="1053">
                  <c:v>13.32109496</c:v>
                </c:pt>
                <c:pt idx="1054">
                  <c:v>13.366709070000001</c:v>
                </c:pt>
                <c:pt idx="1055">
                  <c:v>13.39257587</c:v>
                </c:pt>
                <c:pt idx="1056">
                  <c:v>13.5777713</c:v>
                </c:pt>
                <c:pt idx="1057">
                  <c:v>13.572165849999999</c:v>
                </c:pt>
                <c:pt idx="1058">
                  <c:v>13.552254270000001</c:v>
                </c:pt>
                <c:pt idx="1059">
                  <c:v>13.52665131</c:v>
                </c:pt>
                <c:pt idx="1060">
                  <c:v>13.56187405</c:v>
                </c:pt>
                <c:pt idx="1061">
                  <c:v>13.554127129999999</c:v>
                </c:pt>
                <c:pt idx="1062">
                  <c:v>13.69033029</c:v>
                </c:pt>
                <c:pt idx="1063">
                  <c:v>13.60049824</c:v>
                </c:pt>
                <c:pt idx="1064">
                  <c:v>13.586958389999999</c:v>
                </c:pt>
                <c:pt idx="1065">
                  <c:v>13.898976859999999</c:v>
                </c:pt>
                <c:pt idx="1066">
                  <c:v>13.3754312</c:v>
                </c:pt>
                <c:pt idx="1067">
                  <c:v>13.640662409999999</c:v>
                </c:pt>
                <c:pt idx="1068">
                  <c:v>13.574606749999999</c:v>
                </c:pt>
                <c:pt idx="1069">
                  <c:v>13.248768699999999</c:v>
                </c:pt>
                <c:pt idx="1070">
                  <c:v>12.980152800000001</c:v>
                </c:pt>
                <c:pt idx="1071">
                  <c:v>12.983703520000001</c:v>
                </c:pt>
                <c:pt idx="1072">
                  <c:v>12.978634939999999</c:v>
                </c:pt>
                <c:pt idx="1073">
                  <c:v>12.99652337</c:v>
                </c:pt>
                <c:pt idx="1074">
                  <c:v>13.019947090000001</c:v>
                </c:pt>
                <c:pt idx="1075">
                  <c:v>13.00271628</c:v>
                </c:pt>
                <c:pt idx="1076">
                  <c:v>13.04054734</c:v>
                </c:pt>
                <c:pt idx="1077">
                  <c:v>12.957566050000001</c:v>
                </c:pt>
                <c:pt idx="1078">
                  <c:v>12.84932493</c:v>
                </c:pt>
                <c:pt idx="1079">
                  <c:v>12.879890290000001</c:v>
                </c:pt>
                <c:pt idx="1080">
                  <c:v>12.848324760000001</c:v>
                </c:pt>
                <c:pt idx="1081">
                  <c:v>13.36900924</c:v>
                </c:pt>
                <c:pt idx="1082">
                  <c:v>13.162979610000001</c:v>
                </c:pt>
                <c:pt idx="1083">
                  <c:v>13.39317701</c:v>
                </c:pt>
                <c:pt idx="1084">
                  <c:v>13.38438255</c:v>
                </c:pt>
                <c:pt idx="1085">
                  <c:v>13.96757622</c:v>
                </c:pt>
                <c:pt idx="1086">
                  <c:v>13.670269960000001</c:v>
                </c:pt>
                <c:pt idx="1087">
                  <c:v>13.83675412</c:v>
                </c:pt>
                <c:pt idx="1088">
                  <c:v>14.1412646</c:v>
                </c:pt>
                <c:pt idx="1089">
                  <c:v>14.12233193</c:v>
                </c:pt>
                <c:pt idx="1090">
                  <c:v>14.105619559999999</c:v>
                </c:pt>
                <c:pt idx="1091">
                  <c:v>14.261396660000001</c:v>
                </c:pt>
                <c:pt idx="1092">
                  <c:v>14.186954930000001</c:v>
                </c:pt>
                <c:pt idx="1093">
                  <c:v>14.32745905</c:v>
                </c:pt>
                <c:pt idx="1094">
                  <c:v>14.02288991</c:v>
                </c:pt>
                <c:pt idx="1095">
                  <c:v>14.062521630000001</c:v>
                </c:pt>
                <c:pt idx="1096">
                  <c:v>14.24018772</c:v>
                </c:pt>
                <c:pt idx="1097">
                  <c:v>14.362341839999999</c:v>
                </c:pt>
                <c:pt idx="1098">
                  <c:v>14.39985903</c:v>
                </c:pt>
                <c:pt idx="1099">
                  <c:v>14.241916</c:v>
                </c:pt>
                <c:pt idx="1100">
                  <c:v>15.357342790000001</c:v>
                </c:pt>
                <c:pt idx="1101">
                  <c:v>15.42859172</c:v>
                </c:pt>
                <c:pt idx="1102">
                  <c:v>14.49824579</c:v>
                </c:pt>
                <c:pt idx="1103">
                  <c:v>14.36855089</c:v>
                </c:pt>
                <c:pt idx="1104">
                  <c:v>14.393518070000001</c:v>
                </c:pt>
                <c:pt idx="1105">
                  <c:v>14.37654948</c:v>
                </c:pt>
                <c:pt idx="1106">
                  <c:v>14.24893288</c:v>
                </c:pt>
                <c:pt idx="1107">
                  <c:v>14.336765809999999</c:v>
                </c:pt>
                <c:pt idx="1108">
                  <c:v>14.339508179999999</c:v>
                </c:pt>
                <c:pt idx="1109">
                  <c:v>14.39450927</c:v>
                </c:pt>
                <c:pt idx="1110">
                  <c:v>14.217273759999999</c:v>
                </c:pt>
                <c:pt idx="1111">
                  <c:v>14.189781079999999</c:v>
                </c:pt>
                <c:pt idx="1112">
                  <c:v>13.90984551</c:v>
                </c:pt>
                <c:pt idx="1113">
                  <c:v>13.880315749999999</c:v>
                </c:pt>
                <c:pt idx="1114">
                  <c:v>13.861618099999999</c:v>
                </c:pt>
                <c:pt idx="1115">
                  <c:v>13.9599343</c:v>
                </c:pt>
                <c:pt idx="1116">
                  <c:v>14.29073021</c:v>
                </c:pt>
                <c:pt idx="1117">
                  <c:v>14.40392201</c:v>
                </c:pt>
                <c:pt idx="1118">
                  <c:v>14.36591733</c:v>
                </c:pt>
                <c:pt idx="1119">
                  <c:v>14.46463962</c:v>
                </c:pt>
                <c:pt idx="1120">
                  <c:v>14.3736721</c:v>
                </c:pt>
                <c:pt idx="1121">
                  <c:v>14.317793310000001</c:v>
                </c:pt>
                <c:pt idx="1122">
                  <c:v>14.1918598</c:v>
                </c:pt>
                <c:pt idx="1123">
                  <c:v>14.064200659999999</c:v>
                </c:pt>
                <c:pt idx="1124">
                  <c:v>13.322098370000001</c:v>
                </c:pt>
                <c:pt idx="1125">
                  <c:v>13.14279801</c:v>
                </c:pt>
                <c:pt idx="1126">
                  <c:v>12.78288998</c:v>
                </c:pt>
                <c:pt idx="1127">
                  <c:v>12.737207829999999</c:v>
                </c:pt>
                <c:pt idx="1128">
                  <c:v>12.646294380000001</c:v>
                </c:pt>
                <c:pt idx="1129">
                  <c:v>12.752672779999999</c:v>
                </c:pt>
                <c:pt idx="1130">
                  <c:v>12.51549397</c:v>
                </c:pt>
                <c:pt idx="1131">
                  <c:v>12.50094464</c:v>
                </c:pt>
                <c:pt idx="1132">
                  <c:v>12.529490900000001</c:v>
                </c:pt>
                <c:pt idx="1133">
                  <c:v>12.652133279999999</c:v>
                </c:pt>
                <c:pt idx="1134">
                  <c:v>12.55299849</c:v>
                </c:pt>
                <c:pt idx="1135">
                  <c:v>12.358720699999999</c:v>
                </c:pt>
                <c:pt idx="1136">
                  <c:v>12.760312000000001</c:v>
                </c:pt>
                <c:pt idx="1137">
                  <c:v>13.607239229999999</c:v>
                </c:pt>
                <c:pt idx="1138">
                  <c:v>13.936305040000001</c:v>
                </c:pt>
                <c:pt idx="1139">
                  <c:v>13.67625207</c:v>
                </c:pt>
                <c:pt idx="1140">
                  <c:v>13.47905233</c:v>
                </c:pt>
                <c:pt idx="1141">
                  <c:v>13.55823558</c:v>
                </c:pt>
                <c:pt idx="1142">
                  <c:v>13.65195851</c:v>
                </c:pt>
                <c:pt idx="1143">
                  <c:v>13.53066885</c:v>
                </c:pt>
                <c:pt idx="1144">
                  <c:v>13.249823620000001</c:v>
                </c:pt>
                <c:pt idx="1145">
                  <c:v>13.47937752</c:v>
                </c:pt>
                <c:pt idx="1146">
                  <c:v>13.189714759999999</c:v>
                </c:pt>
                <c:pt idx="1147">
                  <c:v>13.135342899999999</c:v>
                </c:pt>
                <c:pt idx="1148">
                  <c:v>12.939182880000001</c:v>
                </c:pt>
                <c:pt idx="1149">
                  <c:v>12.95407018</c:v>
                </c:pt>
                <c:pt idx="1150">
                  <c:v>12.972230890000001</c:v>
                </c:pt>
                <c:pt idx="1151">
                  <c:v>12.734484549999999</c:v>
                </c:pt>
                <c:pt idx="1152">
                  <c:v>12.68605588</c:v>
                </c:pt>
                <c:pt idx="1153">
                  <c:v>12.72197218</c:v>
                </c:pt>
                <c:pt idx="1154">
                  <c:v>12.547729459999999</c:v>
                </c:pt>
                <c:pt idx="1155">
                  <c:v>13.40746646</c:v>
                </c:pt>
                <c:pt idx="1156">
                  <c:v>13.30366334</c:v>
                </c:pt>
                <c:pt idx="1157">
                  <c:v>12.95650807</c:v>
                </c:pt>
                <c:pt idx="1158">
                  <c:v>13.46846081</c:v>
                </c:pt>
                <c:pt idx="1159">
                  <c:v>13.40043983</c:v>
                </c:pt>
                <c:pt idx="1160">
                  <c:v>12.50117294</c:v>
                </c:pt>
                <c:pt idx="1161">
                  <c:v>12.73443037</c:v>
                </c:pt>
                <c:pt idx="1162">
                  <c:v>13.18498009</c:v>
                </c:pt>
                <c:pt idx="1163">
                  <c:v>13.38902686</c:v>
                </c:pt>
                <c:pt idx="1164">
                  <c:v>13.521984639999999</c:v>
                </c:pt>
                <c:pt idx="1165">
                  <c:v>13.3944496</c:v>
                </c:pt>
                <c:pt idx="1166">
                  <c:v>13.0173959</c:v>
                </c:pt>
                <c:pt idx="1167">
                  <c:v>12.825829580000001</c:v>
                </c:pt>
                <c:pt idx="1168">
                  <c:v>12.790530309999999</c:v>
                </c:pt>
                <c:pt idx="1169">
                  <c:v>12.696908929999999</c:v>
                </c:pt>
                <c:pt idx="1170">
                  <c:v>12.945747280000001</c:v>
                </c:pt>
                <c:pt idx="1171">
                  <c:v>13.23854826</c:v>
                </c:pt>
                <c:pt idx="1172">
                  <c:v>13.563724860000001</c:v>
                </c:pt>
                <c:pt idx="1173">
                  <c:v>12.706051690000001</c:v>
                </c:pt>
                <c:pt idx="1174">
                  <c:v>12.79579412</c:v>
                </c:pt>
                <c:pt idx="1175">
                  <c:v>12.427940960000001</c:v>
                </c:pt>
                <c:pt idx="1176">
                  <c:v>12.479773160000001</c:v>
                </c:pt>
                <c:pt idx="1177">
                  <c:v>12.65768576</c:v>
                </c:pt>
                <c:pt idx="1178">
                  <c:v>12.688445979999999</c:v>
                </c:pt>
                <c:pt idx="1179">
                  <c:v>12.661077150000001</c:v>
                </c:pt>
                <c:pt idx="1180">
                  <c:v>12.805296200000001</c:v>
                </c:pt>
                <c:pt idx="1181">
                  <c:v>12.74040269</c:v>
                </c:pt>
                <c:pt idx="1182">
                  <c:v>13.52901696</c:v>
                </c:pt>
                <c:pt idx="1183">
                  <c:v>13.657026739999999</c:v>
                </c:pt>
                <c:pt idx="1184">
                  <c:v>13.393088949999999</c:v>
                </c:pt>
                <c:pt idx="1185">
                  <c:v>13.83413678</c:v>
                </c:pt>
                <c:pt idx="1186">
                  <c:v>13.86929634</c:v>
                </c:pt>
                <c:pt idx="1187">
                  <c:v>12.78056945</c:v>
                </c:pt>
                <c:pt idx="1188">
                  <c:v>12.72725591</c:v>
                </c:pt>
                <c:pt idx="1189">
                  <c:v>13.12670808</c:v>
                </c:pt>
                <c:pt idx="1190">
                  <c:v>13.1725946</c:v>
                </c:pt>
                <c:pt idx="1191">
                  <c:v>14.244679850000001</c:v>
                </c:pt>
                <c:pt idx="1192">
                  <c:v>14.12735449</c:v>
                </c:pt>
                <c:pt idx="1193">
                  <c:v>14.016811219999999</c:v>
                </c:pt>
                <c:pt idx="1194">
                  <c:v>13.711088910000001</c:v>
                </c:pt>
                <c:pt idx="1195">
                  <c:v>13.6634975</c:v>
                </c:pt>
                <c:pt idx="1196">
                  <c:v>13.873139289999999</c:v>
                </c:pt>
                <c:pt idx="1197">
                  <c:v>13.90139362</c:v>
                </c:pt>
                <c:pt idx="1198">
                  <c:v>13.71858712</c:v>
                </c:pt>
                <c:pt idx="1199">
                  <c:v>13.63276604</c:v>
                </c:pt>
                <c:pt idx="1200">
                  <c:v>13.644990480000001</c:v>
                </c:pt>
                <c:pt idx="1201">
                  <c:v>13.74813191</c:v>
                </c:pt>
                <c:pt idx="1202">
                  <c:v>13.594661690000001</c:v>
                </c:pt>
                <c:pt idx="1203">
                  <c:v>13.79410736</c:v>
                </c:pt>
                <c:pt idx="1204">
                  <c:v>14.10943153</c:v>
                </c:pt>
                <c:pt idx="1205">
                  <c:v>14.01114147</c:v>
                </c:pt>
                <c:pt idx="1206">
                  <c:v>13.7650399</c:v>
                </c:pt>
                <c:pt idx="1207">
                  <c:v>13.796691770000001</c:v>
                </c:pt>
                <c:pt idx="1208">
                  <c:v>13.823919999999999</c:v>
                </c:pt>
                <c:pt idx="1209">
                  <c:v>13.766294070000001</c:v>
                </c:pt>
                <c:pt idx="1210">
                  <c:v>13.99342828</c:v>
                </c:pt>
                <c:pt idx="1211">
                  <c:v>13.42457819</c:v>
                </c:pt>
                <c:pt idx="1212">
                  <c:v>13.2967928</c:v>
                </c:pt>
                <c:pt idx="1213">
                  <c:v>13.934276479999999</c:v>
                </c:pt>
                <c:pt idx="1214">
                  <c:v>14.00016321</c:v>
                </c:pt>
                <c:pt idx="1215">
                  <c:v>13.99859627</c:v>
                </c:pt>
                <c:pt idx="1216">
                  <c:v>13.925395630000001</c:v>
                </c:pt>
                <c:pt idx="1217">
                  <c:v>13.870478029999999</c:v>
                </c:pt>
                <c:pt idx="1218">
                  <c:v>13.41894638</c:v>
                </c:pt>
                <c:pt idx="1219">
                  <c:v>13.131138829999999</c:v>
                </c:pt>
                <c:pt idx="1220">
                  <c:v>13.38080156</c:v>
                </c:pt>
                <c:pt idx="1221">
                  <c:v>13.87393893</c:v>
                </c:pt>
                <c:pt idx="1222">
                  <c:v>13.96608297</c:v>
                </c:pt>
                <c:pt idx="1223">
                  <c:v>13.88684625</c:v>
                </c:pt>
                <c:pt idx="1224">
                  <c:v>13.52414669</c:v>
                </c:pt>
                <c:pt idx="1225">
                  <c:v>13.53381136</c:v>
                </c:pt>
                <c:pt idx="1226">
                  <c:v>13.6386767</c:v>
                </c:pt>
                <c:pt idx="1227">
                  <c:v>13.28359193</c:v>
                </c:pt>
                <c:pt idx="1228">
                  <c:v>13.128286620000001</c:v>
                </c:pt>
                <c:pt idx="1229">
                  <c:v>13.30552767</c:v>
                </c:pt>
                <c:pt idx="1230">
                  <c:v>13.614846569999999</c:v>
                </c:pt>
                <c:pt idx="1231">
                  <c:v>13.80322644</c:v>
                </c:pt>
                <c:pt idx="1232">
                  <c:v>13.43431127</c:v>
                </c:pt>
                <c:pt idx="1233">
                  <c:v>13.80785947</c:v>
                </c:pt>
                <c:pt idx="1234">
                  <c:v>13.62396721</c:v>
                </c:pt>
                <c:pt idx="1235">
                  <c:v>13.41241209</c:v>
                </c:pt>
                <c:pt idx="1236">
                  <c:v>13.512584970000001</c:v>
                </c:pt>
                <c:pt idx="1237">
                  <c:v>13.553403060000001</c:v>
                </c:pt>
                <c:pt idx="1238">
                  <c:v>13.726853070000001</c:v>
                </c:pt>
                <c:pt idx="1239">
                  <c:v>14.337989950000001</c:v>
                </c:pt>
                <c:pt idx="1240">
                  <c:v>13.871349629999999</c:v>
                </c:pt>
                <c:pt idx="1241">
                  <c:v>14.37303333</c:v>
                </c:pt>
                <c:pt idx="1242">
                  <c:v>13.770034620000001</c:v>
                </c:pt>
                <c:pt idx="1243">
                  <c:v>14.29384123</c:v>
                </c:pt>
                <c:pt idx="1244">
                  <c:v>14.41281287</c:v>
                </c:pt>
                <c:pt idx="1245">
                  <c:v>14.38331522</c:v>
                </c:pt>
                <c:pt idx="1246">
                  <c:v>14.46123804</c:v>
                </c:pt>
                <c:pt idx="1247">
                  <c:v>14.52280171</c:v>
                </c:pt>
                <c:pt idx="1248">
                  <c:v>13.122298880000001</c:v>
                </c:pt>
                <c:pt idx="1249">
                  <c:v>13.785309639999999</c:v>
                </c:pt>
                <c:pt idx="1250">
                  <c:v>13.177636740000001</c:v>
                </c:pt>
                <c:pt idx="1251">
                  <c:v>13.33195403</c:v>
                </c:pt>
                <c:pt idx="1252">
                  <c:v>13.654602669999999</c:v>
                </c:pt>
                <c:pt idx="1253">
                  <c:v>13.77525675</c:v>
                </c:pt>
                <c:pt idx="1254">
                  <c:v>13.72053534</c:v>
                </c:pt>
                <c:pt idx="1255">
                  <c:v>13.37569429</c:v>
                </c:pt>
                <c:pt idx="1256">
                  <c:v>13.42882024</c:v>
                </c:pt>
                <c:pt idx="1257">
                  <c:v>13.7539067</c:v>
                </c:pt>
                <c:pt idx="1258">
                  <c:v>13.24851468</c:v>
                </c:pt>
                <c:pt idx="1259">
                  <c:v>12.958679719999999</c:v>
                </c:pt>
                <c:pt idx="1260">
                  <c:v>13.113759849999999</c:v>
                </c:pt>
                <c:pt idx="1261">
                  <c:v>13.311793229999999</c:v>
                </c:pt>
                <c:pt idx="1262">
                  <c:v>13.493904280000001</c:v>
                </c:pt>
                <c:pt idx="1263">
                  <c:v>13.49733144</c:v>
                </c:pt>
                <c:pt idx="1264">
                  <c:v>13.582878020000001</c:v>
                </c:pt>
                <c:pt idx="1265">
                  <c:v>13.79646919</c:v>
                </c:pt>
                <c:pt idx="1266">
                  <c:v>13.763558939999999</c:v>
                </c:pt>
                <c:pt idx="1267">
                  <c:v>13.435406970000001</c:v>
                </c:pt>
                <c:pt idx="1268">
                  <c:v>13.33763444</c:v>
                </c:pt>
                <c:pt idx="1269">
                  <c:v>13.215281170000001</c:v>
                </c:pt>
                <c:pt idx="1270">
                  <c:v>13.274460879999999</c:v>
                </c:pt>
                <c:pt idx="1271">
                  <c:v>13.10116197</c:v>
                </c:pt>
                <c:pt idx="1272">
                  <c:v>12.223002879999999</c:v>
                </c:pt>
                <c:pt idx="1273">
                  <c:v>12.90269618</c:v>
                </c:pt>
                <c:pt idx="1274">
                  <c:v>13.14328574</c:v>
                </c:pt>
                <c:pt idx="1275">
                  <c:v>13.37130675</c:v>
                </c:pt>
                <c:pt idx="1276">
                  <c:v>13.18952133</c:v>
                </c:pt>
                <c:pt idx="1277">
                  <c:v>13.11778453</c:v>
                </c:pt>
                <c:pt idx="1278">
                  <c:v>13.408325939999999</c:v>
                </c:pt>
                <c:pt idx="1279">
                  <c:v>13.158328320000001</c:v>
                </c:pt>
                <c:pt idx="1280">
                  <c:v>13.12383354</c:v>
                </c:pt>
                <c:pt idx="1281">
                  <c:v>13.27767435</c:v>
                </c:pt>
                <c:pt idx="1282">
                  <c:v>12.617439340000001</c:v>
                </c:pt>
                <c:pt idx="1283">
                  <c:v>12.60442447</c:v>
                </c:pt>
                <c:pt idx="1284">
                  <c:v>12.28086903</c:v>
                </c:pt>
                <c:pt idx="1285">
                  <c:v>12.45911802</c:v>
                </c:pt>
                <c:pt idx="1286">
                  <c:v>12.754867880000001</c:v>
                </c:pt>
                <c:pt idx="1287">
                  <c:v>12.708858510000001</c:v>
                </c:pt>
                <c:pt idx="1288">
                  <c:v>13.91681949</c:v>
                </c:pt>
                <c:pt idx="1289">
                  <c:v>13.81629455</c:v>
                </c:pt>
                <c:pt idx="1290">
                  <c:v>13.92524774</c:v>
                </c:pt>
                <c:pt idx="1291">
                  <c:v>13.882716869999999</c:v>
                </c:pt>
                <c:pt idx="1292">
                  <c:v>13.964352679999999</c:v>
                </c:pt>
                <c:pt idx="1293">
                  <c:v>13.911933360000001</c:v>
                </c:pt>
                <c:pt idx="1294">
                  <c:v>13.670635949999999</c:v>
                </c:pt>
                <c:pt idx="1295">
                  <c:v>13.890185860000001</c:v>
                </c:pt>
                <c:pt idx="1296">
                  <c:v>13.858973669999999</c:v>
                </c:pt>
                <c:pt idx="1297">
                  <c:v>13.99349151</c:v>
                </c:pt>
                <c:pt idx="1298">
                  <c:v>13.970458860000001</c:v>
                </c:pt>
                <c:pt idx="1299">
                  <c:v>13.976226499999999</c:v>
                </c:pt>
                <c:pt idx="1300">
                  <c:v>13.777805839999999</c:v>
                </c:pt>
                <c:pt idx="1301">
                  <c:v>13.667304980000001</c:v>
                </c:pt>
                <c:pt idx="1302">
                  <c:v>13.41234094</c:v>
                </c:pt>
                <c:pt idx="1303">
                  <c:v>13.84316432</c:v>
                </c:pt>
                <c:pt idx="1304">
                  <c:v>13.665853390000001</c:v>
                </c:pt>
                <c:pt idx="1305">
                  <c:v>13.86078024</c:v>
                </c:pt>
                <c:pt idx="1306">
                  <c:v>13.8872277</c:v>
                </c:pt>
                <c:pt idx="1307">
                  <c:v>13.89686464</c:v>
                </c:pt>
                <c:pt idx="1308">
                  <c:v>13.82071472</c:v>
                </c:pt>
                <c:pt idx="1309">
                  <c:v>13.87349375</c:v>
                </c:pt>
                <c:pt idx="1310">
                  <c:v>13.991640200000001</c:v>
                </c:pt>
                <c:pt idx="1311">
                  <c:v>14.157368590000001</c:v>
                </c:pt>
                <c:pt idx="1312">
                  <c:v>13.919208920000001</c:v>
                </c:pt>
                <c:pt idx="1313">
                  <c:v>13.863791519999999</c:v>
                </c:pt>
                <c:pt idx="1314">
                  <c:v>14.01606934</c:v>
                </c:pt>
                <c:pt idx="1315">
                  <c:v>14.117343529999999</c:v>
                </c:pt>
                <c:pt idx="1316">
                  <c:v>14.220274359999999</c:v>
                </c:pt>
                <c:pt idx="1317">
                  <c:v>13.25241623</c:v>
                </c:pt>
                <c:pt idx="1318">
                  <c:v>13.29822952</c:v>
                </c:pt>
                <c:pt idx="1319">
                  <c:v>13.36603983</c:v>
                </c:pt>
                <c:pt idx="1320">
                  <c:v>13.5790772</c:v>
                </c:pt>
                <c:pt idx="1321">
                  <c:v>13.644537120000001</c:v>
                </c:pt>
                <c:pt idx="1322">
                  <c:v>13.302283660000001</c:v>
                </c:pt>
                <c:pt idx="1323">
                  <c:v>12.830887969999999</c:v>
                </c:pt>
                <c:pt idx="1324">
                  <c:v>12.833290760000001</c:v>
                </c:pt>
                <c:pt idx="1325">
                  <c:v>14.07672668</c:v>
                </c:pt>
                <c:pt idx="1326">
                  <c:v>14.221775129999999</c:v>
                </c:pt>
                <c:pt idx="1327">
                  <c:v>13.99095146</c:v>
                </c:pt>
              </c:numCache>
            </c:numRef>
          </c:xVal>
          <c:yVal>
            <c:numRef>
              <c:f>ChartData!$K$2:$K$1329</c:f>
              <c:numCache>
                <c:formatCode>General</c:formatCode>
                <c:ptCount val="1328"/>
                <c:pt idx="0">
                  <c:v>10.29568143</c:v>
                </c:pt>
                <c:pt idx="1">
                  <c:v>10.491843960000001</c:v>
                </c:pt>
                <c:pt idx="2">
                  <c:v>10.16666537</c:v>
                </c:pt>
                <c:pt idx="3">
                  <c:v>10.01520045</c:v>
                </c:pt>
                <c:pt idx="4">
                  <c:v>9.7131568850000001</c:v>
                </c:pt>
                <c:pt idx="5">
                  <c:v>9.3199932499999996</c:v>
                </c:pt>
                <c:pt idx="6">
                  <c:v>9.4109811719999996</c:v>
                </c:pt>
                <c:pt idx="7">
                  <c:v>9.5751189229999998</c:v>
                </c:pt>
                <c:pt idx="8">
                  <c:v>9.1756254950000002</c:v>
                </c:pt>
                <c:pt idx="9">
                  <c:v>9.0554539530000007</c:v>
                </c:pt>
                <c:pt idx="10">
                  <c:v>9.3224796419999993</c:v>
                </c:pt>
                <c:pt idx="11">
                  <c:v>9.2288787110000001</c:v>
                </c:pt>
                <c:pt idx="12">
                  <c:v>9.2075775950000001</c:v>
                </c:pt>
                <c:pt idx="13">
                  <c:v>9.5083265360000002</c:v>
                </c:pt>
                <c:pt idx="14">
                  <c:v>9.0698982600000004</c:v>
                </c:pt>
                <c:pt idx="15">
                  <c:v>8.8284396039999997</c:v>
                </c:pt>
                <c:pt idx="16">
                  <c:v>9.0020885849999992</c:v>
                </c:pt>
                <c:pt idx="17">
                  <c:v>9.532287535</c:v>
                </c:pt>
                <c:pt idx="18">
                  <c:v>9.4972722629999993</c:v>
                </c:pt>
                <c:pt idx="19">
                  <c:v>9.1932140580000006</c:v>
                </c:pt>
                <c:pt idx="20">
                  <c:v>9.6253585239999992</c:v>
                </c:pt>
                <c:pt idx="21">
                  <c:v>9.4534560150000004</c:v>
                </c:pt>
                <c:pt idx="22">
                  <c:v>9.3913797609999996</c:v>
                </c:pt>
                <c:pt idx="23">
                  <c:v>9.3136528290000005</c:v>
                </c:pt>
                <c:pt idx="24">
                  <c:v>9.374379351</c:v>
                </c:pt>
                <c:pt idx="25">
                  <c:v>9.0831149920000005</c:v>
                </c:pt>
                <c:pt idx="26">
                  <c:v>9.0802655950000002</c:v>
                </c:pt>
                <c:pt idx="27">
                  <c:v>9.5918338609999996</c:v>
                </c:pt>
                <c:pt idx="28">
                  <c:v>9.2284792499999995</c:v>
                </c:pt>
                <c:pt idx="29">
                  <c:v>9.4425197910000005</c:v>
                </c:pt>
                <c:pt idx="30">
                  <c:v>8.7925012430000002</c:v>
                </c:pt>
                <c:pt idx="31">
                  <c:v>9.374776529</c:v>
                </c:pt>
                <c:pt idx="32">
                  <c:v>9.0752877380000001</c:v>
                </c:pt>
                <c:pt idx="33">
                  <c:v>9.2889510200000007</c:v>
                </c:pt>
                <c:pt idx="34">
                  <c:v>9.2033813819999999</c:v>
                </c:pt>
                <c:pt idx="35">
                  <c:v>9.3978835519999997</c:v>
                </c:pt>
                <c:pt idx="36">
                  <c:v>9.5734548949999994</c:v>
                </c:pt>
                <c:pt idx="37">
                  <c:v>9.9286339189999993</c:v>
                </c:pt>
                <c:pt idx="38">
                  <c:v>8.9567712190000002</c:v>
                </c:pt>
                <c:pt idx="39">
                  <c:v>9.4397330929999992</c:v>
                </c:pt>
                <c:pt idx="40">
                  <c:v>9.6053395219999995</c:v>
                </c:pt>
                <c:pt idx="41">
                  <c:v>9.3636300489999993</c:v>
                </c:pt>
                <c:pt idx="42">
                  <c:v>9.6882696409999998</c:v>
                </c:pt>
                <c:pt idx="43">
                  <c:v>9.3892279540000008</c:v>
                </c:pt>
                <c:pt idx="44">
                  <c:v>9.4457234779999997</c:v>
                </c:pt>
                <c:pt idx="45">
                  <c:v>9.4182098580000009</c:v>
                </c:pt>
                <c:pt idx="46">
                  <c:v>9.6696679339999996</c:v>
                </c:pt>
                <c:pt idx="47">
                  <c:v>9.5472543069999993</c:v>
                </c:pt>
                <c:pt idx="48">
                  <c:v>9.2639000209999995</c:v>
                </c:pt>
                <c:pt idx="49">
                  <c:v>9.3729926910000003</c:v>
                </c:pt>
                <c:pt idx="50">
                  <c:v>9.1825060819999997</c:v>
                </c:pt>
                <c:pt idx="51">
                  <c:v>9.6961325009999992</c:v>
                </c:pt>
                <c:pt idx="52">
                  <c:v>9.2508657779999997</c:v>
                </c:pt>
                <c:pt idx="53">
                  <c:v>9.5696175480000001</c:v>
                </c:pt>
                <c:pt idx="54">
                  <c:v>9.8378858299999994</c:v>
                </c:pt>
                <c:pt idx="55">
                  <c:v>9.5896243059999993</c:v>
                </c:pt>
                <c:pt idx="56">
                  <c:v>9.872735982</c:v>
                </c:pt>
                <c:pt idx="57">
                  <c:v>9.8464829930000004</c:v>
                </c:pt>
                <c:pt idx="58">
                  <c:v>9.5835420889999998</c:v>
                </c:pt>
                <c:pt idx="59">
                  <c:v>9.730861805</c:v>
                </c:pt>
                <c:pt idx="60">
                  <c:v>9.8205642019999999</c:v>
                </c:pt>
                <c:pt idx="61">
                  <c:v>9.8361482920000007</c:v>
                </c:pt>
                <c:pt idx="62">
                  <c:v>9.9201390430000007</c:v>
                </c:pt>
                <c:pt idx="63">
                  <c:v>10.06746483</c:v>
                </c:pt>
                <c:pt idx="64">
                  <c:v>9.5912618859999998</c:v>
                </c:pt>
                <c:pt idx="65">
                  <c:v>9.7991961859999996</c:v>
                </c:pt>
                <c:pt idx="66">
                  <c:v>10.1857837</c:v>
                </c:pt>
                <c:pt idx="67">
                  <c:v>9.7793602170000007</c:v>
                </c:pt>
                <c:pt idx="68">
                  <c:v>10.10874583</c:v>
                </c:pt>
                <c:pt idx="69">
                  <c:v>10.120794650000001</c:v>
                </c:pt>
                <c:pt idx="70">
                  <c:v>9.943230561</c:v>
                </c:pt>
                <c:pt idx="71">
                  <c:v>10.275861689999999</c:v>
                </c:pt>
                <c:pt idx="72">
                  <c:v>10.227141639999999</c:v>
                </c:pt>
                <c:pt idx="73">
                  <c:v>9.6281132100000004</c:v>
                </c:pt>
                <c:pt idx="74">
                  <c:v>10.02005859</c:v>
                </c:pt>
                <c:pt idx="75">
                  <c:v>10.323206620000001</c:v>
                </c:pt>
                <c:pt idx="76">
                  <c:v>9.8769544020000009</c:v>
                </c:pt>
                <c:pt idx="77">
                  <c:v>11.63538381</c:v>
                </c:pt>
                <c:pt idx="78">
                  <c:v>9.7448184149999992</c:v>
                </c:pt>
                <c:pt idx="79">
                  <c:v>10.19236472</c:v>
                </c:pt>
                <c:pt idx="80">
                  <c:v>9.9127695340000006</c:v>
                </c:pt>
                <c:pt idx="81">
                  <c:v>10.0959275</c:v>
                </c:pt>
                <c:pt idx="82">
                  <c:v>10.278721709999999</c:v>
                </c:pt>
                <c:pt idx="83">
                  <c:v>10.57618489</c:v>
                </c:pt>
                <c:pt idx="84">
                  <c:v>10.450930469999999</c:v>
                </c:pt>
                <c:pt idx="85">
                  <c:v>9.9757466360000002</c:v>
                </c:pt>
                <c:pt idx="86">
                  <c:v>10.07772698</c:v>
                </c:pt>
                <c:pt idx="87">
                  <c:v>9.7307891509999997</c:v>
                </c:pt>
                <c:pt idx="88">
                  <c:v>9.6170465479999994</c:v>
                </c:pt>
                <c:pt idx="89">
                  <c:v>9.3949771179999999</c:v>
                </c:pt>
                <c:pt idx="90">
                  <c:v>9.4272208170000003</c:v>
                </c:pt>
                <c:pt idx="91">
                  <c:v>9.7738650220000007</c:v>
                </c:pt>
                <c:pt idx="92">
                  <c:v>10.33774105</c:v>
                </c:pt>
                <c:pt idx="93">
                  <c:v>10.532465699999999</c:v>
                </c:pt>
                <c:pt idx="94">
                  <c:v>9.3573836289999992</c:v>
                </c:pt>
                <c:pt idx="95">
                  <c:v>9.4094674769999997</c:v>
                </c:pt>
                <c:pt idx="96">
                  <c:v>8.9646990689999999</c:v>
                </c:pt>
                <c:pt idx="97">
                  <c:v>9.2395570110000005</c:v>
                </c:pt>
                <c:pt idx="98">
                  <c:v>9.335552131</c:v>
                </c:pt>
                <c:pt idx="99">
                  <c:v>9.9759318340000007</c:v>
                </c:pt>
                <c:pt idx="100">
                  <c:v>9.3971152310000008</c:v>
                </c:pt>
                <c:pt idx="101">
                  <c:v>9.5608726149999992</c:v>
                </c:pt>
                <c:pt idx="102">
                  <c:v>9.3043850859999999</c:v>
                </c:pt>
                <c:pt idx="103">
                  <c:v>8.9888658570000004</c:v>
                </c:pt>
                <c:pt idx="104">
                  <c:v>8.8580012010000004</c:v>
                </c:pt>
                <c:pt idx="105">
                  <c:v>9.1960474439999995</c:v>
                </c:pt>
                <c:pt idx="106">
                  <c:v>8.977051866</c:v>
                </c:pt>
                <c:pt idx="107">
                  <c:v>8.5173941790000001</c:v>
                </c:pt>
                <c:pt idx="108">
                  <c:v>9.1974553619999995</c:v>
                </c:pt>
                <c:pt idx="109">
                  <c:v>8.8139700760000004</c:v>
                </c:pt>
                <c:pt idx="110">
                  <c:v>8.867134042</c:v>
                </c:pt>
                <c:pt idx="111">
                  <c:v>8.8879568370000008</c:v>
                </c:pt>
                <c:pt idx="112">
                  <c:v>8.9178935339999992</c:v>
                </c:pt>
                <c:pt idx="113">
                  <c:v>9.1239138640000004</c:v>
                </c:pt>
                <c:pt idx="114">
                  <c:v>8.9425441009999993</c:v>
                </c:pt>
                <c:pt idx="115">
                  <c:v>8.6056228870000009</c:v>
                </c:pt>
                <c:pt idx="116">
                  <c:v>9.1551205769999999</c:v>
                </c:pt>
                <c:pt idx="117">
                  <c:v>8.7741310499999994</c:v>
                </c:pt>
                <c:pt idx="118">
                  <c:v>8.9259046360000003</c:v>
                </c:pt>
                <c:pt idx="119">
                  <c:v>8.9007525760000004</c:v>
                </c:pt>
                <c:pt idx="120">
                  <c:v>8.9071402590000002</c:v>
                </c:pt>
                <c:pt idx="121">
                  <c:v>8.7837411470000006</c:v>
                </c:pt>
                <c:pt idx="122">
                  <c:v>9.0451966059999993</c:v>
                </c:pt>
                <c:pt idx="123">
                  <c:v>8.9586496740000001</c:v>
                </c:pt>
                <c:pt idx="124">
                  <c:v>9.0692611500000009</c:v>
                </c:pt>
                <c:pt idx="125">
                  <c:v>8.7072202670000003</c:v>
                </c:pt>
                <c:pt idx="126">
                  <c:v>9.0686988310000007</c:v>
                </c:pt>
                <c:pt idx="127">
                  <c:v>9.3993246149999994</c:v>
                </c:pt>
                <c:pt idx="128">
                  <c:v>8.5875513849999994</c:v>
                </c:pt>
                <c:pt idx="129">
                  <c:v>9.2610335599999996</c:v>
                </c:pt>
                <c:pt idx="130">
                  <c:v>9.3411316939999995</c:v>
                </c:pt>
                <c:pt idx="131">
                  <c:v>9.2484829200000007</c:v>
                </c:pt>
                <c:pt idx="132">
                  <c:v>9.3763646559999998</c:v>
                </c:pt>
                <c:pt idx="133">
                  <c:v>9.3107907099999991</c:v>
                </c:pt>
                <c:pt idx="134">
                  <c:v>9.8308550340000007</c:v>
                </c:pt>
                <c:pt idx="135">
                  <c:v>10.088830829999999</c:v>
                </c:pt>
                <c:pt idx="136">
                  <c:v>10.036332740000001</c:v>
                </c:pt>
                <c:pt idx="137">
                  <c:v>9.7649608259999994</c:v>
                </c:pt>
                <c:pt idx="138">
                  <c:v>9.6735833889999991</c:v>
                </c:pt>
                <c:pt idx="139">
                  <c:v>10.260283210000001</c:v>
                </c:pt>
                <c:pt idx="140">
                  <c:v>10.50008714</c:v>
                </c:pt>
                <c:pt idx="141">
                  <c:v>9.5991671289999996</c:v>
                </c:pt>
                <c:pt idx="142">
                  <c:v>9.3980124590000003</c:v>
                </c:pt>
                <c:pt idx="143">
                  <c:v>9.2806856310000008</c:v>
                </c:pt>
                <c:pt idx="144">
                  <c:v>9.2763924539999998</c:v>
                </c:pt>
                <c:pt idx="145">
                  <c:v>9.698574357</c:v>
                </c:pt>
                <c:pt idx="146">
                  <c:v>8.5877026989999994</c:v>
                </c:pt>
                <c:pt idx="147">
                  <c:v>9.1529627510000005</c:v>
                </c:pt>
                <c:pt idx="148">
                  <c:v>9.487657746</c:v>
                </c:pt>
                <c:pt idx="149">
                  <c:v>9.4601582260000008</c:v>
                </c:pt>
                <c:pt idx="150">
                  <c:v>8.8995703729999995</c:v>
                </c:pt>
                <c:pt idx="151">
                  <c:v>9.3019021330000005</c:v>
                </c:pt>
                <c:pt idx="152">
                  <c:v>9.659565958</c:v>
                </c:pt>
                <c:pt idx="153">
                  <c:v>9.7117516479999999</c:v>
                </c:pt>
                <c:pt idx="154">
                  <c:v>9.4863332200000006</c:v>
                </c:pt>
                <c:pt idx="155">
                  <c:v>9.6923761820000003</c:v>
                </c:pt>
                <c:pt idx="156">
                  <c:v>9.5480040269999993</c:v>
                </c:pt>
                <c:pt idx="157">
                  <c:v>9.4763056599999995</c:v>
                </c:pt>
                <c:pt idx="158">
                  <c:v>9.540235397</c:v>
                </c:pt>
                <c:pt idx="159">
                  <c:v>9.2770221020000001</c:v>
                </c:pt>
                <c:pt idx="160">
                  <c:v>9.5273449110000001</c:v>
                </c:pt>
                <c:pt idx="161">
                  <c:v>9.437062418</c:v>
                </c:pt>
                <c:pt idx="162">
                  <c:v>9.4647270139999993</c:v>
                </c:pt>
                <c:pt idx="163">
                  <c:v>8.9305396839999993</c:v>
                </c:pt>
                <c:pt idx="164">
                  <c:v>8.8887734120000008</c:v>
                </c:pt>
                <c:pt idx="165">
                  <c:v>9.2491619939999996</c:v>
                </c:pt>
                <c:pt idx="166">
                  <c:v>9.3479953279999997</c:v>
                </c:pt>
                <c:pt idx="167">
                  <c:v>8.9290215150000005</c:v>
                </c:pt>
                <c:pt idx="168">
                  <c:v>9.1170972910000003</c:v>
                </c:pt>
                <c:pt idx="169">
                  <c:v>8.9993552070000007</c:v>
                </c:pt>
                <c:pt idx="170">
                  <c:v>8.9383846560000002</c:v>
                </c:pt>
                <c:pt idx="171">
                  <c:v>8.4863455049999992</c:v>
                </c:pt>
                <c:pt idx="172">
                  <c:v>8.7222476520000001</c:v>
                </c:pt>
                <c:pt idx="173">
                  <c:v>8.9197329819999993</c:v>
                </c:pt>
                <c:pt idx="174">
                  <c:v>8.8023481639999996</c:v>
                </c:pt>
                <c:pt idx="175">
                  <c:v>8.6382504999999998</c:v>
                </c:pt>
                <c:pt idx="176">
                  <c:v>9.2983121830000002</c:v>
                </c:pt>
                <c:pt idx="177">
                  <c:v>8.9571465509999992</c:v>
                </c:pt>
                <c:pt idx="178">
                  <c:v>9.3340813390000008</c:v>
                </c:pt>
                <c:pt idx="179">
                  <c:v>8.9396743819999998</c:v>
                </c:pt>
                <c:pt idx="180">
                  <c:v>8.3605986510000001</c:v>
                </c:pt>
                <c:pt idx="181">
                  <c:v>8.5265069320000002</c:v>
                </c:pt>
                <c:pt idx="182">
                  <c:v>8.4656220629999996</c:v>
                </c:pt>
                <c:pt idx="183">
                  <c:v>8.8041308649999994</c:v>
                </c:pt>
                <c:pt idx="184">
                  <c:v>8.4041730950000009</c:v>
                </c:pt>
                <c:pt idx="185">
                  <c:v>8.8191940560000006</c:v>
                </c:pt>
                <c:pt idx="186">
                  <c:v>7.8442758880000003</c:v>
                </c:pt>
                <c:pt idx="187">
                  <c:v>7.8898721309999997</c:v>
                </c:pt>
                <c:pt idx="188">
                  <c:v>8.0308864759999992</c:v>
                </c:pt>
                <c:pt idx="189">
                  <c:v>7.9587802959999996</c:v>
                </c:pt>
                <c:pt idx="190">
                  <c:v>7.9749372660000004</c:v>
                </c:pt>
                <c:pt idx="191">
                  <c:v>8.0785009569999993</c:v>
                </c:pt>
                <c:pt idx="192">
                  <c:v>8.6009305069999993</c:v>
                </c:pt>
                <c:pt idx="193">
                  <c:v>8.5054937079999995</c:v>
                </c:pt>
                <c:pt idx="194">
                  <c:v>8.3728738800000002</c:v>
                </c:pt>
                <c:pt idx="195">
                  <c:v>8.2999876889999999</c:v>
                </c:pt>
                <c:pt idx="196">
                  <c:v>7.9032368919999998</c:v>
                </c:pt>
                <c:pt idx="197">
                  <c:v>8.2859325819999992</c:v>
                </c:pt>
                <c:pt idx="198">
                  <c:v>8.1113970749999993</c:v>
                </c:pt>
                <c:pt idx="199">
                  <c:v>8.0654482359999999</c:v>
                </c:pt>
                <c:pt idx="200">
                  <c:v>8.0402270379999994</c:v>
                </c:pt>
                <c:pt idx="201">
                  <c:v>8.1297848409999993</c:v>
                </c:pt>
                <c:pt idx="202">
                  <c:v>7.8407647100000002</c:v>
                </c:pt>
                <c:pt idx="203">
                  <c:v>8.4264645629999997</c:v>
                </c:pt>
                <c:pt idx="204">
                  <c:v>8.1458382520000008</c:v>
                </c:pt>
                <c:pt idx="205">
                  <c:v>8.0454367169999994</c:v>
                </c:pt>
                <c:pt idx="206">
                  <c:v>7.7690253819999997</c:v>
                </c:pt>
                <c:pt idx="207">
                  <c:v>8.3059518679999993</c:v>
                </c:pt>
                <c:pt idx="208">
                  <c:v>8.2332415440000002</c:v>
                </c:pt>
                <c:pt idx="209">
                  <c:v>8.5930746469999999</c:v>
                </c:pt>
                <c:pt idx="210">
                  <c:v>7.9029506840000003</c:v>
                </c:pt>
                <c:pt idx="211">
                  <c:v>7.9957248559999998</c:v>
                </c:pt>
                <c:pt idx="212">
                  <c:v>8.4621889360000004</c:v>
                </c:pt>
                <c:pt idx="213">
                  <c:v>9.2986886200000001</c:v>
                </c:pt>
                <c:pt idx="214">
                  <c:v>8.9891500069999992</c:v>
                </c:pt>
                <c:pt idx="215">
                  <c:v>8.7040953719999994</c:v>
                </c:pt>
                <c:pt idx="216">
                  <c:v>8.8841060299999999</c:v>
                </c:pt>
                <c:pt idx="217">
                  <c:v>9.294213912</c:v>
                </c:pt>
                <c:pt idx="218">
                  <c:v>8.8510808290000007</c:v>
                </c:pt>
                <c:pt idx="219">
                  <c:v>8.7654957420000006</c:v>
                </c:pt>
                <c:pt idx="220">
                  <c:v>8.6145209329999997</c:v>
                </c:pt>
                <c:pt idx="221">
                  <c:v>8.7445357260000005</c:v>
                </c:pt>
                <c:pt idx="222">
                  <c:v>8.650981303</c:v>
                </c:pt>
                <c:pt idx="223">
                  <c:v>8.5438350580000009</c:v>
                </c:pt>
                <c:pt idx="224">
                  <c:v>8.3471439390000004</c:v>
                </c:pt>
                <c:pt idx="225">
                  <c:v>8.2239058959999998</c:v>
                </c:pt>
                <c:pt idx="226">
                  <c:v>8.3744949920000007</c:v>
                </c:pt>
                <c:pt idx="227">
                  <c:v>8.7033306770000003</c:v>
                </c:pt>
                <c:pt idx="228">
                  <c:v>8.2207775850000004</c:v>
                </c:pt>
                <c:pt idx="229">
                  <c:v>8.5339874729999998</c:v>
                </c:pt>
                <c:pt idx="230">
                  <c:v>8.3661339419999994</c:v>
                </c:pt>
                <c:pt idx="231">
                  <c:v>8.2613062040000003</c:v>
                </c:pt>
                <c:pt idx="232">
                  <c:v>8.3559268210000006</c:v>
                </c:pt>
                <c:pt idx="233">
                  <c:v>8.4050650699999991</c:v>
                </c:pt>
                <c:pt idx="234">
                  <c:v>8.2057709929999998</c:v>
                </c:pt>
                <c:pt idx="235">
                  <c:v>8.2449810859999992</c:v>
                </c:pt>
                <c:pt idx="236">
                  <c:v>8.4391743080000001</c:v>
                </c:pt>
                <c:pt idx="237">
                  <c:v>8.5404780319999993</c:v>
                </c:pt>
                <c:pt idx="238">
                  <c:v>8.3426478910000004</c:v>
                </c:pt>
                <c:pt idx="239">
                  <c:v>8.5364246020000003</c:v>
                </c:pt>
                <c:pt idx="240">
                  <c:v>8.552044982</c:v>
                </c:pt>
                <c:pt idx="241">
                  <c:v>8.7283503929999995</c:v>
                </c:pt>
                <c:pt idx="242">
                  <c:v>8.4648675240000006</c:v>
                </c:pt>
                <c:pt idx="243">
                  <c:v>8.6122633870000005</c:v>
                </c:pt>
                <c:pt idx="244">
                  <c:v>8.71128517</c:v>
                </c:pt>
                <c:pt idx="245">
                  <c:v>9.2725212579999994</c:v>
                </c:pt>
                <c:pt idx="246">
                  <c:v>8.9365979129999999</c:v>
                </c:pt>
                <c:pt idx="247">
                  <c:v>8.8758130879999992</c:v>
                </c:pt>
                <c:pt idx="248">
                  <c:v>8.7805306850000004</c:v>
                </c:pt>
                <c:pt idx="249">
                  <c:v>8.7296205659999995</c:v>
                </c:pt>
                <c:pt idx="250">
                  <c:v>8.9996541679999993</c:v>
                </c:pt>
                <c:pt idx="251">
                  <c:v>8.8770121970000009</c:v>
                </c:pt>
                <c:pt idx="252">
                  <c:v>8.7997214849999992</c:v>
                </c:pt>
                <c:pt idx="253">
                  <c:v>8.812120341</c:v>
                </c:pt>
                <c:pt idx="254">
                  <c:v>9.2645603590000007</c:v>
                </c:pt>
                <c:pt idx="255">
                  <c:v>9.0195025350000009</c:v>
                </c:pt>
                <c:pt idx="256">
                  <c:v>8.9358244080000002</c:v>
                </c:pt>
                <c:pt idx="257">
                  <c:v>8.7063503910000009</c:v>
                </c:pt>
                <c:pt idx="258">
                  <c:v>8.7579495600000001</c:v>
                </c:pt>
                <c:pt idx="259">
                  <c:v>8.7020637280000006</c:v>
                </c:pt>
                <c:pt idx="260">
                  <c:v>8.5653429089999999</c:v>
                </c:pt>
                <c:pt idx="261">
                  <c:v>8.5975574560000005</c:v>
                </c:pt>
                <c:pt idx="262">
                  <c:v>8.5714459499999993</c:v>
                </c:pt>
                <c:pt idx="263">
                  <c:v>9.0556071399999993</c:v>
                </c:pt>
                <c:pt idx="264">
                  <c:v>9.5083111589999998</c:v>
                </c:pt>
                <c:pt idx="265">
                  <c:v>10.203594839999999</c:v>
                </c:pt>
                <c:pt idx="266">
                  <c:v>10.01509877</c:v>
                </c:pt>
                <c:pt idx="267">
                  <c:v>9.3987611060000003</c:v>
                </c:pt>
                <c:pt idx="268">
                  <c:v>9.4443809729999995</c:v>
                </c:pt>
                <c:pt idx="269">
                  <c:v>9.6430756599999992</c:v>
                </c:pt>
                <c:pt idx="270">
                  <c:v>9.9812020940000004</c:v>
                </c:pt>
                <c:pt idx="271">
                  <c:v>10.91329884</c:v>
                </c:pt>
                <c:pt idx="272">
                  <c:v>9.5393018840000003</c:v>
                </c:pt>
                <c:pt idx="273">
                  <c:v>9.5873353609999992</c:v>
                </c:pt>
                <c:pt idx="274">
                  <c:v>9.5365778159999994</c:v>
                </c:pt>
                <c:pt idx="275">
                  <c:v>9.7646517579999994</c:v>
                </c:pt>
                <c:pt idx="276">
                  <c:v>9.2991983319999996</c:v>
                </c:pt>
                <c:pt idx="277">
                  <c:v>9.4267459179999999</c:v>
                </c:pt>
                <c:pt idx="278">
                  <c:v>8.7746418659999996</c:v>
                </c:pt>
                <c:pt idx="279">
                  <c:v>9.4786432989999998</c:v>
                </c:pt>
                <c:pt idx="280">
                  <c:v>9.1668171510000001</c:v>
                </c:pt>
                <c:pt idx="281">
                  <c:v>8.7280265069999992</c:v>
                </c:pt>
                <c:pt idx="282">
                  <c:v>8.7808651429999998</c:v>
                </c:pt>
                <c:pt idx="283">
                  <c:v>8.7998802850000004</c:v>
                </c:pt>
                <c:pt idx="284">
                  <c:v>8.5912675889999992</c:v>
                </c:pt>
                <c:pt idx="285">
                  <c:v>8.6994403439999992</c:v>
                </c:pt>
                <c:pt idx="286">
                  <c:v>8.5280795939999994</c:v>
                </c:pt>
                <c:pt idx="287">
                  <c:v>8.4525822319999993</c:v>
                </c:pt>
                <c:pt idx="288">
                  <c:v>8.8590229059999999</c:v>
                </c:pt>
                <c:pt idx="289">
                  <c:v>9.2590438190000004</c:v>
                </c:pt>
                <c:pt idx="290">
                  <c:v>8.692210116</c:v>
                </c:pt>
                <c:pt idx="291">
                  <c:v>9.0052229740000005</c:v>
                </c:pt>
                <c:pt idx="292">
                  <c:v>8.8448855129999995</c:v>
                </c:pt>
                <c:pt idx="293">
                  <c:v>8.5999088809999993</c:v>
                </c:pt>
                <c:pt idx="294">
                  <c:v>8.8220840509999991</c:v>
                </c:pt>
                <c:pt idx="295">
                  <c:v>8.5657964139999994</c:v>
                </c:pt>
                <c:pt idx="296">
                  <c:v>7.9449907829999997</c:v>
                </c:pt>
                <c:pt idx="297">
                  <c:v>8.5789776839999998</c:v>
                </c:pt>
                <c:pt idx="298">
                  <c:v>8.6692331859999996</c:v>
                </c:pt>
                <c:pt idx="299">
                  <c:v>8.7484811459999996</c:v>
                </c:pt>
                <c:pt idx="300">
                  <c:v>8.6598082779999999</c:v>
                </c:pt>
                <c:pt idx="301">
                  <c:v>8.8473460900000003</c:v>
                </c:pt>
                <c:pt idx="302">
                  <c:v>8.9914531499999999</c:v>
                </c:pt>
                <c:pt idx="303">
                  <c:v>8.2924341310000003</c:v>
                </c:pt>
                <c:pt idx="304">
                  <c:v>8.7224554110000003</c:v>
                </c:pt>
                <c:pt idx="305">
                  <c:v>8.7287248569999996</c:v>
                </c:pt>
                <c:pt idx="306">
                  <c:v>8.4986979130000009</c:v>
                </c:pt>
                <c:pt idx="307">
                  <c:v>8.5458766970000006</c:v>
                </c:pt>
                <c:pt idx="308">
                  <c:v>8.5089023459999993</c:v>
                </c:pt>
                <c:pt idx="309">
                  <c:v>8.3027559409999991</c:v>
                </c:pt>
                <c:pt idx="310">
                  <c:v>8.8663459380000003</c:v>
                </c:pt>
                <c:pt idx="311">
                  <c:v>8.410154812</c:v>
                </c:pt>
                <c:pt idx="312">
                  <c:v>8.7754018190000007</c:v>
                </c:pt>
                <c:pt idx="313">
                  <c:v>8.4042898529999999</c:v>
                </c:pt>
                <c:pt idx="314">
                  <c:v>8.5898330049999991</c:v>
                </c:pt>
                <c:pt idx="315">
                  <c:v>8.4736221520000008</c:v>
                </c:pt>
                <c:pt idx="316">
                  <c:v>8.2639227739999992</c:v>
                </c:pt>
                <c:pt idx="317">
                  <c:v>8.054963162</c:v>
                </c:pt>
                <c:pt idx="318">
                  <c:v>8.3755270520000007</c:v>
                </c:pt>
                <c:pt idx="319">
                  <c:v>8.3001381569999992</c:v>
                </c:pt>
                <c:pt idx="320">
                  <c:v>8.399101344</c:v>
                </c:pt>
                <c:pt idx="321">
                  <c:v>8.1457643040000001</c:v>
                </c:pt>
                <c:pt idx="322">
                  <c:v>8.4922525550000003</c:v>
                </c:pt>
                <c:pt idx="323">
                  <c:v>8.4899987229999994</c:v>
                </c:pt>
                <c:pt idx="324">
                  <c:v>8.4849564639999997</c:v>
                </c:pt>
                <c:pt idx="325">
                  <c:v>8.4859934619999997</c:v>
                </c:pt>
                <c:pt idx="326">
                  <c:v>9.1165580940000002</c:v>
                </c:pt>
                <c:pt idx="327">
                  <c:v>8.6604132380000003</c:v>
                </c:pt>
                <c:pt idx="328">
                  <c:v>8.7804984850000007</c:v>
                </c:pt>
                <c:pt idx="329">
                  <c:v>8.6169805529999994</c:v>
                </c:pt>
                <c:pt idx="330">
                  <c:v>8.6472084379999998</c:v>
                </c:pt>
                <c:pt idx="331">
                  <c:v>8.1111144060000004</c:v>
                </c:pt>
                <c:pt idx="332">
                  <c:v>8.4880491490000001</c:v>
                </c:pt>
                <c:pt idx="333">
                  <c:v>8.0821184180000003</c:v>
                </c:pt>
                <c:pt idx="334">
                  <c:v>8.4385376890000003</c:v>
                </c:pt>
                <c:pt idx="335">
                  <c:v>8.3412250189999995</c:v>
                </c:pt>
                <c:pt idx="336">
                  <c:v>8.2845569339999994</c:v>
                </c:pt>
                <c:pt idx="337">
                  <c:v>8.2695488099999999</c:v>
                </c:pt>
                <c:pt idx="338">
                  <c:v>8.1940977920000009</c:v>
                </c:pt>
                <c:pt idx="339">
                  <c:v>8.0220943309999999</c:v>
                </c:pt>
                <c:pt idx="340">
                  <c:v>8.0713429179999991</c:v>
                </c:pt>
                <c:pt idx="341">
                  <c:v>8.1294929489999994</c:v>
                </c:pt>
                <c:pt idx="342">
                  <c:v>8.4191162639999995</c:v>
                </c:pt>
                <c:pt idx="343">
                  <c:v>7.8422212990000002</c:v>
                </c:pt>
                <c:pt idx="344">
                  <c:v>7.9695046060000001</c:v>
                </c:pt>
                <c:pt idx="345">
                  <c:v>8.0438612480000007</c:v>
                </c:pt>
                <c:pt idx="346">
                  <c:v>7.5234955990000003</c:v>
                </c:pt>
                <c:pt idx="347">
                  <c:v>7.7783667760000004</c:v>
                </c:pt>
                <c:pt idx="348">
                  <c:v>7.6708247470000002</c:v>
                </c:pt>
                <c:pt idx="349">
                  <c:v>7.9658179069999999</c:v>
                </c:pt>
                <c:pt idx="350">
                  <c:v>7.7364302240000002</c:v>
                </c:pt>
                <c:pt idx="351">
                  <c:v>7.9424981590000003</c:v>
                </c:pt>
                <c:pt idx="352">
                  <c:v>8.1157254600000002</c:v>
                </c:pt>
                <c:pt idx="353">
                  <c:v>8.4380262259999999</c:v>
                </c:pt>
                <c:pt idx="354">
                  <c:v>8.3429004649999996</c:v>
                </c:pt>
                <c:pt idx="355">
                  <c:v>8.9001136299999999</c:v>
                </c:pt>
                <c:pt idx="356">
                  <c:v>8.6620185779999996</c:v>
                </c:pt>
                <c:pt idx="357">
                  <c:v>8.75983132</c:v>
                </c:pt>
                <c:pt idx="358">
                  <c:v>8.8725725369999999</c:v>
                </c:pt>
                <c:pt idx="359">
                  <c:v>8.6980565349999992</c:v>
                </c:pt>
                <c:pt idx="360">
                  <c:v>8.9203210429999995</c:v>
                </c:pt>
                <c:pt idx="361">
                  <c:v>8.5480860009999997</c:v>
                </c:pt>
                <c:pt idx="362">
                  <c:v>8.4642025299999997</c:v>
                </c:pt>
                <c:pt idx="363">
                  <c:v>8.6466550929999997</c:v>
                </c:pt>
                <c:pt idx="364">
                  <c:v>9.3090687059999997</c:v>
                </c:pt>
                <c:pt idx="365">
                  <c:v>8.1527297070000007</c:v>
                </c:pt>
                <c:pt idx="366">
                  <c:v>7.9330114070000004</c:v>
                </c:pt>
                <c:pt idx="367">
                  <c:v>7.909671103</c:v>
                </c:pt>
                <c:pt idx="368">
                  <c:v>8.1399694619999998</c:v>
                </c:pt>
                <c:pt idx="369">
                  <c:v>8.8615341660000002</c:v>
                </c:pt>
                <c:pt idx="370">
                  <c:v>7.9883053540000004</c:v>
                </c:pt>
                <c:pt idx="371">
                  <c:v>8.1855172839999994</c:v>
                </c:pt>
                <c:pt idx="372">
                  <c:v>8.7303068400000008</c:v>
                </c:pt>
                <c:pt idx="373">
                  <c:v>9.1261957690000006</c:v>
                </c:pt>
                <c:pt idx="374">
                  <c:v>8.6962343240000006</c:v>
                </c:pt>
                <c:pt idx="375">
                  <c:v>9.2342931450000005</c:v>
                </c:pt>
                <c:pt idx="376">
                  <c:v>9.0889373520000003</c:v>
                </c:pt>
                <c:pt idx="377">
                  <c:v>9.0339701790000007</c:v>
                </c:pt>
                <c:pt idx="378">
                  <c:v>8.3319396559999994</c:v>
                </c:pt>
                <c:pt idx="379">
                  <c:v>9.0141761210000002</c:v>
                </c:pt>
                <c:pt idx="380">
                  <c:v>8.8527724160000005</c:v>
                </c:pt>
                <c:pt idx="381">
                  <c:v>8.6128426230000006</c:v>
                </c:pt>
                <c:pt idx="382">
                  <c:v>8.8094508180000002</c:v>
                </c:pt>
                <c:pt idx="383">
                  <c:v>9.5572470989999996</c:v>
                </c:pt>
                <c:pt idx="384">
                  <c:v>9.7505999360000004</c:v>
                </c:pt>
                <c:pt idx="385">
                  <c:v>9.4763665330000002</c:v>
                </c:pt>
                <c:pt idx="386">
                  <c:v>9.5646204679999993</c:v>
                </c:pt>
                <c:pt idx="387">
                  <c:v>9.5970226949999997</c:v>
                </c:pt>
                <c:pt idx="388">
                  <c:v>9.4306590630000002</c:v>
                </c:pt>
                <c:pt idx="389">
                  <c:v>9.5460055189999995</c:v>
                </c:pt>
                <c:pt idx="390">
                  <c:v>9.6612550230000007</c:v>
                </c:pt>
                <c:pt idx="391">
                  <c:v>9.1211736929999994</c:v>
                </c:pt>
                <c:pt idx="392">
                  <c:v>9.3325082980000005</c:v>
                </c:pt>
                <c:pt idx="393">
                  <c:v>9.5624822890000001</c:v>
                </c:pt>
                <c:pt idx="394">
                  <c:v>9.5861087699999992</c:v>
                </c:pt>
                <c:pt idx="395">
                  <c:v>9.2995035769999994</c:v>
                </c:pt>
                <c:pt idx="396">
                  <c:v>9.374859721</c:v>
                </c:pt>
                <c:pt idx="397">
                  <c:v>9.2544530060000003</c:v>
                </c:pt>
                <c:pt idx="398">
                  <c:v>9.4108900660000003</c:v>
                </c:pt>
                <c:pt idx="399">
                  <c:v>9.8552347470000008</c:v>
                </c:pt>
                <c:pt idx="400">
                  <c:v>9.6597717579999998</c:v>
                </c:pt>
                <c:pt idx="401">
                  <c:v>9.7697270570000008</c:v>
                </c:pt>
                <c:pt idx="402">
                  <c:v>9.9584395590000003</c:v>
                </c:pt>
                <c:pt idx="403">
                  <c:v>10.03970861</c:v>
                </c:pt>
                <c:pt idx="404">
                  <c:v>10.22803203</c:v>
                </c:pt>
                <c:pt idx="405">
                  <c:v>10.026633220000001</c:v>
                </c:pt>
                <c:pt idx="406">
                  <c:v>9.7220850970000008</c:v>
                </c:pt>
                <c:pt idx="407">
                  <c:v>9.1239947630000007</c:v>
                </c:pt>
                <c:pt idx="408">
                  <c:v>9.300990938</c:v>
                </c:pt>
                <c:pt idx="409">
                  <c:v>9.0061395019999999</c:v>
                </c:pt>
                <c:pt idx="410">
                  <c:v>8.7320829539999991</c:v>
                </c:pt>
                <c:pt idx="411">
                  <c:v>9.1760264029999998</c:v>
                </c:pt>
                <c:pt idx="412">
                  <c:v>9.1904199050000006</c:v>
                </c:pt>
                <c:pt idx="413">
                  <c:v>8.9266883450000005</c:v>
                </c:pt>
                <c:pt idx="414">
                  <c:v>9.605710427</c:v>
                </c:pt>
                <c:pt idx="415">
                  <c:v>9.8669136369999997</c:v>
                </c:pt>
                <c:pt idx="416">
                  <c:v>9.2234816510000002</c:v>
                </c:pt>
                <c:pt idx="417">
                  <c:v>9.3070580150000009</c:v>
                </c:pt>
                <c:pt idx="418">
                  <c:v>9.3870332340000004</c:v>
                </c:pt>
                <c:pt idx="419">
                  <c:v>9.3518089490000005</c:v>
                </c:pt>
                <c:pt idx="420">
                  <c:v>9.3448245019999998</c:v>
                </c:pt>
                <c:pt idx="421">
                  <c:v>9.070650229</c:v>
                </c:pt>
                <c:pt idx="422">
                  <c:v>9.4003907780000002</c:v>
                </c:pt>
                <c:pt idx="423">
                  <c:v>9.2244866999999999</c:v>
                </c:pt>
                <c:pt idx="424">
                  <c:v>9.3336604019999996</c:v>
                </c:pt>
                <c:pt idx="425">
                  <c:v>9.0284882680000003</c:v>
                </c:pt>
                <c:pt idx="426">
                  <c:v>9.7138801360000002</c:v>
                </c:pt>
                <c:pt idx="427">
                  <c:v>8.9537147380000004</c:v>
                </c:pt>
                <c:pt idx="428">
                  <c:v>9.4325806990000007</c:v>
                </c:pt>
                <c:pt idx="429">
                  <c:v>9.1245971489999995</c:v>
                </c:pt>
                <c:pt idx="430">
                  <c:v>9.1216210960000002</c:v>
                </c:pt>
                <c:pt idx="431">
                  <c:v>9.3706712799999998</c:v>
                </c:pt>
                <c:pt idx="432">
                  <c:v>9.1304301950000006</c:v>
                </c:pt>
                <c:pt idx="433">
                  <c:v>8.8784511229999996</c:v>
                </c:pt>
                <c:pt idx="434">
                  <c:v>8.8919519999999999</c:v>
                </c:pt>
                <c:pt idx="435">
                  <c:v>8.9706794310000006</c:v>
                </c:pt>
                <c:pt idx="436">
                  <c:v>9.5758248199999993</c:v>
                </c:pt>
                <c:pt idx="437">
                  <c:v>9.4211531290000003</c:v>
                </c:pt>
                <c:pt idx="438">
                  <c:v>9.3456709549999992</c:v>
                </c:pt>
                <c:pt idx="439">
                  <c:v>9.1048498050000006</c:v>
                </c:pt>
                <c:pt idx="440">
                  <c:v>9.3711916790000007</c:v>
                </c:pt>
                <c:pt idx="441">
                  <c:v>9.0486407589999995</c:v>
                </c:pt>
                <c:pt idx="442">
                  <c:v>9.1861161570000007</c:v>
                </c:pt>
                <c:pt idx="443">
                  <c:v>9.0733679259999995</c:v>
                </c:pt>
                <c:pt idx="444">
                  <c:v>8.9649407649999997</c:v>
                </c:pt>
                <c:pt idx="445">
                  <c:v>8.6827421989999998</c:v>
                </c:pt>
                <c:pt idx="446">
                  <c:v>8.961146136</c:v>
                </c:pt>
                <c:pt idx="447">
                  <c:v>9.2327873670000002</c:v>
                </c:pt>
                <c:pt idx="448">
                  <c:v>9.2918085640000001</c:v>
                </c:pt>
                <c:pt idx="449">
                  <c:v>9.5882385029999995</c:v>
                </c:pt>
                <c:pt idx="450">
                  <c:v>9.4081229390000001</c:v>
                </c:pt>
                <c:pt idx="451">
                  <c:v>9.2343906760000003</c:v>
                </c:pt>
                <c:pt idx="452">
                  <c:v>8.6450355939999994</c:v>
                </c:pt>
                <c:pt idx="453">
                  <c:v>8.8878183740000001</c:v>
                </c:pt>
                <c:pt idx="454">
                  <c:v>9.0209218250000003</c:v>
                </c:pt>
                <c:pt idx="455">
                  <c:v>8.786455793</c:v>
                </c:pt>
                <c:pt idx="456">
                  <c:v>8.3042888779999995</c:v>
                </c:pt>
                <c:pt idx="457">
                  <c:v>8.6363652280000007</c:v>
                </c:pt>
                <c:pt idx="458">
                  <c:v>8.5124988419999994</c:v>
                </c:pt>
                <c:pt idx="459">
                  <c:v>8.5396782570000003</c:v>
                </c:pt>
                <c:pt idx="460">
                  <c:v>8.5413438429999999</c:v>
                </c:pt>
                <c:pt idx="461">
                  <c:v>8.7454050999999993</c:v>
                </c:pt>
                <c:pt idx="462">
                  <c:v>8.7282001830000002</c:v>
                </c:pt>
                <c:pt idx="463">
                  <c:v>8.8811685580000006</c:v>
                </c:pt>
                <c:pt idx="464">
                  <c:v>8.5188401089999992</c:v>
                </c:pt>
                <c:pt idx="465">
                  <c:v>8.7431337800000009</c:v>
                </c:pt>
                <c:pt idx="466">
                  <c:v>8.6603473869999998</c:v>
                </c:pt>
                <c:pt idx="467">
                  <c:v>8.8703683570000003</c:v>
                </c:pt>
                <c:pt idx="468">
                  <c:v>8.7888158339999993</c:v>
                </c:pt>
                <c:pt idx="469">
                  <c:v>8.8364298970000004</c:v>
                </c:pt>
                <c:pt idx="470">
                  <c:v>8.6756004230000006</c:v>
                </c:pt>
                <c:pt idx="471">
                  <c:v>8.7257382880000005</c:v>
                </c:pt>
                <c:pt idx="472">
                  <c:v>8.6083401419999994</c:v>
                </c:pt>
                <c:pt idx="473">
                  <c:v>8.7556109509999995</c:v>
                </c:pt>
                <c:pt idx="474">
                  <c:v>8.5742976320000004</c:v>
                </c:pt>
                <c:pt idx="475">
                  <c:v>8.8327850609999992</c:v>
                </c:pt>
                <c:pt idx="476">
                  <c:v>8.9408556870000009</c:v>
                </c:pt>
                <c:pt idx="477">
                  <c:v>9.3077627659999997</c:v>
                </c:pt>
                <c:pt idx="478">
                  <c:v>8.8898274369999992</c:v>
                </c:pt>
                <c:pt idx="479">
                  <c:v>8.7771243590000001</c:v>
                </c:pt>
                <c:pt idx="480">
                  <c:v>8.6809344750000008</c:v>
                </c:pt>
                <c:pt idx="481">
                  <c:v>8.7406893780000008</c:v>
                </c:pt>
                <c:pt idx="482">
                  <c:v>8.6826981229999998</c:v>
                </c:pt>
                <c:pt idx="483">
                  <c:v>8.6866518330000009</c:v>
                </c:pt>
                <c:pt idx="484">
                  <c:v>8.9790721720000004</c:v>
                </c:pt>
                <c:pt idx="485">
                  <c:v>9.3282984669999998</c:v>
                </c:pt>
                <c:pt idx="486">
                  <c:v>9.4371411310000006</c:v>
                </c:pt>
                <c:pt idx="487">
                  <c:v>9.4652033979999999</c:v>
                </c:pt>
                <c:pt idx="488">
                  <c:v>8.7470571760000002</c:v>
                </c:pt>
                <c:pt idx="489">
                  <c:v>8.6457319580000007</c:v>
                </c:pt>
                <c:pt idx="490">
                  <c:v>8.8623008550000009</c:v>
                </c:pt>
                <c:pt idx="491">
                  <c:v>8.7114867549999992</c:v>
                </c:pt>
                <c:pt idx="492">
                  <c:v>8.8466763749999995</c:v>
                </c:pt>
                <c:pt idx="493">
                  <c:v>8.6928982660000003</c:v>
                </c:pt>
                <c:pt idx="494">
                  <c:v>8.6591506169999999</c:v>
                </c:pt>
                <c:pt idx="495">
                  <c:v>8.8319780389999991</c:v>
                </c:pt>
                <c:pt idx="496">
                  <c:v>8.7195223760000005</c:v>
                </c:pt>
                <c:pt idx="497">
                  <c:v>8.5313846120000001</c:v>
                </c:pt>
                <c:pt idx="498">
                  <c:v>8.7348961930000009</c:v>
                </c:pt>
                <c:pt idx="499">
                  <c:v>8.0924380249999999</c:v>
                </c:pt>
                <c:pt idx="500">
                  <c:v>8.1807024760000004</c:v>
                </c:pt>
                <c:pt idx="501">
                  <c:v>8.3172961139999995</c:v>
                </c:pt>
                <c:pt idx="502">
                  <c:v>8.6163307459999992</c:v>
                </c:pt>
                <c:pt idx="503">
                  <c:v>8.5145157509999994</c:v>
                </c:pt>
                <c:pt idx="504">
                  <c:v>8.6061502809999997</c:v>
                </c:pt>
                <c:pt idx="505">
                  <c:v>8.6277924860000006</c:v>
                </c:pt>
                <c:pt idx="506">
                  <c:v>8.5008883520000005</c:v>
                </c:pt>
                <c:pt idx="507">
                  <c:v>8.4819029179999994</c:v>
                </c:pt>
                <c:pt idx="508">
                  <c:v>8.5382142069999993</c:v>
                </c:pt>
                <c:pt idx="509">
                  <c:v>8.5565195999999997</c:v>
                </c:pt>
                <c:pt idx="510">
                  <c:v>8.6907151260000006</c:v>
                </c:pt>
                <c:pt idx="511">
                  <c:v>8.7902913470000001</c:v>
                </c:pt>
                <c:pt idx="512">
                  <c:v>8.8560985480000003</c:v>
                </c:pt>
                <c:pt idx="513">
                  <c:v>8.9478426800000008</c:v>
                </c:pt>
                <c:pt idx="514">
                  <c:v>9.1440898300000004</c:v>
                </c:pt>
                <c:pt idx="515">
                  <c:v>9.3927060099999995</c:v>
                </c:pt>
                <c:pt idx="516">
                  <c:v>9.4164218710000007</c:v>
                </c:pt>
                <c:pt idx="517">
                  <c:v>8.8630041189999993</c:v>
                </c:pt>
                <c:pt idx="518">
                  <c:v>9.0283388720000008</c:v>
                </c:pt>
                <c:pt idx="519">
                  <c:v>8.8948798060000005</c:v>
                </c:pt>
                <c:pt idx="520">
                  <c:v>8.9801152959999992</c:v>
                </c:pt>
                <c:pt idx="521">
                  <c:v>9.2771700979999991</c:v>
                </c:pt>
                <c:pt idx="522">
                  <c:v>9.4152921460000005</c:v>
                </c:pt>
                <c:pt idx="523">
                  <c:v>9.1365898080000001</c:v>
                </c:pt>
                <c:pt idx="524">
                  <c:v>9.060862577</c:v>
                </c:pt>
                <c:pt idx="525">
                  <c:v>8.6174071520000002</c:v>
                </c:pt>
                <c:pt idx="526">
                  <c:v>9.0275593549999993</c:v>
                </c:pt>
                <c:pt idx="527">
                  <c:v>8.5826129489999996</c:v>
                </c:pt>
                <c:pt idx="528">
                  <c:v>8.3237172319999999</c:v>
                </c:pt>
                <c:pt idx="529">
                  <c:v>8.4489187730000008</c:v>
                </c:pt>
                <c:pt idx="530">
                  <c:v>8.5298811509999997</c:v>
                </c:pt>
                <c:pt idx="531">
                  <c:v>8.3619686069999997</c:v>
                </c:pt>
                <c:pt idx="532">
                  <c:v>8.9209098260000008</c:v>
                </c:pt>
                <c:pt idx="533">
                  <c:v>9.1410939930000001</c:v>
                </c:pt>
                <c:pt idx="534">
                  <c:v>8.7902857430000001</c:v>
                </c:pt>
                <c:pt idx="535">
                  <c:v>9.2116988689999992</c:v>
                </c:pt>
                <c:pt idx="536">
                  <c:v>9.5212879659999992</c:v>
                </c:pt>
                <c:pt idx="537">
                  <c:v>9.0261436110000002</c:v>
                </c:pt>
                <c:pt idx="538">
                  <c:v>8.8523599599999994</c:v>
                </c:pt>
                <c:pt idx="539">
                  <c:v>8.6597125980000005</c:v>
                </c:pt>
                <c:pt idx="540">
                  <c:v>8.5066848250000007</c:v>
                </c:pt>
                <c:pt idx="541">
                  <c:v>8.923041886</c:v>
                </c:pt>
                <c:pt idx="542">
                  <c:v>8.8028215410000001</c:v>
                </c:pt>
                <c:pt idx="543">
                  <c:v>9.0993821669999999</c:v>
                </c:pt>
                <c:pt idx="544">
                  <c:v>8.6896441860000007</c:v>
                </c:pt>
                <c:pt idx="545">
                  <c:v>8.6513284870000007</c:v>
                </c:pt>
                <c:pt idx="546">
                  <c:v>9.2132614660000005</c:v>
                </c:pt>
                <c:pt idx="547">
                  <c:v>9.4298853789999999</c:v>
                </c:pt>
                <c:pt idx="548">
                  <c:v>9.7512166380000007</c:v>
                </c:pt>
                <c:pt idx="549">
                  <c:v>9.9570191950000009</c:v>
                </c:pt>
                <c:pt idx="550">
                  <c:v>9.5102879409999996</c:v>
                </c:pt>
                <c:pt idx="551">
                  <c:v>9.3453571750000002</c:v>
                </c:pt>
                <c:pt idx="552">
                  <c:v>9.2090534989999995</c:v>
                </c:pt>
                <c:pt idx="553">
                  <c:v>9.6470777440000006</c:v>
                </c:pt>
                <c:pt idx="554">
                  <c:v>9.4747897999999999</c:v>
                </c:pt>
                <c:pt idx="555">
                  <c:v>9.4614989999999999</c:v>
                </c:pt>
                <c:pt idx="556">
                  <c:v>9.2955960619999995</c:v>
                </c:pt>
                <c:pt idx="557">
                  <c:v>9.1307346819999999</c:v>
                </c:pt>
                <c:pt idx="558">
                  <c:v>9.4747061769999998</c:v>
                </c:pt>
                <c:pt idx="559">
                  <c:v>9.0391777569999991</c:v>
                </c:pt>
                <c:pt idx="560">
                  <c:v>9.2151527689999995</c:v>
                </c:pt>
                <c:pt idx="561">
                  <c:v>9.0755626570000008</c:v>
                </c:pt>
                <c:pt idx="562">
                  <c:v>9.2892510399999999</c:v>
                </c:pt>
                <c:pt idx="563">
                  <c:v>9.2044709699999991</c:v>
                </c:pt>
                <c:pt idx="564">
                  <c:v>9.3445566039999992</c:v>
                </c:pt>
                <c:pt idx="565">
                  <c:v>9.3526695659999994</c:v>
                </c:pt>
                <c:pt idx="566">
                  <c:v>8.8315564910000006</c:v>
                </c:pt>
                <c:pt idx="567">
                  <c:v>9.740165309</c:v>
                </c:pt>
                <c:pt idx="568">
                  <c:v>10.21998924</c:v>
                </c:pt>
                <c:pt idx="569">
                  <c:v>9.0421359409999997</c:v>
                </c:pt>
                <c:pt idx="570">
                  <c:v>9.2149687260000004</c:v>
                </c:pt>
                <c:pt idx="571">
                  <c:v>9.699982082</c:v>
                </c:pt>
                <c:pt idx="572">
                  <c:v>9.5185679489999995</c:v>
                </c:pt>
                <c:pt idx="573">
                  <c:v>9.3683456159999992</c:v>
                </c:pt>
                <c:pt idx="574">
                  <c:v>9.74346405</c:v>
                </c:pt>
                <c:pt idx="575">
                  <c:v>9.6493859030000007</c:v>
                </c:pt>
                <c:pt idx="576">
                  <c:v>9.6370242289999997</c:v>
                </c:pt>
                <c:pt idx="577">
                  <c:v>9.2770516169999997</c:v>
                </c:pt>
                <c:pt idx="578">
                  <c:v>9.1541835430000003</c:v>
                </c:pt>
                <c:pt idx="579">
                  <c:v>9.3768734939999998</c:v>
                </c:pt>
                <c:pt idx="580">
                  <c:v>9.1688934500000006</c:v>
                </c:pt>
                <c:pt idx="581">
                  <c:v>9.2904735630000008</c:v>
                </c:pt>
                <c:pt idx="582">
                  <c:v>9.5113290490000004</c:v>
                </c:pt>
                <c:pt idx="583">
                  <c:v>9.3460211920000003</c:v>
                </c:pt>
                <c:pt idx="584">
                  <c:v>9.5691655509999993</c:v>
                </c:pt>
                <c:pt idx="585">
                  <c:v>9.3986094710000003</c:v>
                </c:pt>
                <c:pt idx="586">
                  <c:v>9.7752527409999992</c:v>
                </c:pt>
                <c:pt idx="587">
                  <c:v>9.4159669010000009</c:v>
                </c:pt>
                <c:pt idx="588">
                  <c:v>8.8500634629999997</c:v>
                </c:pt>
                <c:pt idx="589">
                  <c:v>9.1510373989999998</c:v>
                </c:pt>
                <c:pt idx="590">
                  <c:v>9.5562586659999997</c:v>
                </c:pt>
                <c:pt idx="591">
                  <c:v>9.1347624550000006</c:v>
                </c:pt>
                <c:pt idx="592">
                  <c:v>9.6722878990000005</c:v>
                </c:pt>
                <c:pt idx="593">
                  <c:v>10.060154410000001</c:v>
                </c:pt>
                <c:pt idx="594">
                  <c:v>10.020068820000001</c:v>
                </c:pt>
                <c:pt idx="595">
                  <c:v>8.8889517379999994</c:v>
                </c:pt>
                <c:pt idx="596">
                  <c:v>8.7018647579999993</c:v>
                </c:pt>
                <c:pt idx="597">
                  <c:v>8.8450640620000005</c:v>
                </c:pt>
                <c:pt idx="598">
                  <c:v>9.0353931050000007</c:v>
                </c:pt>
                <c:pt idx="599">
                  <c:v>8.9762530260000002</c:v>
                </c:pt>
                <c:pt idx="600">
                  <c:v>8.5341544710000008</c:v>
                </c:pt>
                <c:pt idx="601">
                  <c:v>8.7183240600000005</c:v>
                </c:pt>
                <c:pt idx="602">
                  <c:v>8.8254830870000003</c:v>
                </c:pt>
                <c:pt idx="603">
                  <c:v>8.8515070520000005</c:v>
                </c:pt>
                <c:pt idx="604">
                  <c:v>8.7232627740000002</c:v>
                </c:pt>
                <c:pt idx="605">
                  <c:v>8.6010236879999997</c:v>
                </c:pt>
                <c:pt idx="606">
                  <c:v>8.6131249469999993</c:v>
                </c:pt>
                <c:pt idx="607">
                  <c:v>8.8986581919999992</c:v>
                </c:pt>
                <c:pt idx="608">
                  <c:v>8.8872355889999994</c:v>
                </c:pt>
                <c:pt idx="609">
                  <c:v>9.2249791170000002</c:v>
                </c:pt>
                <c:pt idx="610">
                  <c:v>8.7050915589999995</c:v>
                </c:pt>
                <c:pt idx="611">
                  <c:v>8.561173127</c:v>
                </c:pt>
                <c:pt idx="612">
                  <c:v>8.774504984</c:v>
                </c:pt>
                <c:pt idx="613">
                  <c:v>8.6828332429999993</c:v>
                </c:pt>
                <c:pt idx="614">
                  <c:v>9.1635626049999992</c:v>
                </c:pt>
                <c:pt idx="615">
                  <c:v>9.1883855459999992</c:v>
                </c:pt>
                <c:pt idx="616">
                  <c:v>8.9448100579999998</c:v>
                </c:pt>
                <c:pt idx="617">
                  <c:v>8.7716165349999997</c:v>
                </c:pt>
                <c:pt idx="618">
                  <c:v>9.4368213799999996</c:v>
                </c:pt>
                <c:pt idx="619">
                  <c:v>9.0968712259999993</c:v>
                </c:pt>
                <c:pt idx="620">
                  <c:v>9.1692788079999996</c:v>
                </c:pt>
                <c:pt idx="621">
                  <c:v>9.2697420289999997</c:v>
                </c:pt>
                <c:pt idx="622">
                  <c:v>9.6514983230000002</c:v>
                </c:pt>
                <c:pt idx="623">
                  <c:v>9.5286738639999999</c:v>
                </c:pt>
                <c:pt idx="624">
                  <c:v>9.6226424030000004</c:v>
                </c:pt>
                <c:pt idx="625">
                  <c:v>9.4651855549999997</c:v>
                </c:pt>
                <c:pt idx="626">
                  <c:v>9.451288753</c:v>
                </c:pt>
                <c:pt idx="627">
                  <c:v>9.1926247720000003</c:v>
                </c:pt>
                <c:pt idx="628">
                  <c:v>9.4235493029999997</c:v>
                </c:pt>
                <c:pt idx="629">
                  <c:v>9.424578232</c:v>
                </c:pt>
                <c:pt idx="630">
                  <c:v>10.10520702</c:v>
                </c:pt>
                <c:pt idx="631">
                  <c:v>10.04980952</c:v>
                </c:pt>
                <c:pt idx="632">
                  <c:v>9.9733712279999995</c:v>
                </c:pt>
                <c:pt idx="633">
                  <c:v>9.9113313870000006</c:v>
                </c:pt>
                <c:pt idx="634">
                  <c:v>9.6674311690000003</c:v>
                </c:pt>
                <c:pt idx="635">
                  <c:v>9.4904897829999992</c:v>
                </c:pt>
                <c:pt idx="636">
                  <c:v>9.6226134739999996</c:v>
                </c:pt>
                <c:pt idx="637">
                  <c:v>9.4985273150000005</c:v>
                </c:pt>
                <c:pt idx="638">
                  <c:v>9.9707658079999995</c:v>
                </c:pt>
                <c:pt idx="639">
                  <c:v>9.6615529149999997</c:v>
                </c:pt>
                <c:pt idx="640">
                  <c:v>9.2945134599999992</c:v>
                </c:pt>
                <c:pt idx="641">
                  <c:v>9.1961926379999994</c:v>
                </c:pt>
                <c:pt idx="642">
                  <c:v>8.8979460469999996</c:v>
                </c:pt>
                <c:pt idx="643">
                  <c:v>8.5371667060000007</c:v>
                </c:pt>
                <c:pt idx="644">
                  <c:v>9.2952257970000005</c:v>
                </c:pt>
                <c:pt idx="645">
                  <c:v>9.2409086429999991</c:v>
                </c:pt>
                <c:pt idx="646">
                  <c:v>9.0625727359999999</c:v>
                </c:pt>
                <c:pt idx="647">
                  <c:v>8.9902428010000008</c:v>
                </c:pt>
                <c:pt idx="648">
                  <c:v>9.3797328590000006</c:v>
                </c:pt>
                <c:pt idx="649">
                  <c:v>8.8178282209999992</c:v>
                </c:pt>
                <c:pt idx="650">
                  <c:v>9.1084675439999998</c:v>
                </c:pt>
                <c:pt idx="651">
                  <c:v>8.7997336540000006</c:v>
                </c:pt>
                <c:pt idx="652">
                  <c:v>9.0319446610000007</c:v>
                </c:pt>
                <c:pt idx="653">
                  <c:v>9.2449588089999999</c:v>
                </c:pt>
                <c:pt idx="654">
                  <c:v>9.2441008220000001</c:v>
                </c:pt>
                <c:pt idx="655">
                  <c:v>9.0026222879999995</c:v>
                </c:pt>
                <c:pt idx="656">
                  <c:v>9.3315964170000001</c:v>
                </c:pt>
                <c:pt idx="657">
                  <c:v>9.2144494590000008</c:v>
                </c:pt>
                <c:pt idx="658">
                  <c:v>9.1654804280000004</c:v>
                </c:pt>
                <c:pt idx="659">
                  <c:v>9.5033049809999994</c:v>
                </c:pt>
                <c:pt idx="660">
                  <c:v>9.3511562910000006</c:v>
                </c:pt>
                <c:pt idx="661">
                  <c:v>9.2874473169999998</c:v>
                </c:pt>
                <c:pt idx="662">
                  <c:v>9.3417801399999991</c:v>
                </c:pt>
                <c:pt idx="663">
                  <c:v>8.9467301859999999</c:v>
                </c:pt>
                <c:pt idx="664">
                  <c:v>8.9078481580000002</c:v>
                </c:pt>
                <c:pt idx="665">
                  <c:v>9.1083321720000008</c:v>
                </c:pt>
                <c:pt idx="666">
                  <c:v>9.2144744620000001</c:v>
                </c:pt>
                <c:pt idx="667">
                  <c:v>9.8032178769999998</c:v>
                </c:pt>
                <c:pt idx="668">
                  <c:v>9.2688528760000004</c:v>
                </c:pt>
                <c:pt idx="669">
                  <c:v>9.5978319209999992</c:v>
                </c:pt>
                <c:pt idx="670">
                  <c:v>9.7162162649999999</c:v>
                </c:pt>
                <c:pt idx="671">
                  <c:v>9.5563414620000007</c:v>
                </c:pt>
                <c:pt idx="672">
                  <c:v>9.6776411610000004</c:v>
                </c:pt>
                <c:pt idx="673">
                  <c:v>9.6213161219999996</c:v>
                </c:pt>
                <c:pt idx="674">
                  <c:v>9.3464868639999992</c:v>
                </c:pt>
                <c:pt idx="675">
                  <c:v>9.6805468260000005</c:v>
                </c:pt>
                <c:pt idx="676">
                  <c:v>9.5022877890000004</c:v>
                </c:pt>
                <c:pt idx="677">
                  <c:v>9.4127354630000006</c:v>
                </c:pt>
                <c:pt idx="678">
                  <c:v>9.1386959680000004</c:v>
                </c:pt>
                <c:pt idx="679">
                  <c:v>9.4588614359999994</c:v>
                </c:pt>
                <c:pt idx="680">
                  <c:v>9.200551355</c:v>
                </c:pt>
                <c:pt idx="681">
                  <c:v>9.4484306440000001</c:v>
                </c:pt>
                <c:pt idx="682">
                  <c:v>9.6747931220000005</c:v>
                </c:pt>
                <c:pt idx="683">
                  <c:v>9.6749485610000008</c:v>
                </c:pt>
                <c:pt idx="684">
                  <c:v>9.7183837400000002</c:v>
                </c:pt>
                <c:pt idx="685">
                  <c:v>9.6529219659999992</c:v>
                </c:pt>
                <c:pt idx="686">
                  <c:v>10.057338359999999</c:v>
                </c:pt>
                <c:pt idx="687">
                  <c:v>9.4571511130000001</c:v>
                </c:pt>
                <c:pt idx="688">
                  <c:v>9.1828608289999991</c:v>
                </c:pt>
                <c:pt idx="689">
                  <c:v>8.9351544179999998</c:v>
                </c:pt>
                <c:pt idx="690">
                  <c:v>8.993153865</c:v>
                </c:pt>
                <c:pt idx="691">
                  <c:v>9.1134935349999999</c:v>
                </c:pt>
                <c:pt idx="692">
                  <c:v>8.8103490250000007</c:v>
                </c:pt>
                <c:pt idx="693">
                  <c:v>8.9007875040000002</c:v>
                </c:pt>
                <c:pt idx="694">
                  <c:v>9.0595222119999992</c:v>
                </c:pt>
                <c:pt idx="695">
                  <c:v>9.1375756280000004</c:v>
                </c:pt>
                <c:pt idx="696">
                  <c:v>9.1761350030000006</c:v>
                </c:pt>
                <c:pt idx="697">
                  <c:v>8.9385702079999998</c:v>
                </c:pt>
                <c:pt idx="698">
                  <c:v>8.9418830119999999</c:v>
                </c:pt>
                <c:pt idx="699">
                  <c:v>8.8769818180000009</c:v>
                </c:pt>
                <c:pt idx="700">
                  <c:v>8.8372889729999997</c:v>
                </c:pt>
                <c:pt idx="701">
                  <c:v>8.9876381040000002</c:v>
                </c:pt>
                <c:pt idx="702">
                  <c:v>9.2011334040000001</c:v>
                </c:pt>
                <c:pt idx="703">
                  <c:v>9.3082615180000001</c:v>
                </c:pt>
                <c:pt idx="704">
                  <c:v>9.1797914810000005</c:v>
                </c:pt>
                <c:pt idx="705">
                  <c:v>8.6756865150000007</c:v>
                </c:pt>
                <c:pt idx="706">
                  <c:v>9.0598566740000006</c:v>
                </c:pt>
                <c:pt idx="707">
                  <c:v>8.8775903290000002</c:v>
                </c:pt>
                <c:pt idx="708">
                  <c:v>8.813551489</c:v>
                </c:pt>
                <c:pt idx="709">
                  <c:v>9.0839827599999996</c:v>
                </c:pt>
                <c:pt idx="710">
                  <c:v>9.3154642570000004</c:v>
                </c:pt>
                <c:pt idx="711">
                  <c:v>9.0966948510000005</c:v>
                </c:pt>
                <c:pt idx="712">
                  <c:v>8.9865602770000006</c:v>
                </c:pt>
                <c:pt idx="713">
                  <c:v>8.6661493810000003</c:v>
                </c:pt>
                <c:pt idx="714">
                  <c:v>8.9078472560000002</c:v>
                </c:pt>
                <c:pt idx="715">
                  <c:v>8.3740465820000001</c:v>
                </c:pt>
                <c:pt idx="716">
                  <c:v>8.3830078140000008</c:v>
                </c:pt>
                <c:pt idx="717">
                  <c:v>8.2463732029999992</c:v>
                </c:pt>
                <c:pt idx="718">
                  <c:v>8.8320631420000009</c:v>
                </c:pt>
                <c:pt idx="719">
                  <c:v>9.1940296850000003</c:v>
                </c:pt>
                <c:pt idx="720">
                  <c:v>8.7366598660000001</c:v>
                </c:pt>
                <c:pt idx="721">
                  <c:v>8.5434721230000008</c:v>
                </c:pt>
                <c:pt idx="722">
                  <c:v>8.5328686450000006</c:v>
                </c:pt>
                <c:pt idx="723">
                  <c:v>8.3751379749999995</c:v>
                </c:pt>
                <c:pt idx="724">
                  <c:v>8.351924897</c:v>
                </c:pt>
                <c:pt idx="725">
                  <c:v>8.2982338769999995</c:v>
                </c:pt>
                <c:pt idx="726">
                  <c:v>8.5704828049999993</c:v>
                </c:pt>
                <c:pt idx="727">
                  <c:v>8.4196661840000004</c:v>
                </c:pt>
                <c:pt idx="728">
                  <c:v>8.4302384020000005</c:v>
                </c:pt>
                <c:pt idx="729">
                  <c:v>8.4543408840000005</c:v>
                </c:pt>
                <c:pt idx="730">
                  <c:v>8.4546805939999992</c:v>
                </c:pt>
                <c:pt idx="731">
                  <c:v>7.9220270350000002</c:v>
                </c:pt>
                <c:pt idx="732">
                  <c:v>8.4509502120000004</c:v>
                </c:pt>
                <c:pt idx="733">
                  <c:v>8.1730063229999992</c:v>
                </c:pt>
                <c:pt idx="734">
                  <c:v>8.3170460249999998</c:v>
                </c:pt>
                <c:pt idx="735">
                  <c:v>8.3080609390000006</c:v>
                </c:pt>
                <c:pt idx="736">
                  <c:v>8.4561900740000002</c:v>
                </c:pt>
                <c:pt idx="737">
                  <c:v>8.2689022570000006</c:v>
                </c:pt>
                <c:pt idx="738">
                  <c:v>8.2450859229999995</c:v>
                </c:pt>
                <c:pt idx="739">
                  <c:v>8.0129599549999995</c:v>
                </c:pt>
                <c:pt idx="740">
                  <c:v>8.0021597720000006</c:v>
                </c:pt>
                <c:pt idx="741">
                  <c:v>8.4684778040000008</c:v>
                </c:pt>
                <c:pt idx="742">
                  <c:v>8.1898464620000002</c:v>
                </c:pt>
                <c:pt idx="743">
                  <c:v>8.3377558030000003</c:v>
                </c:pt>
                <c:pt idx="744">
                  <c:v>7.9620876770000004</c:v>
                </c:pt>
                <c:pt idx="745">
                  <c:v>8.2198371049999999</c:v>
                </c:pt>
                <c:pt idx="746">
                  <c:v>8.4826555639999999</c:v>
                </c:pt>
                <c:pt idx="747">
                  <c:v>8.1832821469999999</c:v>
                </c:pt>
                <c:pt idx="748">
                  <c:v>8.3293116180000002</c:v>
                </c:pt>
                <c:pt idx="749">
                  <c:v>8.0168572769999997</c:v>
                </c:pt>
                <c:pt idx="750">
                  <c:v>8.3578023940000001</c:v>
                </c:pt>
                <c:pt idx="751">
                  <c:v>8.2704048540000006</c:v>
                </c:pt>
                <c:pt idx="752">
                  <c:v>8.1872374200000007</c:v>
                </c:pt>
                <c:pt idx="753">
                  <c:v>8.3907298499999996</c:v>
                </c:pt>
                <c:pt idx="754">
                  <c:v>8.2682688419999995</c:v>
                </c:pt>
                <c:pt idx="755">
                  <c:v>8.1208989010000003</c:v>
                </c:pt>
                <c:pt idx="756">
                  <c:v>8.3973065489999996</c:v>
                </c:pt>
                <c:pt idx="757">
                  <c:v>8.6186780649999992</c:v>
                </c:pt>
                <c:pt idx="758">
                  <c:v>8.4308944619999995</c:v>
                </c:pt>
                <c:pt idx="759">
                  <c:v>8.5297080780000005</c:v>
                </c:pt>
                <c:pt idx="760">
                  <c:v>8.4000796960000006</c:v>
                </c:pt>
                <c:pt idx="761">
                  <c:v>8.2400528039999994</c:v>
                </c:pt>
                <c:pt idx="762">
                  <c:v>8.5488440959999998</c:v>
                </c:pt>
                <c:pt idx="763">
                  <c:v>8.5843070059999995</c:v>
                </c:pt>
                <c:pt idx="764">
                  <c:v>8.7651488880000006</c:v>
                </c:pt>
                <c:pt idx="765">
                  <c:v>8.6972360210000002</c:v>
                </c:pt>
                <c:pt idx="766">
                  <c:v>8.8497162869999997</c:v>
                </c:pt>
                <c:pt idx="767">
                  <c:v>9.0995608519999998</c:v>
                </c:pt>
                <c:pt idx="768">
                  <c:v>8.4296102479999995</c:v>
                </c:pt>
                <c:pt idx="769">
                  <c:v>9.0647997960000009</c:v>
                </c:pt>
                <c:pt idx="770">
                  <c:v>9.1607762220000009</c:v>
                </c:pt>
                <c:pt idx="771">
                  <c:v>8.5778595210000006</c:v>
                </c:pt>
                <c:pt idx="772">
                  <c:v>8.5427319780000008</c:v>
                </c:pt>
                <c:pt idx="773">
                  <c:v>8.9937278490000008</c:v>
                </c:pt>
                <c:pt idx="774">
                  <c:v>8.5831175609999999</c:v>
                </c:pt>
                <c:pt idx="775">
                  <c:v>8.8429209869999994</c:v>
                </c:pt>
                <c:pt idx="776">
                  <c:v>8.6985132759999999</c:v>
                </c:pt>
                <c:pt idx="777">
                  <c:v>8.595617142</c:v>
                </c:pt>
                <c:pt idx="778">
                  <c:v>8.6004466470000001</c:v>
                </c:pt>
                <c:pt idx="779">
                  <c:v>8.3151493129999992</c:v>
                </c:pt>
                <c:pt idx="780">
                  <c:v>8.6350151079999993</c:v>
                </c:pt>
                <c:pt idx="781">
                  <c:v>8.5061037249999991</c:v>
                </c:pt>
                <c:pt idx="782">
                  <c:v>8.5157434439999999</c:v>
                </c:pt>
                <c:pt idx="783">
                  <c:v>8.6064066829999994</c:v>
                </c:pt>
                <c:pt idx="784">
                  <c:v>8.5098482420000003</c:v>
                </c:pt>
                <c:pt idx="785">
                  <c:v>8.3713220019999994</c:v>
                </c:pt>
                <c:pt idx="786">
                  <c:v>8.5874067299999997</c:v>
                </c:pt>
                <c:pt idx="787">
                  <c:v>8.7603572060000001</c:v>
                </c:pt>
                <c:pt idx="788">
                  <c:v>8.4598133329999996</c:v>
                </c:pt>
                <c:pt idx="789">
                  <c:v>8.5383933750000001</c:v>
                </c:pt>
                <c:pt idx="790">
                  <c:v>8.5307666599999994</c:v>
                </c:pt>
                <c:pt idx="791">
                  <c:v>8.6813353519999996</c:v>
                </c:pt>
                <c:pt idx="792">
                  <c:v>8.5541435739999994</c:v>
                </c:pt>
                <c:pt idx="793">
                  <c:v>8.6472960800000003</c:v>
                </c:pt>
                <c:pt idx="794">
                  <c:v>8.3101720930000003</c:v>
                </c:pt>
                <c:pt idx="795">
                  <c:v>8.7455948419999991</c:v>
                </c:pt>
                <c:pt idx="796">
                  <c:v>8.7928071180000007</c:v>
                </c:pt>
                <c:pt idx="797">
                  <c:v>8.5933258349999999</c:v>
                </c:pt>
                <c:pt idx="798">
                  <c:v>8.6742823169999994</c:v>
                </c:pt>
                <c:pt idx="799">
                  <c:v>8.6532841900000008</c:v>
                </c:pt>
                <c:pt idx="800">
                  <c:v>8.5694362999999996</c:v>
                </c:pt>
                <c:pt idx="801">
                  <c:v>8.6962996740000005</c:v>
                </c:pt>
                <c:pt idx="802">
                  <c:v>8.8335192330000005</c:v>
                </c:pt>
                <c:pt idx="803">
                  <c:v>9.3619613190000006</c:v>
                </c:pt>
                <c:pt idx="804">
                  <c:v>9.1016402339999996</c:v>
                </c:pt>
                <c:pt idx="805">
                  <c:v>9.4092519699999997</c:v>
                </c:pt>
                <c:pt idx="806">
                  <c:v>9.0677575689999994</c:v>
                </c:pt>
                <c:pt idx="807">
                  <c:v>8.9162640100000008</c:v>
                </c:pt>
                <c:pt idx="808">
                  <c:v>8.6761053290000003</c:v>
                </c:pt>
                <c:pt idx="809">
                  <c:v>9.0931469650000007</c:v>
                </c:pt>
                <c:pt idx="810">
                  <c:v>8.9125837699999995</c:v>
                </c:pt>
                <c:pt idx="811">
                  <c:v>8.9714455189999995</c:v>
                </c:pt>
                <c:pt idx="812">
                  <c:v>9.4806776409999998</c:v>
                </c:pt>
                <c:pt idx="813">
                  <c:v>8.76496092</c:v>
                </c:pt>
                <c:pt idx="814">
                  <c:v>8.5738445359999993</c:v>
                </c:pt>
                <c:pt idx="815">
                  <c:v>8.8193492829999993</c:v>
                </c:pt>
                <c:pt idx="816">
                  <c:v>8.8422510249999995</c:v>
                </c:pt>
                <c:pt idx="817">
                  <c:v>8.8826197150000006</c:v>
                </c:pt>
                <c:pt idx="818">
                  <c:v>8.7906662190000002</c:v>
                </c:pt>
                <c:pt idx="819">
                  <c:v>9.1391343749999994</c:v>
                </c:pt>
                <c:pt idx="820">
                  <c:v>9.0068789299999992</c:v>
                </c:pt>
                <c:pt idx="821">
                  <c:v>9.3083429689999999</c:v>
                </c:pt>
                <c:pt idx="822">
                  <c:v>8.8752258210000008</c:v>
                </c:pt>
                <c:pt idx="823">
                  <c:v>9.5877031860000006</c:v>
                </c:pt>
                <c:pt idx="824">
                  <c:v>9.0815687910000005</c:v>
                </c:pt>
                <c:pt idx="825">
                  <c:v>8.9861014529999999</c:v>
                </c:pt>
                <c:pt idx="826">
                  <c:v>9.2859059419999994</c:v>
                </c:pt>
                <c:pt idx="827">
                  <c:v>9.366738797</c:v>
                </c:pt>
                <c:pt idx="828">
                  <c:v>9.4590889580000006</c:v>
                </c:pt>
                <c:pt idx="829">
                  <c:v>9.5988866349999995</c:v>
                </c:pt>
                <c:pt idx="830">
                  <c:v>9.3259948420000001</c:v>
                </c:pt>
                <c:pt idx="831">
                  <c:v>9.4625840399999994</c:v>
                </c:pt>
                <c:pt idx="832">
                  <c:v>9.4896372410000005</c:v>
                </c:pt>
                <c:pt idx="833">
                  <c:v>9.2968695130000008</c:v>
                </c:pt>
                <c:pt idx="834">
                  <c:v>9.3097451739999997</c:v>
                </c:pt>
                <c:pt idx="835">
                  <c:v>9.3639310239999993</c:v>
                </c:pt>
                <c:pt idx="836">
                  <c:v>8.9588228010000002</c:v>
                </c:pt>
                <c:pt idx="837">
                  <c:v>9.4797454109999997</c:v>
                </c:pt>
                <c:pt idx="838">
                  <c:v>9.1032235610000001</c:v>
                </c:pt>
                <c:pt idx="839">
                  <c:v>9.1438049199999991</c:v>
                </c:pt>
                <c:pt idx="840">
                  <c:v>9.4493360039999992</c:v>
                </c:pt>
                <c:pt idx="841">
                  <c:v>9.6681346949999991</c:v>
                </c:pt>
                <c:pt idx="842">
                  <c:v>9.4323524390000006</c:v>
                </c:pt>
                <c:pt idx="843">
                  <c:v>9.2831800990000009</c:v>
                </c:pt>
                <c:pt idx="844">
                  <c:v>9.0337207759999991</c:v>
                </c:pt>
                <c:pt idx="845">
                  <c:v>9.1426626150000008</c:v>
                </c:pt>
                <c:pt idx="846">
                  <c:v>9.3125956090000006</c:v>
                </c:pt>
                <c:pt idx="847">
                  <c:v>9.2145820270000005</c:v>
                </c:pt>
                <c:pt idx="848">
                  <c:v>9.4269968669999997</c:v>
                </c:pt>
                <c:pt idx="849">
                  <c:v>9.5644485249999995</c:v>
                </c:pt>
                <c:pt idx="850">
                  <c:v>9.4274982900000008</c:v>
                </c:pt>
                <c:pt idx="851">
                  <c:v>9.6202036419999999</c:v>
                </c:pt>
                <c:pt idx="852">
                  <c:v>9.6803273339999993</c:v>
                </c:pt>
                <c:pt idx="853">
                  <c:v>9.3417074029999991</c:v>
                </c:pt>
                <c:pt idx="854">
                  <c:v>9.2950612049999997</c:v>
                </c:pt>
                <c:pt idx="855">
                  <c:v>9.2689240779999995</c:v>
                </c:pt>
                <c:pt idx="856">
                  <c:v>9.3225649980000007</c:v>
                </c:pt>
                <c:pt idx="857">
                  <c:v>9.4794230890000009</c:v>
                </c:pt>
                <c:pt idx="858">
                  <c:v>9.2995045150000006</c:v>
                </c:pt>
                <c:pt idx="859">
                  <c:v>9.126444717</c:v>
                </c:pt>
                <c:pt idx="860">
                  <c:v>9.2521209819999992</c:v>
                </c:pt>
                <c:pt idx="861">
                  <c:v>9.4348266499999998</c:v>
                </c:pt>
                <c:pt idx="862">
                  <c:v>9.2383919980000009</c:v>
                </c:pt>
                <c:pt idx="863">
                  <c:v>9.6079007310000009</c:v>
                </c:pt>
                <c:pt idx="864">
                  <c:v>9.4869107939999999</c:v>
                </c:pt>
                <c:pt idx="865">
                  <c:v>9.2169165470000003</c:v>
                </c:pt>
                <c:pt idx="866">
                  <c:v>9.4664428110000003</c:v>
                </c:pt>
                <c:pt idx="867">
                  <c:v>9.891168553</c:v>
                </c:pt>
                <c:pt idx="868">
                  <c:v>9.7785094939999997</c:v>
                </c:pt>
                <c:pt idx="869">
                  <c:v>9.5042889200000005</c:v>
                </c:pt>
                <c:pt idx="870">
                  <c:v>9.0717348789999992</c:v>
                </c:pt>
                <c:pt idx="871">
                  <c:v>8.9808696569999995</c:v>
                </c:pt>
                <c:pt idx="872">
                  <c:v>9.6024614909999997</c:v>
                </c:pt>
                <c:pt idx="873">
                  <c:v>9.6360879530000005</c:v>
                </c:pt>
                <c:pt idx="874">
                  <c:v>9.4144453190000004</c:v>
                </c:pt>
                <c:pt idx="875">
                  <c:v>9.6170251950000001</c:v>
                </c:pt>
                <c:pt idx="876">
                  <c:v>9.5342447050000008</c:v>
                </c:pt>
                <c:pt idx="877">
                  <c:v>9.6236722290000003</c:v>
                </c:pt>
                <c:pt idx="878">
                  <c:v>9.0018670360000002</c:v>
                </c:pt>
                <c:pt idx="879">
                  <c:v>9.3914161430000007</c:v>
                </c:pt>
                <c:pt idx="880">
                  <c:v>9.413082159</c:v>
                </c:pt>
                <c:pt idx="881">
                  <c:v>9.553076098</c:v>
                </c:pt>
                <c:pt idx="882">
                  <c:v>9.3835047520000003</c:v>
                </c:pt>
                <c:pt idx="883">
                  <c:v>8.8025736549999998</c:v>
                </c:pt>
                <c:pt idx="884">
                  <c:v>9.2993305999999993</c:v>
                </c:pt>
                <c:pt idx="885">
                  <c:v>9.8264073629999995</c:v>
                </c:pt>
                <c:pt idx="886">
                  <c:v>9.2447058589999997</c:v>
                </c:pt>
                <c:pt idx="887">
                  <c:v>9.3549942710000007</c:v>
                </c:pt>
                <c:pt idx="888">
                  <c:v>10.267672859999999</c:v>
                </c:pt>
                <c:pt idx="889">
                  <c:v>9.0760208369999997</c:v>
                </c:pt>
                <c:pt idx="890">
                  <c:v>9.7367094499999993</c:v>
                </c:pt>
                <c:pt idx="891">
                  <c:v>9.8765291980000001</c:v>
                </c:pt>
                <c:pt idx="892">
                  <c:v>9.7967610220000001</c:v>
                </c:pt>
                <c:pt idx="893">
                  <c:v>9.2500517230000003</c:v>
                </c:pt>
                <c:pt idx="894">
                  <c:v>9.2567886640000001</c:v>
                </c:pt>
                <c:pt idx="895">
                  <c:v>9.8613145339999999</c:v>
                </c:pt>
                <c:pt idx="896">
                  <c:v>9.6748582649999992</c:v>
                </c:pt>
                <c:pt idx="897">
                  <c:v>9.7911869550000006</c:v>
                </c:pt>
                <c:pt idx="898">
                  <c:v>9.5837071619999996</c:v>
                </c:pt>
                <c:pt idx="899">
                  <c:v>9.4677461469999997</c:v>
                </c:pt>
                <c:pt idx="900">
                  <c:v>9.3001377129999998</c:v>
                </c:pt>
                <c:pt idx="901">
                  <c:v>9.6500406489999992</c:v>
                </c:pt>
                <c:pt idx="902">
                  <c:v>10.33055586</c:v>
                </c:pt>
                <c:pt idx="903">
                  <c:v>9.6431096539999999</c:v>
                </c:pt>
                <c:pt idx="904">
                  <c:v>9.5294008810000008</c:v>
                </c:pt>
                <c:pt idx="905">
                  <c:v>9.4257460860000002</c:v>
                </c:pt>
                <c:pt idx="906">
                  <c:v>9.999786683</c:v>
                </c:pt>
                <c:pt idx="907">
                  <c:v>9.1538427060000007</c:v>
                </c:pt>
                <c:pt idx="908">
                  <c:v>9.5862374960000007</c:v>
                </c:pt>
                <c:pt idx="909">
                  <c:v>9.8578968279999994</c:v>
                </c:pt>
                <c:pt idx="910">
                  <c:v>9.435295516</c:v>
                </c:pt>
                <c:pt idx="911">
                  <c:v>9.6377311629999998</c:v>
                </c:pt>
                <c:pt idx="912">
                  <c:v>9.8554280290000005</c:v>
                </c:pt>
                <c:pt idx="913">
                  <c:v>9.8246555939999993</c:v>
                </c:pt>
                <c:pt idx="914">
                  <c:v>9.743334291</c:v>
                </c:pt>
                <c:pt idx="915">
                  <c:v>10.03448159</c:v>
                </c:pt>
                <c:pt idx="916">
                  <c:v>9.7939178400000007</c:v>
                </c:pt>
                <c:pt idx="917">
                  <c:v>8.9615600949999994</c:v>
                </c:pt>
                <c:pt idx="918">
                  <c:v>8.77095877</c:v>
                </c:pt>
                <c:pt idx="919">
                  <c:v>8.88768125</c:v>
                </c:pt>
                <c:pt idx="920">
                  <c:v>9.3094565449999997</c:v>
                </c:pt>
                <c:pt idx="921">
                  <c:v>8.8074901380000004</c:v>
                </c:pt>
                <c:pt idx="922">
                  <c:v>9.0079826129999994</c:v>
                </c:pt>
                <c:pt idx="923">
                  <c:v>9.1950357690000004</c:v>
                </c:pt>
                <c:pt idx="924">
                  <c:v>9.8065663319999992</c:v>
                </c:pt>
                <c:pt idx="925">
                  <c:v>9.9534041119999994</c:v>
                </c:pt>
                <c:pt idx="926">
                  <c:v>10.02693004</c:v>
                </c:pt>
                <c:pt idx="927">
                  <c:v>9.6573211430000008</c:v>
                </c:pt>
                <c:pt idx="928">
                  <c:v>10.09002707</c:v>
                </c:pt>
                <c:pt idx="929">
                  <c:v>9.6872043189999992</c:v>
                </c:pt>
                <c:pt idx="930">
                  <c:v>9.6277808740000008</c:v>
                </c:pt>
                <c:pt idx="931">
                  <c:v>10.041633709999999</c:v>
                </c:pt>
                <c:pt idx="932">
                  <c:v>8.8295916000000005</c:v>
                </c:pt>
                <c:pt idx="933">
                  <c:v>9.140253328</c:v>
                </c:pt>
                <c:pt idx="934">
                  <c:v>9.7344263279999996</c:v>
                </c:pt>
                <c:pt idx="935">
                  <c:v>10.045232739999999</c:v>
                </c:pt>
                <c:pt idx="936">
                  <c:v>9.5780994570000004</c:v>
                </c:pt>
                <c:pt idx="937">
                  <c:v>9.3496673149999996</c:v>
                </c:pt>
                <c:pt idx="938">
                  <c:v>9.8488478520000005</c:v>
                </c:pt>
                <c:pt idx="939">
                  <c:v>8.5704188129999999</c:v>
                </c:pt>
                <c:pt idx="940">
                  <c:v>9.1770814069999993</c:v>
                </c:pt>
                <c:pt idx="941">
                  <c:v>8.8644861170000002</c:v>
                </c:pt>
                <c:pt idx="942">
                  <c:v>9.0424395860000004</c:v>
                </c:pt>
                <c:pt idx="943">
                  <c:v>9.0155349890000007</c:v>
                </c:pt>
                <c:pt idx="944">
                  <c:v>8.7620318889999993</c:v>
                </c:pt>
                <c:pt idx="945">
                  <c:v>8.6567039650000002</c:v>
                </c:pt>
                <c:pt idx="946">
                  <c:v>9.3064884419999991</c:v>
                </c:pt>
                <c:pt idx="947">
                  <c:v>8.8116021399999997</c:v>
                </c:pt>
                <c:pt idx="948">
                  <c:v>8.872876067</c:v>
                </c:pt>
                <c:pt idx="949">
                  <c:v>9.8392823729999996</c:v>
                </c:pt>
                <c:pt idx="950">
                  <c:v>9.3792962339999999</c:v>
                </c:pt>
                <c:pt idx="951">
                  <c:v>8.805011296</c:v>
                </c:pt>
                <c:pt idx="952">
                  <c:v>8.5385499120000006</c:v>
                </c:pt>
                <c:pt idx="953">
                  <c:v>8.5733671670000007</c:v>
                </c:pt>
                <c:pt idx="954">
                  <c:v>8.7772577720000005</c:v>
                </c:pt>
                <c:pt idx="955">
                  <c:v>8.5952589009999993</c:v>
                </c:pt>
                <c:pt idx="956">
                  <c:v>8.3560603810000007</c:v>
                </c:pt>
                <c:pt idx="957">
                  <c:v>8.5480670150000009</c:v>
                </c:pt>
                <c:pt idx="958">
                  <c:v>8.7276800600000009</c:v>
                </c:pt>
                <c:pt idx="959">
                  <c:v>8.7215401939999992</c:v>
                </c:pt>
                <c:pt idx="960">
                  <c:v>8.6155981809999993</c:v>
                </c:pt>
                <c:pt idx="961">
                  <c:v>8.3969331589999996</c:v>
                </c:pt>
                <c:pt idx="962">
                  <c:v>8.3765971439999998</c:v>
                </c:pt>
                <c:pt idx="963">
                  <c:v>8.4382903420000002</c:v>
                </c:pt>
                <c:pt idx="964">
                  <c:v>8.7330130080000004</c:v>
                </c:pt>
                <c:pt idx="965">
                  <c:v>8.9453745569999992</c:v>
                </c:pt>
                <c:pt idx="966">
                  <c:v>9.1385957330000007</c:v>
                </c:pt>
                <c:pt idx="967">
                  <c:v>8.5328950399999997</c:v>
                </c:pt>
                <c:pt idx="968">
                  <c:v>8.6128468290000004</c:v>
                </c:pt>
                <c:pt idx="969">
                  <c:v>8.8882173400000006</c:v>
                </c:pt>
                <c:pt idx="970">
                  <c:v>8.8386786060000002</c:v>
                </c:pt>
                <c:pt idx="971">
                  <c:v>8.7057892829999997</c:v>
                </c:pt>
                <c:pt idx="972">
                  <c:v>8.6082682909999999</c:v>
                </c:pt>
                <c:pt idx="973">
                  <c:v>8.6661146359999996</c:v>
                </c:pt>
                <c:pt idx="974">
                  <c:v>8.9186815310000007</c:v>
                </c:pt>
                <c:pt idx="975">
                  <c:v>9.5659104250000002</c:v>
                </c:pt>
                <c:pt idx="976">
                  <c:v>9.9199642000000008</c:v>
                </c:pt>
                <c:pt idx="977">
                  <c:v>9.6034646370000001</c:v>
                </c:pt>
                <c:pt idx="978">
                  <c:v>9.7628116130000002</c:v>
                </c:pt>
                <c:pt idx="979">
                  <c:v>9.0206300499999994</c:v>
                </c:pt>
                <c:pt idx="980">
                  <c:v>9.8853681990000002</c:v>
                </c:pt>
                <c:pt idx="981">
                  <c:v>8.6710908030000002</c:v>
                </c:pt>
                <c:pt idx="982">
                  <c:v>9.4832925069999998</c:v>
                </c:pt>
                <c:pt idx="983">
                  <c:v>9.3920861129999995</c:v>
                </c:pt>
                <c:pt idx="984">
                  <c:v>9.2501760159999993</c:v>
                </c:pt>
                <c:pt idx="985">
                  <c:v>9.1935472889999996</c:v>
                </c:pt>
                <c:pt idx="986">
                  <c:v>9.2268857759999996</c:v>
                </c:pt>
                <c:pt idx="987">
                  <c:v>9.4723335980000005</c:v>
                </c:pt>
                <c:pt idx="988">
                  <c:v>9.3992896829999992</c:v>
                </c:pt>
                <c:pt idx="989">
                  <c:v>9.3182499530000005</c:v>
                </c:pt>
                <c:pt idx="990">
                  <c:v>9.2864779530000003</c:v>
                </c:pt>
                <c:pt idx="991">
                  <c:v>9.1999069050000006</c:v>
                </c:pt>
                <c:pt idx="992">
                  <c:v>9.6047578429999998</c:v>
                </c:pt>
                <c:pt idx="993">
                  <c:v>9.9993401229999996</c:v>
                </c:pt>
                <c:pt idx="994">
                  <c:v>9.2175970809999992</c:v>
                </c:pt>
                <c:pt idx="995">
                  <c:v>9.6520902030000002</c:v>
                </c:pt>
                <c:pt idx="996">
                  <c:v>9.6282230799999997</c:v>
                </c:pt>
                <c:pt idx="997">
                  <c:v>9.7859481030000008</c:v>
                </c:pt>
                <c:pt idx="998">
                  <c:v>9.7797861410000007</c:v>
                </c:pt>
                <c:pt idx="999">
                  <c:v>9.6336365340000008</c:v>
                </c:pt>
                <c:pt idx="1000">
                  <c:v>9.8421092699999999</c:v>
                </c:pt>
                <c:pt idx="1001">
                  <c:v>9.2480142119999993</c:v>
                </c:pt>
                <c:pt idx="1002">
                  <c:v>9.997477065</c:v>
                </c:pt>
                <c:pt idx="1003">
                  <c:v>8.9423626840000008</c:v>
                </c:pt>
                <c:pt idx="1004">
                  <c:v>9.0607764060000004</c:v>
                </c:pt>
                <c:pt idx="1005">
                  <c:v>9.4666590300000006</c:v>
                </c:pt>
                <c:pt idx="1006">
                  <c:v>9.7943281429999995</c:v>
                </c:pt>
                <c:pt idx="1007">
                  <c:v>9.9840038409999998</c:v>
                </c:pt>
                <c:pt idx="1008">
                  <c:v>9.8484246330000005</c:v>
                </c:pt>
                <c:pt idx="1009">
                  <c:v>9.5016326699999993</c:v>
                </c:pt>
                <c:pt idx="1010">
                  <c:v>9.3955382360000002</c:v>
                </c:pt>
                <c:pt idx="1011">
                  <c:v>9.7874432079999991</c:v>
                </c:pt>
                <c:pt idx="1012">
                  <c:v>9.8525486640000004</c:v>
                </c:pt>
                <c:pt idx="1013">
                  <c:v>9.3207664450000003</c:v>
                </c:pt>
                <c:pt idx="1014">
                  <c:v>9.7139711959999993</c:v>
                </c:pt>
                <c:pt idx="1015">
                  <c:v>9.5406186020000003</c:v>
                </c:pt>
                <c:pt idx="1016">
                  <c:v>9.6696859669999995</c:v>
                </c:pt>
                <c:pt idx="1017">
                  <c:v>10.03494532</c:v>
                </c:pt>
                <c:pt idx="1018">
                  <c:v>8.7887389430000002</c:v>
                </c:pt>
                <c:pt idx="1019">
                  <c:v>8.8829655919999997</c:v>
                </c:pt>
                <c:pt idx="1020">
                  <c:v>8.7970224540000004</c:v>
                </c:pt>
                <c:pt idx="1021">
                  <c:v>8.8606148190000003</c:v>
                </c:pt>
                <c:pt idx="1022">
                  <c:v>8.9288347399999992</c:v>
                </c:pt>
                <c:pt idx="1023">
                  <c:v>8.841427414</c:v>
                </c:pt>
                <c:pt idx="1024">
                  <c:v>9.0602593840000001</c:v>
                </c:pt>
                <c:pt idx="1025">
                  <c:v>9.4895789809999993</c:v>
                </c:pt>
                <c:pt idx="1026">
                  <c:v>9.6044439950000005</c:v>
                </c:pt>
                <c:pt idx="1027">
                  <c:v>9.1420354980000003</c:v>
                </c:pt>
                <c:pt idx="1028">
                  <c:v>9.4465670359999994</c:v>
                </c:pt>
                <c:pt idx="1029">
                  <c:v>9.8110548180000006</c:v>
                </c:pt>
                <c:pt idx="1030">
                  <c:v>9.5919459939999996</c:v>
                </c:pt>
                <c:pt idx="1031">
                  <c:v>9.334615071</c:v>
                </c:pt>
                <c:pt idx="1032">
                  <c:v>9.6303628799999998</c:v>
                </c:pt>
                <c:pt idx="1033">
                  <c:v>9.5665115309999997</c:v>
                </c:pt>
                <c:pt idx="1034">
                  <c:v>9.3660361109999997</c:v>
                </c:pt>
                <c:pt idx="1035">
                  <c:v>9.5499930339999999</c:v>
                </c:pt>
                <c:pt idx="1036">
                  <c:v>9.4096383350000004</c:v>
                </c:pt>
                <c:pt idx="1037">
                  <c:v>9.3419991600000003</c:v>
                </c:pt>
                <c:pt idx="1038">
                  <c:v>8.6059193569999994</c:v>
                </c:pt>
                <c:pt idx="1039">
                  <c:v>8.806279623</c:v>
                </c:pt>
                <c:pt idx="1040">
                  <c:v>9.120394246</c:v>
                </c:pt>
                <c:pt idx="1041">
                  <c:v>8.8231029020000005</c:v>
                </c:pt>
                <c:pt idx="1042">
                  <c:v>9.0877280389999999</c:v>
                </c:pt>
                <c:pt idx="1043">
                  <c:v>8.6821951590000008</c:v>
                </c:pt>
                <c:pt idx="1044">
                  <c:v>8.7253356130000004</c:v>
                </c:pt>
                <c:pt idx="1045">
                  <c:v>8.7848290430000002</c:v>
                </c:pt>
                <c:pt idx="1046">
                  <c:v>8.5416537659999996</c:v>
                </c:pt>
                <c:pt idx="1047">
                  <c:v>9.1176589529999994</c:v>
                </c:pt>
                <c:pt idx="1048">
                  <c:v>9.4555194300000007</c:v>
                </c:pt>
                <c:pt idx="1049">
                  <c:v>8.5618742260000005</c:v>
                </c:pt>
                <c:pt idx="1050">
                  <c:v>8.4384549900000003</c:v>
                </c:pt>
                <c:pt idx="1051">
                  <c:v>8.4994637740000005</c:v>
                </c:pt>
                <c:pt idx="1052">
                  <c:v>8.6698821519999996</c:v>
                </c:pt>
                <c:pt idx="1053">
                  <c:v>8.5936002679999994</c:v>
                </c:pt>
                <c:pt idx="1054">
                  <c:v>8.4815751580000001</c:v>
                </c:pt>
                <c:pt idx="1055">
                  <c:v>8.7773166249999992</c:v>
                </c:pt>
                <c:pt idx="1056">
                  <c:v>9.0759223529999993</c:v>
                </c:pt>
                <c:pt idx="1057">
                  <c:v>8.8354326259999993</c:v>
                </c:pt>
                <c:pt idx="1058">
                  <c:v>9.1307477600000002</c:v>
                </c:pt>
                <c:pt idx="1059">
                  <c:v>8.7660413150000007</c:v>
                </c:pt>
                <c:pt idx="1060">
                  <c:v>8.7886917950000001</c:v>
                </c:pt>
                <c:pt idx="1061">
                  <c:v>8.8686046919999999</c:v>
                </c:pt>
                <c:pt idx="1062">
                  <c:v>8.973077</c:v>
                </c:pt>
                <c:pt idx="1063">
                  <c:v>9.1110723230000001</c:v>
                </c:pt>
                <c:pt idx="1064">
                  <c:v>8.8105550879999992</c:v>
                </c:pt>
                <c:pt idx="1065">
                  <c:v>9.0156118979999995</c:v>
                </c:pt>
                <c:pt idx="1066">
                  <c:v>8.9883238490000004</c:v>
                </c:pt>
                <c:pt idx="1067">
                  <c:v>8.918964699</c:v>
                </c:pt>
                <c:pt idx="1068">
                  <c:v>8.9797788839999999</c:v>
                </c:pt>
                <c:pt idx="1069">
                  <c:v>8.6562936120000007</c:v>
                </c:pt>
                <c:pt idx="1070">
                  <c:v>8.5670731539999991</c:v>
                </c:pt>
                <c:pt idx="1071">
                  <c:v>8.5246001610000004</c:v>
                </c:pt>
                <c:pt idx="1072">
                  <c:v>8.4900764320000004</c:v>
                </c:pt>
                <c:pt idx="1073">
                  <c:v>8.3687497680000007</c:v>
                </c:pt>
                <c:pt idx="1074">
                  <c:v>8.2959325990000004</c:v>
                </c:pt>
                <c:pt idx="1075">
                  <c:v>8.6145317979999998</c:v>
                </c:pt>
                <c:pt idx="1076">
                  <c:v>8.3172224920000009</c:v>
                </c:pt>
                <c:pt idx="1077">
                  <c:v>8.4661772299999996</c:v>
                </c:pt>
                <c:pt idx="1078">
                  <c:v>8.6294589360000007</c:v>
                </c:pt>
                <c:pt idx="1079">
                  <c:v>8.2280284689999998</c:v>
                </c:pt>
                <c:pt idx="1080">
                  <c:v>8.4367511359999998</c:v>
                </c:pt>
                <c:pt idx="1081">
                  <c:v>8.5374625139999996</c:v>
                </c:pt>
                <c:pt idx="1082">
                  <c:v>8.4919477610000005</c:v>
                </c:pt>
                <c:pt idx="1083">
                  <c:v>8.8263321959999992</c:v>
                </c:pt>
                <c:pt idx="1084">
                  <c:v>8.4200170080000003</c:v>
                </c:pt>
                <c:pt idx="1085">
                  <c:v>9.0501581580000003</c:v>
                </c:pt>
                <c:pt idx="1086">
                  <c:v>9.0024796570000003</c:v>
                </c:pt>
                <c:pt idx="1087">
                  <c:v>8.8827181040000003</c:v>
                </c:pt>
                <c:pt idx="1088">
                  <c:v>9.2122120420000009</c:v>
                </c:pt>
                <c:pt idx="1089">
                  <c:v>9.1888893090000003</c:v>
                </c:pt>
                <c:pt idx="1090">
                  <c:v>9.4533928169999992</c:v>
                </c:pt>
                <c:pt idx="1091">
                  <c:v>9.4765840949999998</c:v>
                </c:pt>
                <c:pt idx="1092">
                  <c:v>9.3015660520000001</c:v>
                </c:pt>
                <c:pt idx="1093">
                  <c:v>9.5928737339999994</c:v>
                </c:pt>
                <c:pt idx="1094">
                  <c:v>9.5123532429999997</c:v>
                </c:pt>
                <c:pt idx="1095">
                  <c:v>9.2992380150000002</c:v>
                </c:pt>
                <c:pt idx="1096">
                  <c:v>9.3405458350000004</c:v>
                </c:pt>
                <c:pt idx="1097">
                  <c:v>9.4182140000000008</c:v>
                </c:pt>
                <c:pt idx="1098">
                  <c:v>9.3908156090000006</c:v>
                </c:pt>
                <c:pt idx="1099">
                  <c:v>9.4924916649999993</c:v>
                </c:pt>
                <c:pt idx="1100">
                  <c:v>9.8514615990000003</c:v>
                </c:pt>
                <c:pt idx="1101">
                  <c:v>9.8680498679999999</c:v>
                </c:pt>
                <c:pt idx="1102">
                  <c:v>9.3713922059999994</c:v>
                </c:pt>
                <c:pt idx="1103">
                  <c:v>9.7423600340000007</c:v>
                </c:pt>
                <c:pt idx="1104">
                  <c:v>9.3548921509999996</c:v>
                </c:pt>
                <c:pt idx="1105">
                  <c:v>9.7557854590000002</c:v>
                </c:pt>
                <c:pt idx="1106">
                  <c:v>9.3932341309999998</c:v>
                </c:pt>
                <c:pt idx="1107">
                  <c:v>9.4957249459999993</c:v>
                </c:pt>
                <c:pt idx="1108">
                  <c:v>9.2484523430000003</c:v>
                </c:pt>
                <c:pt idx="1109">
                  <c:v>9.6424823929999999</c:v>
                </c:pt>
                <c:pt idx="1110">
                  <c:v>9.5689216209999994</c:v>
                </c:pt>
                <c:pt idx="1111">
                  <c:v>9.4331753599999999</c:v>
                </c:pt>
                <c:pt idx="1112">
                  <c:v>9.1827685520000006</c:v>
                </c:pt>
                <c:pt idx="1113">
                  <c:v>9.1844188849999995</c:v>
                </c:pt>
                <c:pt idx="1114">
                  <c:v>8.8162557960000001</c:v>
                </c:pt>
                <c:pt idx="1115">
                  <c:v>9.0403559960000006</c:v>
                </c:pt>
                <c:pt idx="1116">
                  <c:v>9.2931871370000003</c:v>
                </c:pt>
                <c:pt idx="1117">
                  <c:v>8.9770927129999993</c:v>
                </c:pt>
                <c:pt idx="1118">
                  <c:v>9.4944113199999993</c:v>
                </c:pt>
                <c:pt idx="1119">
                  <c:v>9.1390349670000006</c:v>
                </c:pt>
                <c:pt idx="1120">
                  <c:v>8.9918318569999993</c:v>
                </c:pt>
                <c:pt idx="1121">
                  <c:v>9.2346872770000008</c:v>
                </c:pt>
                <c:pt idx="1122">
                  <c:v>9.0821571129999992</c:v>
                </c:pt>
                <c:pt idx="1123">
                  <c:v>8.8134417450000004</c:v>
                </c:pt>
                <c:pt idx="1124">
                  <c:v>8.4954078049999993</c:v>
                </c:pt>
                <c:pt idx="1125">
                  <c:v>8.3191379510000001</c:v>
                </c:pt>
                <c:pt idx="1126">
                  <c:v>8.3813327120000007</c:v>
                </c:pt>
                <c:pt idx="1127">
                  <c:v>8.4774442489999995</c:v>
                </c:pt>
                <c:pt idx="1128">
                  <c:v>8.3650203839999993</c:v>
                </c:pt>
                <c:pt idx="1129">
                  <c:v>8.1080658129999996</c:v>
                </c:pt>
                <c:pt idx="1130">
                  <c:v>8.0610274220000004</c:v>
                </c:pt>
                <c:pt idx="1131">
                  <c:v>8.2766211530000007</c:v>
                </c:pt>
                <c:pt idx="1132">
                  <c:v>8.1157392450000003</c:v>
                </c:pt>
                <c:pt idx="1133">
                  <c:v>8.4715438249999995</c:v>
                </c:pt>
                <c:pt idx="1134">
                  <c:v>8.0621741240000002</c:v>
                </c:pt>
                <c:pt idx="1135">
                  <c:v>8.1767614799999997</c:v>
                </c:pt>
                <c:pt idx="1136">
                  <c:v>8.5945990810000001</c:v>
                </c:pt>
                <c:pt idx="1137">
                  <c:v>8.7851772120000007</c:v>
                </c:pt>
                <c:pt idx="1138">
                  <c:v>9.1715003349999993</c:v>
                </c:pt>
                <c:pt idx="1139">
                  <c:v>8.9326625039999996</c:v>
                </c:pt>
                <c:pt idx="1140">
                  <c:v>8.7829625890000003</c:v>
                </c:pt>
                <c:pt idx="1141">
                  <c:v>8.720471453</c:v>
                </c:pt>
                <c:pt idx="1142">
                  <c:v>8.7623032900000002</c:v>
                </c:pt>
                <c:pt idx="1143">
                  <c:v>8.7952591529999999</c:v>
                </c:pt>
                <c:pt idx="1144">
                  <c:v>8.7504164230000008</c:v>
                </c:pt>
                <c:pt idx="1145">
                  <c:v>8.8178288709999997</c:v>
                </c:pt>
                <c:pt idx="1146">
                  <c:v>8.4736603150000001</c:v>
                </c:pt>
                <c:pt idx="1147">
                  <c:v>8.630125842</c:v>
                </c:pt>
                <c:pt idx="1148">
                  <c:v>8.5227247609999992</c:v>
                </c:pt>
                <c:pt idx="1149">
                  <c:v>8.5616636400000008</c:v>
                </c:pt>
                <c:pt idx="1150">
                  <c:v>8.5795278750000001</c:v>
                </c:pt>
                <c:pt idx="1151">
                  <c:v>8.3380532069999997</c:v>
                </c:pt>
                <c:pt idx="1152">
                  <c:v>8.3858517960000007</c:v>
                </c:pt>
                <c:pt idx="1153">
                  <c:v>8.2901769240000007</c:v>
                </c:pt>
                <c:pt idx="1154">
                  <c:v>8.4472087919999996</c:v>
                </c:pt>
                <c:pt idx="1155">
                  <c:v>8.5866086979999992</c:v>
                </c:pt>
                <c:pt idx="1156">
                  <c:v>8.7333962019999998</c:v>
                </c:pt>
                <c:pt idx="1157">
                  <c:v>8.6557092719999993</c:v>
                </c:pt>
                <c:pt idx="1158">
                  <c:v>8.9695026799999997</c:v>
                </c:pt>
                <c:pt idx="1159">
                  <c:v>8.6167964660000003</c:v>
                </c:pt>
                <c:pt idx="1160">
                  <c:v>8.2126615019999996</c:v>
                </c:pt>
                <c:pt idx="1161">
                  <c:v>8.4110122999999994</c:v>
                </c:pt>
                <c:pt idx="1162">
                  <c:v>8.8858624899999992</c:v>
                </c:pt>
                <c:pt idx="1163">
                  <c:v>8.6996761730000003</c:v>
                </c:pt>
                <c:pt idx="1164">
                  <c:v>8.9697962449999995</c:v>
                </c:pt>
                <c:pt idx="1165">
                  <c:v>8.7728724010000008</c:v>
                </c:pt>
                <c:pt idx="1166">
                  <c:v>8.5158367899999998</c:v>
                </c:pt>
                <c:pt idx="1167">
                  <c:v>8.3406466560000005</c:v>
                </c:pt>
                <c:pt idx="1168">
                  <c:v>8.5893255419999992</c:v>
                </c:pt>
                <c:pt idx="1169">
                  <c:v>8.1401523779999998</c:v>
                </c:pt>
                <c:pt idx="1170">
                  <c:v>8.3801462519999994</c:v>
                </c:pt>
                <c:pt idx="1171">
                  <c:v>8.7749699769999996</c:v>
                </c:pt>
                <c:pt idx="1172">
                  <c:v>8.9425561709999997</c:v>
                </c:pt>
                <c:pt idx="1173">
                  <c:v>8.3620776639999992</c:v>
                </c:pt>
                <c:pt idx="1174">
                  <c:v>8.5474283010000001</c:v>
                </c:pt>
                <c:pt idx="1175">
                  <c:v>8.0234145780000006</c:v>
                </c:pt>
                <c:pt idx="1176">
                  <c:v>8.1299637610000008</c:v>
                </c:pt>
                <c:pt idx="1177">
                  <c:v>8.353783988</c:v>
                </c:pt>
                <c:pt idx="1178">
                  <c:v>8.260409503</c:v>
                </c:pt>
                <c:pt idx="1179">
                  <c:v>8.4475552660000002</c:v>
                </c:pt>
                <c:pt idx="1180">
                  <c:v>8.4553810899999995</c:v>
                </c:pt>
                <c:pt idx="1181">
                  <c:v>8.2426996139999993</c:v>
                </c:pt>
                <c:pt idx="1182">
                  <c:v>8.8579566369999991</c:v>
                </c:pt>
                <c:pt idx="1183">
                  <c:v>8.850444886</c:v>
                </c:pt>
                <c:pt idx="1184">
                  <c:v>8.7498845589999998</c:v>
                </c:pt>
                <c:pt idx="1185">
                  <c:v>8.9679004609999993</c:v>
                </c:pt>
                <c:pt idx="1186">
                  <c:v>8.9501766450000009</c:v>
                </c:pt>
                <c:pt idx="1187">
                  <c:v>8.4318084409999994</c:v>
                </c:pt>
                <c:pt idx="1188">
                  <c:v>8.4366230590000004</c:v>
                </c:pt>
                <c:pt idx="1189">
                  <c:v>8.5249062700000007</c:v>
                </c:pt>
                <c:pt idx="1190">
                  <c:v>8.7886594040000006</c:v>
                </c:pt>
                <c:pt idx="1191">
                  <c:v>9.4233299810000002</c:v>
                </c:pt>
                <c:pt idx="1192">
                  <c:v>9.4542430710000005</c:v>
                </c:pt>
                <c:pt idx="1193">
                  <c:v>9.1328979310000005</c:v>
                </c:pt>
                <c:pt idx="1194">
                  <c:v>9.3630170980000003</c:v>
                </c:pt>
                <c:pt idx="1195">
                  <c:v>8.9506440069999993</c:v>
                </c:pt>
                <c:pt idx="1196">
                  <c:v>9.0988509270000009</c:v>
                </c:pt>
                <c:pt idx="1197">
                  <c:v>9.0184307659999998</c:v>
                </c:pt>
                <c:pt idx="1198">
                  <c:v>9.0678894900000007</c:v>
                </c:pt>
                <c:pt idx="1199">
                  <c:v>8.9537146449999998</c:v>
                </c:pt>
                <c:pt idx="1200">
                  <c:v>8.8196778299999998</c:v>
                </c:pt>
                <c:pt idx="1201">
                  <c:v>9.2912802830000008</c:v>
                </c:pt>
                <c:pt idx="1202">
                  <c:v>8.915120516</c:v>
                </c:pt>
                <c:pt idx="1203">
                  <c:v>8.8290888209999991</c:v>
                </c:pt>
                <c:pt idx="1204">
                  <c:v>9.4294768829999995</c:v>
                </c:pt>
                <c:pt idx="1205">
                  <c:v>9.0128650809999993</c:v>
                </c:pt>
                <c:pt idx="1206">
                  <c:v>9.3033062409999996</c:v>
                </c:pt>
                <c:pt idx="1207">
                  <c:v>8.9787128329999994</c:v>
                </c:pt>
                <c:pt idx="1208">
                  <c:v>9.0251366999999991</c:v>
                </c:pt>
                <c:pt idx="1209">
                  <c:v>8.5464314609999992</c:v>
                </c:pt>
                <c:pt idx="1210">
                  <c:v>9.4150554030000002</c:v>
                </c:pt>
                <c:pt idx="1211">
                  <c:v>8.7410483859999992</c:v>
                </c:pt>
                <c:pt idx="1212">
                  <c:v>8.6350608060000003</c:v>
                </c:pt>
                <c:pt idx="1213">
                  <c:v>9.1942437790000007</c:v>
                </c:pt>
                <c:pt idx="1214">
                  <c:v>9.4598979819999993</c:v>
                </c:pt>
                <c:pt idx="1215">
                  <c:v>9.1842564939999995</c:v>
                </c:pt>
                <c:pt idx="1216">
                  <c:v>8.9631963970000008</c:v>
                </c:pt>
                <c:pt idx="1217">
                  <c:v>8.9913129600000001</c:v>
                </c:pt>
                <c:pt idx="1218">
                  <c:v>8.8795415080000009</c:v>
                </c:pt>
                <c:pt idx="1219">
                  <c:v>8.6086426399999993</c:v>
                </c:pt>
                <c:pt idx="1220">
                  <c:v>9.2870941259999995</c:v>
                </c:pt>
                <c:pt idx="1221">
                  <c:v>8.9070521540000005</c:v>
                </c:pt>
                <c:pt idx="1222">
                  <c:v>9.0859198709999998</c:v>
                </c:pt>
                <c:pt idx="1223">
                  <c:v>9.1015959909999999</c:v>
                </c:pt>
                <c:pt idx="1224">
                  <c:v>9.0189742539999997</c:v>
                </c:pt>
                <c:pt idx="1225">
                  <c:v>8.8925137539999994</c:v>
                </c:pt>
                <c:pt idx="1226">
                  <c:v>9.1000260419999996</c:v>
                </c:pt>
                <c:pt idx="1227">
                  <c:v>8.5147347040000003</c:v>
                </c:pt>
                <c:pt idx="1228">
                  <c:v>8.6875011410000003</c:v>
                </c:pt>
                <c:pt idx="1229">
                  <c:v>8.6677150560000005</c:v>
                </c:pt>
                <c:pt idx="1230">
                  <c:v>9.1527285559999996</c:v>
                </c:pt>
                <c:pt idx="1231">
                  <c:v>8.903249593</c:v>
                </c:pt>
                <c:pt idx="1232">
                  <c:v>8.9858208439999991</c:v>
                </c:pt>
                <c:pt idx="1233">
                  <c:v>8.7884629800000003</c:v>
                </c:pt>
                <c:pt idx="1234">
                  <c:v>8.7020232130000004</c:v>
                </c:pt>
                <c:pt idx="1235">
                  <c:v>8.6935079099999992</c:v>
                </c:pt>
                <c:pt idx="1236">
                  <c:v>9.1508012480000005</c:v>
                </c:pt>
                <c:pt idx="1237">
                  <c:v>9.3310372449999992</c:v>
                </c:pt>
                <c:pt idx="1238">
                  <c:v>8.8355581240000003</c:v>
                </c:pt>
                <c:pt idx="1239">
                  <c:v>9.1784780870000002</c:v>
                </c:pt>
                <c:pt idx="1240">
                  <c:v>9.0537030200000004</c:v>
                </c:pt>
                <c:pt idx="1241">
                  <c:v>9.3361965120000008</c:v>
                </c:pt>
                <c:pt idx="1242">
                  <c:v>8.7183991760000001</c:v>
                </c:pt>
                <c:pt idx="1243">
                  <c:v>9.6130382329999993</c:v>
                </c:pt>
                <c:pt idx="1244">
                  <c:v>9.5529590229999997</c:v>
                </c:pt>
                <c:pt idx="1245">
                  <c:v>9.5010435470000001</c:v>
                </c:pt>
                <c:pt idx="1246">
                  <c:v>9.6794452579999994</c:v>
                </c:pt>
                <c:pt idx="1247">
                  <c:v>9.4642444139999995</c:v>
                </c:pt>
                <c:pt idx="1248">
                  <c:v>8.7493764659999993</c:v>
                </c:pt>
                <c:pt idx="1249">
                  <c:v>9.0767231420000005</c:v>
                </c:pt>
                <c:pt idx="1250">
                  <c:v>8.7240835200000006</c:v>
                </c:pt>
                <c:pt idx="1251">
                  <c:v>8.8040934449999995</c:v>
                </c:pt>
                <c:pt idx="1252">
                  <c:v>9.0433675099999995</c:v>
                </c:pt>
                <c:pt idx="1253">
                  <c:v>9.175758235</c:v>
                </c:pt>
                <c:pt idx="1254">
                  <c:v>9.0314555189999997</c:v>
                </c:pt>
                <c:pt idx="1255">
                  <c:v>9.228449415</c:v>
                </c:pt>
                <c:pt idx="1256">
                  <c:v>8.8136897209999994</c:v>
                </c:pt>
                <c:pt idx="1257">
                  <c:v>9.0148136450000003</c:v>
                </c:pt>
                <c:pt idx="1258">
                  <c:v>8.6735766040000009</c:v>
                </c:pt>
                <c:pt idx="1259">
                  <c:v>8.6257091989999992</c:v>
                </c:pt>
                <c:pt idx="1260">
                  <c:v>8.6978628239999995</c:v>
                </c:pt>
                <c:pt idx="1261">
                  <c:v>9.0495935620000001</c:v>
                </c:pt>
                <c:pt idx="1262">
                  <c:v>8.9188811890000004</c:v>
                </c:pt>
                <c:pt idx="1263">
                  <c:v>8.9143013169999996</c:v>
                </c:pt>
                <c:pt idx="1264">
                  <c:v>8.915479436</c:v>
                </c:pt>
                <c:pt idx="1265">
                  <c:v>9.0003763469999996</c:v>
                </c:pt>
                <c:pt idx="1266">
                  <c:v>9.1143290599999993</c:v>
                </c:pt>
                <c:pt idx="1267">
                  <c:v>8.9252386169999998</c:v>
                </c:pt>
                <c:pt idx="1268">
                  <c:v>8.7927809420000003</c:v>
                </c:pt>
                <c:pt idx="1269">
                  <c:v>8.7453895290000006</c:v>
                </c:pt>
                <c:pt idx="1270">
                  <c:v>8.7489654140000006</c:v>
                </c:pt>
                <c:pt idx="1271">
                  <c:v>8.5619709349999997</c:v>
                </c:pt>
                <c:pt idx="1272">
                  <c:v>8.1990405810000002</c:v>
                </c:pt>
                <c:pt idx="1273">
                  <c:v>8.5469688949999991</c:v>
                </c:pt>
                <c:pt idx="1274">
                  <c:v>8.5934372809999999</c:v>
                </c:pt>
                <c:pt idx="1275">
                  <c:v>8.8496694340000008</c:v>
                </c:pt>
                <c:pt idx="1276">
                  <c:v>8.8132991520000008</c:v>
                </c:pt>
                <c:pt idx="1277">
                  <c:v>8.772987552</c:v>
                </c:pt>
                <c:pt idx="1278">
                  <c:v>9.0830222050000007</c:v>
                </c:pt>
                <c:pt idx="1279">
                  <c:v>8.6538407690000003</c:v>
                </c:pt>
                <c:pt idx="1280">
                  <c:v>8.5013018240000005</c:v>
                </c:pt>
                <c:pt idx="1281">
                  <c:v>8.7817032850000007</c:v>
                </c:pt>
                <c:pt idx="1282">
                  <c:v>8.5724684260000004</c:v>
                </c:pt>
                <c:pt idx="1283">
                  <c:v>8.3119361999999999</c:v>
                </c:pt>
                <c:pt idx="1284">
                  <c:v>8.1688957230000003</c:v>
                </c:pt>
                <c:pt idx="1285">
                  <c:v>8.3164160200000001</c:v>
                </c:pt>
                <c:pt idx="1286">
                  <c:v>8.7832809760000004</c:v>
                </c:pt>
                <c:pt idx="1287">
                  <c:v>8.3180770830000004</c:v>
                </c:pt>
                <c:pt idx="1288">
                  <c:v>9.1330948660000004</c:v>
                </c:pt>
                <c:pt idx="1289">
                  <c:v>9.2362695309999996</c:v>
                </c:pt>
                <c:pt idx="1290">
                  <c:v>9.0783714930000006</c:v>
                </c:pt>
                <c:pt idx="1291">
                  <c:v>9.2757643680000008</c:v>
                </c:pt>
                <c:pt idx="1292">
                  <c:v>9.3065439560000005</c:v>
                </c:pt>
                <c:pt idx="1293">
                  <c:v>9.093205459</c:v>
                </c:pt>
                <c:pt idx="1294">
                  <c:v>8.6206103649999992</c:v>
                </c:pt>
                <c:pt idx="1295">
                  <c:v>9.2523951849999992</c:v>
                </c:pt>
                <c:pt idx="1296">
                  <c:v>9.1410402089999998</c:v>
                </c:pt>
                <c:pt idx="1297">
                  <c:v>9.3466300360000005</c:v>
                </c:pt>
                <c:pt idx="1298">
                  <c:v>9.0709069959999997</c:v>
                </c:pt>
                <c:pt idx="1299">
                  <c:v>8.9533710430000006</c:v>
                </c:pt>
                <c:pt idx="1300">
                  <c:v>9.1191119549999993</c:v>
                </c:pt>
                <c:pt idx="1301">
                  <c:v>9.1545071329999992</c:v>
                </c:pt>
                <c:pt idx="1302">
                  <c:v>8.765311487</c:v>
                </c:pt>
                <c:pt idx="1303">
                  <c:v>8.9276730650000005</c:v>
                </c:pt>
                <c:pt idx="1304">
                  <c:v>8.7145180480000004</c:v>
                </c:pt>
                <c:pt idx="1305">
                  <c:v>9.2085428280000006</c:v>
                </c:pt>
                <c:pt idx="1306">
                  <c:v>8.8610726789999994</c:v>
                </c:pt>
                <c:pt idx="1307">
                  <c:v>9.34380144</c:v>
                </c:pt>
                <c:pt idx="1308">
                  <c:v>9.2090900560000009</c:v>
                </c:pt>
                <c:pt idx="1309">
                  <c:v>8.9836435389999991</c:v>
                </c:pt>
                <c:pt idx="1310">
                  <c:v>9.2170375829999998</c:v>
                </c:pt>
                <c:pt idx="1311">
                  <c:v>9.3365877659999992</c:v>
                </c:pt>
                <c:pt idx="1312">
                  <c:v>9.0444368750000006</c:v>
                </c:pt>
                <c:pt idx="1313">
                  <c:v>8.6940826090000005</c:v>
                </c:pt>
                <c:pt idx="1314">
                  <c:v>9.3013864159999997</c:v>
                </c:pt>
                <c:pt idx="1315">
                  <c:v>8.936022307</c:v>
                </c:pt>
                <c:pt idx="1316">
                  <c:v>9.3707487930000006</c:v>
                </c:pt>
                <c:pt idx="1317">
                  <c:v>8.7749324249999994</c:v>
                </c:pt>
                <c:pt idx="1318">
                  <c:v>8.2541491829999991</c:v>
                </c:pt>
                <c:pt idx="1319">
                  <c:v>8.7337469900000002</c:v>
                </c:pt>
                <c:pt idx="1320">
                  <c:v>9.0854691820000006</c:v>
                </c:pt>
                <c:pt idx="1321">
                  <c:v>8.6376209419999999</c:v>
                </c:pt>
                <c:pt idx="1322">
                  <c:v>8.8558100910000004</c:v>
                </c:pt>
                <c:pt idx="1323">
                  <c:v>8.2126653479999998</c:v>
                </c:pt>
                <c:pt idx="1324">
                  <c:v>8.6631761570000005</c:v>
                </c:pt>
                <c:pt idx="1325">
                  <c:v>9.0647870939999997</c:v>
                </c:pt>
                <c:pt idx="1326">
                  <c:v>9.3071200049999998</c:v>
                </c:pt>
                <c:pt idx="1327">
                  <c:v>9.0403278220000001</c:v>
                </c:pt>
              </c:numCache>
            </c:numRef>
          </c:yVal>
          <c:smooth val="0"/>
        </c:ser>
        <c:ser>
          <c:idx val="3"/>
          <c:order val="3"/>
          <c:tx>
            <c:v>CMAQ 1km commuting</c:v>
          </c:tx>
          <c:spPr>
            <a:ln w="25400" cap="rnd">
              <a:noFill/>
              <a:round/>
            </a:ln>
            <a:effectLst/>
          </c:spPr>
          <c:marker>
            <c:symbol val="x"/>
            <c:size val="7"/>
            <c:spPr>
              <a:noFill/>
              <a:ln w="12700">
                <a:solidFill>
                  <a:srgbClr val="C00000"/>
                </a:solidFill>
              </a:ln>
              <a:effectLst/>
            </c:spPr>
          </c:marker>
          <c:trendline>
            <c:spPr>
              <a:ln w="19050" cap="rnd">
                <a:solidFill>
                  <a:srgbClr val="C00000"/>
                </a:solidFill>
                <a:prstDash val="sysDot"/>
              </a:ln>
              <a:effectLst/>
            </c:spPr>
            <c:trendlineType val="linear"/>
            <c:dispRSqr val="0"/>
            <c:dispEq val="0"/>
          </c:trendline>
          <c:xVal>
            <c:numRef>
              <c:f>ChartData!$D$2:$D$1329</c:f>
              <c:numCache>
                <c:formatCode>General</c:formatCode>
                <c:ptCount val="1328"/>
                <c:pt idx="0">
                  <c:v>13.55393875</c:v>
                </c:pt>
                <c:pt idx="1">
                  <c:v>13.07022868</c:v>
                </c:pt>
                <c:pt idx="2">
                  <c:v>13.46424522</c:v>
                </c:pt>
                <c:pt idx="3">
                  <c:v>12.90951411</c:v>
                </c:pt>
                <c:pt idx="4">
                  <c:v>12.96349154</c:v>
                </c:pt>
                <c:pt idx="5">
                  <c:v>13.06783173</c:v>
                </c:pt>
                <c:pt idx="6">
                  <c:v>12.95329613</c:v>
                </c:pt>
                <c:pt idx="7">
                  <c:v>12.78923108</c:v>
                </c:pt>
                <c:pt idx="8">
                  <c:v>13.104973579999999</c:v>
                </c:pt>
                <c:pt idx="9">
                  <c:v>13.034025310000001</c:v>
                </c:pt>
                <c:pt idx="10">
                  <c:v>12.85999026</c:v>
                </c:pt>
                <c:pt idx="11">
                  <c:v>13.080657799999999</c:v>
                </c:pt>
                <c:pt idx="12">
                  <c:v>12.59887857</c:v>
                </c:pt>
                <c:pt idx="13">
                  <c:v>12.78394232</c:v>
                </c:pt>
                <c:pt idx="14">
                  <c:v>13.02012457</c:v>
                </c:pt>
                <c:pt idx="15">
                  <c:v>12.89955604</c:v>
                </c:pt>
                <c:pt idx="16">
                  <c:v>13.18239312</c:v>
                </c:pt>
                <c:pt idx="17">
                  <c:v>12.913927169999999</c:v>
                </c:pt>
                <c:pt idx="18">
                  <c:v>12.73588769</c:v>
                </c:pt>
                <c:pt idx="19">
                  <c:v>12.945576640000001</c:v>
                </c:pt>
                <c:pt idx="20">
                  <c:v>13.128922019999999</c:v>
                </c:pt>
                <c:pt idx="21">
                  <c:v>12.94557264</c:v>
                </c:pt>
                <c:pt idx="22">
                  <c:v>12.978865000000001</c:v>
                </c:pt>
                <c:pt idx="23">
                  <c:v>13.27849943</c:v>
                </c:pt>
                <c:pt idx="24">
                  <c:v>13.21492278</c:v>
                </c:pt>
                <c:pt idx="25">
                  <c:v>13.03751864</c:v>
                </c:pt>
                <c:pt idx="26">
                  <c:v>12.72287697</c:v>
                </c:pt>
                <c:pt idx="27">
                  <c:v>13.0267158</c:v>
                </c:pt>
                <c:pt idx="28">
                  <c:v>12.978912749999999</c:v>
                </c:pt>
                <c:pt idx="29">
                  <c:v>12.930172389999999</c:v>
                </c:pt>
                <c:pt idx="30">
                  <c:v>12.642049950000001</c:v>
                </c:pt>
                <c:pt idx="31">
                  <c:v>12.78321968</c:v>
                </c:pt>
                <c:pt idx="32">
                  <c:v>12.82499844</c:v>
                </c:pt>
                <c:pt idx="33">
                  <c:v>12.80227565</c:v>
                </c:pt>
                <c:pt idx="34">
                  <c:v>12.57233637</c:v>
                </c:pt>
                <c:pt idx="35">
                  <c:v>12.76340654</c:v>
                </c:pt>
                <c:pt idx="36">
                  <c:v>12.633781559999999</c:v>
                </c:pt>
                <c:pt idx="37">
                  <c:v>12.72202465</c:v>
                </c:pt>
                <c:pt idx="38">
                  <c:v>12.84065165</c:v>
                </c:pt>
                <c:pt idx="39">
                  <c:v>12.8321291</c:v>
                </c:pt>
                <c:pt idx="40">
                  <c:v>13.00102045</c:v>
                </c:pt>
                <c:pt idx="41">
                  <c:v>13.14622112</c:v>
                </c:pt>
                <c:pt idx="42">
                  <c:v>12.74502629</c:v>
                </c:pt>
                <c:pt idx="43">
                  <c:v>13.002257439999999</c:v>
                </c:pt>
                <c:pt idx="44">
                  <c:v>13.209256420000001</c:v>
                </c:pt>
                <c:pt idx="45">
                  <c:v>13.229048219999999</c:v>
                </c:pt>
                <c:pt idx="46">
                  <c:v>13.423597600000001</c:v>
                </c:pt>
                <c:pt idx="47">
                  <c:v>13.216999599999999</c:v>
                </c:pt>
                <c:pt idx="48">
                  <c:v>13.32058118</c:v>
                </c:pt>
                <c:pt idx="49">
                  <c:v>13.12696341</c:v>
                </c:pt>
                <c:pt idx="50">
                  <c:v>13.04940631</c:v>
                </c:pt>
                <c:pt idx="51">
                  <c:v>13.046165459999999</c:v>
                </c:pt>
                <c:pt idx="52">
                  <c:v>13.326191870000001</c:v>
                </c:pt>
                <c:pt idx="53">
                  <c:v>13.018617000000001</c:v>
                </c:pt>
                <c:pt idx="54">
                  <c:v>13.22485236</c:v>
                </c:pt>
                <c:pt idx="55">
                  <c:v>13.24145412</c:v>
                </c:pt>
                <c:pt idx="56">
                  <c:v>13.51119832</c:v>
                </c:pt>
                <c:pt idx="57">
                  <c:v>13.604687650000001</c:v>
                </c:pt>
                <c:pt idx="58">
                  <c:v>13.349276769999999</c:v>
                </c:pt>
                <c:pt idx="59">
                  <c:v>13.33693446</c:v>
                </c:pt>
                <c:pt idx="60">
                  <c:v>13.498933989999999</c:v>
                </c:pt>
                <c:pt idx="61">
                  <c:v>13.309766310000001</c:v>
                </c:pt>
                <c:pt idx="62">
                  <c:v>13.94659678</c:v>
                </c:pt>
                <c:pt idx="63">
                  <c:v>14.265972939999999</c:v>
                </c:pt>
                <c:pt idx="64">
                  <c:v>13.62873046</c:v>
                </c:pt>
                <c:pt idx="65">
                  <c:v>13.48757429</c:v>
                </c:pt>
                <c:pt idx="66">
                  <c:v>13.63994018</c:v>
                </c:pt>
                <c:pt idx="67">
                  <c:v>14.124808700000001</c:v>
                </c:pt>
                <c:pt idx="68">
                  <c:v>13.7901553</c:v>
                </c:pt>
                <c:pt idx="69">
                  <c:v>13.979688899999999</c:v>
                </c:pt>
                <c:pt idx="70">
                  <c:v>14.08075623</c:v>
                </c:pt>
                <c:pt idx="71">
                  <c:v>14.21585638</c:v>
                </c:pt>
                <c:pt idx="72">
                  <c:v>14.21273734</c:v>
                </c:pt>
                <c:pt idx="73">
                  <c:v>14.61735943</c:v>
                </c:pt>
                <c:pt idx="74">
                  <c:v>14.27164337</c:v>
                </c:pt>
                <c:pt idx="75">
                  <c:v>14.71538904</c:v>
                </c:pt>
                <c:pt idx="76">
                  <c:v>14.27284663</c:v>
                </c:pt>
                <c:pt idx="77">
                  <c:v>15.08071754</c:v>
                </c:pt>
                <c:pt idx="78">
                  <c:v>15.17764169</c:v>
                </c:pt>
                <c:pt idx="79">
                  <c:v>14.20580133</c:v>
                </c:pt>
                <c:pt idx="80">
                  <c:v>14.251308480000001</c:v>
                </c:pt>
                <c:pt idx="81">
                  <c:v>14.05927778</c:v>
                </c:pt>
                <c:pt idx="82">
                  <c:v>14.576242710000001</c:v>
                </c:pt>
                <c:pt idx="83">
                  <c:v>14.24984746</c:v>
                </c:pt>
                <c:pt idx="84">
                  <c:v>14.981165219999999</c:v>
                </c:pt>
                <c:pt idx="85">
                  <c:v>15.533124129999999</c:v>
                </c:pt>
                <c:pt idx="86">
                  <c:v>14.63491443</c:v>
                </c:pt>
                <c:pt idx="87">
                  <c:v>14.276025860000001</c:v>
                </c:pt>
                <c:pt idx="88">
                  <c:v>13.46109186</c:v>
                </c:pt>
                <c:pt idx="89">
                  <c:v>13.71468052</c:v>
                </c:pt>
                <c:pt idx="90">
                  <c:v>13.20319553</c:v>
                </c:pt>
                <c:pt idx="91">
                  <c:v>13.600837110000001</c:v>
                </c:pt>
                <c:pt idx="92">
                  <c:v>13.991231450000001</c:v>
                </c:pt>
                <c:pt idx="93">
                  <c:v>13.573680700000001</c:v>
                </c:pt>
                <c:pt idx="94">
                  <c:v>13.36968645</c:v>
                </c:pt>
                <c:pt idx="95">
                  <c:v>12.741349599999999</c:v>
                </c:pt>
                <c:pt idx="96">
                  <c:v>12.87786904</c:v>
                </c:pt>
                <c:pt idx="97">
                  <c:v>12.48049312</c:v>
                </c:pt>
                <c:pt idx="98">
                  <c:v>13.495026169999999</c:v>
                </c:pt>
                <c:pt idx="99">
                  <c:v>14.03936839</c:v>
                </c:pt>
                <c:pt idx="100">
                  <c:v>13.970002340000001</c:v>
                </c:pt>
                <c:pt idx="101">
                  <c:v>14.53836905</c:v>
                </c:pt>
                <c:pt idx="102">
                  <c:v>13.474599489999999</c:v>
                </c:pt>
                <c:pt idx="103">
                  <c:v>13.25975431</c:v>
                </c:pt>
                <c:pt idx="104">
                  <c:v>12.22817755</c:v>
                </c:pt>
                <c:pt idx="105">
                  <c:v>12.4818564</c:v>
                </c:pt>
                <c:pt idx="106">
                  <c:v>13.771841029999999</c:v>
                </c:pt>
                <c:pt idx="107">
                  <c:v>12.46395629</c:v>
                </c:pt>
                <c:pt idx="108">
                  <c:v>12.354258120000001</c:v>
                </c:pt>
                <c:pt idx="109">
                  <c:v>12.851122549999999</c:v>
                </c:pt>
                <c:pt idx="110">
                  <c:v>12.969109469999999</c:v>
                </c:pt>
                <c:pt idx="111">
                  <c:v>12.32399264</c:v>
                </c:pt>
                <c:pt idx="112">
                  <c:v>12.295375379999999</c:v>
                </c:pt>
                <c:pt idx="113">
                  <c:v>12.481412819999999</c:v>
                </c:pt>
                <c:pt idx="114">
                  <c:v>13.315383150000001</c:v>
                </c:pt>
                <c:pt idx="115">
                  <c:v>12.71648369</c:v>
                </c:pt>
                <c:pt idx="116">
                  <c:v>12.95637</c:v>
                </c:pt>
                <c:pt idx="117">
                  <c:v>12.294756489999999</c:v>
                </c:pt>
                <c:pt idx="118">
                  <c:v>12.582130619999999</c:v>
                </c:pt>
                <c:pt idx="119">
                  <c:v>12.75703433</c:v>
                </c:pt>
                <c:pt idx="120">
                  <c:v>12.3900209</c:v>
                </c:pt>
                <c:pt idx="121">
                  <c:v>12.16415385</c:v>
                </c:pt>
                <c:pt idx="122">
                  <c:v>12.591741620000001</c:v>
                </c:pt>
                <c:pt idx="123">
                  <c:v>12.68906237</c:v>
                </c:pt>
                <c:pt idx="124">
                  <c:v>12.386925229999999</c:v>
                </c:pt>
                <c:pt idx="125">
                  <c:v>12.374178150000001</c:v>
                </c:pt>
                <c:pt idx="126">
                  <c:v>12.37570431</c:v>
                </c:pt>
                <c:pt idx="127">
                  <c:v>12.226560190000001</c:v>
                </c:pt>
                <c:pt idx="128">
                  <c:v>12.2749924</c:v>
                </c:pt>
                <c:pt idx="129">
                  <c:v>12.474077640000001</c:v>
                </c:pt>
                <c:pt idx="130">
                  <c:v>12.794441409999999</c:v>
                </c:pt>
                <c:pt idx="131">
                  <c:v>12.58778949</c:v>
                </c:pt>
                <c:pt idx="132">
                  <c:v>12.96290514</c:v>
                </c:pt>
                <c:pt idx="133">
                  <c:v>12.99964177</c:v>
                </c:pt>
                <c:pt idx="134">
                  <c:v>13.213743539999999</c:v>
                </c:pt>
                <c:pt idx="135">
                  <c:v>13.549083</c:v>
                </c:pt>
                <c:pt idx="136">
                  <c:v>13.491768520000001</c:v>
                </c:pt>
                <c:pt idx="137">
                  <c:v>13.18929339</c:v>
                </c:pt>
                <c:pt idx="138">
                  <c:v>12.99691604</c:v>
                </c:pt>
                <c:pt idx="139">
                  <c:v>12.77810223</c:v>
                </c:pt>
                <c:pt idx="140">
                  <c:v>13.01628067</c:v>
                </c:pt>
                <c:pt idx="141">
                  <c:v>13.258081880000001</c:v>
                </c:pt>
                <c:pt idx="142">
                  <c:v>13.13339408</c:v>
                </c:pt>
                <c:pt idx="143">
                  <c:v>13.146417420000001</c:v>
                </c:pt>
                <c:pt idx="144">
                  <c:v>12.78601903</c:v>
                </c:pt>
                <c:pt idx="145">
                  <c:v>12.79543091</c:v>
                </c:pt>
                <c:pt idx="146">
                  <c:v>12.783439209999999</c:v>
                </c:pt>
                <c:pt idx="147">
                  <c:v>12.735355289999999</c:v>
                </c:pt>
                <c:pt idx="148">
                  <c:v>12.658270910000001</c:v>
                </c:pt>
                <c:pt idx="149">
                  <c:v>12.38501943</c:v>
                </c:pt>
                <c:pt idx="150">
                  <c:v>12.618545900000001</c:v>
                </c:pt>
                <c:pt idx="151">
                  <c:v>12.802349420000001</c:v>
                </c:pt>
                <c:pt idx="152">
                  <c:v>12.97682679</c:v>
                </c:pt>
                <c:pt idx="153">
                  <c:v>12.702341629999999</c:v>
                </c:pt>
                <c:pt idx="154">
                  <c:v>12.96528676</c:v>
                </c:pt>
                <c:pt idx="155">
                  <c:v>12.95902019</c:v>
                </c:pt>
                <c:pt idx="156">
                  <c:v>12.89656838</c:v>
                </c:pt>
                <c:pt idx="157">
                  <c:v>13.17728295</c:v>
                </c:pt>
                <c:pt idx="158">
                  <c:v>12.829048609999999</c:v>
                </c:pt>
                <c:pt idx="159">
                  <c:v>12.652264929999999</c:v>
                </c:pt>
                <c:pt idx="160">
                  <c:v>12.7458516</c:v>
                </c:pt>
                <c:pt idx="161">
                  <c:v>12.75332792</c:v>
                </c:pt>
                <c:pt idx="162">
                  <c:v>12.60533628</c:v>
                </c:pt>
                <c:pt idx="163">
                  <c:v>12.486822139999999</c:v>
                </c:pt>
                <c:pt idx="164">
                  <c:v>12.6003594</c:v>
                </c:pt>
                <c:pt idx="165">
                  <c:v>12.482706719999999</c:v>
                </c:pt>
                <c:pt idx="166">
                  <c:v>12.572717259999999</c:v>
                </c:pt>
                <c:pt idx="167">
                  <c:v>12.60512321</c:v>
                </c:pt>
                <c:pt idx="168">
                  <c:v>12.45967476</c:v>
                </c:pt>
                <c:pt idx="169">
                  <c:v>12.557012159999999</c:v>
                </c:pt>
                <c:pt idx="170">
                  <c:v>12.3676631</c:v>
                </c:pt>
                <c:pt idx="171">
                  <c:v>12.431144570000001</c:v>
                </c:pt>
                <c:pt idx="172">
                  <c:v>12.40373939</c:v>
                </c:pt>
                <c:pt idx="173">
                  <c:v>12.70329357</c:v>
                </c:pt>
                <c:pt idx="174">
                  <c:v>12.73664089</c:v>
                </c:pt>
                <c:pt idx="175">
                  <c:v>12.581219150000001</c:v>
                </c:pt>
                <c:pt idx="176">
                  <c:v>13.52379277</c:v>
                </c:pt>
                <c:pt idx="177">
                  <c:v>12.40347236</c:v>
                </c:pt>
                <c:pt idx="178">
                  <c:v>12.89283603</c:v>
                </c:pt>
                <c:pt idx="179">
                  <c:v>12.46760699</c:v>
                </c:pt>
                <c:pt idx="180">
                  <c:v>12.264946180000001</c:v>
                </c:pt>
                <c:pt idx="181">
                  <c:v>12.299350130000001</c:v>
                </c:pt>
                <c:pt idx="182">
                  <c:v>12.453978920000001</c:v>
                </c:pt>
                <c:pt idx="183">
                  <c:v>12.29823395</c:v>
                </c:pt>
                <c:pt idx="184">
                  <c:v>12.432858100000001</c:v>
                </c:pt>
                <c:pt idx="185">
                  <c:v>12.20594631</c:v>
                </c:pt>
                <c:pt idx="186">
                  <c:v>11.27446714</c:v>
                </c:pt>
                <c:pt idx="187">
                  <c:v>11.554806989999999</c:v>
                </c:pt>
                <c:pt idx="188">
                  <c:v>11.684224009999999</c:v>
                </c:pt>
                <c:pt idx="189">
                  <c:v>11.38071821</c:v>
                </c:pt>
                <c:pt idx="190">
                  <c:v>11.27888177</c:v>
                </c:pt>
                <c:pt idx="191">
                  <c:v>11.703889050000001</c:v>
                </c:pt>
                <c:pt idx="192">
                  <c:v>12.14482469</c:v>
                </c:pt>
                <c:pt idx="193">
                  <c:v>12.17528252</c:v>
                </c:pt>
                <c:pt idx="194">
                  <c:v>11.612445279999999</c:v>
                </c:pt>
                <c:pt idx="195">
                  <c:v>11.510940980000001</c:v>
                </c:pt>
                <c:pt idx="196">
                  <c:v>11.51524496</c:v>
                </c:pt>
                <c:pt idx="197">
                  <c:v>11.56007177</c:v>
                </c:pt>
                <c:pt idx="198">
                  <c:v>11.607644179999999</c:v>
                </c:pt>
                <c:pt idx="199">
                  <c:v>11.656541020000001</c:v>
                </c:pt>
                <c:pt idx="200">
                  <c:v>11.89099156</c:v>
                </c:pt>
                <c:pt idx="201">
                  <c:v>11.66509106</c:v>
                </c:pt>
                <c:pt idx="202">
                  <c:v>11.351135340000001</c:v>
                </c:pt>
                <c:pt idx="203">
                  <c:v>11.997584529999999</c:v>
                </c:pt>
                <c:pt idx="204">
                  <c:v>11.938383740000001</c:v>
                </c:pt>
                <c:pt idx="205">
                  <c:v>11.65619079</c:v>
                </c:pt>
                <c:pt idx="206">
                  <c:v>11.779425</c:v>
                </c:pt>
                <c:pt idx="207">
                  <c:v>11.83960282</c:v>
                </c:pt>
                <c:pt idx="208">
                  <c:v>11.61296735</c:v>
                </c:pt>
                <c:pt idx="209">
                  <c:v>11.59703045</c:v>
                </c:pt>
                <c:pt idx="210">
                  <c:v>11.679579179999999</c:v>
                </c:pt>
                <c:pt idx="211">
                  <c:v>11.72444134</c:v>
                </c:pt>
                <c:pt idx="212">
                  <c:v>11.49400939</c:v>
                </c:pt>
                <c:pt idx="213">
                  <c:v>13.06041471</c:v>
                </c:pt>
                <c:pt idx="214">
                  <c:v>12.866941799999999</c:v>
                </c:pt>
                <c:pt idx="215">
                  <c:v>12.63615145</c:v>
                </c:pt>
                <c:pt idx="216">
                  <c:v>13.153155720000001</c:v>
                </c:pt>
                <c:pt idx="217">
                  <c:v>13.70822353</c:v>
                </c:pt>
                <c:pt idx="218">
                  <c:v>13.67753957</c:v>
                </c:pt>
                <c:pt idx="219">
                  <c:v>13.065540779999999</c:v>
                </c:pt>
                <c:pt idx="220">
                  <c:v>12.981374600000001</c:v>
                </c:pt>
                <c:pt idx="221">
                  <c:v>12.431167629999999</c:v>
                </c:pt>
                <c:pt idx="222">
                  <c:v>12.26180198</c:v>
                </c:pt>
                <c:pt idx="223">
                  <c:v>12.08738898</c:v>
                </c:pt>
                <c:pt idx="224">
                  <c:v>11.86557007</c:v>
                </c:pt>
                <c:pt idx="225">
                  <c:v>11.84345227</c:v>
                </c:pt>
                <c:pt idx="226">
                  <c:v>11.81963579</c:v>
                </c:pt>
                <c:pt idx="227">
                  <c:v>12.016830690000001</c:v>
                </c:pt>
                <c:pt idx="228">
                  <c:v>12.02067338</c:v>
                </c:pt>
                <c:pt idx="229">
                  <c:v>12.01927452</c:v>
                </c:pt>
                <c:pt idx="230">
                  <c:v>12.100063670000001</c:v>
                </c:pt>
                <c:pt idx="231">
                  <c:v>11.815368339999999</c:v>
                </c:pt>
                <c:pt idx="232">
                  <c:v>11.778854340000001</c:v>
                </c:pt>
                <c:pt idx="233">
                  <c:v>11.904817510000001</c:v>
                </c:pt>
                <c:pt idx="234">
                  <c:v>11.884027229999999</c:v>
                </c:pt>
                <c:pt idx="235">
                  <c:v>11.976247669999999</c:v>
                </c:pt>
                <c:pt idx="236">
                  <c:v>12.122440170000001</c:v>
                </c:pt>
                <c:pt idx="237">
                  <c:v>12.53195927</c:v>
                </c:pt>
                <c:pt idx="238">
                  <c:v>12.18139787</c:v>
                </c:pt>
                <c:pt idx="239">
                  <c:v>12.413074290000001</c:v>
                </c:pt>
                <c:pt idx="240">
                  <c:v>12.46614744</c:v>
                </c:pt>
                <c:pt idx="241">
                  <c:v>12.752182360000001</c:v>
                </c:pt>
                <c:pt idx="242">
                  <c:v>12.71028289</c:v>
                </c:pt>
                <c:pt idx="243">
                  <c:v>12.7764107</c:v>
                </c:pt>
                <c:pt idx="244">
                  <c:v>12.71620703</c:v>
                </c:pt>
                <c:pt idx="245">
                  <c:v>13.35341008</c:v>
                </c:pt>
                <c:pt idx="246">
                  <c:v>13.033316689999999</c:v>
                </c:pt>
                <c:pt idx="247">
                  <c:v>12.690710749999999</c:v>
                </c:pt>
                <c:pt idx="248">
                  <c:v>12.73326535</c:v>
                </c:pt>
                <c:pt idx="249">
                  <c:v>13.31564247</c:v>
                </c:pt>
                <c:pt idx="250">
                  <c:v>12.84452449</c:v>
                </c:pt>
                <c:pt idx="251">
                  <c:v>12.55567402</c:v>
                </c:pt>
                <c:pt idx="252">
                  <c:v>12.97760867</c:v>
                </c:pt>
                <c:pt idx="253">
                  <c:v>12.82468691</c:v>
                </c:pt>
                <c:pt idx="254">
                  <c:v>13.06494372</c:v>
                </c:pt>
                <c:pt idx="255">
                  <c:v>13.207045730000001</c:v>
                </c:pt>
                <c:pt idx="256">
                  <c:v>12.87974</c:v>
                </c:pt>
                <c:pt idx="257">
                  <c:v>12.4869769</c:v>
                </c:pt>
                <c:pt idx="258">
                  <c:v>12.447567080000001</c:v>
                </c:pt>
                <c:pt idx="259">
                  <c:v>12.0954745</c:v>
                </c:pt>
                <c:pt idx="260">
                  <c:v>12.02549692</c:v>
                </c:pt>
                <c:pt idx="261">
                  <c:v>12.33379439</c:v>
                </c:pt>
                <c:pt idx="262">
                  <c:v>12.263034469999999</c:v>
                </c:pt>
                <c:pt idx="263">
                  <c:v>13.21888289</c:v>
                </c:pt>
                <c:pt idx="264">
                  <c:v>13.76217769</c:v>
                </c:pt>
                <c:pt idx="265">
                  <c:v>14.450727349999999</c:v>
                </c:pt>
                <c:pt idx="266">
                  <c:v>14.588375389999999</c:v>
                </c:pt>
                <c:pt idx="267">
                  <c:v>14.3705695</c:v>
                </c:pt>
                <c:pt idx="268">
                  <c:v>13.84688424</c:v>
                </c:pt>
                <c:pt idx="269">
                  <c:v>15.51483743</c:v>
                </c:pt>
                <c:pt idx="270">
                  <c:v>14.815966319999999</c:v>
                </c:pt>
                <c:pt idx="271">
                  <c:v>17.867467009999999</c:v>
                </c:pt>
                <c:pt idx="272">
                  <c:v>14.047223069999999</c:v>
                </c:pt>
                <c:pt idx="273">
                  <c:v>13.597439250000001</c:v>
                </c:pt>
                <c:pt idx="274">
                  <c:v>13.906373350000001</c:v>
                </c:pt>
                <c:pt idx="275">
                  <c:v>14.438644480000001</c:v>
                </c:pt>
                <c:pt idx="276">
                  <c:v>13.82027692</c:v>
                </c:pt>
                <c:pt idx="277">
                  <c:v>13.69914449</c:v>
                </c:pt>
                <c:pt idx="278">
                  <c:v>13.345945390000001</c:v>
                </c:pt>
                <c:pt idx="279">
                  <c:v>13.56635558</c:v>
                </c:pt>
                <c:pt idx="280">
                  <c:v>13.13602786</c:v>
                </c:pt>
                <c:pt idx="281">
                  <c:v>13.15904349</c:v>
                </c:pt>
                <c:pt idx="282">
                  <c:v>13.081468190000001</c:v>
                </c:pt>
                <c:pt idx="283">
                  <c:v>12.724441240000001</c:v>
                </c:pt>
                <c:pt idx="284">
                  <c:v>12.42644488</c:v>
                </c:pt>
                <c:pt idx="285">
                  <c:v>12.83659462</c:v>
                </c:pt>
                <c:pt idx="286">
                  <c:v>12.74134701</c:v>
                </c:pt>
                <c:pt idx="287">
                  <c:v>12.524783729999999</c:v>
                </c:pt>
                <c:pt idx="288">
                  <c:v>12.66729634</c:v>
                </c:pt>
                <c:pt idx="289">
                  <c:v>12.686977300000001</c:v>
                </c:pt>
                <c:pt idx="290">
                  <c:v>12.73185209</c:v>
                </c:pt>
                <c:pt idx="291">
                  <c:v>12.677461470000001</c:v>
                </c:pt>
                <c:pt idx="292">
                  <c:v>12.48791041</c:v>
                </c:pt>
                <c:pt idx="293">
                  <c:v>12.49727266</c:v>
                </c:pt>
                <c:pt idx="294">
                  <c:v>12.596411229999999</c:v>
                </c:pt>
                <c:pt idx="295">
                  <c:v>12.5189638</c:v>
                </c:pt>
                <c:pt idx="296">
                  <c:v>12.554668919999999</c:v>
                </c:pt>
                <c:pt idx="297">
                  <c:v>12.79236811</c:v>
                </c:pt>
                <c:pt idx="298">
                  <c:v>12.730647449999999</c:v>
                </c:pt>
                <c:pt idx="299">
                  <c:v>12.8116419</c:v>
                </c:pt>
                <c:pt idx="300">
                  <c:v>12.72542604</c:v>
                </c:pt>
                <c:pt idx="301">
                  <c:v>12.82413193</c:v>
                </c:pt>
                <c:pt idx="302">
                  <c:v>13.000782239999999</c:v>
                </c:pt>
                <c:pt idx="303">
                  <c:v>11.884130669999999</c:v>
                </c:pt>
                <c:pt idx="304">
                  <c:v>12.17841569</c:v>
                </c:pt>
                <c:pt idx="305">
                  <c:v>12.27383337</c:v>
                </c:pt>
                <c:pt idx="306">
                  <c:v>12.520004589999999</c:v>
                </c:pt>
                <c:pt idx="307">
                  <c:v>12.409800560000001</c:v>
                </c:pt>
                <c:pt idx="308">
                  <c:v>12.705258130000001</c:v>
                </c:pt>
                <c:pt idx="309">
                  <c:v>12.24309442</c:v>
                </c:pt>
                <c:pt idx="310">
                  <c:v>12.54638591</c:v>
                </c:pt>
                <c:pt idx="311">
                  <c:v>12.44591499</c:v>
                </c:pt>
                <c:pt idx="312">
                  <c:v>12.302518450000001</c:v>
                </c:pt>
                <c:pt idx="313">
                  <c:v>12.31602816</c:v>
                </c:pt>
                <c:pt idx="314">
                  <c:v>12.42925878</c:v>
                </c:pt>
                <c:pt idx="315">
                  <c:v>12.15854755</c:v>
                </c:pt>
                <c:pt idx="316">
                  <c:v>11.905929370000001</c:v>
                </c:pt>
                <c:pt idx="317">
                  <c:v>11.934336650000001</c:v>
                </c:pt>
                <c:pt idx="318">
                  <c:v>12.10029615</c:v>
                </c:pt>
                <c:pt idx="319">
                  <c:v>12.10505249</c:v>
                </c:pt>
                <c:pt idx="320">
                  <c:v>12.10855536</c:v>
                </c:pt>
                <c:pt idx="321">
                  <c:v>12.34687607</c:v>
                </c:pt>
                <c:pt idx="322">
                  <c:v>12.35712187</c:v>
                </c:pt>
                <c:pt idx="323">
                  <c:v>12.50243015</c:v>
                </c:pt>
                <c:pt idx="324">
                  <c:v>12.59048222</c:v>
                </c:pt>
                <c:pt idx="325">
                  <c:v>12.378306200000001</c:v>
                </c:pt>
                <c:pt idx="326">
                  <c:v>12.78382292</c:v>
                </c:pt>
                <c:pt idx="327">
                  <c:v>12.89899569</c:v>
                </c:pt>
                <c:pt idx="328">
                  <c:v>12.36886588</c:v>
                </c:pt>
                <c:pt idx="329">
                  <c:v>12.722637089999999</c:v>
                </c:pt>
                <c:pt idx="330">
                  <c:v>13.0343365</c:v>
                </c:pt>
                <c:pt idx="331">
                  <c:v>12.157086100000001</c:v>
                </c:pt>
                <c:pt idx="332">
                  <c:v>12.592788519999999</c:v>
                </c:pt>
                <c:pt idx="333">
                  <c:v>11.90633674</c:v>
                </c:pt>
                <c:pt idx="334">
                  <c:v>12.28156536</c:v>
                </c:pt>
                <c:pt idx="335">
                  <c:v>12.54340165</c:v>
                </c:pt>
                <c:pt idx="336">
                  <c:v>12.293408660000001</c:v>
                </c:pt>
                <c:pt idx="337">
                  <c:v>12.124509140000001</c:v>
                </c:pt>
                <c:pt idx="338">
                  <c:v>12.258993439999999</c:v>
                </c:pt>
                <c:pt idx="339">
                  <c:v>12.10511698</c:v>
                </c:pt>
                <c:pt idx="340">
                  <c:v>11.78126986</c:v>
                </c:pt>
                <c:pt idx="341">
                  <c:v>12.00620887</c:v>
                </c:pt>
                <c:pt idx="342">
                  <c:v>12.09364394</c:v>
                </c:pt>
                <c:pt idx="343">
                  <c:v>11.495296720000001</c:v>
                </c:pt>
                <c:pt idx="344">
                  <c:v>11.60330881</c:v>
                </c:pt>
                <c:pt idx="345">
                  <c:v>11.73057992</c:v>
                </c:pt>
                <c:pt idx="346">
                  <c:v>11.441508560000001</c:v>
                </c:pt>
                <c:pt idx="347">
                  <c:v>11.13493036</c:v>
                </c:pt>
                <c:pt idx="348">
                  <c:v>11.383298030000001</c:v>
                </c:pt>
                <c:pt idx="349">
                  <c:v>11.904904050000001</c:v>
                </c:pt>
                <c:pt idx="350">
                  <c:v>11.61820123</c:v>
                </c:pt>
                <c:pt idx="351">
                  <c:v>11.8852314</c:v>
                </c:pt>
                <c:pt idx="352">
                  <c:v>12.155273230000001</c:v>
                </c:pt>
                <c:pt idx="353">
                  <c:v>13.27109737</c:v>
                </c:pt>
                <c:pt idx="354">
                  <c:v>12.36286153</c:v>
                </c:pt>
                <c:pt idx="355">
                  <c:v>12.87763563</c:v>
                </c:pt>
                <c:pt idx="356">
                  <c:v>13.155543</c:v>
                </c:pt>
                <c:pt idx="357">
                  <c:v>12.491939439999999</c:v>
                </c:pt>
                <c:pt idx="358">
                  <c:v>12.675156899999999</c:v>
                </c:pt>
                <c:pt idx="359">
                  <c:v>12.88908941</c:v>
                </c:pt>
                <c:pt idx="360">
                  <c:v>13.03866075</c:v>
                </c:pt>
                <c:pt idx="361">
                  <c:v>13.84324</c:v>
                </c:pt>
                <c:pt idx="362">
                  <c:v>13.055397060000001</c:v>
                </c:pt>
                <c:pt idx="363">
                  <c:v>13.25358402</c:v>
                </c:pt>
                <c:pt idx="364">
                  <c:v>13.65109269</c:v>
                </c:pt>
                <c:pt idx="365">
                  <c:v>12.30336148</c:v>
                </c:pt>
                <c:pt idx="366">
                  <c:v>11.63560902</c:v>
                </c:pt>
                <c:pt idx="367">
                  <c:v>11.85590096</c:v>
                </c:pt>
                <c:pt idx="368">
                  <c:v>12.34331939</c:v>
                </c:pt>
                <c:pt idx="369">
                  <c:v>12.79789334</c:v>
                </c:pt>
                <c:pt idx="370">
                  <c:v>12.02841765</c:v>
                </c:pt>
                <c:pt idx="371">
                  <c:v>12.184446339999999</c:v>
                </c:pt>
                <c:pt idx="372">
                  <c:v>13.30668197</c:v>
                </c:pt>
                <c:pt idx="373">
                  <c:v>13.311790719999999</c:v>
                </c:pt>
                <c:pt idx="374">
                  <c:v>13.14706462</c:v>
                </c:pt>
                <c:pt idx="375">
                  <c:v>13.488035139999999</c:v>
                </c:pt>
                <c:pt idx="376">
                  <c:v>13.59294914</c:v>
                </c:pt>
                <c:pt idx="377">
                  <c:v>13.073746959999999</c:v>
                </c:pt>
                <c:pt idx="378">
                  <c:v>12.64058672</c:v>
                </c:pt>
                <c:pt idx="379">
                  <c:v>13.54242584</c:v>
                </c:pt>
                <c:pt idx="380">
                  <c:v>13.50957184</c:v>
                </c:pt>
                <c:pt idx="381">
                  <c:v>12.74732653</c:v>
                </c:pt>
                <c:pt idx="382">
                  <c:v>13.101696219999999</c:v>
                </c:pt>
                <c:pt idx="383">
                  <c:v>13.41312954</c:v>
                </c:pt>
                <c:pt idx="384">
                  <c:v>13.360340259999999</c:v>
                </c:pt>
                <c:pt idx="385">
                  <c:v>13.44765106</c:v>
                </c:pt>
                <c:pt idx="386">
                  <c:v>13.41447623</c:v>
                </c:pt>
                <c:pt idx="387">
                  <c:v>13.328038039999999</c:v>
                </c:pt>
                <c:pt idx="388">
                  <c:v>13.48845625</c:v>
                </c:pt>
                <c:pt idx="389">
                  <c:v>13.41499509</c:v>
                </c:pt>
                <c:pt idx="390">
                  <c:v>13.43651412</c:v>
                </c:pt>
                <c:pt idx="391">
                  <c:v>13.34855995</c:v>
                </c:pt>
                <c:pt idx="392">
                  <c:v>13.348808379999999</c:v>
                </c:pt>
                <c:pt idx="393">
                  <c:v>13.32281558</c:v>
                </c:pt>
                <c:pt idx="394">
                  <c:v>13.305072259999999</c:v>
                </c:pt>
                <c:pt idx="395">
                  <c:v>13.2710931</c:v>
                </c:pt>
                <c:pt idx="396">
                  <c:v>13.25609895</c:v>
                </c:pt>
                <c:pt idx="397">
                  <c:v>13.204422599999999</c:v>
                </c:pt>
                <c:pt idx="398">
                  <c:v>13.259926569999999</c:v>
                </c:pt>
                <c:pt idx="399">
                  <c:v>13.170902330000001</c:v>
                </c:pt>
                <c:pt idx="400">
                  <c:v>13.57325558</c:v>
                </c:pt>
                <c:pt idx="401">
                  <c:v>15.35633633</c:v>
                </c:pt>
                <c:pt idx="402">
                  <c:v>14.612877429999999</c:v>
                </c:pt>
                <c:pt idx="403">
                  <c:v>14.2217</c:v>
                </c:pt>
                <c:pt idx="404">
                  <c:v>16.38822747</c:v>
                </c:pt>
                <c:pt idx="405">
                  <c:v>14.31438977</c:v>
                </c:pt>
                <c:pt idx="406">
                  <c:v>14.5390359</c:v>
                </c:pt>
                <c:pt idx="407">
                  <c:v>13.782556639999999</c:v>
                </c:pt>
                <c:pt idx="408">
                  <c:v>13.32297327</c:v>
                </c:pt>
                <c:pt idx="409">
                  <c:v>13.53797546</c:v>
                </c:pt>
                <c:pt idx="410">
                  <c:v>13.24456644</c:v>
                </c:pt>
                <c:pt idx="411">
                  <c:v>13.38690019</c:v>
                </c:pt>
                <c:pt idx="412">
                  <c:v>13.66468006</c:v>
                </c:pt>
                <c:pt idx="413">
                  <c:v>13.223647700000001</c:v>
                </c:pt>
                <c:pt idx="414">
                  <c:v>13.86510569</c:v>
                </c:pt>
                <c:pt idx="415">
                  <c:v>13.829443810000001</c:v>
                </c:pt>
                <c:pt idx="416">
                  <c:v>14.2053692</c:v>
                </c:pt>
                <c:pt idx="417">
                  <c:v>14.08242134</c:v>
                </c:pt>
                <c:pt idx="418">
                  <c:v>14.070557640000001</c:v>
                </c:pt>
                <c:pt idx="419">
                  <c:v>14.143502290000001</c:v>
                </c:pt>
                <c:pt idx="420">
                  <c:v>13.746770740000001</c:v>
                </c:pt>
                <c:pt idx="421">
                  <c:v>13.66987617</c:v>
                </c:pt>
                <c:pt idx="422">
                  <c:v>13.692884490000001</c:v>
                </c:pt>
                <c:pt idx="423">
                  <c:v>13.58332592</c:v>
                </c:pt>
                <c:pt idx="424">
                  <c:v>13.636160629999999</c:v>
                </c:pt>
                <c:pt idx="425">
                  <c:v>13.43877142</c:v>
                </c:pt>
                <c:pt idx="426">
                  <c:v>13.39623823</c:v>
                </c:pt>
                <c:pt idx="427">
                  <c:v>13.462487489999999</c:v>
                </c:pt>
                <c:pt idx="428">
                  <c:v>13.41333126</c:v>
                </c:pt>
                <c:pt idx="429">
                  <c:v>13.36509115</c:v>
                </c:pt>
                <c:pt idx="430">
                  <c:v>13.655556259999999</c:v>
                </c:pt>
                <c:pt idx="431">
                  <c:v>13.72973655</c:v>
                </c:pt>
                <c:pt idx="432">
                  <c:v>13.362480529999999</c:v>
                </c:pt>
                <c:pt idx="433">
                  <c:v>12.95986884</c:v>
                </c:pt>
                <c:pt idx="434">
                  <c:v>12.85098296</c:v>
                </c:pt>
                <c:pt idx="435">
                  <c:v>13.12899503</c:v>
                </c:pt>
                <c:pt idx="436">
                  <c:v>13.764798069999999</c:v>
                </c:pt>
                <c:pt idx="437">
                  <c:v>13.76220075</c:v>
                </c:pt>
                <c:pt idx="438">
                  <c:v>13.751079320000001</c:v>
                </c:pt>
                <c:pt idx="439">
                  <c:v>13.610127739999999</c:v>
                </c:pt>
                <c:pt idx="440">
                  <c:v>13.497008149999999</c:v>
                </c:pt>
                <c:pt idx="441">
                  <c:v>13.242307370000001</c:v>
                </c:pt>
                <c:pt idx="442">
                  <c:v>13.19717865</c:v>
                </c:pt>
                <c:pt idx="443">
                  <c:v>12.74847186</c:v>
                </c:pt>
                <c:pt idx="444">
                  <c:v>12.787856850000001</c:v>
                </c:pt>
                <c:pt idx="445">
                  <c:v>13.181415019999999</c:v>
                </c:pt>
                <c:pt idx="446">
                  <c:v>12.6647239</c:v>
                </c:pt>
                <c:pt idx="447">
                  <c:v>13.68912767</c:v>
                </c:pt>
                <c:pt idx="448">
                  <c:v>14.85510186</c:v>
                </c:pt>
                <c:pt idx="449">
                  <c:v>13.541172250000001</c:v>
                </c:pt>
                <c:pt idx="450">
                  <c:v>13.62738139</c:v>
                </c:pt>
                <c:pt idx="451">
                  <c:v>13.584357369999999</c:v>
                </c:pt>
                <c:pt idx="452">
                  <c:v>12.717062500000001</c:v>
                </c:pt>
                <c:pt idx="453">
                  <c:v>13.486298379999999</c:v>
                </c:pt>
                <c:pt idx="454">
                  <c:v>13.998233819999999</c:v>
                </c:pt>
                <c:pt idx="455">
                  <c:v>13.524375340000001</c:v>
                </c:pt>
                <c:pt idx="456">
                  <c:v>12.98332044</c:v>
                </c:pt>
                <c:pt idx="457">
                  <c:v>12.96133401</c:v>
                </c:pt>
                <c:pt idx="458">
                  <c:v>12.79677467</c:v>
                </c:pt>
                <c:pt idx="459">
                  <c:v>13.022642769999999</c:v>
                </c:pt>
                <c:pt idx="460">
                  <c:v>12.94108277</c:v>
                </c:pt>
                <c:pt idx="461">
                  <c:v>13.19474995</c:v>
                </c:pt>
                <c:pt idx="462">
                  <c:v>13.5162622</c:v>
                </c:pt>
                <c:pt idx="463">
                  <c:v>13.867614509999999</c:v>
                </c:pt>
                <c:pt idx="464">
                  <c:v>13.13974077</c:v>
                </c:pt>
                <c:pt idx="465">
                  <c:v>13.792241430000001</c:v>
                </c:pt>
                <c:pt idx="466">
                  <c:v>12.94945289</c:v>
                </c:pt>
                <c:pt idx="467">
                  <c:v>12.781572049999999</c:v>
                </c:pt>
                <c:pt idx="468">
                  <c:v>13.17430341</c:v>
                </c:pt>
                <c:pt idx="469">
                  <c:v>13.019541050000001</c:v>
                </c:pt>
                <c:pt idx="470">
                  <c:v>13.18551909</c:v>
                </c:pt>
                <c:pt idx="471">
                  <c:v>13.026291519999999</c:v>
                </c:pt>
                <c:pt idx="472">
                  <c:v>12.879802700000001</c:v>
                </c:pt>
                <c:pt idx="473">
                  <c:v>12.988046710000001</c:v>
                </c:pt>
                <c:pt idx="474">
                  <c:v>13.305275809999999</c:v>
                </c:pt>
                <c:pt idx="475">
                  <c:v>13.15181233</c:v>
                </c:pt>
                <c:pt idx="476">
                  <c:v>12.806923749999999</c:v>
                </c:pt>
                <c:pt idx="477">
                  <c:v>12.474718579999999</c:v>
                </c:pt>
                <c:pt idx="478">
                  <c:v>13.2366075</c:v>
                </c:pt>
                <c:pt idx="479">
                  <c:v>13.12171264</c:v>
                </c:pt>
                <c:pt idx="480">
                  <c:v>13.149616480000001</c:v>
                </c:pt>
                <c:pt idx="481">
                  <c:v>13.25646281</c:v>
                </c:pt>
                <c:pt idx="482">
                  <c:v>12.838989339999999</c:v>
                </c:pt>
                <c:pt idx="483">
                  <c:v>12.86985542</c:v>
                </c:pt>
                <c:pt idx="484">
                  <c:v>12.97063367</c:v>
                </c:pt>
                <c:pt idx="485">
                  <c:v>13.11307429</c:v>
                </c:pt>
                <c:pt idx="486">
                  <c:v>13.6227904</c:v>
                </c:pt>
                <c:pt idx="487">
                  <c:v>13.67444617</c:v>
                </c:pt>
                <c:pt idx="488">
                  <c:v>12.775453089999999</c:v>
                </c:pt>
                <c:pt idx="489">
                  <c:v>13.025991660000001</c:v>
                </c:pt>
                <c:pt idx="490">
                  <c:v>12.77799583</c:v>
                </c:pt>
                <c:pt idx="491">
                  <c:v>12.20756796</c:v>
                </c:pt>
                <c:pt idx="492">
                  <c:v>12.63663246</c:v>
                </c:pt>
                <c:pt idx="493">
                  <c:v>12.687132310000001</c:v>
                </c:pt>
                <c:pt idx="494">
                  <c:v>12.7552369</c:v>
                </c:pt>
                <c:pt idx="495">
                  <c:v>13.1159211</c:v>
                </c:pt>
                <c:pt idx="496">
                  <c:v>12.48410947</c:v>
                </c:pt>
                <c:pt idx="497">
                  <c:v>12.858746050000001</c:v>
                </c:pt>
                <c:pt idx="498">
                  <c:v>12.73946947</c:v>
                </c:pt>
                <c:pt idx="499">
                  <c:v>11.98548864</c:v>
                </c:pt>
                <c:pt idx="500">
                  <c:v>11.718986859999999</c:v>
                </c:pt>
                <c:pt idx="501">
                  <c:v>12.024251680000001</c:v>
                </c:pt>
                <c:pt idx="502">
                  <c:v>11.942073969999999</c:v>
                </c:pt>
                <c:pt idx="503">
                  <c:v>12.1032663</c:v>
                </c:pt>
                <c:pt idx="504">
                  <c:v>12.979509589999999</c:v>
                </c:pt>
                <c:pt idx="505">
                  <c:v>13.068641270000001</c:v>
                </c:pt>
                <c:pt idx="506">
                  <c:v>12.3358226</c:v>
                </c:pt>
                <c:pt idx="507">
                  <c:v>12.79844363</c:v>
                </c:pt>
                <c:pt idx="508">
                  <c:v>12.722354839999999</c:v>
                </c:pt>
                <c:pt idx="509">
                  <c:v>12.49714442</c:v>
                </c:pt>
                <c:pt idx="510">
                  <c:v>12.73059162</c:v>
                </c:pt>
                <c:pt idx="511">
                  <c:v>12.83753183</c:v>
                </c:pt>
                <c:pt idx="512">
                  <c:v>12.767916</c:v>
                </c:pt>
                <c:pt idx="513">
                  <c:v>12.86754182</c:v>
                </c:pt>
                <c:pt idx="514">
                  <c:v>12.92786416</c:v>
                </c:pt>
                <c:pt idx="515">
                  <c:v>12.97007642</c:v>
                </c:pt>
                <c:pt idx="516">
                  <c:v>13.26294787</c:v>
                </c:pt>
                <c:pt idx="517">
                  <c:v>12.810850090000001</c:v>
                </c:pt>
                <c:pt idx="518">
                  <c:v>13.21387419</c:v>
                </c:pt>
                <c:pt idx="519">
                  <c:v>12.73170258</c:v>
                </c:pt>
                <c:pt idx="520">
                  <c:v>12.81020285</c:v>
                </c:pt>
                <c:pt idx="521">
                  <c:v>13.721992670000001</c:v>
                </c:pt>
                <c:pt idx="522">
                  <c:v>13.59159315</c:v>
                </c:pt>
                <c:pt idx="523">
                  <c:v>13.641969489999999</c:v>
                </c:pt>
                <c:pt idx="524">
                  <c:v>13.36766471</c:v>
                </c:pt>
                <c:pt idx="525">
                  <c:v>12.249888179999999</c:v>
                </c:pt>
                <c:pt idx="526">
                  <c:v>13.01561339</c:v>
                </c:pt>
                <c:pt idx="527">
                  <c:v>12.16370233</c:v>
                </c:pt>
                <c:pt idx="528">
                  <c:v>11.53307867</c:v>
                </c:pt>
                <c:pt idx="529">
                  <c:v>11.421772519999999</c:v>
                </c:pt>
                <c:pt idx="530">
                  <c:v>11.980055630000001</c:v>
                </c:pt>
                <c:pt idx="531">
                  <c:v>11.674816699999999</c:v>
                </c:pt>
                <c:pt idx="532">
                  <c:v>11.750970929999999</c:v>
                </c:pt>
                <c:pt idx="533">
                  <c:v>12.783329889999999</c:v>
                </c:pt>
                <c:pt idx="534">
                  <c:v>12.424747419999999</c:v>
                </c:pt>
                <c:pt idx="535">
                  <c:v>12.970186890000001</c:v>
                </c:pt>
                <c:pt idx="536">
                  <c:v>13.392357779999999</c:v>
                </c:pt>
                <c:pt idx="537">
                  <c:v>12.51920887</c:v>
                </c:pt>
                <c:pt idx="538">
                  <c:v>11.747349460000001</c:v>
                </c:pt>
                <c:pt idx="539">
                  <c:v>12.23454901</c:v>
                </c:pt>
                <c:pt idx="540">
                  <c:v>12.316120829999999</c:v>
                </c:pt>
                <c:pt idx="541">
                  <c:v>12.50168925</c:v>
                </c:pt>
                <c:pt idx="542">
                  <c:v>12.570159439999999</c:v>
                </c:pt>
                <c:pt idx="543">
                  <c:v>12.598806290000001</c:v>
                </c:pt>
                <c:pt idx="544">
                  <c:v>12.23269977</c:v>
                </c:pt>
                <c:pt idx="545">
                  <c:v>12.19506187</c:v>
                </c:pt>
                <c:pt idx="546">
                  <c:v>12.59852916</c:v>
                </c:pt>
                <c:pt idx="547">
                  <c:v>13.75933217</c:v>
                </c:pt>
                <c:pt idx="548">
                  <c:v>14.546542669999999</c:v>
                </c:pt>
                <c:pt idx="549">
                  <c:v>13.77330342</c:v>
                </c:pt>
                <c:pt idx="550">
                  <c:v>13.430103859999999</c:v>
                </c:pt>
                <c:pt idx="551">
                  <c:v>12.85853614</c:v>
                </c:pt>
                <c:pt idx="552">
                  <c:v>13.1715359</c:v>
                </c:pt>
                <c:pt idx="553">
                  <c:v>14.181378049999999</c:v>
                </c:pt>
                <c:pt idx="554">
                  <c:v>13.87778159</c:v>
                </c:pt>
                <c:pt idx="555">
                  <c:v>14.30568306</c:v>
                </c:pt>
                <c:pt idx="556">
                  <c:v>13.080744299999999</c:v>
                </c:pt>
                <c:pt idx="557">
                  <c:v>13.30553506</c:v>
                </c:pt>
                <c:pt idx="558">
                  <c:v>13.47991878</c:v>
                </c:pt>
                <c:pt idx="559">
                  <c:v>13.59710269</c:v>
                </c:pt>
                <c:pt idx="560">
                  <c:v>13.6020319</c:v>
                </c:pt>
                <c:pt idx="561">
                  <c:v>12.775303429999999</c:v>
                </c:pt>
                <c:pt idx="562">
                  <c:v>12.97060763</c:v>
                </c:pt>
                <c:pt idx="563">
                  <c:v>13.04222083</c:v>
                </c:pt>
                <c:pt idx="564">
                  <c:v>13.430355609999999</c:v>
                </c:pt>
                <c:pt idx="565">
                  <c:v>13.40719556</c:v>
                </c:pt>
                <c:pt idx="566">
                  <c:v>12.64204468</c:v>
                </c:pt>
                <c:pt idx="567">
                  <c:v>13.85535995</c:v>
                </c:pt>
                <c:pt idx="568">
                  <c:v>13.920312709999999</c:v>
                </c:pt>
                <c:pt idx="569">
                  <c:v>13.233109349999999</c:v>
                </c:pt>
                <c:pt idx="570">
                  <c:v>13.40039406</c:v>
                </c:pt>
                <c:pt idx="571">
                  <c:v>13.818137419999999</c:v>
                </c:pt>
                <c:pt idx="572">
                  <c:v>13.299187379999999</c:v>
                </c:pt>
                <c:pt idx="573">
                  <c:v>13.26630724</c:v>
                </c:pt>
                <c:pt idx="574">
                  <c:v>13.53964287</c:v>
                </c:pt>
                <c:pt idx="575">
                  <c:v>13.631395830000001</c:v>
                </c:pt>
                <c:pt idx="576">
                  <c:v>13.7217685</c:v>
                </c:pt>
                <c:pt idx="577">
                  <c:v>13.262161170000001</c:v>
                </c:pt>
                <c:pt idx="578">
                  <c:v>13.88249321</c:v>
                </c:pt>
                <c:pt idx="579">
                  <c:v>13.970635079999999</c:v>
                </c:pt>
                <c:pt idx="580">
                  <c:v>14.32597762</c:v>
                </c:pt>
                <c:pt idx="581">
                  <c:v>13.28335807</c:v>
                </c:pt>
                <c:pt idx="582">
                  <c:v>13.420817570000001</c:v>
                </c:pt>
                <c:pt idx="583">
                  <c:v>13.29445615</c:v>
                </c:pt>
                <c:pt idx="584">
                  <c:v>13.517303999999999</c:v>
                </c:pt>
                <c:pt idx="585">
                  <c:v>13.65806757</c:v>
                </c:pt>
                <c:pt idx="586">
                  <c:v>14.144753420000001</c:v>
                </c:pt>
                <c:pt idx="587">
                  <c:v>13.102436129999999</c:v>
                </c:pt>
                <c:pt idx="588">
                  <c:v>12.59503449</c:v>
                </c:pt>
                <c:pt idx="589">
                  <c:v>12.88443021</c:v>
                </c:pt>
                <c:pt idx="590">
                  <c:v>13.55493864</c:v>
                </c:pt>
                <c:pt idx="591">
                  <c:v>13.016179729999999</c:v>
                </c:pt>
                <c:pt idx="592">
                  <c:v>13.856424499999999</c:v>
                </c:pt>
                <c:pt idx="593">
                  <c:v>13.782613639999999</c:v>
                </c:pt>
                <c:pt idx="594">
                  <c:v>14.45060402</c:v>
                </c:pt>
                <c:pt idx="595">
                  <c:v>12.75654654</c:v>
                </c:pt>
                <c:pt idx="596">
                  <c:v>12.292784169999999</c:v>
                </c:pt>
                <c:pt idx="597">
                  <c:v>12.69076682</c:v>
                </c:pt>
                <c:pt idx="598">
                  <c:v>12.42388856</c:v>
                </c:pt>
                <c:pt idx="599">
                  <c:v>12.4722025</c:v>
                </c:pt>
                <c:pt idx="600">
                  <c:v>12.11392391</c:v>
                </c:pt>
                <c:pt idx="601">
                  <c:v>12.61124292</c:v>
                </c:pt>
                <c:pt idx="602">
                  <c:v>12.52644959</c:v>
                </c:pt>
                <c:pt idx="603">
                  <c:v>12.52250766</c:v>
                </c:pt>
                <c:pt idx="604">
                  <c:v>12.45648338</c:v>
                </c:pt>
                <c:pt idx="605">
                  <c:v>12.15494809</c:v>
                </c:pt>
                <c:pt idx="606">
                  <c:v>12.494931579999999</c:v>
                </c:pt>
                <c:pt idx="607">
                  <c:v>12.45386822</c:v>
                </c:pt>
                <c:pt idx="608">
                  <c:v>12.873650789999999</c:v>
                </c:pt>
                <c:pt idx="609">
                  <c:v>12.64903926</c:v>
                </c:pt>
                <c:pt idx="610">
                  <c:v>12.347184759999999</c:v>
                </c:pt>
                <c:pt idx="611">
                  <c:v>12.76071834</c:v>
                </c:pt>
                <c:pt idx="612">
                  <c:v>12.773277950000001</c:v>
                </c:pt>
                <c:pt idx="613">
                  <c:v>12.542286349999999</c:v>
                </c:pt>
                <c:pt idx="614">
                  <c:v>13.02382798</c:v>
                </c:pt>
                <c:pt idx="615">
                  <c:v>13.20362375</c:v>
                </c:pt>
                <c:pt idx="616">
                  <c:v>12.58804469</c:v>
                </c:pt>
                <c:pt idx="617">
                  <c:v>12.49798717</c:v>
                </c:pt>
                <c:pt idx="618">
                  <c:v>13.334303999999999</c:v>
                </c:pt>
                <c:pt idx="619">
                  <c:v>12.938658459999999</c:v>
                </c:pt>
                <c:pt idx="620">
                  <c:v>13.354757060000001</c:v>
                </c:pt>
                <c:pt idx="621">
                  <c:v>12.9261918</c:v>
                </c:pt>
                <c:pt idx="622">
                  <c:v>12.80331921</c:v>
                </c:pt>
                <c:pt idx="623">
                  <c:v>13.094755019999999</c:v>
                </c:pt>
                <c:pt idx="624">
                  <c:v>13.09965122</c:v>
                </c:pt>
                <c:pt idx="625">
                  <c:v>12.99297206</c:v>
                </c:pt>
                <c:pt idx="626">
                  <c:v>13.363496380000001</c:v>
                </c:pt>
                <c:pt idx="627">
                  <c:v>13.29541972</c:v>
                </c:pt>
                <c:pt idx="628">
                  <c:v>13.485602119999999</c:v>
                </c:pt>
                <c:pt idx="629">
                  <c:v>13.272948209999999</c:v>
                </c:pt>
                <c:pt idx="630">
                  <c:v>13.630406819999999</c:v>
                </c:pt>
                <c:pt idx="631">
                  <c:v>13.33426948</c:v>
                </c:pt>
                <c:pt idx="632">
                  <c:v>13.438982749999999</c:v>
                </c:pt>
                <c:pt idx="633">
                  <c:v>13.945606959999999</c:v>
                </c:pt>
                <c:pt idx="634">
                  <c:v>14.114027630000001</c:v>
                </c:pt>
                <c:pt idx="635">
                  <c:v>13.599041550000001</c:v>
                </c:pt>
                <c:pt idx="636">
                  <c:v>13.24321286</c:v>
                </c:pt>
                <c:pt idx="637">
                  <c:v>13.59127198</c:v>
                </c:pt>
                <c:pt idx="638">
                  <c:v>13.741426000000001</c:v>
                </c:pt>
                <c:pt idx="639">
                  <c:v>13.58981138</c:v>
                </c:pt>
                <c:pt idx="640">
                  <c:v>13.185573570000001</c:v>
                </c:pt>
                <c:pt idx="641">
                  <c:v>13.03177752</c:v>
                </c:pt>
                <c:pt idx="642">
                  <c:v>12.913159029999999</c:v>
                </c:pt>
                <c:pt idx="643">
                  <c:v>13.094071319999999</c:v>
                </c:pt>
                <c:pt idx="644">
                  <c:v>12.847863200000001</c:v>
                </c:pt>
                <c:pt idx="645">
                  <c:v>12.57109983</c:v>
                </c:pt>
                <c:pt idx="646">
                  <c:v>12.62197447</c:v>
                </c:pt>
                <c:pt idx="647">
                  <c:v>12.72978219</c:v>
                </c:pt>
                <c:pt idx="648">
                  <c:v>12.93429882</c:v>
                </c:pt>
                <c:pt idx="649">
                  <c:v>12.69905159</c:v>
                </c:pt>
                <c:pt idx="650">
                  <c:v>12.54693602</c:v>
                </c:pt>
                <c:pt idx="651">
                  <c:v>12.889374200000001</c:v>
                </c:pt>
                <c:pt idx="652">
                  <c:v>12.932710760000001</c:v>
                </c:pt>
                <c:pt idx="653">
                  <c:v>12.72687524</c:v>
                </c:pt>
                <c:pt idx="654">
                  <c:v>13.07877171</c:v>
                </c:pt>
                <c:pt idx="655">
                  <c:v>12.85183076</c:v>
                </c:pt>
                <c:pt idx="656">
                  <c:v>13.115696079999999</c:v>
                </c:pt>
                <c:pt idx="657">
                  <c:v>12.900339499999999</c:v>
                </c:pt>
                <c:pt idx="658">
                  <c:v>12.91416375</c:v>
                </c:pt>
                <c:pt idx="659">
                  <c:v>13.02208615</c:v>
                </c:pt>
                <c:pt idx="660">
                  <c:v>13.096763019999999</c:v>
                </c:pt>
                <c:pt idx="661">
                  <c:v>13.31549094</c:v>
                </c:pt>
                <c:pt idx="662">
                  <c:v>13.24075504</c:v>
                </c:pt>
                <c:pt idx="663">
                  <c:v>13.297589370000001</c:v>
                </c:pt>
                <c:pt idx="664">
                  <c:v>13.026982139999999</c:v>
                </c:pt>
                <c:pt idx="665">
                  <c:v>12.95916538</c:v>
                </c:pt>
                <c:pt idx="666">
                  <c:v>13.05381034</c:v>
                </c:pt>
                <c:pt idx="667">
                  <c:v>13.365694019999999</c:v>
                </c:pt>
                <c:pt idx="668">
                  <c:v>13.03427776</c:v>
                </c:pt>
                <c:pt idx="669">
                  <c:v>13.49700013</c:v>
                </c:pt>
                <c:pt idx="670">
                  <c:v>13.48572455</c:v>
                </c:pt>
                <c:pt idx="671">
                  <c:v>13.496460559999999</c:v>
                </c:pt>
                <c:pt idx="672">
                  <c:v>13.825035039999999</c:v>
                </c:pt>
                <c:pt idx="673">
                  <c:v>14.334230809999999</c:v>
                </c:pt>
                <c:pt idx="674">
                  <c:v>13.86771815</c:v>
                </c:pt>
                <c:pt idx="675">
                  <c:v>13.92050615</c:v>
                </c:pt>
                <c:pt idx="676">
                  <c:v>13.499826499999999</c:v>
                </c:pt>
                <c:pt idx="677">
                  <c:v>13.33769116</c:v>
                </c:pt>
                <c:pt idx="678">
                  <c:v>13.228466149999999</c:v>
                </c:pt>
                <c:pt idx="679">
                  <c:v>14.07822326</c:v>
                </c:pt>
                <c:pt idx="680">
                  <c:v>14.9731173</c:v>
                </c:pt>
                <c:pt idx="681">
                  <c:v>14.308849179999999</c:v>
                </c:pt>
                <c:pt idx="682">
                  <c:v>13.572820800000001</c:v>
                </c:pt>
                <c:pt idx="683">
                  <c:v>13.271215979999999</c:v>
                </c:pt>
                <c:pt idx="684">
                  <c:v>13.06185672</c:v>
                </c:pt>
                <c:pt idx="685">
                  <c:v>13.329967099999999</c:v>
                </c:pt>
                <c:pt idx="686">
                  <c:v>13.60164436</c:v>
                </c:pt>
                <c:pt idx="687">
                  <c:v>13.44588499</c:v>
                </c:pt>
                <c:pt idx="688">
                  <c:v>13.02977046</c:v>
                </c:pt>
                <c:pt idx="689">
                  <c:v>13.42678403</c:v>
                </c:pt>
                <c:pt idx="690">
                  <c:v>12.96780993</c:v>
                </c:pt>
                <c:pt idx="691">
                  <c:v>12.76978137</c:v>
                </c:pt>
                <c:pt idx="692">
                  <c:v>12.79338514</c:v>
                </c:pt>
                <c:pt idx="693">
                  <c:v>12.945352489999999</c:v>
                </c:pt>
                <c:pt idx="694">
                  <c:v>12.71490096</c:v>
                </c:pt>
                <c:pt idx="695">
                  <c:v>12.994460249999999</c:v>
                </c:pt>
                <c:pt idx="696">
                  <c:v>12.77038336</c:v>
                </c:pt>
                <c:pt idx="697">
                  <c:v>13.50871808</c:v>
                </c:pt>
                <c:pt idx="698">
                  <c:v>12.553043629999999</c:v>
                </c:pt>
                <c:pt idx="699">
                  <c:v>12.275214460000001</c:v>
                </c:pt>
                <c:pt idx="700">
                  <c:v>12.29227524</c:v>
                </c:pt>
                <c:pt idx="701">
                  <c:v>12.630529060000001</c:v>
                </c:pt>
                <c:pt idx="702">
                  <c:v>13.13910156</c:v>
                </c:pt>
                <c:pt idx="703">
                  <c:v>12.94114856</c:v>
                </c:pt>
                <c:pt idx="704">
                  <c:v>13.14261876</c:v>
                </c:pt>
                <c:pt idx="705">
                  <c:v>12.907871070000001</c:v>
                </c:pt>
                <c:pt idx="706">
                  <c:v>13.20729337</c:v>
                </c:pt>
                <c:pt idx="707">
                  <c:v>12.994368939999999</c:v>
                </c:pt>
                <c:pt idx="708">
                  <c:v>12.734033930000001</c:v>
                </c:pt>
                <c:pt idx="709">
                  <c:v>13.172852839999999</c:v>
                </c:pt>
                <c:pt idx="710">
                  <c:v>12.85570787</c:v>
                </c:pt>
                <c:pt idx="711">
                  <c:v>13.311814200000001</c:v>
                </c:pt>
                <c:pt idx="712">
                  <c:v>12.911624829999999</c:v>
                </c:pt>
                <c:pt idx="713">
                  <c:v>13.185698739999999</c:v>
                </c:pt>
                <c:pt idx="714">
                  <c:v>13.26070661</c:v>
                </c:pt>
                <c:pt idx="715">
                  <c:v>11.99499907</c:v>
                </c:pt>
                <c:pt idx="716">
                  <c:v>12.008600380000001</c:v>
                </c:pt>
                <c:pt idx="717">
                  <c:v>12.21085643</c:v>
                </c:pt>
                <c:pt idx="718">
                  <c:v>12.371082510000001</c:v>
                </c:pt>
                <c:pt idx="719">
                  <c:v>12.51858266</c:v>
                </c:pt>
                <c:pt idx="720">
                  <c:v>12.202535360000001</c:v>
                </c:pt>
                <c:pt idx="721">
                  <c:v>12.10549237</c:v>
                </c:pt>
                <c:pt idx="722">
                  <c:v>11.969225509999999</c:v>
                </c:pt>
                <c:pt idx="723">
                  <c:v>11.84620928</c:v>
                </c:pt>
                <c:pt idx="724">
                  <c:v>11.61736591</c:v>
                </c:pt>
                <c:pt idx="725">
                  <c:v>11.72936548</c:v>
                </c:pt>
                <c:pt idx="726">
                  <c:v>11.91705616</c:v>
                </c:pt>
                <c:pt idx="727">
                  <c:v>11.890382219999999</c:v>
                </c:pt>
                <c:pt idx="728">
                  <c:v>11.881732380000001</c:v>
                </c:pt>
                <c:pt idx="729">
                  <c:v>11.83291277</c:v>
                </c:pt>
                <c:pt idx="730">
                  <c:v>11.79975106</c:v>
                </c:pt>
                <c:pt idx="731">
                  <c:v>11.395974600000001</c:v>
                </c:pt>
                <c:pt idx="732">
                  <c:v>11.67081941</c:v>
                </c:pt>
                <c:pt idx="733">
                  <c:v>11.44710684</c:v>
                </c:pt>
                <c:pt idx="734">
                  <c:v>11.503059220000001</c:v>
                </c:pt>
                <c:pt idx="735">
                  <c:v>11.74468096</c:v>
                </c:pt>
                <c:pt idx="736">
                  <c:v>11.80738011</c:v>
                </c:pt>
                <c:pt idx="737">
                  <c:v>11.69974197</c:v>
                </c:pt>
                <c:pt idx="738">
                  <c:v>11.62718239</c:v>
                </c:pt>
                <c:pt idx="739">
                  <c:v>11.533049119999999</c:v>
                </c:pt>
                <c:pt idx="740">
                  <c:v>11.38695459</c:v>
                </c:pt>
                <c:pt idx="741">
                  <c:v>11.59753969</c:v>
                </c:pt>
                <c:pt idx="742">
                  <c:v>11.545437850000001</c:v>
                </c:pt>
                <c:pt idx="743">
                  <c:v>11.7244008</c:v>
                </c:pt>
                <c:pt idx="744">
                  <c:v>11.79293169</c:v>
                </c:pt>
                <c:pt idx="745">
                  <c:v>11.83946502</c:v>
                </c:pt>
                <c:pt idx="746">
                  <c:v>11.84051865</c:v>
                </c:pt>
                <c:pt idx="747">
                  <c:v>11.70340281</c:v>
                </c:pt>
                <c:pt idx="748">
                  <c:v>11.72534411</c:v>
                </c:pt>
                <c:pt idx="749">
                  <c:v>11.58363028</c:v>
                </c:pt>
                <c:pt idx="750">
                  <c:v>11.774529380000001</c:v>
                </c:pt>
                <c:pt idx="751">
                  <c:v>11.66972133</c:v>
                </c:pt>
                <c:pt idx="752">
                  <c:v>11.77034098</c:v>
                </c:pt>
                <c:pt idx="753">
                  <c:v>11.703464</c:v>
                </c:pt>
                <c:pt idx="754">
                  <c:v>11.751018699999999</c:v>
                </c:pt>
                <c:pt idx="755">
                  <c:v>11.651875029999999</c:v>
                </c:pt>
                <c:pt idx="756">
                  <c:v>11.823468159999999</c:v>
                </c:pt>
                <c:pt idx="757">
                  <c:v>12.32898909</c:v>
                </c:pt>
                <c:pt idx="758">
                  <c:v>11.839655199999999</c:v>
                </c:pt>
                <c:pt idx="759">
                  <c:v>12.07687977</c:v>
                </c:pt>
                <c:pt idx="760">
                  <c:v>12.31251314</c:v>
                </c:pt>
                <c:pt idx="761">
                  <c:v>11.94368661</c:v>
                </c:pt>
                <c:pt idx="762">
                  <c:v>11.92553068</c:v>
                </c:pt>
                <c:pt idx="763">
                  <c:v>12.53494104</c:v>
                </c:pt>
                <c:pt idx="764">
                  <c:v>12.20768311</c:v>
                </c:pt>
                <c:pt idx="765">
                  <c:v>12.304035730000001</c:v>
                </c:pt>
                <c:pt idx="766">
                  <c:v>12.85581938</c:v>
                </c:pt>
                <c:pt idx="767">
                  <c:v>12.26259829</c:v>
                </c:pt>
                <c:pt idx="768">
                  <c:v>12.48937656</c:v>
                </c:pt>
                <c:pt idx="769">
                  <c:v>12.722998110000001</c:v>
                </c:pt>
                <c:pt idx="770">
                  <c:v>12.79353031</c:v>
                </c:pt>
                <c:pt idx="771">
                  <c:v>12.35774307</c:v>
                </c:pt>
                <c:pt idx="772">
                  <c:v>12.1399869</c:v>
                </c:pt>
                <c:pt idx="773">
                  <c:v>12.16869672</c:v>
                </c:pt>
                <c:pt idx="774">
                  <c:v>12.23355988</c:v>
                </c:pt>
                <c:pt idx="775">
                  <c:v>12.258306129999999</c:v>
                </c:pt>
                <c:pt idx="776">
                  <c:v>12.229060799999999</c:v>
                </c:pt>
                <c:pt idx="777">
                  <c:v>12.39681448</c:v>
                </c:pt>
                <c:pt idx="778">
                  <c:v>12.38975698</c:v>
                </c:pt>
                <c:pt idx="779">
                  <c:v>12.363780139999999</c:v>
                </c:pt>
                <c:pt idx="780">
                  <c:v>12.45184158</c:v>
                </c:pt>
                <c:pt idx="781">
                  <c:v>12.498194850000001</c:v>
                </c:pt>
                <c:pt idx="782">
                  <c:v>12.166909860000001</c:v>
                </c:pt>
                <c:pt idx="783">
                  <c:v>12.068089799999999</c:v>
                </c:pt>
                <c:pt idx="784">
                  <c:v>12.148928420000001</c:v>
                </c:pt>
                <c:pt idx="785">
                  <c:v>12.484874189999999</c:v>
                </c:pt>
                <c:pt idx="786">
                  <c:v>12.14393892</c:v>
                </c:pt>
                <c:pt idx="787">
                  <c:v>12.179511010000001</c:v>
                </c:pt>
                <c:pt idx="788">
                  <c:v>12.204982960000001</c:v>
                </c:pt>
                <c:pt idx="789">
                  <c:v>12.46283899</c:v>
                </c:pt>
                <c:pt idx="790">
                  <c:v>12.153083479999999</c:v>
                </c:pt>
                <c:pt idx="791">
                  <c:v>12.26034703</c:v>
                </c:pt>
                <c:pt idx="792">
                  <c:v>11.992124799999999</c:v>
                </c:pt>
                <c:pt idx="793">
                  <c:v>12.175089509999999</c:v>
                </c:pt>
                <c:pt idx="794">
                  <c:v>12.13395105</c:v>
                </c:pt>
                <c:pt idx="795">
                  <c:v>12.420761730000001</c:v>
                </c:pt>
                <c:pt idx="796">
                  <c:v>12.198699420000001</c:v>
                </c:pt>
                <c:pt idx="797">
                  <c:v>12.114431440000001</c:v>
                </c:pt>
                <c:pt idx="798">
                  <c:v>12.250549019999999</c:v>
                </c:pt>
                <c:pt idx="799">
                  <c:v>12.20479527</c:v>
                </c:pt>
                <c:pt idx="800">
                  <c:v>12.186791169999999</c:v>
                </c:pt>
                <c:pt idx="801">
                  <c:v>12.183009889999999</c:v>
                </c:pt>
                <c:pt idx="802">
                  <c:v>12.264522189999999</c:v>
                </c:pt>
                <c:pt idx="803">
                  <c:v>12.43184228</c:v>
                </c:pt>
                <c:pt idx="804">
                  <c:v>12.31028759</c:v>
                </c:pt>
                <c:pt idx="805">
                  <c:v>12.553492840000001</c:v>
                </c:pt>
                <c:pt idx="806">
                  <c:v>12.61717209</c:v>
                </c:pt>
                <c:pt idx="807">
                  <c:v>12.67622721</c:v>
                </c:pt>
                <c:pt idx="808">
                  <c:v>12.23973262</c:v>
                </c:pt>
                <c:pt idx="809">
                  <c:v>12.26588763</c:v>
                </c:pt>
                <c:pt idx="810">
                  <c:v>12.223424639999999</c:v>
                </c:pt>
                <c:pt idx="811">
                  <c:v>12.64787726</c:v>
                </c:pt>
                <c:pt idx="812">
                  <c:v>12.3864752</c:v>
                </c:pt>
                <c:pt idx="813">
                  <c:v>12.397412340000001</c:v>
                </c:pt>
                <c:pt idx="814">
                  <c:v>12.3643766</c:v>
                </c:pt>
                <c:pt idx="815">
                  <c:v>12.68616229</c:v>
                </c:pt>
                <c:pt idx="816">
                  <c:v>12.20473468</c:v>
                </c:pt>
                <c:pt idx="817">
                  <c:v>12.198770830000001</c:v>
                </c:pt>
                <c:pt idx="818">
                  <c:v>12.500361</c:v>
                </c:pt>
                <c:pt idx="819">
                  <c:v>12.23886896</c:v>
                </c:pt>
                <c:pt idx="820">
                  <c:v>12.520962069999999</c:v>
                </c:pt>
                <c:pt idx="821">
                  <c:v>12.68082716</c:v>
                </c:pt>
                <c:pt idx="822">
                  <c:v>12.50813336</c:v>
                </c:pt>
                <c:pt idx="823">
                  <c:v>13.334092849999999</c:v>
                </c:pt>
                <c:pt idx="824">
                  <c:v>13.06092791</c:v>
                </c:pt>
                <c:pt idx="825">
                  <c:v>12.36374728</c:v>
                </c:pt>
                <c:pt idx="826">
                  <c:v>12.639181779999999</c:v>
                </c:pt>
                <c:pt idx="827">
                  <c:v>12.931883819999999</c:v>
                </c:pt>
                <c:pt idx="828">
                  <c:v>12.46783653</c:v>
                </c:pt>
                <c:pt idx="829">
                  <c:v>12.74832997</c:v>
                </c:pt>
                <c:pt idx="830">
                  <c:v>12.5416139</c:v>
                </c:pt>
                <c:pt idx="831">
                  <c:v>13.39365199</c:v>
                </c:pt>
                <c:pt idx="832">
                  <c:v>13.079603649999999</c:v>
                </c:pt>
                <c:pt idx="833">
                  <c:v>12.80456208</c:v>
                </c:pt>
                <c:pt idx="834">
                  <c:v>13.727682160000001</c:v>
                </c:pt>
                <c:pt idx="835">
                  <c:v>12.930751770000001</c:v>
                </c:pt>
                <c:pt idx="836">
                  <c:v>12.72980256</c:v>
                </c:pt>
                <c:pt idx="837">
                  <c:v>12.919774990000001</c:v>
                </c:pt>
                <c:pt idx="838">
                  <c:v>13.19073785</c:v>
                </c:pt>
                <c:pt idx="839">
                  <c:v>13.11390894</c:v>
                </c:pt>
                <c:pt idx="840">
                  <c:v>12.659751290000001</c:v>
                </c:pt>
                <c:pt idx="841">
                  <c:v>13.30909048</c:v>
                </c:pt>
                <c:pt idx="842">
                  <c:v>12.997543240000001</c:v>
                </c:pt>
                <c:pt idx="843">
                  <c:v>12.826552339999999</c:v>
                </c:pt>
                <c:pt idx="844">
                  <c:v>12.59300811</c:v>
                </c:pt>
                <c:pt idx="845">
                  <c:v>12.63169729</c:v>
                </c:pt>
                <c:pt idx="846">
                  <c:v>12.533220249999999</c:v>
                </c:pt>
                <c:pt idx="847">
                  <c:v>12.77824461</c:v>
                </c:pt>
                <c:pt idx="848">
                  <c:v>12.804577739999999</c:v>
                </c:pt>
                <c:pt idx="849">
                  <c:v>12.75377799</c:v>
                </c:pt>
                <c:pt idx="850">
                  <c:v>12.94688646</c:v>
                </c:pt>
                <c:pt idx="851">
                  <c:v>12.86085761</c:v>
                </c:pt>
                <c:pt idx="852">
                  <c:v>12.797086050000001</c:v>
                </c:pt>
                <c:pt idx="853">
                  <c:v>12.70657845</c:v>
                </c:pt>
                <c:pt idx="854">
                  <c:v>12.70535044</c:v>
                </c:pt>
                <c:pt idx="855">
                  <c:v>12.73040595</c:v>
                </c:pt>
                <c:pt idx="856">
                  <c:v>12.71721707</c:v>
                </c:pt>
                <c:pt idx="857">
                  <c:v>13.12281509</c:v>
                </c:pt>
                <c:pt idx="858">
                  <c:v>12.6986249</c:v>
                </c:pt>
                <c:pt idx="859">
                  <c:v>12.847976360000001</c:v>
                </c:pt>
                <c:pt idx="860">
                  <c:v>13.055708060000001</c:v>
                </c:pt>
                <c:pt idx="861">
                  <c:v>13.00217374</c:v>
                </c:pt>
                <c:pt idx="862">
                  <c:v>12.7845593</c:v>
                </c:pt>
                <c:pt idx="863">
                  <c:v>12.669587160000001</c:v>
                </c:pt>
                <c:pt idx="864">
                  <c:v>13.317536179999999</c:v>
                </c:pt>
                <c:pt idx="865">
                  <c:v>13.484799020000001</c:v>
                </c:pt>
                <c:pt idx="866">
                  <c:v>13.268806830000001</c:v>
                </c:pt>
                <c:pt idx="867">
                  <c:v>13.64779585</c:v>
                </c:pt>
                <c:pt idx="868">
                  <c:v>13.908576439999999</c:v>
                </c:pt>
                <c:pt idx="869">
                  <c:v>13.93964632</c:v>
                </c:pt>
                <c:pt idx="870">
                  <c:v>13.04427563</c:v>
                </c:pt>
                <c:pt idx="871">
                  <c:v>13.38408866</c:v>
                </c:pt>
                <c:pt idx="872">
                  <c:v>12.83913325</c:v>
                </c:pt>
                <c:pt idx="873">
                  <c:v>13.3595767</c:v>
                </c:pt>
                <c:pt idx="874">
                  <c:v>13.002537480000001</c:v>
                </c:pt>
                <c:pt idx="875">
                  <c:v>12.81757983</c:v>
                </c:pt>
                <c:pt idx="876">
                  <c:v>12.76570667</c:v>
                </c:pt>
                <c:pt idx="877">
                  <c:v>13.34379363</c:v>
                </c:pt>
                <c:pt idx="878">
                  <c:v>13.187362889999999</c:v>
                </c:pt>
                <c:pt idx="879">
                  <c:v>13.100412110000001</c:v>
                </c:pt>
                <c:pt idx="880">
                  <c:v>13.331450159999999</c:v>
                </c:pt>
                <c:pt idx="881">
                  <c:v>13.47302021</c:v>
                </c:pt>
                <c:pt idx="882">
                  <c:v>13.156108010000001</c:v>
                </c:pt>
                <c:pt idx="883">
                  <c:v>12.90940121</c:v>
                </c:pt>
                <c:pt idx="884">
                  <c:v>12.950006849999999</c:v>
                </c:pt>
                <c:pt idx="885">
                  <c:v>13.32326696</c:v>
                </c:pt>
                <c:pt idx="886">
                  <c:v>13.31687954</c:v>
                </c:pt>
                <c:pt idx="887">
                  <c:v>13.240528060000001</c:v>
                </c:pt>
                <c:pt idx="888">
                  <c:v>13.30962152</c:v>
                </c:pt>
                <c:pt idx="889">
                  <c:v>13.215691769999999</c:v>
                </c:pt>
                <c:pt idx="890">
                  <c:v>13.444246270000001</c:v>
                </c:pt>
                <c:pt idx="891">
                  <c:v>14.17914493</c:v>
                </c:pt>
                <c:pt idx="892">
                  <c:v>13.8451051</c:v>
                </c:pt>
                <c:pt idx="893">
                  <c:v>14.042857079999999</c:v>
                </c:pt>
                <c:pt idx="894">
                  <c:v>14.504062530000001</c:v>
                </c:pt>
                <c:pt idx="895">
                  <c:v>15.430996560000001</c:v>
                </c:pt>
                <c:pt idx="896">
                  <c:v>14.359992500000001</c:v>
                </c:pt>
                <c:pt idx="897">
                  <c:v>14.31599918</c:v>
                </c:pt>
                <c:pt idx="898">
                  <c:v>13.20297613</c:v>
                </c:pt>
                <c:pt idx="899">
                  <c:v>12.92030368</c:v>
                </c:pt>
                <c:pt idx="900">
                  <c:v>12.96119648</c:v>
                </c:pt>
                <c:pt idx="901">
                  <c:v>13.57219343</c:v>
                </c:pt>
                <c:pt idx="902">
                  <c:v>13.54349055</c:v>
                </c:pt>
                <c:pt idx="903">
                  <c:v>13.01569186</c:v>
                </c:pt>
                <c:pt idx="904">
                  <c:v>12.85905054</c:v>
                </c:pt>
                <c:pt idx="905">
                  <c:v>13.04535763</c:v>
                </c:pt>
                <c:pt idx="906">
                  <c:v>13.470835810000001</c:v>
                </c:pt>
                <c:pt idx="907">
                  <c:v>12.78036726</c:v>
                </c:pt>
                <c:pt idx="908">
                  <c:v>12.7456269</c:v>
                </c:pt>
                <c:pt idx="909">
                  <c:v>12.844694130000001</c:v>
                </c:pt>
                <c:pt idx="910">
                  <c:v>12.90942903</c:v>
                </c:pt>
                <c:pt idx="911">
                  <c:v>12.849825579999999</c:v>
                </c:pt>
                <c:pt idx="912">
                  <c:v>12.89686079</c:v>
                </c:pt>
                <c:pt idx="913">
                  <c:v>12.94115749</c:v>
                </c:pt>
                <c:pt idx="914">
                  <c:v>12.950653730000001</c:v>
                </c:pt>
                <c:pt idx="915">
                  <c:v>12.91914886</c:v>
                </c:pt>
                <c:pt idx="916">
                  <c:v>12.969067450000001</c:v>
                </c:pt>
                <c:pt idx="917">
                  <c:v>12.66217574</c:v>
                </c:pt>
                <c:pt idx="918">
                  <c:v>12.80070811</c:v>
                </c:pt>
                <c:pt idx="919">
                  <c:v>12.705616969999999</c:v>
                </c:pt>
                <c:pt idx="920">
                  <c:v>13.069735680000001</c:v>
                </c:pt>
                <c:pt idx="921">
                  <c:v>12.78186863</c:v>
                </c:pt>
                <c:pt idx="922">
                  <c:v>12.841700299999999</c:v>
                </c:pt>
                <c:pt idx="923">
                  <c:v>12.89787613</c:v>
                </c:pt>
                <c:pt idx="924">
                  <c:v>13.22034229</c:v>
                </c:pt>
                <c:pt idx="925">
                  <c:v>13.181923530000001</c:v>
                </c:pt>
                <c:pt idx="926">
                  <c:v>13.336292630000001</c:v>
                </c:pt>
                <c:pt idx="927">
                  <c:v>13.67661631</c:v>
                </c:pt>
                <c:pt idx="928">
                  <c:v>13.940585459999999</c:v>
                </c:pt>
                <c:pt idx="929">
                  <c:v>14.47805803</c:v>
                </c:pt>
                <c:pt idx="930">
                  <c:v>15.406153010000001</c:v>
                </c:pt>
                <c:pt idx="931">
                  <c:v>15.26743389</c:v>
                </c:pt>
                <c:pt idx="932">
                  <c:v>12.82966907</c:v>
                </c:pt>
                <c:pt idx="933">
                  <c:v>13.081531999999999</c:v>
                </c:pt>
                <c:pt idx="934">
                  <c:v>13.35946583</c:v>
                </c:pt>
                <c:pt idx="935">
                  <c:v>13.807151530000001</c:v>
                </c:pt>
                <c:pt idx="936">
                  <c:v>14.249822119999999</c:v>
                </c:pt>
                <c:pt idx="937">
                  <c:v>13.63426977</c:v>
                </c:pt>
                <c:pt idx="938">
                  <c:v>13.64958279</c:v>
                </c:pt>
                <c:pt idx="939">
                  <c:v>12.9855693</c:v>
                </c:pt>
                <c:pt idx="940">
                  <c:v>13.451051809999999</c:v>
                </c:pt>
                <c:pt idx="941">
                  <c:v>12.78415597</c:v>
                </c:pt>
                <c:pt idx="942">
                  <c:v>12.966723630000001</c:v>
                </c:pt>
                <c:pt idx="943">
                  <c:v>13.50682059</c:v>
                </c:pt>
                <c:pt idx="944">
                  <c:v>12.984810319999999</c:v>
                </c:pt>
                <c:pt idx="945">
                  <c:v>13.49270068</c:v>
                </c:pt>
                <c:pt idx="946">
                  <c:v>13.8834854</c:v>
                </c:pt>
                <c:pt idx="947">
                  <c:v>13.429751319999999</c:v>
                </c:pt>
                <c:pt idx="948">
                  <c:v>13.457605709999999</c:v>
                </c:pt>
                <c:pt idx="949">
                  <c:v>13.793496279999999</c:v>
                </c:pt>
                <c:pt idx="950">
                  <c:v>13.190768240000001</c:v>
                </c:pt>
                <c:pt idx="951">
                  <c:v>12.65572936</c:v>
                </c:pt>
                <c:pt idx="952">
                  <c:v>12.63787956</c:v>
                </c:pt>
                <c:pt idx="953">
                  <c:v>12.58188466</c:v>
                </c:pt>
                <c:pt idx="954">
                  <c:v>12.568485000000001</c:v>
                </c:pt>
                <c:pt idx="955">
                  <c:v>12.65855041</c:v>
                </c:pt>
                <c:pt idx="956">
                  <c:v>12.43030946</c:v>
                </c:pt>
                <c:pt idx="957">
                  <c:v>12.34388648</c:v>
                </c:pt>
                <c:pt idx="958">
                  <c:v>12.290709420000001</c:v>
                </c:pt>
                <c:pt idx="959">
                  <c:v>12.29209693</c:v>
                </c:pt>
                <c:pt idx="960">
                  <c:v>12.209636659999999</c:v>
                </c:pt>
                <c:pt idx="961">
                  <c:v>12.25131974</c:v>
                </c:pt>
                <c:pt idx="962">
                  <c:v>12.233028150000001</c:v>
                </c:pt>
                <c:pt idx="963">
                  <c:v>12.1878788</c:v>
                </c:pt>
                <c:pt idx="964">
                  <c:v>12.450019319999999</c:v>
                </c:pt>
                <c:pt idx="965">
                  <c:v>12.26695709</c:v>
                </c:pt>
                <c:pt idx="966">
                  <c:v>12.826623619999999</c:v>
                </c:pt>
                <c:pt idx="967">
                  <c:v>12.70620173</c:v>
                </c:pt>
                <c:pt idx="968">
                  <c:v>12.751400159999999</c:v>
                </c:pt>
                <c:pt idx="969">
                  <c:v>12.53044961</c:v>
                </c:pt>
                <c:pt idx="970">
                  <c:v>12.53156622</c:v>
                </c:pt>
                <c:pt idx="971">
                  <c:v>12.663710849999999</c:v>
                </c:pt>
                <c:pt idx="972">
                  <c:v>12.480229639999999</c:v>
                </c:pt>
                <c:pt idx="973">
                  <c:v>12.2839633</c:v>
                </c:pt>
                <c:pt idx="974">
                  <c:v>12.32537808</c:v>
                </c:pt>
                <c:pt idx="975">
                  <c:v>14.566931930000001</c:v>
                </c:pt>
                <c:pt idx="976">
                  <c:v>13.33087252</c:v>
                </c:pt>
                <c:pt idx="977">
                  <c:v>13.29844668</c:v>
                </c:pt>
                <c:pt idx="978">
                  <c:v>13.26636371</c:v>
                </c:pt>
                <c:pt idx="979">
                  <c:v>13.155864469999999</c:v>
                </c:pt>
                <c:pt idx="980">
                  <c:v>13.47587055</c:v>
                </c:pt>
                <c:pt idx="981">
                  <c:v>13.014846690000001</c:v>
                </c:pt>
                <c:pt idx="982">
                  <c:v>13.254330449999999</c:v>
                </c:pt>
                <c:pt idx="983">
                  <c:v>13.47616749</c:v>
                </c:pt>
                <c:pt idx="984">
                  <c:v>13.05251818</c:v>
                </c:pt>
                <c:pt idx="985">
                  <c:v>13.012198209999999</c:v>
                </c:pt>
                <c:pt idx="986">
                  <c:v>13.482564249999999</c:v>
                </c:pt>
                <c:pt idx="987">
                  <c:v>13.15531753</c:v>
                </c:pt>
                <c:pt idx="988">
                  <c:v>13.507084519999999</c:v>
                </c:pt>
                <c:pt idx="989">
                  <c:v>13.20126574</c:v>
                </c:pt>
                <c:pt idx="990">
                  <c:v>12.54537754</c:v>
                </c:pt>
                <c:pt idx="991">
                  <c:v>12.77565929</c:v>
                </c:pt>
                <c:pt idx="992">
                  <c:v>12.87053027</c:v>
                </c:pt>
                <c:pt idx="993">
                  <c:v>14.279951410000001</c:v>
                </c:pt>
                <c:pt idx="994">
                  <c:v>14.0760238</c:v>
                </c:pt>
                <c:pt idx="995">
                  <c:v>14.237684789999999</c:v>
                </c:pt>
                <c:pt idx="996">
                  <c:v>14.07627825</c:v>
                </c:pt>
                <c:pt idx="997">
                  <c:v>13.568639920000001</c:v>
                </c:pt>
                <c:pt idx="998">
                  <c:v>13.561825239999999</c:v>
                </c:pt>
                <c:pt idx="999">
                  <c:v>13.72640792</c:v>
                </c:pt>
                <c:pt idx="1000">
                  <c:v>13.758185040000001</c:v>
                </c:pt>
                <c:pt idx="1001">
                  <c:v>13.65214477</c:v>
                </c:pt>
                <c:pt idx="1002">
                  <c:v>13.56153299</c:v>
                </c:pt>
                <c:pt idx="1003">
                  <c:v>12.75297192</c:v>
                </c:pt>
                <c:pt idx="1004">
                  <c:v>12.86051979</c:v>
                </c:pt>
                <c:pt idx="1005">
                  <c:v>13.43011536</c:v>
                </c:pt>
                <c:pt idx="1006">
                  <c:v>13.594907060000001</c:v>
                </c:pt>
                <c:pt idx="1007">
                  <c:v>13.70707092</c:v>
                </c:pt>
                <c:pt idx="1008">
                  <c:v>14.20009454</c:v>
                </c:pt>
                <c:pt idx="1009">
                  <c:v>13.898799329999999</c:v>
                </c:pt>
                <c:pt idx="1010">
                  <c:v>13.56866393</c:v>
                </c:pt>
                <c:pt idx="1011">
                  <c:v>14.26755659</c:v>
                </c:pt>
                <c:pt idx="1012">
                  <c:v>15.014944570000001</c:v>
                </c:pt>
                <c:pt idx="1013">
                  <c:v>14.38675029</c:v>
                </c:pt>
                <c:pt idx="1014">
                  <c:v>13.83707379</c:v>
                </c:pt>
                <c:pt idx="1015">
                  <c:v>13.351107069999999</c:v>
                </c:pt>
                <c:pt idx="1016">
                  <c:v>14.13983277</c:v>
                </c:pt>
                <c:pt idx="1017">
                  <c:v>13.502881390000001</c:v>
                </c:pt>
                <c:pt idx="1018">
                  <c:v>12.95026088</c:v>
                </c:pt>
                <c:pt idx="1019">
                  <c:v>12.80400275</c:v>
                </c:pt>
                <c:pt idx="1020">
                  <c:v>12.79995946</c:v>
                </c:pt>
                <c:pt idx="1021">
                  <c:v>12.73748282</c:v>
                </c:pt>
                <c:pt idx="1022">
                  <c:v>12.9321568</c:v>
                </c:pt>
                <c:pt idx="1023">
                  <c:v>12.78238354</c:v>
                </c:pt>
                <c:pt idx="1024">
                  <c:v>12.7891751</c:v>
                </c:pt>
                <c:pt idx="1025">
                  <c:v>12.89204829</c:v>
                </c:pt>
                <c:pt idx="1026">
                  <c:v>13.21741894</c:v>
                </c:pt>
                <c:pt idx="1027">
                  <c:v>13.29733377</c:v>
                </c:pt>
                <c:pt idx="1028">
                  <c:v>13.341166879999999</c:v>
                </c:pt>
                <c:pt idx="1029">
                  <c:v>13.4382474</c:v>
                </c:pt>
                <c:pt idx="1030">
                  <c:v>13.61753272</c:v>
                </c:pt>
                <c:pt idx="1031">
                  <c:v>13.19617352</c:v>
                </c:pt>
                <c:pt idx="1032">
                  <c:v>13.60895938</c:v>
                </c:pt>
                <c:pt idx="1033">
                  <c:v>13.457278459999999</c:v>
                </c:pt>
                <c:pt idx="1034">
                  <c:v>13.381588730000001</c:v>
                </c:pt>
                <c:pt idx="1035">
                  <c:v>13.342096659999999</c:v>
                </c:pt>
                <c:pt idx="1036">
                  <c:v>13.244040529999999</c:v>
                </c:pt>
                <c:pt idx="1037">
                  <c:v>13.30085483</c:v>
                </c:pt>
                <c:pt idx="1038">
                  <c:v>12.763832280000001</c:v>
                </c:pt>
                <c:pt idx="1039">
                  <c:v>12.778099470000001</c:v>
                </c:pt>
                <c:pt idx="1040">
                  <c:v>12.671830140000001</c:v>
                </c:pt>
                <c:pt idx="1041">
                  <c:v>12.698698520000001</c:v>
                </c:pt>
                <c:pt idx="1042">
                  <c:v>12.761285579999999</c:v>
                </c:pt>
                <c:pt idx="1043">
                  <c:v>12.79798207</c:v>
                </c:pt>
                <c:pt idx="1044">
                  <c:v>12.75344447</c:v>
                </c:pt>
                <c:pt idx="1045">
                  <c:v>12.79953381</c:v>
                </c:pt>
                <c:pt idx="1046">
                  <c:v>12.79639102</c:v>
                </c:pt>
                <c:pt idx="1047">
                  <c:v>12.72578633</c:v>
                </c:pt>
                <c:pt idx="1048">
                  <c:v>12.80213644</c:v>
                </c:pt>
                <c:pt idx="1049">
                  <c:v>12.727465410000001</c:v>
                </c:pt>
                <c:pt idx="1050">
                  <c:v>12.78984065</c:v>
                </c:pt>
                <c:pt idx="1051">
                  <c:v>12.80993994</c:v>
                </c:pt>
                <c:pt idx="1052">
                  <c:v>12.69970837</c:v>
                </c:pt>
                <c:pt idx="1053">
                  <c:v>12.80659831</c:v>
                </c:pt>
                <c:pt idx="1054">
                  <c:v>12.770839519999999</c:v>
                </c:pt>
                <c:pt idx="1055">
                  <c:v>12.619058989999999</c:v>
                </c:pt>
                <c:pt idx="1056">
                  <c:v>12.60303848</c:v>
                </c:pt>
                <c:pt idx="1057">
                  <c:v>12.693119380000001</c:v>
                </c:pt>
                <c:pt idx="1058">
                  <c:v>12.59559271</c:v>
                </c:pt>
                <c:pt idx="1059">
                  <c:v>12.547227619999999</c:v>
                </c:pt>
                <c:pt idx="1060">
                  <c:v>12.57271918</c:v>
                </c:pt>
                <c:pt idx="1061">
                  <c:v>12.662615089999999</c:v>
                </c:pt>
                <c:pt idx="1062">
                  <c:v>12.755738389999999</c:v>
                </c:pt>
                <c:pt idx="1063">
                  <c:v>12.843108429999999</c:v>
                </c:pt>
                <c:pt idx="1064">
                  <c:v>13.05984699</c:v>
                </c:pt>
                <c:pt idx="1065">
                  <c:v>13.074581139999999</c:v>
                </c:pt>
                <c:pt idx="1066">
                  <c:v>12.72345069</c:v>
                </c:pt>
                <c:pt idx="1067">
                  <c:v>13.729786580000001</c:v>
                </c:pt>
                <c:pt idx="1068">
                  <c:v>12.261948589999999</c:v>
                </c:pt>
                <c:pt idx="1069">
                  <c:v>12.29126887</c:v>
                </c:pt>
                <c:pt idx="1070">
                  <c:v>12.305294119999999</c:v>
                </c:pt>
                <c:pt idx="1071">
                  <c:v>12.203946820000001</c:v>
                </c:pt>
                <c:pt idx="1072">
                  <c:v>12.329588360000001</c:v>
                </c:pt>
                <c:pt idx="1073">
                  <c:v>12.51729873</c:v>
                </c:pt>
                <c:pt idx="1074">
                  <c:v>12.40149598</c:v>
                </c:pt>
                <c:pt idx="1075">
                  <c:v>12.313808720000001</c:v>
                </c:pt>
                <c:pt idx="1076">
                  <c:v>12.63824496</c:v>
                </c:pt>
                <c:pt idx="1077">
                  <c:v>12.378240249999999</c:v>
                </c:pt>
                <c:pt idx="1078">
                  <c:v>12.303595700000001</c:v>
                </c:pt>
                <c:pt idx="1079">
                  <c:v>12.235999700000001</c:v>
                </c:pt>
                <c:pt idx="1080">
                  <c:v>12.23338362</c:v>
                </c:pt>
                <c:pt idx="1081">
                  <c:v>12.42168071</c:v>
                </c:pt>
                <c:pt idx="1082">
                  <c:v>12.24929846</c:v>
                </c:pt>
                <c:pt idx="1083">
                  <c:v>12.559803499999999</c:v>
                </c:pt>
                <c:pt idx="1084">
                  <c:v>12.441744079999999</c:v>
                </c:pt>
                <c:pt idx="1085">
                  <c:v>12.83798543</c:v>
                </c:pt>
                <c:pt idx="1086">
                  <c:v>12.63638694</c:v>
                </c:pt>
                <c:pt idx="1087">
                  <c:v>12.495013889999999</c:v>
                </c:pt>
                <c:pt idx="1088">
                  <c:v>12.833012030000001</c:v>
                </c:pt>
                <c:pt idx="1089">
                  <c:v>12.84966721</c:v>
                </c:pt>
                <c:pt idx="1090">
                  <c:v>13.145539380000001</c:v>
                </c:pt>
                <c:pt idx="1091">
                  <c:v>13.09744839</c:v>
                </c:pt>
                <c:pt idx="1092">
                  <c:v>12.587448930000001</c:v>
                </c:pt>
                <c:pt idx="1093">
                  <c:v>12.891539870000001</c:v>
                </c:pt>
                <c:pt idx="1094">
                  <c:v>12.92646027</c:v>
                </c:pt>
                <c:pt idx="1095">
                  <c:v>13.123810110000001</c:v>
                </c:pt>
                <c:pt idx="1096">
                  <c:v>12.71299467</c:v>
                </c:pt>
                <c:pt idx="1097">
                  <c:v>13.063263490000001</c:v>
                </c:pt>
                <c:pt idx="1098">
                  <c:v>13.553418710000001</c:v>
                </c:pt>
                <c:pt idx="1099">
                  <c:v>13.57573844</c:v>
                </c:pt>
                <c:pt idx="1100">
                  <c:v>14.17869076</c:v>
                </c:pt>
                <c:pt idx="1101">
                  <c:v>14.358325839999999</c:v>
                </c:pt>
                <c:pt idx="1102">
                  <c:v>13.43016293</c:v>
                </c:pt>
                <c:pt idx="1103">
                  <c:v>13.139861440000001</c:v>
                </c:pt>
                <c:pt idx="1104">
                  <c:v>13.530982140000001</c:v>
                </c:pt>
                <c:pt idx="1105">
                  <c:v>12.7537609</c:v>
                </c:pt>
                <c:pt idx="1106">
                  <c:v>13.031876</c:v>
                </c:pt>
                <c:pt idx="1107">
                  <c:v>12.915988069999999</c:v>
                </c:pt>
                <c:pt idx="1108">
                  <c:v>12.95832661</c:v>
                </c:pt>
                <c:pt idx="1109">
                  <c:v>13.061921359999999</c:v>
                </c:pt>
                <c:pt idx="1110">
                  <c:v>12.83709657</c:v>
                </c:pt>
                <c:pt idx="1111">
                  <c:v>13.035760789999999</c:v>
                </c:pt>
                <c:pt idx="1112">
                  <c:v>12.931134200000001</c:v>
                </c:pt>
                <c:pt idx="1113">
                  <c:v>13.163020380000001</c:v>
                </c:pt>
                <c:pt idx="1114">
                  <c:v>12.99587636</c:v>
                </c:pt>
                <c:pt idx="1115">
                  <c:v>12.853835610000001</c:v>
                </c:pt>
                <c:pt idx="1116">
                  <c:v>13.039721500000001</c:v>
                </c:pt>
                <c:pt idx="1117">
                  <c:v>13.20152247</c:v>
                </c:pt>
                <c:pt idx="1118">
                  <c:v>12.934621269999999</c:v>
                </c:pt>
                <c:pt idx="1119">
                  <c:v>13.26359991</c:v>
                </c:pt>
                <c:pt idx="1120">
                  <c:v>13.74511171</c:v>
                </c:pt>
                <c:pt idx="1121">
                  <c:v>13.621192840000001</c:v>
                </c:pt>
                <c:pt idx="1122">
                  <c:v>13.20806971</c:v>
                </c:pt>
                <c:pt idx="1123">
                  <c:v>12.92398015</c:v>
                </c:pt>
                <c:pt idx="1124">
                  <c:v>12.29139022</c:v>
                </c:pt>
                <c:pt idx="1125">
                  <c:v>12.25039499</c:v>
                </c:pt>
                <c:pt idx="1126">
                  <c:v>12.100914230000001</c:v>
                </c:pt>
                <c:pt idx="1127">
                  <c:v>12.050808290000001</c:v>
                </c:pt>
                <c:pt idx="1128">
                  <c:v>11.94713834</c:v>
                </c:pt>
                <c:pt idx="1129">
                  <c:v>11.966247839999999</c:v>
                </c:pt>
                <c:pt idx="1130">
                  <c:v>11.81585252</c:v>
                </c:pt>
                <c:pt idx="1131">
                  <c:v>11.898404129999999</c:v>
                </c:pt>
                <c:pt idx="1132">
                  <c:v>11.804703780000001</c:v>
                </c:pt>
                <c:pt idx="1133">
                  <c:v>11.97420486</c:v>
                </c:pt>
                <c:pt idx="1134">
                  <c:v>11.85190951</c:v>
                </c:pt>
                <c:pt idx="1135">
                  <c:v>11.770551129999999</c:v>
                </c:pt>
                <c:pt idx="1136">
                  <c:v>12.041776629999999</c:v>
                </c:pt>
                <c:pt idx="1137">
                  <c:v>13.0308414</c:v>
                </c:pt>
                <c:pt idx="1138">
                  <c:v>12.95206194</c:v>
                </c:pt>
                <c:pt idx="1139">
                  <c:v>12.722835570000001</c:v>
                </c:pt>
                <c:pt idx="1140">
                  <c:v>12.78363937</c:v>
                </c:pt>
                <c:pt idx="1141">
                  <c:v>12.520380879999999</c:v>
                </c:pt>
                <c:pt idx="1142">
                  <c:v>12.542292010000001</c:v>
                </c:pt>
                <c:pt idx="1143">
                  <c:v>12.452781269999999</c:v>
                </c:pt>
                <c:pt idx="1144">
                  <c:v>12.31909027</c:v>
                </c:pt>
                <c:pt idx="1145">
                  <c:v>13.047722630000001</c:v>
                </c:pt>
                <c:pt idx="1146">
                  <c:v>12.84485005</c:v>
                </c:pt>
                <c:pt idx="1147">
                  <c:v>12.258658280000001</c:v>
                </c:pt>
                <c:pt idx="1148">
                  <c:v>12.22882989</c:v>
                </c:pt>
                <c:pt idx="1149">
                  <c:v>12.12243945</c:v>
                </c:pt>
                <c:pt idx="1150">
                  <c:v>12.16217713</c:v>
                </c:pt>
                <c:pt idx="1151">
                  <c:v>12.10271863</c:v>
                </c:pt>
                <c:pt idx="1152">
                  <c:v>12.117566500000001</c:v>
                </c:pt>
                <c:pt idx="1153">
                  <c:v>12.13811557</c:v>
                </c:pt>
                <c:pt idx="1154">
                  <c:v>11.92300695</c:v>
                </c:pt>
                <c:pt idx="1155">
                  <c:v>12.99431066</c:v>
                </c:pt>
                <c:pt idx="1156">
                  <c:v>12.887613699999999</c:v>
                </c:pt>
                <c:pt idx="1157">
                  <c:v>12.468148340000001</c:v>
                </c:pt>
                <c:pt idx="1158">
                  <c:v>12.785965579999999</c:v>
                </c:pt>
                <c:pt idx="1159">
                  <c:v>12.902629559999999</c:v>
                </c:pt>
                <c:pt idx="1160">
                  <c:v>12.223770549999999</c:v>
                </c:pt>
                <c:pt idx="1161">
                  <c:v>12.31789635</c:v>
                </c:pt>
                <c:pt idx="1162">
                  <c:v>12.67467196</c:v>
                </c:pt>
                <c:pt idx="1163">
                  <c:v>12.801673040000001</c:v>
                </c:pt>
                <c:pt idx="1164">
                  <c:v>13.182953039999999</c:v>
                </c:pt>
                <c:pt idx="1165">
                  <c:v>12.695233549999999</c:v>
                </c:pt>
                <c:pt idx="1166">
                  <c:v>12.601312589999999</c:v>
                </c:pt>
                <c:pt idx="1167">
                  <c:v>12.41090904</c:v>
                </c:pt>
                <c:pt idx="1168">
                  <c:v>12.43083275</c:v>
                </c:pt>
                <c:pt idx="1169">
                  <c:v>12.21076468</c:v>
                </c:pt>
                <c:pt idx="1170">
                  <c:v>12.477331209999999</c:v>
                </c:pt>
                <c:pt idx="1171">
                  <c:v>12.488461900000001</c:v>
                </c:pt>
                <c:pt idx="1172">
                  <c:v>12.87629864</c:v>
                </c:pt>
                <c:pt idx="1173">
                  <c:v>12.38923091</c:v>
                </c:pt>
                <c:pt idx="1174">
                  <c:v>12.43317059</c:v>
                </c:pt>
                <c:pt idx="1175">
                  <c:v>12.15509726</c:v>
                </c:pt>
                <c:pt idx="1176">
                  <c:v>12.15161013</c:v>
                </c:pt>
                <c:pt idx="1177">
                  <c:v>12.31383267</c:v>
                </c:pt>
                <c:pt idx="1178">
                  <c:v>12.27819526</c:v>
                </c:pt>
                <c:pt idx="1179">
                  <c:v>12.291457019999999</c:v>
                </c:pt>
                <c:pt idx="1180">
                  <c:v>12.38590013</c:v>
                </c:pt>
                <c:pt idx="1181">
                  <c:v>12.336737769999999</c:v>
                </c:pt>
                <c:pt idx="1182">
                  <c:v>12.707602509999999</c:v>
                </c:pt>
                <c:pt idx="1183">
                  <c:v>13.33060148</c:v>
                </c:pt>
                <c:pt idx="1184">
                  <c:v>12.625078350000001</c:v>
                </c:pt>
                <c:pt idx="1185">
                  <c:v>13.22589236</c:v>
                </c:pt>
                <c:pt idx="1186">
                  <c:v>13.000245380000001</c:v>
                </c:pt>
                <c:pt idx="1187">
                  <c:v>12.374928410000001</c:v>
                </c:pt>
                <c:pt idx="1188">
                  <c:v>12.3015823</c:v>
                </c:pt>
                <c:pt idx="1189">
                  <c:v>12.48077254</c:v>
                </c:pt>
                <c:pt idx="1190">
                  <c:v>12.644305490000001</c:v>
                </c:pt>
                <c:pt idx="1191">
                  <c:v>13.689201969999999</c:v>
                </c:pt>
                <c:pt idx="1192">
                  <c:v>12.88007603</c:v>
                </c:pt>
                <c:pt idx="1193">
                  <c:v>12.90501559</c:v>
                </c:pt>
                <c:pt idx="1194">
                  <c:v>12.65345026</c:v>
                </c:pt>
                <c:pt idx="1195">
                  <c:v>12.69803918</c:v>
                </c:pt>
                <c:pt idx="1196">
                  <c:v>13.079528079999999</c:v>
                </c:pt>
                <c:pt idx="1197">
                  <c:v>13.230252780000001</c:v>
                </c:pt>
                <c:pt idx="1198">
                  <c:v>12.867495379999999</c:v>
                </c:pt>
                <c:pt idx="1199">
                  <c:v>12.770278729999999</c:v>
                </c:pt>
                <c:pt idx="1200">
                  <c:v>12.6708131</c:v>
                </c:pt>
                <c:pt idx="1201">
                  <c:v>12.891006620000001</c:v>
                </c:pt>
                <c:pt idx="1202">
                  <c:v>12.668827589999999</c:v>
                </c:pt>
                <c:pt idx="1203">
                  <c:v>12.805785070000001</c:v>
                </c:pt>
                <c:pt idx="1204">
                  <c:v>12.90463325</c:v>
                </c:pt>
                <c:pt idx="1205">
                  <c:v>12.80356383</c:v>
                </c:pt>
                <c:pt idx="1206">
                  <c:v>12.759241299999999</c:v>
                </c:pt>
                <c:pt idx="1207">
                  <c:v>12.65965087</c:v>
                </c:pt>
                <c:pt idx="1208">
                  <c:v>13.02022129</c:v>
                </c:pt>
                <c:pt idx="1209">
                  <c:v>12.7884151</c:v>
                </c:pt>
                <c:pt idx="1210">
                  <c:v>12.800690530000001</c:v>
                </c:pt>
                <c:pt idx="1211">
                  <c:v>13.03411</c:v>
                </c:pt>
                <c:pt idx="1212">
                  <c:v>13.21517757</c:v>
                </c:pt>
                <c:pt idx="1213">
                  <c:v>13.11060999</c:v>
                </c:pt>
                <c:pt idx="1214">
                  <c:v>13.372503630000001</c:v>
                </c:pt>
                <c:pt idx="1215">
                  <c:v>13.377726239999999</c:v>
                </c:pt>
                <c:pt idx="1216">
                  <c:v>12.912662689999999</c:v>
                </c:pt>
                <c:pt idx="1217">
                  <c:v>12.97781595</c:v>
                </c:pt>
                <c:pt idx="1218">
                  <c:v>12.54379847</c:v>
                </c:pt>
                <c:pt idx="1219">
                  <c:v>12.455163779999999</c:v>
                </c:pt>
                <c:pt idx="1220">
                  <c:v>12.647421870000001</c:v>
                </c:pt>
                <c:pt idx="1221">
                  <c:v>12.86890228</c:v>
                </c:pt>
                <c:pt idx="1222">
                  <c:v>13.423456160000001</c:v>
                </c:pt>
                <c:pt idx="1223">
                  <c:v>13.45502055</c:v>
                </c:pt>
                <c:pt idx="1224">
                  <c:v>12.8569224</c:v>
                </c:pt>
                <c:pt idx="1225">
                  <c:v>12.98585652</c:v>
                </c:pt>
                <c:pt idx="1226">
                  <c:v>12.89505104</c:v>
                </c:pt>
                <c:pt idx="1227">
                  <c:v>12.66474719</c:v>
                </c:pt>
                <c:pt idx="1228">
                  <c:v>12.583558419999999</c:v>
                </c:pt>
                <c:pt idx="1229">
                  <c:v>12.61760275</c:v>
                </c:pt>
                <c:pt idx="1230">
                  <c:v>12.923925369999999</c:v>
                </c:pt>
                <c:pt idx="1231">
                  <c:v>13.482571119999999</c:v>
                </c:pt>
                <c:pt idx="1232">
                  <c:v>12.92509235</c:v>
                </c:pt>
                <c:pt idx="1233">
                  <c:v>13.622307470000001</c:v>
                </c:pt>
                <c:pt idx="1234">
                  <c:v>13.41820117</c:v>
                </c:pt>
                <c:pt idx="1235">
                  <c:v>12.51278808</c:v>
                </c:pt>
                <c:pt idx="1236">
                  <c:v>12.463056099999999</c:v>
                </c:pt>
                <c:pt idx="1237">
                  <c:v>12.546385620000001</c:v>
                </c:pt>
                <c:pt idx="1238">
                  <c:v>12.914419430000001</c:v>
                </c:pt>
                <c:pt idx="1239">
                  <c:v>12.971142009999999</c:v>
                </c:pt>
                <c:pt idx="1240">
                  <c:v>12.700315789999999</c:v>
                </c:pt>
                <c:pt idx="1241">
                  <c:v>12.831344039999999</c:v>
                </c:pt>
                <c:pt idx="1242">
                  <c:v>12.76200899</c:v>
                </c:pt>
                <c:pt idx="1243">
                  <c:v>12.8468398</c:v>
                </c:pt>
                <c:pt idx="1244">
                  <c:v>13.10353501</c:v>
                </c:pt>
                <c:pt idx="1245">
                  <c:v>13.46991775</c:v>
                </c:pt>
                <c:pt idx="1246">
                  <c:v>13.704926560000001</c:v>
                </c:pt>
                <c:pt idx="1247">
                  <c:v>13.753867570000001</c:v>
                </c:pt>
                <c:pt idx="1248">
                  <c:v>12.27814817</c:v>
                </c:pt>
                <c:pt idx="1249">
                  <c:v>13.19395458</c:v>
                </c:pt>
                <c:pt idx="1250">
                  <c:v>12.331705230000001</c:v>
                </c:pt>
                <c:pt idx="1251">
                  <c:v>12.348478829999999</c:v>
                </c:pt>
                <c:pt idx="1252">
                  <c:v>12.762780660000001</c:v>
                </c:pt>
                <c:pt idx="1253">
                  <c:v>13.02348877</c:v>
                </c:pt>
                <c:pt idx="1254">
                  <c:v>12.948580489999999</c:v>
                </c:pt>
                <c:pt idx="1255">
                  <c:v>12.766807030000001</c:v>
                </c:pt>
                <c:pt idx="1256">
                  <c:v>12.74516466</c:v>
                </c:pt>
                <c:pt idx="1257">
                  <c:v>12.76548605</c:v>
                </c:pt>
                <c:pt idx="1258">
                  <c:v>12.64174949</c:v>
                </c:pt>
                <c:pt idx="1259">
                  <c:v>12.32534369</c:v>
                </c:pt>
                <c:pt idx="1260">
                  <c:v>12.430948280000001</c:v>
                </c:pt>
                <c:pt idx="1261">
                  <c:v>12.650071479999999</c:v>
                </c:pt>
                <c:pt idx="1262">
                  <c:v>12.57133219</c:v>
                </c:pt>
                <c:pt idx="1263">
                  <c:v>12.810113210000001</c:v>
                </c:pt>
                <c:pt idx="1264">
                  <c:v>12.904497170000001</c:v>
                </c:pt>
                <c:pt idx="1265">
                  <c:v>13.09438108</c:v>
                </c:pt>
                <c:pt idx="1266">
                  <c:v>13.03941111</c:v>
                </c:pt>
                <c:pt idx="1267">
                  <c:v>12.572019170000001</c:v>
                </c:pt>
                <c:pt idx="1268">
                  <c:v>12.580144819999999</c:v>
                </c:pt>
                <c:pt idx="1269">
                  <c:v>12.54070463</c:v>
                </c:pt>
                <c:pt idx="1270">
                  <c:v>12.390532589999999</c:v>
                </c:pt>
                <c:pt idx="1271">
                  <c:v>12.4936592</c:v>
                </c:pt>
                <c:pt idx="1272">
                  <c:v>11.84150415</c:v>
                </c:pt>
                <c:pt idx="1273">
                  <c:v>12.12844627</c:v>
                </c:pt>
                <c:pt idx="1274">
                  <c:v>12.31502641</c:v>
                </c:pt>
                <c:pt idx="1275">
                  <c:v>13.07039958</c:v>
                </c:pt>
                <c:pt idx="1276">
                  <c:v>12.54409012</c:v>
                </c:pt>
                <c:pt idx="1277">
                  <c:v>12.6413999</c:v>
                </c:pt>
                <c:pt idx="1278">
                  <c:v>12.82434774</c:v>
                </c:pt>
                <c:pt idx="1279">
                  <c:v>12.487643739999999</c:v>
                </c:pt>
                <c:pt idx="1280">
                  <c:v>12.806718010000001</c:v>
                </c:pt>
                <c:pt idx="1281">
                  <c:v>12.702818819999999</c:v>
                </c:pt>
                <c:pt idx="1282">
                  <c:v>12.11949884</c:v>
                </c:pt>
                <c:pt idx="1283">
                  <c:v>12.22939736</c:v>
                </c:pt>
                <c:pt idx="1284">
                  <c:v>11.94465952</c:v>
                </c:pt>
                <c:pt idx="1285">
                  <c:v>12.03020121</c:v>
                </c:pt>
                <c:pt idx="1286">
                  <c:v>12.29467365</c:v>
                </c:pt>
                <c:pt idx="1287">
                  <c:v>12.18767315</c:v>
                </c:pt>
                <c:pt idx="1288">
                  <c:v>13.021780120000001</c:v>
                </c:pt>
                <c:pt idx="1289">
                  <c:v>12.770968180000001</c:v>
                </c:pt>
                <c:pt idx="1290">
                  <c:v>12.882440450000001</c:v>
                </c:pt>
                <c:pt idx="1291">
                  <c:v>12.90323094</c:v>
                </c:pt>
                <c:pt idx="1292">
                  <c:v>13.069319480000001</c:v>
                </c:pt>
                <c:pt idx="1293">
                  <c:v>12.95325128</c:v>
                </c:pt>
                <c:pt idx="1294">
                  <c:v>12.613217669999999</c:v>
                </c:pt>
                <c:pt idx="1295">
                  <c:v>12.83992059</c:v>
                </c:pt>
                <c:pt idx="1296">
                  <c:v>12.69809193</c:v>
                </c:pt>
                <c:pt idx="1297">
                  <c:v>12.87152581</c:v>
                </c:pt>
                <c:pt idx="1298">
                  <c:v>12.893135600000001</c:v>
                </c:pt>
                <c:pt idx="1299">
                  <c:v>13.0689729</c:v>
                </c:pt>
                <c:pt idx="1300">
                  <c:v>12.73158823</c:v>
                </c:pt>
                <c:pt idx="1301">
                  <c:v>12.91880615</c:v>
                </c:pt>
                <c:pt idx="1302">
                  <c:v>12.841238990000001</c:v>
                </c:pt>
                <c:pt idx="1303">
                  <c:v>12.67013978</c:v>
                </c:pt>
                <c:pt idx="1304">
                  <c:v>12.91761704</c:v>
                </c:pt>
                <c:pt idx="1305">
                  <c:v>12.65084547</c:v>
                </c:pt>
                <c:pt idx="1306">
                  <c:v>13.08098493</c:v>
                </c:pt>
                <c:pt idx="1307">
                  <c:v>12.79090566</c:v>
                </c:pt>
                <c:pt idx="1308">
                  <c:v>12.882063349999999</c:v>
                </c:pt>
                <c:pt idx="1309">
                  <c:v>12.79801028</c:v>
                </c:pt>
                <c:pt idx="1310">
                  <c:v>12.80161307</c:v>
                </c:pt>
                <c:pt idx="1311">
                  <c:v>12.688876199999999</c:v>
                </c:pt>
                <c:pt idx="1312">
                  <c:v>12.81292835</c:v>
                </c:pt>
                <c:pt idx="1313">
                  <c:v>12.71479525</c:v>
                </c:pt>
                <c:pt idx="1314">
                  <c:v>12.872695569999999</c:v>
                </c:pt>
                <c:pt idx="1315">
                  <c:v>12.89653876</c:v>
                </c:pt>
                <c:pt idx="1316">
                  <c:v>13.20665544</c:v>
                </c:pt>
                <c:pt idx="1317">
                  <c:v>13.112003570000001</c:v>
                </c:pt>
                <c:pt idx="1318">
                  <c:v>13.120052019999999</c:v>
                </c:pt>
                <c:pt idx="1319">
                  <c:v>12.81484395</c:v>
                </c:pt>
                <c:pt idx="1320">
                  <c:v>13.17599148</c:v>
                </c:pt>
                <c:pt idx="1321">
                  <c:v>13.079370320000001</c:v>
                </c:pt>
                <c:pt idx="1322">
                  <c:v>12.600166339999999</c:v>
                </c:pt>
                <c:pt idx="1323">
                  <c:v>12.792302360000001</c:v>
                </c:pt>
                <c:pt idx="1324">
                  <c:v>12.643461869999999</c:v>
                </c:pt>
                <c:pt idx="1325">
                  <c:v>13.185966410000001</c:v>
                </c:pt>
                <c:pt idx="1326">
                  <c:v>13.01572743</c:v>
                </c:pt>
                <c:pt idx="1327">
                  <c:v>12.95581413</c:v>
                </c:pt>
              </c:numCache>
            </c:numRef>
          </c:xVal>
          <c:yVal>
            <c:numRef>
              <c:f>ChartData!$J$2:$J$1329</c:f>
              <c:numCache>
                <c:formatCode>General</c:formatCode>
                <c:ptCount val="1328"/>
                <c:pt idx="0">
                  <c:v>9.5526869790000006</c:v>
                </c:pt>
                <c:pt idx="1">
                  <c:v>9.4052854559999997</c:v>
                </c:pt>
                <c:pt idx="2">
                  <c:v>9.3327287630000004</c:v>
                </c:pt>
                <c:pt idx="3">
                  <c:v>8.9899828670000002</c:v>
                </c:pt>
                <c:pt idx="4">
                  <c:v>8.9742838870000003</c:v>
                </c:pt>
                <c:pt idx="5">
                  <c:v>8.8119155980000006</c:v>
                </c:pt>
                <c:pt idx="6">
                  <c:v>8.8518618109999991</c:v>
                </c:pt>
                <c:pt idx="7">
                  <c:v>8.9151633920000002</c:v>
                </c:pt>
                <c:pt idx="8">
                  <c:v>8.8900368230000009</c:v>
                </c:pt>
                <c:pt idx="9">
                  <c:v>8.7363805150000005</c:v>
                </c:pt>
                <c:pt idx="10">
                  <c:v>8.9789137340000007</c:v>
                </c:pt>
                <c:pt idx="11">
                  <c:v>8.8515079110000006</c:v>
                </c:pt>
                <c:pt idx="12">
                  <c:v>8.8531136650000004</c:v>
                </c:pt>
                <c:pt idx="13">
                  <c:v>9.0984561480000004</c:v>
                </c:pt>
                <c:pt idx="14">
                  <c:v>8.9089178820000008</c:v>
                </c:pt>
                <c:pt idx="15">
                  <c:v>8.5303501280000003</c:v>
                </c:pt>
                <c:pt idx="16">
                  <c:v>8.8467956040000004</c:v>
                </c:pt>
                <c:pt idx="17">
                  <c:v>9.06448857</c:v>
                </c:pt>
                <c:pt idx="18">
                  <c:v>8.8308400000000002</c:v>
                </c:pt>
                <c:pt idx="19">
                  <c:v>8.6483866850000002</c:v>
                </c:pt>
                <c:pt idx="20">
                  <c:v>9.0727919159999999</c:v>
                </c:pt>
                <c:pt idx="21">
                  <c:v>9.0386350590000006</c:v>
                </c:pt>
                <c:pt idx="22">
                  <c:v>8.9352046699999992</c:v>
                </c:pt>
                <c:pt idx="23">
                  <c:v>9.0089510260000001</c:v>
                </c:pt>
                <c:pt idx="24">
                  <c:v>9.0902719130000005</c:v>
                </c:pt>
                <c:pt idx="25">
                  <c:v>8.6973607919999996</c:v>
                </c:pt>
                <c:pt idx="26">
                  <c:v>8.6705613180000007</c:v>
                </c:pt>
                <c:pt idx="27">
                  <c:v>9.1661164720000006</c:v>
                </c:pt>
                <c:pt idx="28">
                  <c:v>8.8345499109999999</c:v>
                </c:pt>
                <c:pt idx="29">
                  <c:v>9.0096909269999994</c:v>
                </c:pt>
                <c:pt idx="30">
                  <c:v>8.3731418790000003</c:v>
                </c:pt>
                <c:pt idx="31">
                  <c:v>8.8492027540000002</c:v>
                </c:pt>
                <c:pt idx="32">
                  <c:v>8.5671563049999993</c:v>
                </c:pt>
                <c:pt idx="33">
                  <c:v>8.8217399319999998</c:v>
                </c:pt>
                <c:pt idx="34">
                  <c:v>8.6422643049999994</c:v>
                </c:pt>
                <c:pt idx="35">
                  <c:v>8.7789972689999995</c:v>
                </c:pt>
                <c:pt idx="36">
                  <c:v>8.8385907800000005</c:v>
                </c:pt>
                <c:pt idx="37">
                  <c:v>9.0533332600000005</c:v>
                </c:pt>
                <c:pt idx="38">
                  <c:v>8.2872057600000009</c:v>
                </c:pt>
                <c:pt idx="39">
                  <c:v>8.7182319750000001</c:v>
                </c:pt>
                <c:pt idx="40">
                  <c:v>9.0609347499999995</c:v>
                </c:pt>
                <c:pt idx="41">
                  <c:v>8.9677377949999997</c:v>
                </c:pt>
                <c:pt idx="42">
                  <c:v>8.9892085119999994</c:v>
                </c:pt>
                <c:pt idx="43">
                  <c:v>8.9317737079999997</c:v>
                </c:pt>
                <c:pt idx="44">
                  <c:v>9.0405400829999998</c:v>
                </c:pt>
                <c:pt idx="45">
                  <c:v>9.0706843450000001</c:v>
                </c:pt>
                <c:pt idx="46">
                  <c:v>9.3914305319999993</c:v>
                </c:pt>
                <c:pt idx="47">
                  <c:v>9.1795579059999994</c:v>
                </c:pt>
                <c:pt idx="48">
                  <c:v>8.9786141540000006</c:v>
                </c:pt>
                <c:pt idx="49">
                  <c:v>8.8586690319999999</c:v>
                </c:pt>
                <c:pt idx="50">
                  <c:v>8.6445949340000006</c:v>
                </c:pt>
                <c:pt idx="51">
                  <c:v>9.0509081479999995</c:v>
                </c:pt>
                <c:pt idx="52">
                  <c:v>8.7988951719999999</c:v>
                </c:pt>
                <c:pt idx="53">
                  <c:v>8.9641457500000001</c:v>
                </c:pt>
                <c:pt idx="54">
                  <c:v>9.3191087360000004</c:v>
                </c:pt>
                <c:pt idx="55">
                  <c:v>9.2603704140000005</c:v>
                </c:pt>
                <c:pt idx="56">
                  <c:v>9.6592778769999992</c:v>
                </c:pt>
                <c:pt idx="57">
                  <c:v>9.6542305289999994</c:v>
                </c:pt>
                <c:pt idx="58">
                  <c:v>9.2629803230000007</c:v>
                </c:pt>
                <c:pt idx="59">
                  <c:v>9.3075119530000006</c:v>
                </c:pt>
                <c:pt idx="60">
                  <c:v>9.3870658329999994</c:v>
                </c:pt>
                <c:pt idx="61">
                  <c:v>9.0285896940000008</c:v>
                </c:pt>
                <c:pt idx="62">
                  <c:v>9.5751179769999997</c:v>
                </c:pt>
                <c:pt idx="63">
                  <c:v>9.7078523630000007</c:v>
                </c:pt>
                <c:pt idx="64">
                  <c:v>9.3421919720000002</c:v>
                </c:pt>
                <c:pt idx="65">
                  <c:v>9.3861063040000001</c:v>
                </c:pt>
                <c:pt idx="66">
                  <c:v>9.3828382169999998</c:v>
                </c:pt>
                <c:pt idx="67">
                  <c:v>9.1932571529999993</c:v>
                </c:pt>
                <c:pt idx="68">
                  <c:v>9.447873822</c:v>
                </c:pt>
                <c:pt idx="69">
                  <c:v>9.4022057120000007</c:v>
                </c:pt>
                <c:pt idx="70">
                  <c:v>9.3697138330000005</c:v>
                </c:pt>
                <c:pt idx="71">
                  <c:v>9.7202202950000007</c:v>
                </c:pt>
                <c:pt idx="72">
                  <c:v>9.6563939810000008</c:v>
                </c:pt>
                <c:pt idx="73">
                  <c:v>9.4516189960000005</c:v>
                </c:pt>
                <c:pt idx="74">
                  <c:v>9.6057232409999997</c:v>
                </c:pt>
                <c:pt idx="75">
                  <c:v>10.16160653</c:v>
                </c:pt>
                <c:pt idx="76">
                  <c:v>9.5636747700000004</c:v>
                </c:pt>
                <c:pt idx="77">
                  <c:v>11.76579787</c:v>
                </c:pt>
                <c:pt idx="78">
                  <c:v>10.06316631</c:v>
                </c:pt>
                <c:pt idx="79">
                  <c:v>9.8244946140000007</c:v>
                </c:pt>
                <c:pt idx="80">
                  <c:v>9.6141322379999998</c:v>
                </c:pt>
                <c:pt idx="81">
                  <c:v>9.6935631289999993</c:v>
                </c:pt>
                <c:pt idx="82">
                  <c:v>9.8716645809999992</c:v>
                </c:pt>
                <c:pt idx="83">
                  <c:v>9.9266443849999995</c:v>
                </c:pt>
                <c:pt idx="84">
                  <c:v>10.33288587</c:v>
                </c:pt>
                <c:pt idx="85">
                  <c:v>10.20775302</c:v>
                </c:pt>
                <c:pt idx="86">
                  <c:v>9.7184503039999992</c:v>
                </c:pt>
                <c:pt idx="87">
                  <c:v>9.1877445160000004</c:v>
                </c:pt>
                <c:pt idx="88">
                  <c:v>8.9529676990000002</c:v>
                </c:pt>
                <c:pt idx="89">
                  <c:v>9.0788368599999991</c:v>
                </c:pt>
                <c:pt idx="90">
                  <c:v>9.0997203659999997</c:v>
                </c:pt>
                <c:pt idx="91">
                  <c:v>9.5042705739999995</c:v>
                </c:pt>
                <c:pt idx="92">
                  <c:v>9.4735525989999996</c:v>
                </c:pt>
                <c:pt idx="93">
                  <c:v>9.462101402</c:v>
                </c:pt>
                <c:pt idx="94">
                  <c:v>8.9926932419999996</c:v>
                </c:pt>
                <c:pt idx="95">
                  <c:v>8.7918721570000002</c:v>
                </c:pt>
                <c:pt idx="96">
                  <c:v>8.5552947699999997</c:v>
                </c:pt>
                <c:pt idx="97">
                  <c:v>8.5696464880000001</c:v>
                </c:pt>
                <c:pt idx="98">
                  <c:v>9.1679539420000005</c:v>
                </c:pt>
                <c:pt idx="99">
                  <c:v>9.6252509110000002</c:v>
                </c:pt>
                <c:pt idx="100">
                  <c:v>9.6164621910000001</c:v>
                </c:pt>
                <c:pt idx="101">
                  <c:v>9.6297489420000009</c:v>
                </c:pt>
                <c:pt idx="102">
                  <c:v>9.2013729990000002</c:v>
                </c:pt>
                <c:pt idx="103">
                  <c:v>8.9407527170000005</c:v>
                </c:pt>
                <c:pt idx="104">
                  <c:v>8.3669377740000002</c:v>
                </c:pt>
                <c:pt idx="105">
                  <c:v>8.8207350479999995</c:v>
                </c:pt>
                <c:pt idx="106">
                  <c:v>9.3469609130000002</c:v>
                </c:pt>
                <c:pt idx="107">
                  <c:v>8.1963733899999998</c:v>
                </c:pt>
                <c:pt idx="108">
                  <c:v>8.7391560869999996</c:v>
                </c:pt>
                <c:pt idx="109">
                  <c:v>8.7372881630000006</c:v>
                </c:pt>
                <c:pt idx="110">
                  <c:v>8.8153911009999995</c:v>
                </c:pt>
                <c:pt idx="111">
                  <c:v>8.4517801880000007</c:v>
                </c:pt>
                <c:pt idx="112">
                  <c:v>8.4747913359999991</c:v>
                </c:pt>
                <c:pt idx="113">
                  <c:v>8.7578582090000001</c:v>
                </c:pt>
                <c:pt idx="114">
                  <c:v>9.1206532589999991</c:v>
                </c:pt>
                <c:pt idx="115">
                  <c:v>8.4424985009999993</c:v>
                </c:pt>
                <c:pt idx="116">
                  <c:v>8.828609041</c:v>
                </c:pt>
                <c:pt idx="117">
                  <c:v>8.3593752000000006</c:v>
                </c:pt>
                <c:pt idx="118">
                  <c:v>8.4359988890000004</c:v>
                </c:pt>
                <c:pt idx="119">
                  <c:v>8.6733424299999999</c:v>
                </c:pt>
                <c:pt idx="120">
                  <c:v>8.444455864</c:v>
                </c:pt>
                <c:pt idx="121">
                  <c:v>8.4914450929999994</c:v>
                </c:pt>
                <c:pt idx="122">
                  <c:v>8.4548514830000006</c:v>
                </c:pt>
                <c:pt idx="123">
                  <c:v>8.3894404900000001</c:v>
                </c:pt>
                <c:pt idx="124">
                  <c:v>8.6523851109999992</c:v>
                </c:pt>
                <c:pt idx="125">
                  <c:v>8.4027473159999992</c:v>
                </c:pt>
                <c:pt idx="126">
                  <c:v>8.462175963</c:v>
                </c:pt>
                <c:pt idx="127">
                  <c:v>8.6840777159999991</c:v>
                </c:pt>
                <c:pt idx="128">
                  <c:v>8.3398851139999994</c:v>
                </c:pt>
                <c:pt idx="129">
                  <c:v>8.6350786799999995</c:v>
                </c:pt>
                <c:pt idx="130">
                  <c:v>8.8391424749999992</c:v>
                </c:pt>
                <c:pt idx="131">
                  <c:v>8.6524639489999995</c:v>
                </c:pt>
                <c:pt idx="132">
                  <c:v>8.9608536710000006</c:v>
                </c:pt>
                <c:pt idx="133">
                  <c:v>8.9080132059999997</c:v>
                </c:pt>
                <c:pt idx="134">
                  <c:v>8.9179060830000001</c:v>
                </c:pt>
                <c:pt idx="135">
                  <c:v>9.1197091920000002</c:v>
                </c:pt>
                <c:pt idx="136">
                  <c:v>8.9873789399999993</c:v>
                </c:pt>
                <c:pt idx="137">
                  <c:v>8.6262843189999998</c:v>
                </c:pt>
                <c:pt idx="138">
                  <c:v>8.7172180410000006</c:v>
                </c:pt>
                <c:pt idx="139">
                  <c:v>8.9118128369999994</c:v>
                </c:pt>
                <c:pt idx="140">
                  <c:v>9.0842685640000003</c:v>
                </c:pt>
                <c:pt idx="141">
                  <c:v>8.7305244299999991</c:v>
                </c:pt>
                <c:pt idx="142">
                  <c:v>8.8706405729999993</c:v>
                </c:pt>
                <c:pt idx="143">
                  <c:v>8.6772079259999995</c:v>
                </c:pt>
                <c:pt idx="144">
                  <c:v>8.50418466</c:v>
                </c:pt>
                <c:pt idx="145">
                  <c:v>8.7787111370000002</c:v>
                </c:pt>
                <c:pt idx="146">
                  <c:v>8.1909787569999999</c:v>
                </c:pt>
                <c:pt idx="147">
                  <c:v>8.6687799380000001</c:v>
                </c:pt>
                <c:pt idx="148">
                  <c:v>8.8683690169999991</c:v>
                </c:pt>
                <c:pt idx="149">
                  <c:v>8.8138047959999994</c:v>
                </c:pt>
                <c:pt idx="150">
                  <c:v>8.4183542920000001</c:v>
                </c:pt>
                <c:pt idx="151">
                  <c:v>8.8637954749999999</c:v>
                </c:pt>
                <c:pt idx="152">
                  <c:v>9.0847517799999995</c:v>
                </c:pt>
                <c:pt idx="153">
                  <c:v>8.9178820810000001</c:v>
                </c:pt>
                <c:pt idx="154">
                  <c:v>8.8354400159999997</c:v>
                </c:pt>
                <c:pt idx="155">
                  <c:v>9.0268029460000001</c:v>
                </c:pt>
                <c:pt idx="156">
                  <c:v>8.8980565499999997</c:v>
                </c:pt>
                <c:pt idx="157">
                  <c:v>8.9961429929999994</c:v>
                </c:pt>
                <c:pt idx="158">
                  <c:v>9.0259666089999993</c:v>
                </c:pt>
                <c:pt idx="159">
                  <c:v>8.540125497</c:v>
                </c:pt>
                <c:pt idx="160">
                  <c:v>8.8671328710000008</c:v>
                </c:pt>
                <c:pt idx="161">
                  <c:v>8.6857547640000003</c:v>
                </c:pt>
                <c:pt idx="162">
                  <c:v>8.8645266360000008</c:v>
                </c:pt>
                <c:pt idx="163">
                  <c:v>8.4166574660000002</c:v>
                </c:pt>
                <c:pt idx="164">
                  <c:v>8.4454707500000001</c:v>
                </c:pt>
                <c:pt idx="165">
                  <c:v>8.6617316970000005</c:v>
                </c:pt>
                <c:pt idx="166">
                  <c:v>8.7267058990000006</c:v>
                </c:pt>
                <c:pt idx="167">
                  <c:v>8.3916931039999998</c:v>
                </c:pt>
                <c:pt idx="168">
                  <c:v>8.5776550730000007</c:v>
                </c:pt>
                <c:pt idx="169">
                  <c:v>8.3758090710000008</c:v>
                </c:pt>
                <c:pt idx="170">
                  <c:v>8.5502669699999991</c:v>
                </c:pt>
                <c:pt idx="171">
                  <c:v>8.257173409</c:v>
                </c:pt>
                <c:pt idx="172">
                  <c:v>8.4740157499999995</c:v>
                </c:pt>
                <c:pt idx="173">
                  <c:v>8.7553647950000002</c:v>
                </c:pt>
                <c:pt idx="174">
                  <c:v>8.5601832580000004</c:v>
                </c:pt>
                <c:pt idx="175">
                  <c:v>8.4861471910000006</c:v>
                </c:pt>
                <c:pt idx="176">
                  <c:v>9.4166287359999998</c:v>
                </c:pt>
                <c:pt idx="177">
                  <c:v>8.7000853570000007</c:v>
                </c:pt>
                <c:pt idx="178">
                  <c:v>9.1978762540000005</c:v>
                </c:pt>
                <c:pt idx="179">
                  <c:v>8.3115240069999992</c:v>
                </c:pt>
                <c:pt idx="180">
                  <c:v>8.1052921270000002</c:v>
                </c:pt>
                <c:pt idx="181">
                  <c:v>8.3202776069999995</c:v>
                </c:pt>
                <c:pt idx="182">
                  <c:v>8.3341520239999998</c:v>
                </c:pt>
                <c:pt idx="183">
                  <c:v>8.5702777260000005</c:v>
                </c:pt>
                <c:pt idx="184">
                  <c:v>8.3022889170000003</c:v>
                </c:pt>
                <c:pt idx="185">
                  <c:v>8.5782268449999997</c:v>
                </c:pt>
                <c:pt idx="186">
                  <c:v>7.6540952280000001</c:v>
                </c:pt>
                <c:pt idx="187">
                  <c:v>7.7876889890000003</c:v>
                </c:pt>
                <c:pt idx="188">
                  <c:v>8.0198784100000005</c:v>
                </c:pt>
                <c:pt idx="189">
                  <c:v>7.8004355570000001</c:v>
                </c:pt>
                <c:pt idx="190">
                  <c:v>7.7586664719999998</c:v>
                </c:pt>
                <c:pt idx="191">
                  <c:v>7.9342620540000004</c:v>
                </c:pt>
                <c:pt idx="192">
                  <c:v>8.3966461280000004</c:v>
                </c:pt>
                <c:pt idx="193">
                  <c:v>8.4123313839999998</c:v>
                </c:pt>
                <c:pt idx="194">
                  <c:v>8.1695891730000003</c:v>
                </c:pt>
                <c:pt idx="195">
                  <c:v>8.1144213680000004</c:v>
                </c:pt>
                <c:pt idx="196">
                  <c:v>7.7461583599999999</c:v>
                </c:pt>
                <c:pt idx="197">
                  <c:v>8.0986501910000008</c:v>
                </c:pt>
                <c:pt idx="198">
                  <c:v>8.0013541210000003</c:v>
                </c:pt>
                <c:pt idx="199">
                  <c:v>8.0174320609999992</c:v>
                </c:pt>
                <c:pt idx="200">
                  <c:v>8.0507322959999996</c:v>
                </c:pt>
                <c:pt idx="201">
                  <c:v>7.9153879170000003</c:v>
                </c:pt>
                <c:pt idx="202">
                  <c:v>7.6808394519999998</c:v>
                </c:pt>
                <c:pt idx="203">
                  <c:v>8.2891147719999996</c:v>
                </c:pt>
                <c:pt idx="204">
                  <c:v>8.1198017080000007</c:v>
                </c:pt>
                <c:pt idx="205">
                  <c:v>7.9945581350000001</c:v>
                </c:pt>
                <c:pt idx="206">
                  <c:v>7.7731616859999999</c:v>
                </c:pt>
                <c:pt idx="207">
                  <c:v>8.1233003339999996</c:v>
                </c:pt>
                <c:pt idx="208">
                  <c:v>7.9391665400000004</c:v>
                </c:pt>
                <c:pt idx="209">
                  <c:v>8.2583194249999998</c:v>
                </c:pt>
                <c:pt idx="210">
                  <c:v>7.9309595550000003</c:v>
                </c:pt>
                <c:pt idx="211">
                  <c:v>8.0279153700000006</c:v>
                </c:pt>
                <c:pt idx="212">
                  <c:v>8.261789555</c:v>
                </c:pt>
                <c:pt idx="213">
                  <c:v>9.1766334490000006</c:v>
                </c:pt>
                <c:pt idx="214">
                  <c:v>8.9683856130000006</c:v>
                </c:pt>
                <c:pt idx="215">
                  <c:v>8.7289023669999999</c:v>
                </c:pt>
                <c:pt idx="216">
                  <c:v>8.9646587770000004</c:v>
                </c:pt>
                <c:pt idx="217">
                  <c:v>9.6136973210000001</c:v>
                </c:pt>
                <c:pt idx="218">
                  <c:v>9.2601099369999993</c:v>
                </c:pt>
                <c:pt idx="219">
                  <c:v>9.0337322929999999</c:v>
                </c:pt>
                <c:pt idx="220">
                  <c:v>8.9066779040000004</c:v>
                </c:pt>
                <c:pt idx="221">
                  <c:v>8.6309912489999991</c:v>
                </c:pt>
                <c:pt idx="222">
                  <c:v>8.4972454670000008</c:v>
                </c:pt>
                <c:pt idx="223">
                  <c:v>8.4058576859999992</c:v>
                </c:pt>
                <c:pt idx="224">
                  <c:v>8.2975236890000001</c:v>
                </c:pt>
                <c:pt idx="225">
                  <c:v>8.1283363120000001</c:v>
                </c:pt>
                <c:pt idx="226">
                  <c:v>8.1943790980000006</c:v>
                </c:pt>
                <c:pt idx="227">
                  <c:v>8.5650764699999993</c:v>
                </c:pt>
                <c:pt idx="228">
                  <c:v>8.2333745359999995</c:v>
                </c:pt>
                <c:pt idx="229">
                  <c:v>8.3790444340000008</c:v>
                </c:pt>
                <c:pt idx="230">
                  <c:v>8.3433504490000008</c:v>
                </c:pt>
                <c:pt idx="231">
                  <c:v>8.2063039290000006</c:v>
                </c:pt>
                <c:pt idx="232">
                  <c:v>8.1854121039999992</c:v>
                </c:pt>
                <c:pt idx="233">
                  <c:v>8.2581725400000003</c:v>
                </c:pt>
                <c:pt idx="234">
                  <c:v>8.1632804869999998</c:v>
                </c:pt>
                <c:pt idx="235">
                  <c:v>8.2052239329999992</c:v>
                </c:pt>
                <c:pt idx="236">
                  <c:v>8.3562080850000005</c:v>
                </c:pt>
                <c:pt idx="237">
                  <c:v>8.6972045680000001</c:v>
                </c:pt>
                <c:pt idx="238">
                  <c:v>8.2109173250000005</c:v>
                </c:pt>
                <c:pt idx="239">
                  <c:v>8.5419740599999994</c:v>
                </c:pt>
                <c:pt idx="240">
                  <c:v>8.5904204629999992</c:v>
                </c:pt>
                <c:pt idx="241">
                  <c:v>8.6306744529999992</c:v>
                </c:pt>
                <c:pt idx="242">
                  <c:v>8.6088888000000008</c:v>
                </c:pt>
                <c:pt idx="243">
                  <c:v>8.8154054469999998</c:v>
                </c:pt>
                <c:pt idx="244">
                  <c:v>8.7848953689999991</c:v>
                </c:pt>
                <c:pt idx="245">
                  <c:v>9.3342609200000002</c:v>
                </c:pt>
                <c:pt idx="246">
                  <c:v>8.9962212019999992</c:v>
                </c:pt>
                <c:pt idx="247">
                  <c:v>8.7174514429999999</c:v>
                </c:pt>
                <c:pt idx="248">
                  <c:v>8.6938616910000004</c:v>
                </c:pt>
                <c:pt idx="249">
                  <c:v>8.9670142810000009</c:v>
                </c:pt>
                <c:pt idx="250">
                  <c:v>9.0189426580000003</c:v>
                </c:pt>
                <c:pt idx="251">
                  <c:v>8.7468214930000006</c:v>
                </c:pt>
                <c:pt idx="252">
                  <c:v>8.9084887500000001</c:v>
                </c:pt>
                <c:pt idx="253">
                  <c:v>8.8496092090000005</c:v>
                </c:pt>
                <c:pt idx="254">
                  <c:v>9.066601124</c:v>
                </c:pt>
                <c:pt idx="255">
                  <c:v>8.9679979020000005</c:v>
                </c:pt>
                <c:pt idx="256">
                  <c:v>8.916020735</c:v>
                </c:pt>
                <c:pt idx="257">
                  <c:v>8.4778637949999993</c:v>
                </c:pt>
                <c:pt idx="258">
                  <c:v>8.6125535519999996</c:v>
                </c:pt>
                <c:pt idx="259">
                  <c:v>8.5072487720000005</c:v>
                </c:pt>
                <c:pt idx="260">
                  <c:v>8.4046452949999999</c:v>
                </c:pt>
                <c:pt idx="261">
                  <c:v>8.6119933389999996</c:v>
                </c:pt>
                <c:pt idx="262">
                  <c:v>8.4579504500000002</c:v>
                </c:pt>
                <c:pt idx="263">
                  <c:v>9.2553523230000003</c:v>
                </c:pt>
                <c:pt idx="264">
                  <c:v>9.1117469270000004</c:v>
                </c:pt>
                <c:pt idx="265">
                  <c:v>10.22418865</c:v>
                </c:pt>
                <c:pt idx="266">
                  <c:v>10.17570987</c:v>
                </c:pt>
                <c:pt idx="267">
                  <c:v>9.3460919810000007</c:v>
                </c:pt>
                <c:pt idx="268">
                  <c:v>9.2713093149999999</c:v>
                </c:pt>
                <c:pt idx="269">
                  <c:v>10.329000049999999</c:v>
                </c:pt>
                <c:pt idx="270">
                  <c:v>10.19812789</c:v>
                </c:pt>
                <c:pt idx="271">
                  <c:v>12.005044789999999</c:v>
                </c:pt>
                <c:pt idx="272">
                  <c:v>9.6661417679999992</c:v>
                </c:pt>
                <c:pt idx="273">
                  <c:v>9.5902702360000003</c:v>
                </c:pt>
                <c:pt idx="274">
                  <c:v>9.5019376449999999</c:v>
                </c:pt>
                <c:pt idx="275">
                  <c:v>9.8100591710000007</c:v>
                </c:pt>
                <c:pt idx="276">
                  <c:v>9.2930118670000006</c:v>
                </c:pt>
                <c:pt idx="277">
                  <c:v>9.6685099690000005</c:v>
                </c:pt>
                <c:pt idx="278">
                  <c:v>8.9427049820000004</c:v>
                </c:pt>
                <c:pt idx="279">
                  <c:v>9.578448625</c:v>
                </c:pt>
                <c:pt idx="280">
                  <c:v>9.0719631409999995</c:v>
                </c:pt>
                <c:pt idx="281">
                  <c:v>8.9665634920000006</c:v>
                </c:pt>
                <c:pt idx="282">
                  <c:v>8.8979823519999997</c:v>
                </c:pt>
                <c:pt idx="283">
                  <c:v>8.6762570849999996</c:v>
                </c:pt>
                <c:pt idx="284">
                  <c:v>8.5920161949999994</c:v>
                </c:pt>
                <c:pt idx="285">
                  <c:v>8.6653187719999991</c:v>
                </c:pt>
                <c:pt idx="286">
                  <c:v>8.4378328790000001</c:v>
                </c:pt>
                <c:pt idx="287">
                  <c:v>8.3072113620000003</c:v>
                </c:pt>
                <c:pt idx="288">
                  <c:v>8.7333580729999998</c:v>
                </c:pt>
                <c:pt idx="289">
                  <c:v>9.0218058289999998</c:v>
                </c:pt>
                <c:pt idx="290">
                  <c:v>8.6861833599999994</c:v>
                </c:pt>
                <c:pt idx="291">
                  <c:v>8.8598574699999997</c:v>
                </c:pt>
                <c:pt idx="292">
                  <c:v>8.7212140649999998</c:v>
                </c:pt>
                <c:pt idx="293">
                  <c:v>8.6259509859999994</c:v>
                </c:pt>
                <c:pt idx="294">
                  <c:v>8.5997212259999998</c:v>
                </c:pt>
                <c:pt idx="295">
                  <c:v>8.384852317</c:v>
                </c:pt>
                <c:pt idx="296">
                  <c:v>8.0484554769999992</c:v>
                </c:pt>
                <c:pt idx="297">
                  <c:v>8.6712810010000005</c:v>
                </c:pt>
                <c:pt idx="298">
                  <c:v>8.6628068119999995</c:v>
                </c:pt>
                <c:pt idx="299">
                  <c:v>8.6755531690000005</c:v>
                </c:pt>
                <c:pt idx="300">
                  <c:v>8.5213331029999999</c:v>
                </c:pt>
                <c:pt idx="301">
                  <c:v>8.8841599739999992</c:v>
                </c:pt>
                <c:pt idx="302">
                  <c:v>9.0785643109999992</c:v>
                </c:pt>
                <c:pt idx="303">
                  <c:v>8.2748739370000006</c:v>
                </c:pt>
                <c:pt idx="304">
                  <c:v>8.6109233819999993</c:v>
                </c:pt>
                <c:pt idx="305">
                  <c:v>8.799270087</c:v>
                </c:pt>
                <c:pt idx="306">
                  <c:v>8.5004078270000001</c:v>
                </c:pt>
                <c:pt idx="307">
                  <c:v>8.4980994079999999</c:v>
                </c:pt>
                <c:pt idx="308">
                  <c:v>8.5177425180000004</c:v>
                </c:pt>
                <c:pt idx="309">
                  <c:v>8.421014714</c:v>
                </c:pt>
                <c:pt idx="310">
                  <c:v>8.8223705799999994</c:v>
                </c:pt>
                <c:pt idx="311">
                  <c:v>8.4922105539999997</c:v>
                </c:pt>
                <c:pt idx="312">
                  <c:v>8.6373891230000002</c:v>
                </c:pt>
                <c:pt idx="313">
                  <c:v>8.2600630269999993</c:v>
                </c:pt>
                <c:pt idx="314">
                  <c:v>8.5070625270000004</c:v>
                </c:pt>
                <c:pt idx="315">
                  <c:v>8.4458949430000008</c:v>
                </c:pt>
                <c:pt idx="316">
                  <c:v>8.1965372950000006</c:v>
                </c:pt>
                <c:pt idx="317">
                  <c:v>8.0562890639999996</c:v>
                </c:pt>
                <c:pt idx="318">
                  <c:v>8.3784800439999998</c:v>
                </c:pt>
                <c:pt idx="319">
                  <c:v>8.3616680900000002</c:v>
                </c:pt>
                <c:pt idx="320">
                  <c:v>8.4694169769999998</c:v>
                </c:pt>
                <c:pt idx="321">
                  <c:v>8.2426453960000003</c:v>
                </c:pt>
                <c:pt idx="322">
                  <c:v>8.6103001540000008</c:v>
                </c:pt>
                <c:pt idx="323">
                  <c:v>8.4279348340000002</c:v>
                </c:pt>
                <c:pt idx="324">
                  <c:v>8.3591579169999992</c:v>
                </c:pt>
                <c:pt idx="325">
                  <c:v>8.3652034690000008</c:v>
                </c:pt>
                <c:pt idx="326">
                  <c:v>9.1311882890000007</c:v>
                </c:pt>
                <c:pt idx="327">
                  <c:v>8.8227296089999996</c:v>
                </c:pt>
                <c:pt idx="328">
                  <c:v>8.6435714420000007</c:v>
                </c:pt>
                <c:pt idx="329">
                  <c:v>8.7242270259999994</c:v>
                </c:pt>
                <c:pt idx="330">
                  <c:v>8.8882003610000009</c:v>
                </c:pt>
                <c:pt idx="331">
                  <c:v>8.1276693029999993</c:v>
                </c:pt>
                <c:pt idx="332">
                  <c:v>8.6990981020000007</c:v>
                </c:pt>
                <c:pt idx="333">
                  <c:v>8.1599572659999993</c:v>
                </c:pt>
                <c:pt idx="334">
                  <c:v>8.3944743899999992</c:v>
                </c:pt>
                <c:pt idx="335">
                  <c:v>8.3622830789999991</c:v>
                </c:pt>
                <c:pt idx="336">
                  <c:v>8.3728459480000001</c:v>
                </c:pt>
                <c:pt idx="337">
                  <c:v>8.3934931440000007</c:v>
                </c:pt>
                <c:pt idx="338">
                  <c:v>8.3006770070000009</c:v>
                </c:pt>
                <c:pt idx="339">
                  <c:v>8.2725631820000007</c:v>
                </c:pt>
                <c:pt idx="340">
                  <c:v>8.1800365880000001</c:v>
                </c:pt>
                <c:pt idx="341">
                  <c:v>8.1835000650000005</c:v>
                </c:pt>
                <c:pt idx="342">
                  <c:v>8.4799945319999992</c:v>
                </c:pt>
                <c:pt idx="343">
                  <c:v>8.0328387810000006</c:v>
                </c:pt>
                <c:pt idx="344">
                  <c:v>8.0071867319999992</c:v>
                </c:pt>
                <c:pt idx="345">
                  <c:v>8.1425143870000003</c:v>
                </c:pt>
                <c:pt idx="346">
                  <c:v>7.72133264</c:v>
                </c:pt>
                <c:pt idx="347">
                  <c:v>7.8777727630000003</c:v>
                </c:pt>
                <c:pt idx="348">
                  <c:v>7.8174126230000001</c:v>
                </c:pt>
                <c:pt idx="349">
                  <c:v>8.1054127269999992</c:v>
                </c:pt>
                <c:pt idx="350">
                  <c:v>7.9769462329999996</c:v>
                </c:pt>
                <c:pt idx="351">
                  <c:v>8.0723178410000003</c:v>
                </c:pt>
                <c:pt idx="352">
                  <c:v>8.0699228749999996</c:v>
                </c:pt>
                <c:pt idx="353">
                  <c:v>8.8956611720000005</c:v>
                </c:pt>
                <c:pt idx="354">
                  <c:v>8.4257727320000004</c:v>
                </c:pt>
                <c:pt idx="355">
                  <c:v>9.0072201159999992</c:v>
                </c:pt>
                <c:pt idx="356">
                  <c:v>9.0122576399999996</c:v>
                </c:pt>
                <c:pt idx="357">
                  <c:v>8.7376958190000007</c:v>
                </c:pt>
                <c:pt idx="358">
                  <c:v>8.860262187</c:v>
                </c:pt>
                <c:pt idx="359">
                  <c:v>8.7658078810000006</c:v>
                </c:pt>
                <c:pt idx="360">
                  <c:v>8.7440700089999996</c:v>
                </c:pt>
                <c:pt idx="361">
                  <c:v>9.2399556270000005</c:v>
                </c:pt>
                <c:pt idx="362">
                  <c:v>8.7367615749999992</c:v>
                </c:pt>
                <c:pt idx="363">
                  <c:v>9.1208033040000007</c:v>
                </c:pt>
                <c:pt idx="364">
                  <c:v>9.5377828910000009</c:v>
                </c:pt>
                <c:pt idx="365">
                  <c:v>8.2467480050000006</c:v>
                </c:pt>
                <c:pt idx="366">
                  <c:v>8.0945203990000003</c:v>
                </c:pt>
                <c:pt idx="367">
                  <c:v>7.994662259</c:v>
                </c:pt>
                <c:pt idx="368">
                  <c:v>8.3105749810000002</c:v>
                </c:pt>
                <c:pt idx="369">
                  <c:v>9.0542735099999998</c:v>
                </c:pt>
                <c:pt idx="370">
                  <c:v>8.2730127259999993</c:v>
                </c:pt>
                <c:pt idx="371">
                  <c:v>8.3724362350000003</c:v>
                </c:pt>
                <c:pt idx="372">
                  <c:v>8.9255564760000006</c:v>
                </c:pt>
                <c:pt idx="373">
                  <c:v>9.1407894869999993</c:v>
                </c:pt>
                <c:pt idx="374">
                  <c:v>8.8448125080000004</c:v>
                </c:pt>
                <c:pt idx="375">
                  <c:v>9.4592662680000004</c:v>
                </c:pt>
                <c:pt idx="376">
                  <c:v>9.2920408929999994</c:v>
                </c:pt>
                <c:pt idx="377">
                  <c:v>9.0167873459999992</c:v>
                </c:pt>
                <c:pt idx="378">
                  <c:v>8.5142166689999996</c:v>
                </c:pt>
                <c:pt idx="379">
                  <c:v>9.2503450909999998</c:v>
                </c:pt>
                <c:pt idx="380">
                  <c:v>9.1356392629999998</c:v>
                </c:pt>
                <c:pt idx="381">
                  <c:v>8.7246550529999993</c:v>
                </c:pt>
                <c:pt idx="382">
                  <c:v>8.7713419659999996</c:v>
                </c:pt>
                <c:pt idx="383">
                  <c:v>9.2557326320000008</c:v>
                </c:pt>
                <c:pt idx="384">
                  <c:v>9.2727641399999996</c:v>
                </c:pt>
                <c:pt idx="385">
                  <c:v>9.2494728800000008</c:v>
                </c:pt>
                <c:pt idx="386">
                  <c:v>9.2573536240000003</c:v>
                </c:pt>
                <c:pt idx="387">
                  <c:v>9.2855922730000007</c:v>
                </c:pt>
                <c:pt idx="388">
                  <c:v>9.0391184659999997</c:v>
                </c:pt>
                <c:pt idx="389">
                  <c:v>9.1578700699999995</c:v>
                </c:pt>
                <c:pt idx="390">
                  <c:v>9.3565793159999995</c:v>
                </c:pt>
                <c:pt idx="391">
                  <c:v>8.7810653270000003</c:v>
                </c:pt>
                <c:pt idx="392">
                  <c:v>8.9463298429999991</c:v>
                </c:pt>
                <c:pt idx="393">
                  <c:v>9.2184922690000004</c:v>
                </c:pt>
                <c:pt idx="394">
                  <c:v>9.1284854670000009</c:v>
                </c:pt>
                <c:pt idx="395">
                  <c:v>8.8674388089999994</c:v>
                </c:pt>
                <c:pt idx="396">
                  <c:v>8.9674447189999995</c:v>
                </c:pt>
                <c:pt idx="397">
                  <c:v>8.8095718499999993</c:v>
                </c:pt>
                <c:pt idx="398">
                  <c:v>8.9430797900000005</c:v>
                </c:pt>
                <c:pt idx="399">
                  <c:v>9.3295070259999999</c:v>
                </c:pt>
                <c:pt idx="400">
                  <c:v>9.0972491219999991</c:v>
                </c:pt>
                <c:pt idx="401">
                  <c:v>10.35652237</c:v>
                </c:pt>
                <c:pt idx="402">
                  <c:v>10.053022670000001</c:v>
                </c:pt>
                <c:pt idx="403">
                  <c:v>9.8827481509999995</c:v>
                </c:pt>
                <c:pt idx="404">
                  <c:v>11.35767154</c:v>
                </c:pt>
                <c:pt idx="405">
                  <c:v>9.9067516229999999</c:v>
                </c:pt>
                <c:pt idx="406">
                  <c:v>9.7969595070000004</c:v>
                </c:pt>
                <c:pt idx="407">
                  <c:v>9.3411651110000005</c:v>
                </c:pt>
                <c:pt idx="408">
                  <c:v>9.2256795589999996</c:v>
                </c:pt>
                <c:pt idx="409">
                  <c:v>9.0052363110000009</c:v>
                </c:pt>
                <c:pt idx="410">
                  <c:v>8.9480671940000001</c:v>
                </c:pt>
                <c:pt idx="411">
                  <c:v>9.4021875169999998</c:v>
                </c:pt>
                <c:pt idx="412">
                  <c:v>9.2096521800000009</c:v>
                </c:pt>
                <c:pt idx="413">
                  <c:v>8.8420312580000004</c:v>
                </c:pt>
                <c:pt idx="414">
                  <c:v>9.634493548</c:v>
                </c:pt>
                <c:pt idx="415">
                  <c:v>9.9747431479999999</c:v>
                </c:pt>
                <c:pt idx="416">
                  <c:v>9.4851677579999993</c:v>
                </c:pt>
                <c:pt idx="417">
                  <c:v>9.5141578940000002</c:v>
                </c:pt>
                <c:pt idx="418">
                  <c:v>9.5400655600000004</c:v>
                </c:pt>
                <c:pt idx="419">
                  <c:v>9.5418717149999992</c:v>
                </c:pt>
                <c:pt idx="420">
                  <c:v>9.3341307659999995</c:v>
                </c:pt>
                <c:pt idx="421">
                  <c:v>9.0627443070000009</c:v>
                </c:pt>
                <c:pt idx="422">
                  <c:v>9.2953277060000001</c:v>
                </c:pt>
                <c:pt idx="423">
                  <c:v>9.1281915560000009</c:v>
                </c:pt>
                <c:pt idx="424">
                  <c:v>9.1702829860000001</c:v>
                </c:pt>
                <c:pt idx="425">
                  <c:v>9.0125424800000005</c:v>
                </c:pt>
                <c:pt idx="426">
                  <c:v>9.5167420380000003</c:v>
                </c:pt>
                <c:pt idx="427">
                  <c:v>8.9366349599999992</c:v>
                </c:pt>
                <c:pt idx="428">
                  <c:v>9.3466277840000007</c:v>
                </c:pt>
                <c:pt idx="429">
                  <c:v>9.073403313</c:v>
                </c:pt>
                <c:pt idx="430">
                  <c:v>9.1064063199999996</c:v>
                </c:pt>
                <c:pt idx="431">
                  <c:v>9.5078426450000002</c:v>
                </c:pt>
                <c:pt idx="432">
                  <c:v>9.1009613869999999</c:v>
                </c:pt>
                <c:pt idx="433">
                  <c:v>8.7539324220000001</c:v>
                </c:pt>
                <c:pt idx="434">
                  <c:v>8.7814278179999992</c:v>
                </c:pt>
                <c:pt idx="435">
                  <c:v>8.8025746379999994</c:v>
                </c:pt>
                <c:pt idx="436">
                  <c:v>9.6128793259999998</c:v>
                </c:pt>
                <c:pt idx="437">
                  <c:v>9.3322640999999997</c:v>
                </c:pt>
                <c:pt idx="438">
                  <c:v>9.4332986919999993</c:v>
                </c:pt>
                <c:pt idx="439">
                  <c:v>9.2580451050000008</c:v>
                </c:pt>
                <c:pt idx="440">
                  <c:v>9.5050748420000009</c:v>
                </c:pt>
                <c:pt idx="441">
                  <c:v>9.0084631599999998</c:v>
                </c:pt>
                <c:pt idx="442">
                  <c:v>9.1698698879999991</c:v>
                </c:pt>
                <c:pt idx="443">
                  <c:v>8.8725091250000006</c:v>
                </c:pt>
                <c:pt idx="444">
                  <c:v>8.7945963779999996</c:v>
                </c:pt>
                <c:pt idx="445">
                  <c:v>8.7027017200000003</c:v>
                </c:pt>
                <c:pt idx="446">
                  <c:v>8.7717974119999997</c:v>
                </c:pt>
                <c:pt idx="447">
                  <c:v>9.3786676849999999</c:v>
                </c:pt>
                <c:pt idx="448">
                  <c:v>10.13123594</c:v>
                </c:pt>
                <c:pt idx="449">
                  <c:v>9.2925690749999994</c:v>
                </c:pt>
                <c:pt idx="450">
                  <c:v>9.2736331780000008</c:v>
                </c:pt>
                <c:pt idx="451">
                  <c:v>9.0438968489999993</c:v>
                </c:pt>
                <c:pt idx="452">
                  <c:v>8.6339752020000002</c:v>
                </c:pt>
                <c:pt idx="453">
                  <c:v>9.0259212449999993</c:v>
                </c:pt>
                <c:pt idx="454">
                  <c:v>9.5760726510000005</c:v>
                </c:pt>
                <c:pt idx="455">
                  <c:v>9.0728959109999998</c:v>
                </c:pt>
                <c:pt idx="456">
                  <c:v>8.5613234790000003</c:v>
                </c:pt>
                <c:pt idx="457">
                  <c:v>8.7917315370000004</c:v>
                </c:pt>
                <c:pt idx="458">
                  <c:v>8.5808591599999993</c:v>
                </c:pt>
                <c:pt idx="459">
                  <c:v>8.6527023609999993</c:v>
                </c:pt>
                <c:pt idx="460">
                  <c:v>8.7159912669999997</c:v>
                </c:pt>
                <c:pt idx="461">
                  <c:v>9.0984801940000004</c:v>
                </c:pt>
                <c:pt idx="462">
                  <c:v>8.9501080949999992</c:v>
                </c:pt>
                <c:pt idx="463">
                  <c:v>9.3361477710000003</c:v>
                </c:pt>
                <c:pt idx="464">
                  <c:v>8.8233809260000005</c:v>
                </c:pt>
                <c:pt idx="465">
                  <c:v>9.2121786859999997</c:v>
                </c:pt>
                <c:pt idx="466">
                  <c:v>8.7562084309999992</c:v>
                </c:pt>
                <c:pt idx="467">
                  <c:v>8.8638241230000006</c:v>
                </c:pt>
                <c:pt idx="468">
                  <c:v>8.8131130750000004</c:v>
                </c:pt>
                <c:pt idx="469">
                  <c:v>8.9220298790000001</c:v>
                </c:pt>
                <c:pt idx="470">
                  <c:v>8.9549593109999996</c:v>
                </c:pt>
                <c:pt idx="471">
                  <c:v>8.9013478849999998</c:v>
                </c:pt>
                <c:pt idx="472">
                  <c:v>8.6634220430000006</c:v>
                </c:pt>
                <c:pt idx="473">
                  <c:v>8.794361877</c:v>
                </c:pt>
                <c:pt idx="474">
                  <c:v>8.7263346790000007</c:v>
                </c:pt>
                <c:pt idx="475">
                  <c:v>8.9443820279999997</c:v>
                </c:pt>
                <c:pt idx="476">
                  <c:v>8.7771612920000006</c:v>
                </c:pt>
                <c:pt idx="477">
                  <c:v>9.4814025159999993</c:v>
                </c:pt>
                <c:pt idx="478">
                  <c:v>9.1015060040000009</c:v>
                </c:pt>
                <c:pt idx="479">
                  <c:v>8.8771445520000007</c:v>
                </c:pt>
                <c:pt idx="480">
                  <c:v>8.8259047380000002</c:v>
                </c:pt>
                <c:pt idx="481">
                  <c:v>8.9946129700000004</c:v>
                </c:pt>
                <c:pt idx="482">
                  <c:v>8.6920199290000006</c:v>
                </c:pt>
                <c:pt idx="483">
                  <c:v>8.6719636629999997</c:v>
                </c:pt>
                <c:pt idx="484">
                  <c:v>8.8813022450000005</c:v>
                </c:pt>
                <c:pt idx="485">
                  <c:v>9.1951648969999997</c:v>
                </c:pt>
                <c:pt idx="486">
                  <c:v>9.4713718730000007</c:v>
                </c:pt>
                <c:pt idx="487">
                  <c:v>9.5287467939999999</c:v>
                </c:pt>
                <c:pt idx="488">
                  <c:v>8.7834705030000002</c:v>
                </c:pt>
                <c:pt idx="489">
                  <c:v>8.9512847030000007</c:v>
                </c:pt>
                <c:pt idx="490">
                  <c:v>8.8516073229999996</c:v>
                </c:pt>
                <c:pt idx="491">
                  <c:v>8.6312987430000003</c:v>
                </c:pt>
                <c:pt idx="492">
                  <c:v>8.9267501350000007</c:v>
                </c:pt>
                <c:pt idx="493">
                  <c:v>8.8210626879999996</c:v>
                </c:pt>
                <c:pt idx="494">
                  <c:v>8.7865472820000008</c:v>
                </c:pt>
                <c:pt idx="495">
                  <c:v>9.0047522840000003</c:v>
                </c:pt>
                <c:pt idx="496">
                  <c:v>8.7116018610000001</c:v>
                </c:pt>
                <c:pt idx="497">
                  <c:v>8.6173666499999992</c:v>
                </c:pt>
                <c:pt idx="498">
                  <c:v>8.7258784380000005</c:v>
                </c:pt>
                <c:pt idx="499">
                  <c:v>8.1565733070000004</c:v>
                </c:pt>
                <c:pt idx="500">
                  <c:v>8.0942566350000007</c:v>
                </c:pt>
                <c:pt idx="501">
                  <c:v>8.3073938009999999</c:v>
                </c:pt>
                <c:pt idx="502">
                  <c:v>8.5869301189999998</c:v>
                </c:pt>
                <c:pt idx="503">
                  <c:v>8.4847585250000002</c:v>
                </c:pt>
                <c:pt idx="504">
                  <c:v>8.8300089849999992</c:v>
                </c:pt>
                <c:pt idx="505">
                  <c:v>8.8743960269999995</c:v>
                </c:pt>
                <c:pt idx="506">
                  <c:v>8.497398403</c:v>
                </c:pt>
                <c:pt idx="507">
                  <c:v>8.7875736730000007</c:v>
                </c:pt>
                <c:pt idx="508">
                  <c:v>8.5275165610000006</c:v>
                </c:pt>
                <c:pt idx="509">
                  <c:v>8.592178037</c:v>
                </c:pt>
                <c:pt idx="510">
                  <c:v>8.6998600499999998</c:v>
                </c:pt>
                <c:pt idx="511">
                  <c:v>8.7626319810000002</c:v>
                </c:pt>
                <c:pt idx="512">
                  <c:v>8.7951283920000005</c:v>
                </c:pt>
                <c:pt idx="513">
                  <c:v>8.8667667879999996</c:v>
                </c:pt>
                <c:pt idx="514">
                  <c:v>9.0292699140000003</c:v>
                </c:pt>
                <c:pt idx="515">
                  <c:v>9.370372111</c:v>
                </c:pt>
                <c:pt idx="516">
                  <c:v>9.2325683729999994</c:v>
                </c:pt>
                <c:pt idx="517">
                  <c:v>8.7490947170000002</c:v>
                </c:pt>
                <c:pt idx="518">
                  <c:v>9.0591433400000003</c:v>
                </c:pt>
                <c:pt idx="519">
                  <c:v>8.785470815</c:v>
                </c:pt>
                <c:pt idx="520">
                  <c:v>8.9020485889999996</c:v>
                </c:pt>
                <c:pt idx="521">
                  <c:v>9.3173762090000007</c:v>
                </c:pt>
                <c:pt idx="522">
                  <c:v>9.3675144919999997</c:v>
                </c:pt>
                <c:pt idx="523">
                  <c:v>9.3075863170000002</c:v>
                </c:pt>
                <c:pt idx="524">
                  <c:v>9.038383348</c:v>
                </c:pt>
                <c:pt idx="525">
                  <c:v>8.4400685279999994</c:v>
                </c:pt>
                <c:pt idx="526">
                  <c:v>8.8219638049999993</c:v>
                </c:pt>
                <c:pt idx="527">
                  <c:v>8.4540675259999993</c:v>
                </c:pt>
                <c:pt idx="528">
                  <c:v>8.0302446990000007</c:v>
                </c:pt>
                <c:pt idx="529">
                  <c:v>8.1704418130000001</c:v>
                </c:pt>
                <c:pt idx="530">
                  <c:v>8.2898856500000004</c:v>
                </c:pt>
                <c:pt idx="531">
                  <c:v>8.1024947350000005</c:v>
                </c:pt>
                <c:pt idx="532">
                  <c:v>8.6062308400000003</c:v>
                </c:pt>
                <c:pt idx="533">
                  <c:v>8.8550803630000008</c:v>
                </c:pt>
                <c:pt idx="534">
                  <c:v>8.6480681419999996</c:v>
                </c:pt>
                <c:pt idx="535">
                  <c:v>8.8850661389999992</c:v>
                </c:pt>
                <c:pt idx="536">
                  <c:v>9.4356713820000007</c:v>
                </c:pt>
                <c:pt idx="537">
                  <c:v>8.7251059810000005</c:v>
                </c:pt>
                <c:pt idx="538">
                  <c:v>8.5471402839999993</c:v>
                </c:pt>
                <c:pt idx="539">
                  <c:v>8.458683572</c:v>
                </c:pt>
                <c:pt idx="540">
                  <c:v>8.3664643810000001</c:v>
                </c:pt>
                <c:pt idx="541">
                  <c:v>8.6998580420000007</c:v>
                </c:pt>
                <c:pt idx="542">
                  <c:v>8.6913648129999999</c:v>
                </c:pt>
                <c:pt idx="543">
                  <c:v>8.8901160319999999</c:v>
                </c:pt>
                <c:pt idx="544">
                  <c:v>8.5707068549999992</c:v>
                </c:pt>
                <c:pt idx="545">
                  <c:v>8.4604292839999999</c:v>
                </c:pt>
                <c:pt idx="546">
                  <c:v>8.7471123649999996</c:v>
                </c:pt>
                <c:pt idx="547">
                  <c:v>9.2566439589999998</c:v>
                </c:pt>
                <c:pt idx="548">
                  <c:v>9.8538037359999997</c:v>
                </c:pt>
                <c:pt idx="549">
                  <c:v>9.5435289920000006</c:v>
                </c:pt>
                <c:pt idx="550">
                  <c:v>9.3234412310000003</c:v>
                </c:pt>
                <c:pt idx="551">
                  <c:v>9.0476173450000008</c:v>
                </c:pt>
                <c:pt idx="552">
                  <c:v>8.9262510969999997</c:v>
                </c:pt>
                <c:pt idx="553">
                  <c:v>9.5563305829999994</c:v>
                </c:pt>
                <c:pt idx="554">
                  <c:v>9.3513215039999995</c:v>
                </c:pt>
                <c:pt idx="555">
                  <c:v>9.7121559820000005</c:v>
                </c:pt>
                <c:pt idx="556">
                  <c:v>9.0751450610000006</c:v>
                </c:pt>
                <c:pt idx="557">
                  <c:v>8.9349512860000004</c:v>
                </c:pt>
                <c:pt idx="558">
                  <c:v>9.1743157219999993</c:v>
                </c:pt>
                <c:pt idx="559">
                  <c:v>9.2285271099999999</c:v>
                </c:pt>
                <c:pt idx="560">
                  <c:v>9.2191280439999996</c:v>
                </c:pt>
                <c:pt idx="561">
                  <c:v>8.6834957750000008</c:v>
                </c:pt>
                <c:pt idx="562">
                  <c:v>9.0613611229999993</c:v>
                </c:pt>
                <c:pt idx="563">
                  <c:v>9.0299017950000007</c:v>
                </c:pt>
                <c:pt idx="564">
                  <c:v>9.2248956609999997</c:v>
                </c:pt>
                <c:pt idx="565">
                  <c:v>9.2564124509999992</c:v>
                </c:pt>
                <c:pt idx="566">
                  <c:v>8.7612365440000008</c:v>
                </c:pt>
                <c:pt idx="567">
                  <c:v>9.4007150520000007</c:v>
                </c:pt>
                <c:pt idx="568">
                  <c:v>9.691383922</c:v>
                </c:pt>
                <c:pt idx="569">
                  <c:v>9.1529803849999993</c:v>
                </c:pt>
                <c:pt idx="570">
                  <c:v>9.2400787680000001</c:v>
                </c:pt>
                <c:pt idx="571">
                  <c:v>9.6631541310000006</c:v>
                </c:pt>
                <c:pt idx="572">
                  <c:v>9.2490351040000007</c:v>
                </c:pt>
                <c:pt idx="573">
                  <c:v>9.2183403259999999</c:v>
                </c:pt>
                <c:pt idx="574">
                  <c:v>9.5315751849999995</c:v>
                </c:pt>
                <c:pt idx="575">
                  <c:v>9.5283239609999999</c:v>
                </c:pt>
                <c:pt idx="576">
                  <c:v>9.5976971669999998</c:v>
                </c:pt>
                <c:pt idx="577">
                  <c:v>8.9698617939999998</c:v>
                </c:pt>
                <c:pt idx="578">
                  <c:v>9.3025267560000007</c:v>
                </c:pt>
                <c:pt idx="579">
                  <c:v>9.4305673540000008</c:v>
                </c:pt>
                <c:pt idx="580">
                  <c:v>9.4977673990000007</c:v>
                </c:pt>
                <c:pt idx="581">
                  <c:v>9.2090777429999999</c:v>
                </c:pt>
                <c:pt idx="582">
                  <c:v>9.3090434149999997</c:v>
                </c:pt>
                <c:pt idx="583">
                  <c:v>9.1037648610000002</c:v>
                </c:pt>
                <c:pt idx="584">
                  <c:v>9.2695873720000002</c:v>
                </c:pt>
                <c:pt idx="585">
                  <c:v>9.3126146760000008</c:v>
                </c:pt>
                <c:pt idx="586">
                  <c:v>9.7786116029999999</c:v>
                </c:pt>
                <c:pt idx="587">
                  <c:v>9.1207744389999998</c:v>
                </c:pt>
                <c:pt idx="588">
                  <c:v>8.6579384220000009</c:v>
                </c:pt>
                <c:pt idx="589">
                  <c:v>8.9395383220000006</c:v>
                </c:pt>
                <c:pt idx="590">
                  <c:v>9.2603998910000005</c:v>
                </c:pt>
                <c:pt idx="591">
                  <c:v>8.968958615</c:v>
                </c:pt>
                <c:pt idx="592">
                  <c:v>9.3786848149999997</c:v>
                </c:pt>
                <c:pt idx="593">
                  <c:v>9.7245161830000004</c:v>
                </c:pt>
                <c:pt idx="594">
                  <c:v>9.9947566840000004</c:v>
                </c:pt>
                <c:pt idx="595">
                  <c:v>8.7096692690000008</c:v>
                </c:pt>
                <c:pt idx="596">
                  <c:v>8.5172125659999995</c:v>
                </c:pt>
                <c:pt idx="597">
                  <c:v>8.7875122680000004</c:v>
                </c:pt>
                <c:pt idx="598">
                  <c:v>8.7624542779999999</c:v>
                </c:pt>
                <c:pt idx="599">
                  <c:v>8.8645291769999996</c:v>
                </c:pt>
                <c:pt idx="600">
                  <c:v>8.4657797759999998</c:v>
                </c:pt>
                <c:pt idx="601">
                  <c:v>8.7296050580000006</c:v>
                </c:pt>
                <c:pt idx="602">
                  <c:v>8.7454907399999993</c:v>
                </c:pt>
                <c:pt idx="603">
                  <c:v>8.7564700319999993</c:v>
                </c:pt>
                <c:pt idx="604">
                  <c:v>8.6605700139999993</c:v>
                </c:pt>
                <c:pt idx="605">
                  <c:v>8.4485216649999995</c:v>
                </c:pt>
                <c:pt idx="606">
                  <c:v>8.5758593699999999</c:v>
                </c:pt>
                <c:pt idx="607">
                  <c:v>8.6700905400000003</c:v>
                </c:pt>
                <c:pt idx="608">
                  <c:v>8.7321313259999993</c:v>
                </c:pt>
                <c:pt idx="609">
                  <c:v>9.0002616329999992</c:v>
                </c:pt>
                <c:pt idx="610">
                  <c:v>8.4932564270000004</c:v>
                </c:pt>
                <c:pt idx="611">
                  <c:v>8.6190154109999995</c:v>
                </c:pt>
                <c:pt idx="612">
                  <c:v>8.5768195370000004</c:v>
                </c:pt>
                <c:pt idx="613">
                  <c:v>8.4784795969999998</c:v>
                </c:pt>
                <c:pt idx="614">
                  <c:v>8.8858560079999993</c:v>
                </c:pt>
                <c:pt idx="615">
                  <c:v>8.9860831230000002</c:v>
                </c:pt>
                <c:pt idx="616">
                  <c:v>8.6917597539999996</c:v>
                </c:pt>
                <c:pt idx="617">
                  <c:v>8.6095316539999995</c:v>
                </c:pt>
                <c:pt idx="618">
                  <c:v>9.1901369380000002</c:v>
                </c:pt>
                <c:pt idx="619">
                  <c:v>8.8007423379999992</c:v>
                </c:pt>
                <c:pt idx="620">
                  <c:v>8.8261670379999995</c:v>
                </c:pt>
                <c:pt idx="621">
                  <c:v>8.8284436549999992</c:v>
                </c:pt>
                <c:pt idx="622">
                  <c:v>9.2030600479999993</c:v>
                </c:pt>
                <c:pt idx="623">
                  <c:v>9.1878998900000006</c:v>
                </c:pt>
                <c:pt idx="624">
                  <c:v>9.240752251</c:v>
                </c:pt>
                <c:pt idx="625">
                  <c:v>9.0626067300000006</c:v>
                </c:pt>
                <c:pt idx="626">
                  <c:v>9.2158974619999992</c:v>
                </c:pt>
                <c:pt idx="627">
                  <c:v>9.1045721610000001</c:v>
                </c:pt>
                <c:pt idx="628">
                  <c:v>9.1161753070000007</c:v>
                </c:pt>
                <c:pt idx="629">
                  <c:v>9.0876387550000004</c:v>
                </c:pt>
                <c:pt idx="630">
                  <c:v>9.6767586110000003</c:v>
                </c:pt>
                <c:pt idx="631">
                  <c:v>9.4798331999999998</c:v>
                </c:pt>
                <c:pt idx="632">
                  <c:v>9.4742556839999992</c:v>
                </c:pt>
                <c:pt idx="633">
                  <c:v>9.8550880079999992</c:v>
                </c:pt>
                <c:pt idx="634">
                  <c:v>9.5877528880000007</c:v>
                </c:pt>
                <c:pt idx="635">
                  <c:v>9.0612617629999992</c:v>
                </c:pt>
                <c:pt idx="636">
                  <c:v>9.1661186939999997</c:v>
                </c:pt>
                <c:pt idx="637">
                  <c:v>9.0593299859999998</c:v>
                </c:pt>
                <c:pt idx="638">
                  <c:v>9.5627195290000007</c:v>
                </c:pt>
                <c:pt idx="639">
                  <c:v>9.2903395199999999</c:v>
                </c:pt>
                <c:pt idx="640">
                  <c:v>9.0576668270000003</c:v>
                </c:pt>
                <c:pt idx="641">
                  <c:v>9.0597810869999993</c:v>
                </c:pt>
                <c:pt idx="642">
                  <c:v>8.7492143720000008</c:v>
                </c:pt>
                <c:pt idx="643">
                  <c:v>8.765432401</c:v>
                </c:pt>
                <c:pt idx="644">
                  <c:v>9.0139196899999998</c:v>
                </c:pt>
                <c:pt idx="645">
                  <c:v>8.8451189180000007</c:v>
                </c:pt>
                <c:pt idx="646">
                  <c:v>8.7252883699999995</c:v>
                </c:pt>
                <c:pt idx="647">
                  <c:v>8.7226378409999992</c:v>
                </c:pt>
                <c:pt idx="648">
                  <c:v>9.2096679649999995</c:v>
                </c:pt>
                <c:pt idx="649">
                  <c:v>8.8027566480000008</c:v>
                </c:pt>
                <c:pt idx="650">
                  <c:v>8.8539312649999999</c:v>
                </c:pt>
                <c:pt idx="651">
                  <c:v>8.7638156370000004</c:v>
                </c:pt>
                <c:pt idx="652">
                  <c:v>8.9501196059999995</c:v>
                </c:pt>
                <c:pt idx="653">
                  <c:v>9.0358797319999997</c:v>
                </c:pt>
                <c:pt idx="654">
                  <c:v>8.9264540619999995</c:v>
                </c:pt>
                <c:pt idx="655">
                  <c:v>8.8574155500000007</c:v>
                </c:pt>
                <c:pt idx="656">
                  <c:v>9.1762719149999992</c:v>
                </c:pt>
                <c:pt idx="657">
                  <c:v>9.0280804969999995</c:v>
                </c:pt>
                <c:pt idx="658">
                  <c:v>8.8485573340000006</c:v>
                </c:pt>
                <c:pt idx="659">
                  <c:v>9.3166279400000001</c:v>
                </c:pt>
                <c:pt idx="660">
                  <c:v>9.1530278420000002</c:v>
                </c:pt>
                <c:pt idx="661">
                  <c:v>9.1500689430000008</c:v>
                </c:pt>
                <c:pt idx="662">
                  <c:v>9.2460415719999993</c:v>
                </c:pt>
                <c:pt idx="663">
                  <c:v>8.7892497410000008</c:v>
                </c:pt>
                <c:pt idx="664">
                  <c:v>8.7234969269999993</c:v>
                </c:pt>
                <c:pt idx="665">
                  <c:v>8.8983254889999994</c:v>
                </c:pt>
                <c:pt idx="666">
                  <c:v>9.0777414390000004</c:v>
                </c:pt>
                <c:pt idx="667">
                  <c:v>9.2801782660000001</c:v>
                </c:pt>
                <c:pt idx="668">
                  <c:v>9.0401708860000003</c:v>
                </c:pt>
                <c:pt idx="669">
                  <c:v>9.2484257949999993</c:v>
                </c:pt>
                <c:pt idx="670">
                  <c:v>9.4195864769999993</c:v>
                </c:pt>
                <c:pt idx="671">
                  <c:v>9.3000551550000008</c:v>
                </c:pt>
                <c:pt idx="672">
                  <c:v>9.5125583680000005</c:v>
                </c:pt>
                <c:pt idx="673">
                  <c:v>9.6363523860000004</c:v>
                </c:pt>
                <c:pt idx="674">
                  <c:v>9.1625093920000005</c:v>
                </c:pt>
                <c:pt idx="675">
                  <c:v>9.4452633620000004</c:v>
                </c:pt>
                <c:pt idx="676">
                  <c:v>9.2729994520000005</c:v>
                </c:pt>
                <c:pt idx="677">
                  <c:v>9.0552076370000005</c:v>
                </c:pt>
                <c:pt idx="678">
                  <c:v>9.2723612210000006</c:v>
                </c:pt>
                <c:pt idx="679">
                  <c:v>9.7319493030000004</c:v>
                </c:pt>
                <c:pt idx="680">
                  <c:v>9.7508096379999998</c:v>
                </c:pt>
                <c:pt idx="681">
                  <c:v>9.5664293849999993</c:v>
                </c:pt>
                <c:pt idx="682">
                  <c:v>9.3981620760000002</c:v>
                </c:pt>
                <c:pt idx="683">
                  <c:v>9.2320989319999995</c:v>
                </c:pt>
                <c:pt idx="684">
                  <c:v>9.1393892409999999</c:v>
                </c:pt>
                <c:pt idx="685">
                  <c:v>9.2578100810000006</c:v>
                </c:pt>
                <c:pt idx="686">
                  <c:v>9.7719326409999994</c:v>
                </c:pt>
                <c:pt idx="687">
                  <c:v>9.2220256650000003</c:v>
                </c:pt>
                <c:pt idx="688">
                  <c:v>9.1502269579999993</c:v>
                </c:pt>
                <c:pt idx="689">
                  <c:v>8.9832209370000005</c:v>
                </c:pt>
                <c:pt idx="690">
                  <c:v>8.9431765540000008</c:v>
                </c:pt>
                <c:pt idx="691">
                  <c:v>8.9117192949999993</c:v>
                </c:pt>
                <c:pt idx="692">
                  <c:v>8.7453936260000003</c:v>
                </c:pt>
                <c:pt idx="693">
                  <c:v>8.9185558109999992</c:v>
                </c:pt>
                <c:pt idx="694">
                  <c:v>8.936642247</c:v>
                </c:pt>
                <c:pt idx="695">
                  <c:v>9.0943626280000007</c:v>
                </c:pt>
                <c:pt idx="696">
                  <c:v>8.8644472489999995</c:v>
                </c:pt>
                <c:pt idx="697">
                  <c:v>9.1155472020000001</c:v>
                </c:pt>
                <c:pt idx="698">
                  <c:v>8.6265080600000008</c:v>
                </c:pt>
                <c:pt idx="699">
                  <c:v>8.6539496180000004</c:v>
                </c:pt>
                <c:pt idx="700">
                  <c:v>8.6079698760000003</c:v>
                </c:pt>
                <c:pt idx="701">
                  <c:v>8.804997577</c:v>
                </c:pt>
                <c:pt idx="702">
                  <c:v>9.1307177070000005</c:v>
                </c:pt>
                <c:pt idx="703">
                  <c:v>9.2631190100000005</c:v>
                </c:pt>
                <c:pt idx="704">
                  <c:v>9.0760916300000005</c:v>
                </c:pt>
                <c:pt idx="705">
                  <c:v>8.5954764630000007</c:v>
                </c:pt>
                <c:pt idx="706">
                  <c:v>9.0475687970000003</c:v>
                </c:pt>
                <c:pt idx="707">
                  <c:v>8.7822299099999999</c:v>
                </c:pt>
                <c:pt idx="708">
                  <c:v>8.7218312630000003</c:v>
                </c:pt>
                <c:pt idx="709">
                  <c:v>8.9736973259999999</c:v>
                </c:pt>
                <c:pt idx="710">
                  <c:v>9.0851723419999999</c:v>
                </c:pt>
                <c:pt idx="711">
                  <c:v>9.1377432560000003</c:v>
                </c:pt>
                <c:pt idx="712">
                  <c:v>8.9365547660000004</c:v>
                </c:pt>
                <c:pt idx="713">
                  <c:v>8.6606849609999994</c:v>
                </c:pt>
                <c:pt idx="714">
                  <c:v>8.9998291600000009</c:v>
                </c:pt>
                <c:pt idx="715">
                  <c:v>8.1090412270000005</c:v>
                </c:pt>
                <c:pt idx="716">
                  <c:v>8.0962909360000008</c:v>
                </c:pt>
                <c:pt idx="717">
                  <c:v>8.2221437369999997</c:v>
                </c:pt>
                <c:pt idx="718">
                  <c:v>8.5098942179999995</c:v>
                </c:pt>
                <c:pt idx="719">
                  <c:v>8.6057206369999992</c:v>
                </c:pt>
                <c:pt idx="720">
                  <c:v>8.3161074040000003</c:v>
                </c:pt>
                <c:pt idx="721">
                  <c:v>8.2807871859999995</c:v>
                </c:pt>
                <c:pt idx="722">
                  <c:v>8.1915174480000008</c:v>
                </c:pt>
                <c:pt idx="723">
                  <c:v>8.1611923409999996</c:v>
                </c:pt>
                <c:pt idx="724">
                  <c:v>8.0818402650000003</c:v>
                </c:pt>
                <c:pt idx="725">
                  <c:v>8.1059081309999996</c:v>
                </c:pt>
                <c:pt idx="726">
                  <c:v>8.3086610860000008</c:v>
                </c:pt>
                <c:pt idx="727">
                  <c:v>8.2413576519999996</c:v>
                </c:pt>
                <c:pt idx="728">
                  <c:v>8.1951734770000009</c:v>
                </c:pt>
                <c:pt idx="729">
                  <c:v>8.2091932720000003</c:v>
                </c:pt>
                <c:pt idx="730">
                  <c:v>8.2233409089999991</c:v>
                </c:pt>
                <c:pt idx="731">
                  <c:v>7.7265895850000001</c:v>
                </c:pt>
                <c:pt idx="732">
                  <c:v>8.2421177819999993</c:v>
                </c:pt>
                <c:pt idx="733">
                  <c:v>7.9641562170000002</c:v>
                </c:pt>
                <c:pt idx="734">
                  <c:v>8.1289307340000008</c:v>
                </c:pt>
                <c:pt idx="735">
                  <c:v>8.2043116309999995</c:v>
                </c:pt>
                <c:pt idx="736">
                  <c:v>8.2453446330000002</c:v>
                </c:pt>
                <c:pt idx="737">
                  <c:v>8.0846245309999993</c:v>
                </c:pt>
                <c:pt idx="738">
                  <c:v>8.1095187119999999</c:v>
                </c:pt>
                <c:pt idx="739">
                  <c:v>7.9302068170000002</c:v>
                </c:pt>
                <c:pt idx="740">
                  <c:v>7.9527458270000002</c:v>
                </c:pt>
                <c:pt idx="741">
                  <c:v>8.2388795740000003</c:v>
                </c:pt>
                <c:pt idx="742">
                  <c:v>8.0283060709999994</c:v>
                </c:pt>
                <c:pt idx="743">
                  <c:v>8.1172538749999994</c:v>
                </c:pt>
                <c:pt idx="744">
                  <c:v>7.9010051209999999</c:v>
                </c:pt>
                <c:pt idx="745">
                  <c:v>8.1170258789999998</c:v>
                </c:pt>
                <c:pt idx="746">
                  <c:v>8.3369303099999996</c:v>
                </c:pt>
                <c:pt idx="747">
                  <c:v>8.0130991609999995</c:v>
                </c:pt>
                <c:pt idx="748">
                  <c:v>8.2287037729999994</c:v>
                </c:pt>
                <c:pt idx="749">
                  <c:v>7.887177769</c:v>
                </c:pt>
                <c:pt idx="750">
                  <c:v>8.2156562639999997</c:v>
                </c:pt>
                <c:pt idx="751">
                  <c:v>8.1957118589999993</c:v>
                </c:pt>
                <c:pt idx="752">
                  <c:v>8.0944697239999996</c:v>
                </c:pt>
                <c:pt idx="753">
                  <c:v>8.2712022199999993</c:v>
                </c:pt>
                <c:pt idx="754">
                  <c:v>8.2031324390000009</c:v>
                </c:pt>
                <c:pt idx="755">
                  <c:v>8.0883091549999993</c:v>
                </c:pt>
                <c:pt idx="756">
                  <c:v>8.3450291790000009</c:v>
                </c:pt>
                <c:pt idx="757">
                  <c:v>8.4566259870000007</c:v>
                </c:pt>
                <c:pt idx="758">
                  <c:v>8.3209854869999997</c:v>
                </c:pt>
                <c:pt idx="759">
                  <c:v>8.3910035070000006</c:v>
                </c:pt>
                <c:pt idx="760">
                  <c:v>8.2776951019999991</c:v>
                </c:pt>
                <c:pt idx="761">
                  <c:v>8.1873077330000008</c:v>
                </c:pt>
                <c:pt idx="762">
                  <c:v>8.2774748270000007</c:v>
                </c:pt>
                <c:pt idx="763">
                  <c:v>8.4162735160000004</c:v>
                </c:pt>
                <c:pt idx="764">
                  <c:v>8.4270512340000003</c:v>
                </c:pt>
                <c:pt idx="765">
                  <c:v>8.4342688960000007</c:v>
                </c:pt>
                <c:pt idx="766">
                  <c:v>8.9429734029999999</c:v>
                </c:pt>
                <c:pt idx="767">
                  <c:v>8.6934353669999993</c:v>
                </c:pt>
                <c:pt idx="768">
                  <c:v>8.2673762340000003</c:v>
                </c:pt>
                <c:pt idx="769">
                  <c:v>8.9753008360000006</c:v>
                </c:pt>
                <c:pt idx="770">
                  <c:v>9.1654126990000009</c:v>
                </c:pt>
                <c:pt idx="771">
                  <c:v>8.5288378890000001</c:v>
                </c:pt>
                <c:pt idx="772">
                  <c:v>8.3918673930000001</c:v>
                </c:pt>
                <c:pt idx="773">
                  <c:v>8.6391093229999996</c:v>
                </c:pt>
                <c:pt idx="774">
                  <c:v>8.288204597</c:v>
                </c:pt>
                <c:pt idx="775">
                  <c:v>8.3216723570000006</c:v>
                </c:pt>
                <c:pt idx="776">
                  <c:v>8.3198254540000001</c:v>
                </c:pt>
                <c:pt idx="777">
                  <c:v>8.5014647389999993</c:v>
                </c:pt>
                <c:pt idx="778">
                  <c:v>8.5673663760000007</c:v>
                </c:pt>
                <c:pt idx="779">
                  <c:v>8.4606243699999997</c:v>
                </c:pt>
                <c:pt idx="780">
                  <c:v>8.5730237359999997</c:v>
                </c:pt>
                <c:pt idx="781">
                  <c:v>8.4564693539999993</c:v>
                </c:pt>
                <c:pt idx="782">
                  <c:v>8.2972939060000002</c:v>
                </c:pt>
                <c:pt idx="783">
                  <c:v>8.399022682</c:v>
                </c:pt>
                <c:pt idx="784">
                  <c:v>8.2659020160000001</c:v>
                </c:pt>
                <c:pt idx="785">
                  <c:v>8.3467048510000001</c:v>
                </c:pt>
                <c:pt idx="786">
                  <c:v>8.3497969919999999</c:v>
                </c:pt>
                <c:pt idx="787">
                  <c:v>8.6798103789999992</c:v>
                </c:pt>
                <c:pt idx="788">
                  <c:v>8.2458702739999996</c:v>
                </c:pt>
                <c:pt idx="789">
                  <c:v>8.4496347590000003</c:v>
                </c:pt>
                <c:pt idx="790">
                  <c:v>8.2867239809999997</c:v>
                </c:pt>
                <c:pt idx="791">
                  <c:v>8.4864970320000008</c:v>
                </c:pt>
                <c:pt idx="792">
                  <c:v>8.2871493449999996</c:v>
                </c:pt>
                <c:pt idx="793">
                  <c:v>8.4220497699999992</c:v>
                </c:pt>
                <c:pt idx="794">
                  <c:v>8.1323561160000004</c:v>
                </c:pt>
                <c:pt idx="795">
                  <c:v>8.5727405240000003</c:v>
                </c:pt>
                <c:pt idx="796">
                  <c:v>8.4667418340000005</c:v>
                </c:pt>
                <c:pt idx="797">
                  <c:v>8.2680018519999994</c:v>
                </c:pt>
                <c:pt idx="798">
                  <c:v>8.3840158819999999</c:v>
                </c:pt>
                <c:pt idx="799">
                  <c:v>8.3349616080000004</c:v>
                </c:pt>
                <c:pt idx="800">
                  <c:v>8.3643970430000003</c:v>
                </c:pt>
                <c:pt idx="801">
                  <c:v>8.2654827159999993</c:v>
                </c:pt>
                <c:pt idx="802">
                  <c:v>8.3282174990000009</c:v>
                </c:pt>
                <c:pt idx="803">
                  <c:v>8.7425607900000006</c:v>
                </c:pt>
                <c:pt idx="804">
                  <c:v>8.4855745870000003</c:v>
                </c:pt>
                <c:pt idx="805">
                  <c:v>8.8477027980000003</c:v>
                </c:pt>
                <c:pt idx="806">
                  <c:v>8.6050570729999993</c:v>
                </c:pt>
                <c:pt idx="807">
                  <c:v>8.5387591660000002</c:v>
                </c:pt>
                <c:pt idx="808">
                  <c:v>8.2785890559999995</c:v>
                </c:pt>
                <c:pt idx="809">
                  <c:v>8.6529657740000001</c:v>
                </c:pt>
                <c:pt idx="810">
                  <c:v>8.5849393109999994</c:v>
                </c:pt>
                <c:pt idx="811">
                  <c:v>8.602932139</c:v>
                </c:pt>
                <c:pt idx="812">
                  <c:v>8.7317595190000006</c:v>
                </c:pt>
                <c:pt idx="813">
                  <c:v>8.5719860210000007</c:v>
                </c:pt>
                <c:pt idx="814">
                  <c:v>8.2717864280000004</c:v>
                </c:pt>
                <c:pt idx="815">
                  <c:v>8.7347423360000001</c:v>
                </c:pt>
                <c:pt idx="816">
                  <c:v>8.4285191200000007</c:v>
                </c:pt>
                <c:pt idx="817">
                  <c:v>8.4519075059999995</c:v>
                </c:pt>
                <c:pt idx="818">
                  <c:v>8.5143825680000003</c:v>
                </c:pt>
                <c:pt idx="819">
                  <c:v>8.6776152300000007</c:v>
                </c:pt>
                <c:pt idx="820">
                  <c:v>8.7266794710000006</c:v>
                </c:pt>
                <c:pt idx="821">
                  <c:v>8.8447613589999996</c:v>
                </c:pt>
                <c:pt idx="822">
                  <c:v>8.4120379019999998</c:v>
                </c:pt>
                <c:pt idx="823">
                  <c:v>9.0695382510000009</c:v>
                </c:pt>
                <c:pt idx="824">
                  <c:v>8.7895591809999996</c:v>
                </c:pt>
                <c:pt idx="825">
                  <c:v>8.4064925810000002</c:v>
                </c:pt>
                <c:pt idx="826">
                  <c:v>8.8331337320000003</c:v>
                </c:pt>
                <c:pt idx="827">
                  <c:v>8.7582257640000005</c:v>
                </c:pt>
                <c:pt idx="828">
                  <c:v>8.7959686159999997</c:v>
                </c:pt>
                <c:pt idx="829">
                  <c:v>8.9561530109999996</c:v>
                </c:pt>
                <c:pt idx="830">
                  <c:v>8.5655927040000002</c:v>
                </c:pt>
                <c:pt idx="831">
                  <c:v>9.2263995120000004</c:v>
                </c:pt>
                <c:pt idx="832">
                  <c:v>8.9617679890000002</c:v>
                </c:pt>
                <c:pt idx="833">
                  <c:v>8.7395783280000003</c:v>
                </c:pt>
                <c:pt idx="834">
                  <c:v>9.287392315</c:v>
                </c:pt>
                <c:pt idx="835">
                  <c:v>8.9253612659999995</c:v>
                </c:pt>
                <c:pt idx="836">
                  <c:v>8.5349661010000002</c:v>
                </c:pt>
                <c:pt idx="837">
                  <c:v>8.8999278670000006</c:v>
                </c:pt>
                <c:pt idx="838">
                  <c:v>8.8922418000000008</c:v>
                </c:pt>
                <c:pt idx="839">
                  <c:v>8.9407064260000002</c:v>
                </c:pt>
                <c:pt idx="840">
                  <c:v>8.8692543409999995</c:v>
                </c:pt>
                <c:pt idx="841">
                  <c:v>9.4562927650000006</c:v>
                </c:pt>
                <c:pt idx="842">
                  <c:v>9.0550200870000008</c:v>
                </c:pt>
                <c:pt idx="843">
                  <c:v>8.8161348840000002</c:v>
                </c:pt>
                <c:pt idx="844">
                  <c:v>8.4960120410000002</c:v>
                </c:pt>
                <c:pt idx="845">
                  <c:v>8.6788025690000001</c:v>
                </c:pt>
                <c:pt idx="846">
                  <c:v>8.7151562810000005</c:v>
                </c:pt>
                <c:pt idx="847">
                  <c:v>8.8022812269999999</c:v>
                </c:pt>
                <c:pt idx="848">
                  <c:v>9.0432974940000008</c:v>
                </c:pt>
                <c:pt idx="849">
                  <c:v>9.0372491690000007</c:v>
                </c:pt>
                <c:pt idx="850">
                  <c:v>8.9489201519999995</c:v>
                </c:pt>
                <c:pt idx="851">
                  <c:v>9.0555974829999997</c:v>
                </c:pt>
                <c:pt idx="852">
                  <c:v>9.0720281380000003</c:v>
                </c:pt>
                <c:pt idx="853">
                  <c:v>8.7739092299999992</c:v>
                </c:pt>
                <c:pt idx="854">
                  <c:v>8.7819687240000004</c:v>
                </c:pt>
                <c:pt idx="855">
                  <c:v>8.7091776789999997</c:v>
                </c:pt>
                <c:pt idx="856">
                  <c:v>8.7643740030000004</c:v>
                </c:pt>
                <c:pt idx="857">
                  <c:v>9.0981618770000008</c:v>
                </c:pt>
                <c:pt idx="858">
                  <c:v>8.7312594380000004</c:v>
                </c:pt>
                <c:pt idx="859">
                  <c:v>8.677192282</c:v>
                </c:pt>
                <c:pt idx="860">
                  <c:v>8.8908978590000007</c:v>
                </c:pt>
                <c:pt idx="861">
                  <c:v>9.0439946659999997</c:v>
                </c:pt>
                <c:pt idx="862">
                  <c:v>8.7101082979999997</c:v>
                </c:pt>
                <c:pt idx="863">
                  <c:v>9.0004400689999997</c:v>
                </c:pt>
                <c:pt idx="864">
                  <c:v>9.1950867889999994</c:v>
                </c:pt>
                <c:pt idx="865">
                  <c:v>8.9419328040000003</c:v>
                </c:pt>
                <c:pt idx="866">
                  <c:v>9.0262426060000003</c:v>
                </c:pt>
                <c:pt idx="867">
                  <c:v>9.4444551800000003</c:v>
                </c:pt>
                <c:pt idx="868">
                  <c:v>9.7027042839999993</c:v>
                </c:pt>
                <c:pt idx="869">
                  <c:v>9.3822044820000006</c:v>
                </c:pt>
                <c:pt idx="870">
                  <c:v>8.7799742680000001</c:v>
                </c:pt>
                <c:pt idx="871">
                  <c:v>8.9904037300000006</c:v>
                </c:pt>
                <c:pt idx="872">
                  <c:v>8.7873163259999991</c:v>
                </c:pt>
                <c:pt idx="873">
                  <c:v>9.2257755199999991</c:v>
                </c:pt>
                <c:pt idx="874">
                  <c:v>9.0114170799999993</c:v>
                </c:pt>
                <c:pt idx="875">
                  <c:v>9.0880736790000007</c:v>
                </c:pt>
                <c:pt idx="876">
                  <c:v>9.0376617849999992</c:v>
                </c:pt>
                <c:pt idx="877">
                  <c:v>9.3180864319999994</c:v>
                </c:pt>
                <c:pt idx="878">
                  <c:v>8.8282403689999995</c:v>
                </c:pt>
                <c:pt idx="879">
                  <c:v>9.0622844960000002</c:v>
                </c:pt>
                <c:pt idx="880">
                  <c:v>9.1919449170000007</c:v>
                </c:pt>
                <c:pt idx="881">
                  <c:v>9.2819660850000005</c:v>
                </c:pt>
                <c:pt idx="882">
                  <c:v>8.9822585359999998</c:v>
                </c:pt>
                <c:pt idx="883">
                  <c:v>8.5583155889999993</c:v>
                </c:pt>
                <c:pt idx="884">
                  <c:v>8.9831170480000004</c:v>
                </c:pt>
                <c:pt idx="885">
                  <c:v>9.0747817600000005</c:v>
                </c:pt>
                <c:pt idx="886">
                  <c:v>8.7552155739999993</c:v>
                </c:pt>
                <c:pt idx="887">
                  <c:v>8.8597011949999995</c:v>
                </c:pt>
                <c:pt idx="888">
                  <c:v>9.4077940459999994</c:v>
                </c:pt>
                <c:pt idx="889">
                  <c:v>8.6364994240000001</c:v>
                </c:pt>
                <c:pt idx="890">
                  <c:v>9.2942542439999993</c:v>
                </c:pt>
                <c:pt idx="891">
                  <c:v>9.6407428050000004</c:v>
                </c:pt>
                <c:pt idx="892">
                  <c:v>9.3872442990000007</c:v>
                </c:pt>
                <c:pt idx="893">
                  <c:v>9.0949357850000005</c:v>
                </c:pt>
                <c:pt idx="894">
                  <c:v>9.3361305619999992</c:v>
                </c:pt>
                <c:pt idx="895">
                  <c:v>10.485828980000001</c:v>
                </c:pt>
                <c:pt idx="896">
                  <c:v>9.6842213780000002</c:v>
                </c:pt>
                <c:pt idx="897">
                  <c:v>9.7652240589999995</c:v>
                </c:pt>
                <c:pt idx="898">
                  <c:v>9.0436464870000002</c:v>
                </c:pt>
                <c:pt idx="899">
                  <c:v>8.7520200619999997</c:v>
                </c:pt>
                <c:pt idx="900">
                  <c:v>8.5946351950000004</c:v>
                </c:pt>
                <c:pt idx="901">
                  <c:v>9.1471015229999999</c:v>
                </c:pt>
                <c:pt idx="902">
                  <c:v>9.7145157270000002</c:v>
                </c:pt>
                <c:pt idx="903">
                  <c:v>8.915030711</c:v>
                </c:pt>
                <c:pt idx="904">
                  <c:v>8.7835418579999995</c:v>
                </c:pt>
                <c:pt idx="905">
                  <c:v>8.7079681890000007</c:v>
                </c:pt>
                <c:pt idx="906">
                  <c:v>9.4001782170000006</c:v>
                </c:pt>
                <c:pt idx="907">
                  <c:v>8.7694877059999996</c:v>
                </c:pt>
                <c:pt idx="908">
                  <c:v>9.004459464</c:v>
                </c:pt>
                <c:pt idx="909">
                  <c:v>8.9275695109999997</c:v>
                </c:pt>
                <c:pt idx="910">
                  <c:v>8.6508396110000003</c:v>
                </c:pt>
                <c:pt idx="911">
                  <c:v>8.849670669</c:v>
                </c:pt>
                <c:pt idx="912">
                  <c:v>8.873983054</c:v>
                </c:pt>
                <c:pt idx="913">
                  <c:v>8.8583698349999995</c:v>
                </c:pt>
                <c:pt idx="914">
                  <c:v>8.7601701090000006</c:v>
                </c:pt>
                <c:pt idx="915">
                  <c:v>9.0407119890000001</c:v>
                </c:pt>
                <c:pt idx="916">
                  <c:v>8.8651458499999993</c:v>
                </c:pt>
                <c:pt idx="917">
                  <c:v>8.6813171740000001</c:v>
                </c:pt>
                <c:pt idx="918">
                  <c:v>8.5521156109999996</c:v>
                </c:pt>
                <c:pt idx="919">
                  <c:v>8.6687470950000005</c:v>
                </c:pt>
                <c:pt idx="920">
                  <c:v>8.9215127509999999</c:v>
                </c:pt>
                <c:pt idx="921">
                  <c:v>8.5495998370000006</c:v>
                </c:pt>
                <c:pt idx="922">
                  <c:v>8.8264379710000007</c:v>
                </c:pt>
                <c:pt idx="923">
                  <c:v>8.6731292050000004</c:v>
                </c:pt>
                <c:pt idx="924">
                  <c:v>9.0128036159999994</c:v>
                </c:pt>
                <c:pt idx="925">
                  <c:v>9.0996829380000008</c:v>
                </c:pt>
                <c:pt idx="926">
                  <c:v>9.3060353750000004</c:v>
                </c:pt>
                <c:pt idx="927">
                  <c:v>9.1788852720000005</c:v>
                </c:pt>
                <c:pt idx="928">
                  <c:v>9.7694258059999992</c:v>
                </c:pt>
                <c:pt idx="929">
                  <c:v>9.7503049070000003</c:v>
                </c:pt>
                <c:pt idx="930">
                  <c:v>10.18875308</c:v>
                </c:pt>
                <c:pt idx="931">
                  <c:v>10.599140589999999</c:v>
                </c:pt>
                <c:pt idx="932">
                  <c:v>8.6601759460000007</c:v>
                </c:pt>
                <c:pt idx="933">
                  <c:v>9.0377363299999995</c:v>
                </c:pt>
                <c:pt idx="934">
                  <c:v>9.0358937299999997</c:v>
                </c:pt>
                <c:pt idx="935">
                  <c:v>9.6888085579999998</c:v>
                </c:pt>
                <c:pt idx="936">
                  <c:v>9.5301866870000005</c:v>
                </c:pt>
                <c:pt idx="937">
                  <c:v>8.924120619</c:v>
                </c:pt>
                <c:pt idx="938">
                  <c:v>9.3189730399999995</c:v>
                </c:pt>
                <c:pt idx="939">
                  <c:v>8.5919479029999994</c:v>
                </c:pt>
                <c:pt idx="940">
                  <c:v>9.0982498039999999</c:v>
                </c:pt>
                <c:pt idx="941">
                  <c:v>8.8615096439999999</c:v>
                </c:pt>
                <c:pt idx="942">
                  <c:v>9.1450065729999999</c:v>
                </c:pt>
                <c:pt idx="943">
                  <c:v>9.1682730239999994</c:v>
                </c:pt>
                <c:pt idx="944">
                  <c:v>8.6344667220000009</c:v>
                </c:pt>
                <c:pt idx="945">
                  <c:v>8.8163067730000009</c:v>
                </c:pt>
                <c:pt idx="946">
                  <c:v>9.7693393200000003</c:v>
                </c:pt>
                <c:pt idx="947">
                  <c:v>8.9967020929999997</c:v>
                </c:pt>
                <c:pt idx="948">
                  <c:v>9.0226395270000008</c:v>
                </c:pt>
                <c:pt idx="949">
                  <c:v>9.4555407500000008</c:v>
                </c:pt>
                <c:pt idx="950">
                  <c:v>8.9338528089999993</c:v>
                </c:pt>
                <c:pt idx="951">
                  <c:v>8.7687214759999996</c:v>
                </c:pt>
                <c:pt idx="952">
                  <c:v>8.4630094210000006</c:v>
                </c:pt>
                <c:pt idx="953">
                  <c:v>8.4565497349999994</c:v>
                </c:pt>
                <c:pt idx="954">
                  <c:v>8.64032716</c:v>
                </c:pt>
                <c:pt idx="955">
                  <c:v>8.4661970330000003</c:v>
                </c:pt>
                <c:pt idx="956">
                  <c:v>8.1459510109999993</c:v>
                </c:pt>
                <c:pt idx="957">
                  <c:v>8.3342894810000008</c:v>
                </c:pt>
                <c:pt idx="958">
                  <c:v>8.4012294579999995</c:v>
                </c:pt>
                <c:pt idx="959">
                  <c:v>8.4447379779999991</c:v>
                </c:pt>
                <c:pt idx="960">
                  <c:v>8.4359186860000008</c:v>
                </c:pt>
                <c:pt idx="961">
                  <c:v>8.3028951279999994</c:v>
                </c:pt>
                <c:pt idx="962">
                  <c:v>8.2889113909999992</c:v>
                </c:pt>
                <c:pt idx="963">
                  <c:v>8.1866935460000008</c:v>
                </c:pt>
                <c:pt idx="964">
                  <c:v>8.4877353739999997</c:v>
                </c:pt>
                <c:pt idx="965">
                  <c:v>8.4523128639999996</c:v>
                </c:pt>
                <c:pt idx="966">
                  <c:v>8.9392598169999999</c:v>
                </c:pt>
                <c:pt idx="967">
                  <c:v>8.5435268499999992</c:v>
                </c:pt>
                <c:pt idx="968">
                  <c:v>8.5755578880000005</c:v>
                </c:pt>
                <c:pt idx="969">
                  <c:v>8.7410871629999995</c:v>
                </c:pt>
                <c:pt idx="970">
                  <c:v>8.6170272049999994</c:v>
                </c:pt>
                <c:pt idx="971">
                  <c:v>8.4701420630000008</c:v>
                </c:pt>
                <c:pt idx="972">
                  <c:v>8.3655860860000004</c:v>
                </c:pt>
                <c:pt idx="973">
                  <c:v>8.320610233</c:v>
                </c:pt>
                <c:pt idx="974">
                  <c:v>8.4938141340000008</c:v>
                </c:pt>
                <c:pt idx="975">
                  <c:v>9.6333783279999992</c:v>
                </c:pt>
                <c:pt idx="976">
                  <c:v>9.2298429760000005</c:v>
                </c:pt>
                <c:pt idx="977">
                  <c:v>8.8949663870000002</c:v>
                </c:pt>
                <c:pt idx="978">
                  <c:v>9.0141584889999997</c:v>
                </c:pt>
                <c:pt idx="979">
                  <c:v>8.5853640250000005</c:v>
                </c:pt>
                <c:pt idx="980">
                  <c:v>9.2062791970000006</c:v>
                </c:pt>
                <c:pt idx="981">
                  <c:v>8.5001373569999998</c:v>
                </c:pt>
                <c:pt idx="982">
                  <c:v>9.1492275630000002</c:v>
                </c:pt>
                <c:pt idx="983">
                  <c:v>9.2596723349999994</c:v>
                </c:pt>
                <c:pt idx="984">
                  <c:v>8.9406179429999995</c:v>
                </c:pt>
                <c:pt idx="985">
                  <c:v>8.8164531920000009</c:v>
                </c:pt>
                <c:pt idx="986">
                  <c:v>9.0934292859999992</c:v>
                </c:pt>
                <c:pt idx="987">
                  <c:v>9.1305562669999993</c:v>
                </c:pt>
                <c:pt idx="988">
                  <c:v>9.3053112900000006</c:v>
                </c:pt>
                <c:pt idx="989">
                  <c:v>8.979864804</c:v>
                </c:pt>
                <c:pt idx="990">
                  <c:v>8.6151235570000004</c:v>
                </c:pt>
                <c:pt idx="991">
                  <c:v>8.6849414090000003</c:v>
                </c:pt>
                <c:pt idx="992">
                  <c:v>9.0426968300000006</c:v>
                </c:pt>
                <c:pt idx="993">
                  <c:v>9.8931953660000005</c:v>
                </c:pt>
                <c:pt idx="994">
                  <c:v>9.2020580540000001</c:v>
                </c:pt>
                <c:pt idx="995">
                  <c:v>9.5159766460000004</c:v>
                </c:pt>
                <c:pt idx="996">
                  <c:v>9.3265200190000002</c:v>
                </c:pt>
                <c:pt idx="997">
                  <c:v>9.14213187</c:v>
                </c:pt>
                <c:pt idx="998">
                  <c:v>9.1429319790000001</c:v>
                </c:pt>
                <c:pt idx="999">
                  <c:v>9.0858753330000006</c:v>
                </c:pt>
                <c:pt idx="1000">
                  <c:v>9.3845994150000003</c:v>
                </c:pt>
                <c:pt idx="1001">
                  <c:v>8.7072437170000008</c:v>
                </c:pt>
                <c:pt idx="1002">
                  <c:v>9.2863100680000006</c:v>
                </c:pt>
                <c:pt idx="1003">
                  <c:v>8.8403024319999997</c:v>
                </c:pt>
                <c:pt idx="1004">
                  <c:v>8.8160260800000003</c:v>
                </c:pt>
                <c:pt idx="1005">
                  <c:v>9.2788109270000003</c:v>
                </c:pt>
                <c:pt idx="1006">
                  <c:v>9.1432476470000008</c:v>
                </c:pt>
                <c:pt idx="1007">
                  <c:v>9.4903617859999994</c:v>
                </c:pt>
                <c:pt idx="1008">
                  <c:v>9.7334085039999998</c:v>
                </c:pt>
                <c:pt idx="1009">
                  <c:v>9.5851375529999991</c:v>
                </c:pt>
                <c:pt idx="1010">
                  <c:v>8.7928967599999996</c:v>
                </c:pt>
                <c:pt idx="1011">
                  <c:v>9.628998953</c:v>
                </c:pt>
                <c:pt idx="1012">
                  <c:v>10.247763129999999</c:v>
                </c:pt>
                <c:pt idx="1013">
                  <c:v>9.7017962289999993</c:v>
                </c:pt>
                <c:pt idx="1014">
                  <c:v>9.2912179009999996</c:v>
                </c:pt>
                <c:pt idx="1015">
                  <c:v>8.9816616279999995</c:v>
                </c:pt>
                <c:pt idx="1016">
                  <c:v>9.5679155050000002</c:v>
                </c:pt>
                <c:pt idx="1017">
                  <c:v>9.1784872800000006</c:v>
                </c:pt>
                <c:pt idx="1018">
                  <c:v>8.6944823489999994</c:v>
                </c:pt>
                <c:pt idx="1019">
                  <c:v>8.685238579</c:v>
                </c:pt>
                <c:pt idx="1020">
                  <c:v>8.6376391669999997</c:v>
                </c:pt>
                <c:pt idx="1021">
                  <c:v>8.6553702959999992</c:v>
                </c:pt>
                <c:pt idx="1022">
                  <c:v>8.8398777929999994</c:v>
                </c:pt>
                <c:pt idx="1023">
                  <c:v>8.6379831669999998</c:v>
                </c:pt>
                <c:pt idx="1024">
                  <c:v>8.7274264779999999</c:v>
                </c:pt>
                <c:pt idx="1025">
                  <c:v>8.9547280380000007</c:v>
                </c:pt>
                <c:pt idx="1026">
                  <c:v>9.0264775670000006</c:v>
                </c:pt>
                <c:pt idx="1027">
                  <c:v>9.1611102760000005</c:v>
                </c:pt>
                <c:pt idx="1028">
                  <c:v>9.3060109700000009</c:v>
                </c:pt>
                <c:pt idx="1029">
                  <c:v>9.3585344769999992</c:v>
                </c:pt>
                <c:pt idx="1030">
                  <c:v>9.3157985169999993</c:v>
                </c:pt>
                <c:pt idx="1031">
                  <c:v>8.9171519559999997</c:v>
                </c:pt>
                <c:pt idx="1032">
                  <c:v>9.1971596790000003</c:v>
                </c:pt>
                <c:pt idx="1033">
                  <c:v>9.2303101529999996</c:v>
                </c:pt>
                <c:pt idx="1034">
                  <c:v>8.9584455320000007</c:v>
                </c:pt>
                <c:pt idx="1035">
                  <c:v>9.1004856360000002</c:v>
                </c:pt>
                <c:pt idx="1036">
                  <c:v>8.9626876430000006</c:v>
                </c:pt>
                <c:pt idx="1037">
                  <c:v>8.8450756730000002</c:v>
                </c:pt>
                <c:pt idx="1038">
                  <c:v>8.4095888260000002</c:v>
                </c:pt>
                <c:pt idx="1039">
                  <c:v>8.6339017190000007</c:v>
                </c:pt>
                <c:pt idx="1040">
                  <c:v>8.8345529579999997</c:v>
                </c:pt>
                <c:pt idx="1041">
                  <c:v>8.5818140100000004</c:v>
                </c:pt>
                <c:pt idx="1042">
                  <c:v>8.8462416000000008</c:v>
                </c:pt>
                <c:pt idx="1043">
                  <c:v>8.5512530479999995</c:v>
                </c:pt>
                <c:pt idx="1044">
                  <c:v>8.6267012540000003</c:v>
                </c:pt>
                <c:pt idx="1045">
                  <c:v>8.7938010630000001</c:v>
                </c:pt>
                <c:pt idx="1046">
                  <c:v>8.5298362119999993</c:v>
                </c:pt>
                <c:pt idx="1047">
                  <c:v>9.0546880240000007</c:v>
                </c:pt>
                <c:pt idx="1048">
                  <c:v>9.4208512120000005</c:v>
                </c:pt>
                <c:pt idx="1049">
                  <c:v>8.5740519989999999</c:v>
                </c:pt>
                <c:pt idx="1050">
                  <c:v>8.436852601</c:v>
                </c:pt>
                <c:pt idx="1051">
                  <c:v>8.4882493399999994</c:v>
                </c:pt>
                <c:pt idx="1052">
                  <c:v>8.6139810150000002</c:v>
                </c:pt>
                <c:pt idx="1053">
                  <c:v>8.6445993249999997</c:v>
                </c:pt>
                <c:pt idx="1054">
                  <c:v>8.4788679120000001</c:v>
                </c:pt>
                <c:pt idx="1055">
                  <c:v>8.6153178629999996</c:v>
                </c:pt>
                <c:pt idx="1056">
                  <c:v>8.7762284140000002</c:v>
                </c:pt>
                <c:pt idx="1057">
                  <c:v>8.5912727130000004</c:v>
                </c:pt>
                <c:pt idx="1058">
                  <c:v>8.7975521840000006</c:v>
                </c:pt>
                <c:pt idx="1059">
                  <c:v>8.5082828589999995</c:v>
                </c:pt>
                <c:pt idx="1060">
                  <c:v>8.5170391609999996</c:v>
                </c:pt>
                <c:pt idx="1061">
                  <c:v>8.5987705180000003</c:v>
                </c:pt>
                <c:pt idx="1062">
                  <c:v>8.7213846109999995</c:v>
                </c:pt>
                <c:pt idx="1063">
                  <c:v>8.9735335890000005</c:v>
                </c:pt>
                <c:pt idx="1064">
                  <c:v>8.8809184049999992</c:v>
                </c:pt>
                <c:pt idx="1065">
                  <c:v>8.8463772830000007</c:v>
                </c:pt>
                <c:pt idx="1066">
                  <c:v>8.869465795</c:v>
                </c:pt>
                <c:pt idx="1067">
                  <c:v>9.3144203940000008</c:v>
                </c:pt>
                <c:pt idx="1068">
                  <c:v>8.4727328909999997</c:v>
                </c:pt>
                <c:pt idx="1069">
                  <c:v>8.3858041809999992</c:v>
                </c:pt>
                <c:pt idx="1070">
                  <c:v>8.4742337489999997</c:v>
                </c:pt>
                <c:pt idx="1071">
                  <c:v>8.3637479209999999</c:v>
                </c:pt>
                <c:pt idx="1072">
                  <c:v>8.4106218449999997</c:v>
                </c:pt>
                <c:pt idx="1073">
                  <c:v>8.4415310049999999</c:v>
                </c:pt>
                <c:pt idx="1074">
                  <c:v>8.2563227819999998</c:v>
                </c:pt>
                <c:pt idx="1075">
                  <c:v>8.5128042540000006</c:v>
                </c:pt>
                <c:pt idx="1076">
                  <c:v>8.4406569519999994</c:v>
                </c:pt>
                <c:pt idx="1077">
                  <c:v>8.4311803659999995</c:v>
                </c:pt>
                <c:pt idx="1078">
                  <c:v>8.5975360569999992</c:v>
                </c:pt>
                <c:pt idx="1079">
                  <c:v>8.1494664399999994</c:v>
                </c:pt>
                <c:pt idx="1080">
                  <c:v>8.3731315740000003</c:v>
                </c:pt>
                <c:pt idx="1081">
                  <c:v>8.2905688990000002</c:v>
                </c:pt>
                <c:pt idx="1082">
                  <c:v>8.1911882120000001</c:v>
                </c:pt>
                <c:pt idx="1083">
                  <c:v>8.6436623739999998</c:v>
                </c:pt>
                <c:pt idx="1084">
                  <c:v>8.1903499810000007</c:v>
                </c:pt>
                <c:pt idx="1085">
                  <c:v>8.7470768480000007</c:v>
                </c:pt>
                <c:pt idx="1086">
                  <c:v>8.7558757889999992</c:v>
                </c:pt>
                <c:pt idx="1087">
                  <c:v>8.4504980879999998</c:v>
                </c:pt>
                <c:pt idx="1088">
                  <c:v>8.8179498929999998</c:v>
                </c:pt>
                <c:pt idx="1089">
                  <c:v>8.7787939579999996</c:v>
                </c:pt>
                <c:pt idx="1090">
                  <c:v>9.2120798859999997</c:v>
                </c:pt>
                <c:pt idx="1091">
                  <c:v>9.1224506400000003</c:v>
                </c:pt>
                <c:pt idx="1092">
                  <c:v>8.6823365100000007</c:v>
                </c:pt>
                <c:pt idx="1093">
                  <c:v>9.0501768229999993</c:v>
                </c:pt>
                <c:pt idx="1094">
                  <c:v>9.1888166420000008</c:v>
                </c:pt>
                <c:pt idx="1095">
                  <c:v>9.1409405980000003</c:v>
                </c:pt>
                <c:pt idx="1096">
                  <c:v>8.7573237400000004</c:v>
                </c:pt>
                <c:pt idx="1097">
                  <c:v>8.9805332490000005</c:v>
                </c:pt>
                <c:pt idx="1098">
                  <c:v>9.2437405879999996</c:v>
                </c:pt>
                <c:pt idx="1099">
                  <c:v>9.4344255889999999</c:v>
                </c:pt>
                <c:pt idx="1100">
                  <c:v>9.5299224200000001</c:v>
                </c:pt>
                <c:pt idx="1101">
                  <c:v>9.6262631980000002</c:v>
                </c:pt>
                <c:pt idx="1102">
                  <c:v>9.1344868380000008</c:v>
                </c:pt>
                <c:pt idx="1103">
                  <c:v>9.335299891</c:v>
                </c:pt>
                <c:pt idx="1104">
                  <c:v>9.2136114740000004</c:v>
                </c:pt>
                <c:pt idx="1105">
                  <c:v>9.0792091710000005</c:v>
                </c:pt>
                <c:pt idx="1106">
                  <c:v>9.0090943489999997</c:v>
                </c:pt>
                <c:pt idx="1107">
                  <c:v>8.9767708249999991</c:v>
                </c:pt>
                <c:pt idx="1108">
                  <c:v>8.8218512429999993</c:v>
                </c:pt>
                <c:pt idx="1109">
                  <c:v>9.1771324770000007</c:v>
                </c:pt>
                <c:pt idx="1110">
                  <c:v>9.0491806540000006</c:v>
                </c:pt>
                <c:pt idx="1111">
                  <c:v>9.1048115599999999</c:v>
                </c:pt>
                <c:pt idx="1112">
                  <c:v>8.9485516999999994</c:v>
                </c:pt>
                <c:pt idx="1113">
                  <c:v>9.10356962</c:v>
                </c:pt>
                <c:pt idx="1114">
                  <c:v>8.7153634560000004</c:v>
                </c:pt>
                <c:pt idx="1115">
                  <c:v>8.7829604430000003</c:v>
                </c:pt>
                <c:pt idx="1116">
                  <c:v>8.9227708220000004</c:v>
                </c:pt>
                <c:pt idx="1117">
                  <c:v>8.6331466829999997</c:v>
                </c:pt>
                <c:pt idx="1118">
                  <c:v>8.915287352</c:v>
                </c:pt>
                <c:pt idx="1119">
                  <c:v>8.8662906679999995</c:v>
                </c:pt>
                <c:pt idx="1120">
                  <c:v>9.0214542000000009</c:v>
                </c:pt>
                <c:pt idx="1121">
                  <c:v>9.2160627359999996</c:v>
                </c:pt>
                <c:pt idx="1122">
                  <c:v>8.8993202809999996</c:v>
                </c:pt>
                <c:pt idx="1123">
                  <c:v>8.5193428089999994</c:v>
                </c:pt>
                <c:pt idx="1124">
                  <c:v>8.2332326039999995</c:v>
                </c:pt>
                <c:pt idx="1125">
                  <c:v>8.1738659160000005</c:v>
                </c:pt>
                <c:pt idx="1126">
                  <c:v>8.3438057130000001</c:v>
                </c:pt>
                <c:pt idx="1127">
                  <c:v>8.3927312129999994</c:v>
                </c:pt>
                <c:pt idx="1128">
                  <c:v>8.2873159019999996</c:v>
                </c:pt>
                <c:pt idx="1129">
                  <c:v>8.0136556720000005</c:v>
                </c:pt>
                <c:pt idx="1130">
                  <c:v>7.9643199630000003</c:v>
                </c:pt>
                <c:pt idx="1131">
                  <c:v>8.2281523930000002</c:v>
                </c:pt>
                <c:pt idx="1132">
                  <c:v>7.9980226099999996</c:v>
                </c:pt>
                <c:pt idx="1133">
                  <c:v>8.369227102</c:v>
                </c:pt>
                <c:pt idx="1134">
                  <c:v>7.9760852460000002</c:v>
                </c:pt>
                <c:pt idx="1135">
                  <c:v>8.1373973329999991</c:v>
                </c:pt>
                <c:pt idx="1136">
                  <c:v>8.4641344729999997</c:v>
                </c:pt>
                <c:pt idx="1137">
                  <c:v>8.8087779299999998</c:v>
                </c:pt>
                <c:pt idx="1138">
                  <c:v>8.9347138800000003</c:v>
                </c:pt>
                <c:pt idx="1139">
                  <c:v>8.7295009690000001</c:v>
                </c:pt>
                <c:pt idx="1140">
                  <c:v>8.6931647680000008</c:v>
                </c:pt>
                <c:pt idx="1141">
                  <c:v>8.5006748870000006</c:v>
                </c:pt>
                <c:pt idx="1142">
                  <c:v>8.4795522680000008</c:v>
                </c:pt>
                <c:pt idx="1143">
                  <c:v>8.5485513859999998</c:v>
                </c:pt>
                <c:pt idx="1144">
                  <c:v>8.5650369689999994</c:v>
                </c:pt>
                <c:pt idx="1145">
                  <c:v>8.8912500049999998</c:v>
                </c:pt>
                <c:pt idx="1146">
                  <c:v>8.6257224190000006</c:v>
                </c:pt>
                <c:pt idx="1147">
                  <c:v>8.4670310339999997</c:v>
                </c:pt>
                <c:pt idx="1148">
                  <c:v>8.4314180380000003</c:v>
                </c:pt>
                <c:pt idx="1149">
                  <c:v>8.4040779870000009</c:v>
                </c:pt>
                <c:pt idx="1150">
                  <c:v>8.4678954310000005</c:v>
                </c:pt>
                <c:pt idx="1151">
                  <c:v>8.3120862669999998</c:v>
                </c:pt>
                <c:pt idx="1152">
                  <c:v>8.3781197009999993</c:v>
                </c:pt>
                <c:pt idx="1153">
                  <c:v>8.2713941729999991</c:v>
                </c:pt>
                <c:pt idx="1154">
                  <c:v>8.3898592799999996</c:v>
                </c:pt>
                <c:pt idx="1155">
                  <c:v>8.7093581350000004</c:v>
                </c:pt>
                <c:pt idx="1156">
                  <c:v>8.8284784129999991</c:v>
                </c:pt>
                <c:pt idx="1157">
                  <c:v>8.6788422300000008</c:v>
                </c:pt>
                <c:pt idx="1158">
                  <c:v>8.8974747189999999</c:v>
                </c:pt>
                <c:pt idx="1159">
                  <c:v>8.6597290020000006</c:v>
                </c:pt>
                <c:pt idx="1160">
                  <c:v>8.3810843340000005</c:v>
                </c:pt>
                <c:pt idx="1161">
                  <c:v>8.5066591129999996</c:v>
                </c:pt>
                <c:pt idx="1162">
                  <c:v>8.8962828540000007</c:v>
                </c:pt>
                <c:pt idx="1163">
                  <c:v>8.7313024349999999</c:v>
                </c:pt>
                <c:pt idx="1164">
                  <c:v>9.1045235439999992</c:v>
                </c:pt>
                <c:pt idx="1165">
                  <c:v>8.6821271660000008</c:v>
                </c:pt>
                <c:pt idx="1166">
                  <c:v>8.5984099080000007</c:v>
                </c:pt>
                <c:pt idx="1167">
                  <c:v>8.4098222830000005</c:v>
                </c:pt>
                <c:pt idx="1168">
                  <c:v>8.6965592209999993</c:v>
                </c:pt>
                <c:pt idx="1169">
                  <c:v>8.1798506399999997</c:v>
                </c:pt>
                <c:pt idx="1170">
                  <c:v>8.423841436</c:v>
                </c:pt>
                <c:pt idx="1171">
                  <c:v>8.6282969299999994</c:v>
                </c:pt>
                <c:pt idx="1172">
                  <c:v>8.8677507159999998</c:v>
                </c:pt>
                <c:pt idx="1173">
                  <c:v>8.4823430720000008</c:v>
                </c:pt>
                <c:pt idx="1174">
                  <c:v>8.693679886</c:v>
                </c:pt>
                <c:pt idx="1175">
                  <c:v>8.2120328970000003</c:v>
                </c:pt>
                <c:pt idx="1176">
                  <c:v>8.2535702400000002</c:v>
                </c:pt>
                <c:pt idx="1177">
                  <c:v>8.4843758610000002</c:v>
                </c:pt>
                <c:pt idx="1178">
                  <c:v>8.3614275090000003</c:v>
                </c:pt>
                <c:pt idx="1179">
                  <c:v>8.5426024470000002</c:v>
                </c:pt>
                <c:pt idx="1180">
                  <c:v>8.5312720649999996</c:v>
                </c:pt>
                <c:pt idx="1181">
                  <c:v>8.3013768849999998</c:v>
                </c:pt>
                <c:pt idx="1182">
                  <c:v>8.6649783039999999</c:v>
                </c:pt>
                <c:pt idx="1183">
                  <c:v>9.0264393720000005</c:v>
                </c:pt>
                <c:pt idx="1184">
                  <c:v>8.6711615010000003</c:v>
                </c:pt>
                <c:pt idx="1185">
                  <c:v>8.9970795530000007</c:v>
                </c:pt>
                <c:pt idx="1186">
                  <c:v>8.8110950020000001</c:v>
                </c:pt>
                <c:pt idx="1187">
                  <c:v>8.5588014250000004</c:v>
                </c:pt>
                <c:pt idx="1188">
                  <c:v>8.5357419669999999</c:v>
                </c:pt>
                <c:pt idx="1189">
                  <c:v>8.5160152799999995</c:v>
                </c:pt>
                <c:pt idx="1190">
                  <c:v>8.833008736</c:v>
                </c:pt>
                <c:pt idx="1191">
                  <c:v>9.4776562159999997</c:v>
                </c:pt>
                <c:pt idx="1192">
                  <c:v>9.0492007159999996</c:v>
                </c:pt>
                <c:pt idx="1193">
                  <c:v>8.8240795129999992</c:v>
                </c:pt>
                <c:pt idx="1194">
                  <c:v>9.0303224560000004</c:v>
                </c:pt>
                <c:pt idx="1195">
                  <c:v>8.7473292639999993</c:v>
                </c:pt>
                <c:pt idx="1196">
                  <c:v>8.9889453449999994</c:v>
                </c:pt>
                <c:pt idx="1197">
                  <c:v>9.0279504030000002</c:v>
                </c:pt>
                <c:pt idx="1198">
                  <c:v>8.9316678469999999</c:v>
                </c:pt>
                <c:pt idx="1199">
                  <c:v>8.7805848910000002</c:v>
                </c:pt>
                <c:pt idx="1200">
                  <c:v>8.6330687130000001</c:v>
                </c:pt>
                <c:pt idx="1201">
                  <c:v>9.0906969810000007</c:v>
                </c:pt>
                <c:pt idx="1202">
                  <c:v>8.6854031729999992</c:v>
                </c:pt>
                <c:pt idx="1203">
                  <c:v>8.5997419869999998</c:v>
                </c:pt>
                <c:pt idx="1204">
                  <c:v>9.0150664210000002</c:v>
                </c:pt>
                <c:pt idx="1205">
                  <c:v>8.673012172</c:v>
                </c:pt>
                <c:pt idx="1206">
                  <c:v>9.0510793310000004</c:v>
                </c:pt>
                <c:pt idx="1207">
                  <c:v>8.7071527090000007</c:v>
                </c:pt>
                <c:pt idx="1208">
                  <c:v>8.9216491629999997</c:v>
                </c:pt>
                <c:pt idx="1209">
                  <c:v>8.3445853939999992</c:v>
                </c:pt>
                <c:pt idx="1210">
                  <c:v>9.0083091819999996</c:v>
                </c:pt>
                <c:pt idx="1211">
                  <c:v>8.8614391119999993</c:v>
                </c:pt>
                <c:pt idx="1212">
                  <c:v>8.9897574410000001</c:v>
                </c:pt>
                <c:pt idx="1213">
                  <c:v>9.0792345870000002</c:v>
                </c:pt>
                <c:pt idx="1214">
                  <c:v>9.4142169219999996</c:v>
                </c:pt>
                <c:pt idx="1215">
                  <c:v>9.1690675420000005</c:v>
                </c:pt>
                <c:pt idx="1216">
                  <c:v>8.7375371089999998</c:v>
                </c:pt>
                <c:pt idx="1217">
                  <c:v>8.8321803259999996</c:v>
                </c:pt>
                <c:pt idx="1218">
                  <c:v>8.6885371589999991</c:v>
                </c:pt>
                <c:pt idx="1219">
                  <c:v>8.5841465810000006</c:v>
                </c:pt>
                <c:pt idx="1220">
                  <c:v>9.1733781739999998</c:v>
                </c:pt>
                <c:pt idx="1221">
                  <c:v>8.6341546470000008</c:v>
                </c:pt>
                <c:pt idx="1222">
                  <c:v>9.1515350170000005</c:v>
                </c:pt>
                <c:pt idx="1223">
                  <c:v>9.2383094109999995</c:v>
                </c:pt>
                <c:pt idx="1224">
                  <c:v>8.9624854329999994</c:v>
                </c:pt>
                <c:pt idx="1225">
                  <c:v>8.9422024409999992</c:v>
                </c:pt>
                <c:pt idx="1226">
                  <c:v>9.0037350299999996</c:v>
                </c:pt>
                <c:pt idx="1227">
                  <c:v>8.5407774330000006</c:v>
                </c:pt>
                <c:pt idx="1228">
                  <c:v>8.7261255739999992</c:v>
                </c:pt>
                <c:pt idx="1229">
                  <c:v>8.6361951119999993</c:v>
                </c:pt>
                <c:pt idx="1230">
                  <c:v>9.1013713589999998</c:v>
                </c:pt>
                <c:pt idx="1231">
                  <c:v>9.0886810869999994</c:v>
                </c:pt>
                <c:pt idx="1232">
                  <c:v>9.0293473590000008</c:v>
                </c:pt>
                <c:pt idx="1233">
                  <c:v>9.0847431669999992</c:v>
                </c:pt>
                <c:pt idx="1234">
                  <c:v>9.0010094449999993</c:v>
                </c:pt>
                <c:pt idx="1235">
                  <c:v>8.5246996849999999</c:v>
                </c:pt>
                <c:pt idx="1236">
                  <c:v>8.8465400459999994</c:v>
                </c:pt>
                <c:pt idx="1237">
                  <c:v>9.0227769349999996</c:v>
                </c:pt>
                <c:pt idx="1238">
                  <c:v>8.7489147220000003</c:v>
                </c:pt>
                <c:pt idx="1239">
                  <c:v>8.7698996860000005</c:v>
                </c:pt>
                <c:pt idx="1240">
                  <c:v>8.7079331179999997</c:v>
                </c:pt>
                <c:pt idx="1241">
                  <c:v>8.7840509830000002</c:v>
                </c:pt>
                <c:pt idx="1242">
                  <c:v>8.5301543070000001</c:v>
                </c:pt>
                <c:pt idx="1243">
                  <c:v>9.1162508570000007</c:v>
                </c:pt>
                <c:pt idx="1244">
                  <c:v>9.1321444669999998</c:v>
                </c:pt>
                <c:pt idx="1245">
                  <c:v>9.3154384879999999</c:v>
                </c:pt>
                <c:pt idx="1246">
                  <c:v>9.5829278379999998</c:v>
                </c:pt>
                <c:pt idx="1247">
                  <c:v>9.3975386709999995</c:v>
                </c:pt>
                <c:pt idx="1248">
                  <c:v>8.5947459399999993</c:v>
                </c:pt>
                <c:pt idx="1249">
                  <c:v>9.0952151210000007</c:v>
                </c:pt>
                <c:pt idx="1250">
                  <c:v>8.5795291930000008</c:v>
                </c:pt>
                <c:pt idx="1251">
                  <c:v>8.5360595519999993</c:v>
                </c:pt>
                <c:pt idx="1252">
                  <c:v>8.8407221889999992</c:v>
                </c:pt>
                <c:pt idx="1253">
                  <c:v>9.0462495890000003</c:v>
                </c:pt>
                <c:pt idx="1254">
                  <c:v>8.9210815930000003</c:v>
                </c:pt>
                <c:pt idx="1255">
                  <c:v>9.1813409270000008</c:v>
                </c:pt>
                <c:pt idx="1256">
                  <c:v>8.7651426719999996</c:v>
                </c:pt>
                <c:pt idx="1257">
                  <c:v>8.7504728400000005</c:v>
                </c:pt>
                <c:pt idx="1258">
                  <c:v>8.6756018459999993</c:v>
                </c:pt>
                <c:pt idx="1259">
                  <c:v>8.5355620779999999</c:v>
                </c:pt>
                <c:pt idx="1260">
                  <c:v>8.6316986599999996</c:v>
                </c:pt>
                <c:pt idx="1261">
                  <c:v>8.9940006799999992</c:v>
                </c:pt>
                <c:pt idx="1262">
                  <c:v>8.7078859980000001</c:v>
                </c:pt>
                <c:pt idx="1263">
                  <c:v>8.8339405119999999</c:v>
                </c:pt>
                <c:pt idx="1264">
                  <c:v>8.8805872319999999</c:v>
                </c:pt>
                <c:pt idx="1265">
                  <c:v>8.922279047</c:v>
                </c:pt>
                <c:pt idx="1266">
                  <c:v>9.0204668049999999</c:v>
                </c:pt>
                <c:pt idx="1267">
                  <c:v>8.7548752180000005</c:v>
                </c:pt>
                <c:pt idx="1268">
                  <c:v>8.6861962619999993</c:v>
                </c:pt>
                <c:pt idx="1269">
                  <c:v>8.6950115659999998</c:v>
                </c:pt>
                <c:pt idx="1270">
                  <c:v>8.5634856470000003</c:v>
                </c:pt>
                <c:pt idx="1271">
                  <c:v>8.5333157160000006</c:v>
                </c:pt>
                <c:pt idx="1272">
                  <c:v>8.2390661180000002</c:v>
                </c:pt>
                <c:pt idx="1273">
                  <c:v>8.4163563030000006</c:v>
                </c:pt>
                <c:pt idx="1274">
                  <c:v>8.4667265579999995</c:v>
                </c:pt>
                <c:pt idx="1275">
                  <c:v>9.0468369020000008</c:v>
                </c:pt>
                <c:pt idx="1276">
                  <c:v>8.7837351150000007</c:v>
                </c:pt>
                <c:pt idx="1277">
                  <c:v>8.8445656449999994</c:v>
                </c:pt>
                <c:pt idx="1278">
                  <c:v>9.0724264380000008</c:v>
                </c:pt>
                <c:pt idx="1279">
                  <c:v>8.6090100019999998</c:v>
                </c:pt>
                <c:pt idx="1280">
                  <c:v>8.6569762679999993</c:v>
                </c:pt>
                <c:pt idx="1281">
                  <c:v>8.7726271249999996</c:v>
                </c:pt>
                <c:pt idx="1282">
                  <c:v>8.5938775219999997</c:v>
                </c:pt>
                <c:pt idx="1283">
                  <c:v>8.4391642939999993</c:v>
                </c:pt>
                <c:pt idx="1284">
                  <c:v>8.2902635579999995</c:v>
                </c:pt>
                <c:pt idx="1285">
                  <c:v>8.3854996869999994</c:v>
                </c:pt>
                <c:pt idx="1286">
                  <c:v>8.8091092999999994</c:v>
                </c:pt>
                <c:pt idx="1287">
                  <c:v>8.3166869729999995</c:v>
                </c:pt>
                <c:pt idx="1288">
                  <c:v>8.9517507960000007</c:v>
                </c:pt>
                <c:pt idx="1289">
                  <c:v>8.9847750980000001</c:v>
                </c:pt>
                <c:pt idx="1290">
                  <c:v>8.7978990380000006</c:v>
                </c:pt>
                <c:pt idx="1291">
                  <c:v>9.0330377950000003</c:v>
                </c:pt>
                <c:pt idx="1292">
                  <c:v>9.1135581569999999</c:v>
                </c:pt>
                <c:pt idx="1293">
                  <c:v>8.8527100359999995</c:v>
                </c:pt>
                <c:pt idx="1294">
                  <c:v>8.4075424269999992</c:v>
                </c:pt>
                <c:pt idx="1295">
                  <c:v>8.958355718</c:v>
                </c:pt>
                <c:pt idx="1296">
                  <c:v>8.7680913619999998</c:v>
                </c:pt>
                <c:pt idx="1297">
                  <c:v>9.0056484240000003</c:v>
                </c:pt>
                <c:pt idx="1298">
                  <c:v>8.7751464069999994</c:v>
                </c:pt>
                <c:pt idx="1299">
                  <c:v>8.7788010859999996</c:v>
                </c:pt>
                <c:pt idx="1300">
                  <c:v>8.8506804849999998</c:v>
                </c:pt>
                <c:pt idx="1301">
                  <c:v>9.0573115340000001</c:v>
                </c:pt>
                <c:pt idx="1302">
                  <c:v>8.8004556760000003</c:v>
                </c:pt>
                <c:pt idx="1303">
                  <c:v>8.6210124229999998</c:v>
                </c:pt>
                <c:pt idx="1304">
                  <c:v>8.6558713059999999</c:v>
                </c:pt>
                <c:pt idx="1305">
                  <c:v>8.8522062239999997</c:v>
                </c:pt>
                <c:pt idx="1306">
                  <c:v>8.7487416800000002</c:v>
                </c:pt>
                <c:pt idx="1307">
                  <c:v>9.0248770169999997</c:v>
                </c:pt>
                <c:pt idx="1308">
                  <c:v>9.0065925409999998</c:v>
                </c:pt>
                <c:pt idx="1309">
                  <c:v>8.7115633779999992</c:v>
                </c:pt>
                <c:pt idx="1310">
                  <c:v>8.853192323</c:v>
                </c:pt>
                <c:pt idx="1311">
                  <c:v>8.8303119389999996</c:v>
                </c:pt>
                <c:pt idx="1312">
                  <c:v>8.7665476200000008</c:v>
                </c:pt>
                <c:pt idx="1313">
                  <c:v>8.4422658160000008</c:v>
                </c:pt>
                <c:pt idx="1314">
                  <c:v>8.952465879</c:v>
                </c:pt>
                <c:pt idx="1315">
                  <c:v>8.5875975279999999</c:v>
                </c:pt>
                <c:pt idx="1316">
                  <c:v>9.1315771510000001</c:v>
                </c:pt>
                <c:pt idx="1317">
                  <c:v>9.0398397359999993</c:v>
                </c:pt>
                <c:pt idx="1318">
                  <c:v>8.5309564489999996</c:v>
                </c:pt>
                <c:pt idx="1319">
                  <c:v>8.7250272520000003</c:v>
                </c:pt>
                <c:pt idx="1320">
                  <c:v>9.1771303339999992</c:v>
                </c:pt>
                <c:pt idx="1321">
                  <c:v>8.7389567410000009</c:v>
                </c:pt>
                <c:pt idx="1322">
                  <c:v>8.7846214400000004</c:v>
                </c:pt>
                <c:pt idx="1323">
                  <c:v>8.5502450260000007</c:v>
                </c:pt>
                <c:pt idx="1324">
                  <c:v>8.9179843240000007</c:v>
                </c:pt>
                <c:pt idx="1325">
                  <c:v>8.9305755510000004</c:v>
                </c:pt>
                <c:pt idx="1326">
                  <c:v>8.9721472250000005</c:v>
                </c:pt>
                <c:pt idx="1327">
                  <c:v>8.7687455310000004</c:v>
                </c:pt>
              </c:numCache>
            </c:numRef>
          </c:yVal>
          <c:smooth val="0"/>
        </c:ser>
        <c:dLbls>
          <c:showLegendKey val="0"/>
          <c:showVal val="0"/>
          <c:showCatName val="0"/>
          <c:showSerName val="0"/>
          <c:showPercent val="0"/>
          <c:showBubbleSize val="0"/>
        </c:dLbls>
        <c:axId val="501966984"/>
        <c:axId val="501967376"/>
      </c:scatterChart>
      <c:valAx>
        <c:axId val="501966984"/>
        <c:scaling>
          <c:orientation val="minMax"/>
          <c:max val="18"/>
          <c:min val="1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0" i="0" u="none" strike="noStrike" baseline="0">
                    <a:effectLst/>
                  </a:rPr>
                  <a:t>PM</a:t>
                </a:r>
                <a:r>
                  <a:rPr lang="en-US" sz="1400" b="0" i="0" u="none" strike="noStrike" baseline="-25000">
                    <a:effectLst/>
                  </a:rPr>
                  <a:t>2.5</a:t>
                </a:r>
                <a:r>
                  <a:rPr lang="en-US" sz="1400" b="0" i="0" u="none" strike="noStrike" baseline="0">
                    <a:effectLst/>
                  </a:rPr>
                  <a:t> </a:t>
                </a:r>
                <a:r>
                  <a:rPr lang="en-US" sz="1400"/>
                  <a:t>Concentration (µg/m</a:t>
                </a:r>
                <a:r>
                  <a:rPr lang="en-US" sz="1400" baseline="30000"/>
                  <a:t>3</a:t>
                </a:r>
                <a:r>
                  <a:rPr lang="en-US" sz="1400"/>
                  <a: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01967376"/>
        <c:crosses val="autoZero"/>
        <c:crossBetween val="midCat"/>
      </c:valAx>
      <c:valAx>
        <c:axId val="501967376"/>
        <c:scaling>
          <c:orientation val="minMax"/>
          <c:max val="14"/>
          <c:min val="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PM</a:t>
                </a:r>
                <a:r>
                  <a:rPr lang="en-US" sz="1400" baseline="-25000"/>
                  <a:t>2.5</a:t>
                </a:r>
                <a:r>
                  <a:rPr lang="en-US" sz="1400"/>
                  <a:t> Exposure (µg/m</a:t>
                </a:r>
                <a:r>
                  <a:rPr lang="en-US" sz="1400" baseline="30000"/>
                  <a:t>3</a:t>
                </a:r>
                <a:r>
                  <a:rPr lang="en-US" sz="1400"/>
                  <a: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01966984"/>
        <c:crosses val="autoZero"/>
        <c:crossBetween val="midCat"/>
      </c:valAx>
      <c:spPr>
        <a:noFill/>
        <a:ln>
          <a:noFill/>
        </a:ln>
        <a:effectLst/>
      </c:spPr>
    </c:plotArea>
    <c:legend>
      <c:legendPos val="r"/>
      <c:legendEntry>
        <c:idx val="4"/>
        <c:delete val="1"/>
      </c:legendEntry>
      <c:legendEntry>
        <c:idx val="5"/>
        <c:delete val="1"/>
      </c:legendEntry>
      <c:legendEntry>
        <c:idx val="6"/>
        <c:delete val="1"/>
      </c:legendEntry>
      <c:legendEntry>
        <c:idx val="7"/>
        <c:delete val="1"/>
      </c:legendEntry>
      <c:layout>
        <c:manualLayout>
          <c:xMode val="edge"/>
          <c:yMode val="edge"/>
          <c:x val="0.19861330891916767"/>
          <c:y val="6.4199106793037725E-2"/>
          <c:w val="0.38446999390073511"/>
          <c:h val="0.27024135201247318"/>
        </c:manualLayout>
      </c:layout>
      <c:overlay val="1"/>
      <c:spPr>
        <a:solidFill>
          <a:schemeClr val="bg1"/>
        </a:solidFill>
        <a:ln>
          <a:solidFill>
            <a:schemeClr val="tx1"/>
          </a:solid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71800" cy="463550"/>
          </a:xfrm>
          <a:prstGeom prst="rect">
            <a:avLst/>
          </a:prstGeom>
          <a:noFill/>
          <a:ln w="9525">
            <a:noFill/>
            <a:miter lim="800000"/>
            <a:headEnd/>
            <a:tailEnd/>
          </a:ln>
          <a:effectLst/>
        </p:spPr>
        <p:txBody>
          <a:bodyPr vert="horz" wrap="square" lIns="92269" tIns="46135" rIns="92269" bIns="46135" numCol="1" anchor="t" anchorCtr="0" compatLnSpc="1">
            <a:prstTxWarp prst="textNoShape">
              <a:avLst/>
            </a:prstTxWarp>
          </a:bodyPr>
          <a:lstStyle>
            <a:lvl1pPr defTabSz="923026" eaLnBrk="0" hangingPunct="0">
              <a:defRPr sz="1100"/>
            </a:lvl1pPr>
          </a:lstStyle>
          <a:p>
            <a:pPr>
              <a:defRPr/>
            </a:pPr>
            <a:endParaRPr lang="en-US"/>
          </a:p>
        </p:txBody>
      </p:sp>
      <p:sp>
        <p:nvSpPr>
          <p:cNvPr id="47107" name="Rectangle 3"/>
          <p:cNvSpPr>
            <a:spLocks noGrp="1" noChangeArrowheads="1"/>
          </p:cNvSpPr>
          <p:nvPr>
            <p:ph type="dt" sz="quarter" idx="1"/>
          </p:nvPr>
        </p:nvSpPr>
        <p:spPr bwMode="auto">
          <a:xfrm>
            <a:off x="3884613" y="0"/>
            <a:ext cx="2971800" cy="463550"/>
          </a:xfrm>
          <a:prstGeom prst="rect">
            <a:avLst/>
          </a:prstGeom>
          <a:noFill/>
          <a:ln w="9525">
            <a:noFill/>
            <a:miter lim="800000"/>
            <a:headEnd/>
            <a:tailEnd/>
          </a:ln>
          <a:effectLst/>
        </p:spPr>
        <p:txBody>
          <a:bodyPr vert="horz" wrap="square" lIns="92269" tIns="46135" rIns="92269" bIns="46135" numCol="1" anchor="t" anchorCtr="0" compatLnSpc="1">
            <a:prstTxWarp prst="textNoShape">
              <a:avLst/>
            </a:prstTxWarp>
          </a:bodyPr>
          <a:lstStyle>
            <a:lvl1pPr algn="r" defTabSz="923026" eaLnBrk="0" hangingPunct="0">
              <a:defRPr sz="1100"/>
            </a:lvl1pPr>
          </a:lstStyle>
          <a:p>
            <a:pPr>
              <a:defRPr/>
            </a:pPr>
            <a:endParaRPr lang="en-US"/>
          </a:p>
        </p:txBody>
      </p:sp>
      <p:sp>
        <p:nvSpPr>
          <p:cNvPr id="47108" name="Rectangle 4"/>
          <p:cNvSpPr>
            <a:spLocks noGrp="1" noChangeArrowheads="1"/>
          </p:cNvSpPr>
          <p:nvPr>
            <p:ph type="ftr" sz="quarter" idx="2"/>
          </p:nvPr>
        </p:nvSpPr>
        <p:spPr bwMode="auto">
          <a:xfrm>
            <a:off x="0" y="8831263"/>
            <a:ext cx="2971800" cy="463550"/>
          </a:xfrm>
          <a:prstGeom prst="rect">
            <a:avLst/>
          </a:prstGeom>
          <a:noFill/>
          <a:ln w="9525">
            <a:noFill/>
            <a:miter lim="800000"/>
            <a:headEnd/>
            <a:tailEnd/>
          </a:ln>
          <a:effectLst/>
        </p:spPr>
        <p:txBody>
          <a:bodyPr vert="horz" wrap="square" lIns="92269" tIns="46135" rIns="92269" bIns="46135" numCol="1" anchor="b" anchorCtr="0" compatLnSpc="1">
            <a:prstTxWarp prst="textNoShape">
              <a:avLst/>
            </a:prstTxWarp>
          </a:bodyPr>
          <a:lstStyle>
            <a:lvl1pPr defTabSz="923026" eaLnBrk="0" hangingPunct="0">
              <a:defRPr sz="1100"/>
            </a:lvl1pPr>
          </a:lstStyle>
          <a:p>
            <a:pPr>
              <a:defRPr/>
            </a:pPr>
            <a:endParaRPr lang="en-US"/>
          </a:p>
        </p:txBody>
      </p:sp>
      <p:sp>
        <p:nvSpPr>
          <p:cNvPr id="47109" name="Rectangle 5"/>
          <p:cNvSpPr>
            <a:spLocks noGrp="1" noChangeArrowheads="1"/>
          </p:cNvSpPr>
          <p:nvPr>
            <p:ph type="sldNum" sz="quarter" idx="3"/>
          </p:nvPr>
        </p:nvSpPr>
        <p:spPr bwMode="auto">
          <a:xfrm>
            <a:off x="3884613" y="8831263"/>
            <a:ext cx="2971800" cy="463550"/>
          </a:xfrm>
          <a:prstGeom prst="rect">
            <a:avLst/>
          </a:prstGeom>
          <a:noFill/>
          <a:ln w="9525">
            <a:noFill/>
            <a:miter lim="800000"/>
            <a:headEnd/>
            <a:tailEnd/>
          </a:ln>
          <a:effectLst/>
        </p:spPr>
        <p:txBody>
          <a:bodyPr vert="horz" wrap="square" lIns="92269" tIns="46135" rIns="92269" bIns="46135" numCol="1" anchor="b" anchorCtr="0" compatLnSpc="1">
            <a:prstTxWarp prst="textNoShape">
              <a:avLst/>
            </a:prstTxWarp>
          </a:bodyPr>
          <a:lstStyle>
            <a:lvl1pPr algn="r" defTabSz="923026" eaLnBrk="0" hangingPunct="0">
              <a:defRPr sz="1100"/>
            </a:lvl1pPr>
          </a:lstStyle>
          <a:p>
            <a:pPr>
              <a:defRPr/>
            </a:pPr>
            <a:fld id="{E396EF3A-21A1-4179-9DA3-AEA436EAEBF3}" type="slidenum">
              <a:rPr lang="en-US"/>
              <a:pPr>
                <a:defRPr/>
              </a:pPr>
              <a:t>‹#›</a:t>
            </a:fld>
            <a:endParaRPr lang="en-US"/>
          </a:p>
        </p:txBody>
      </p:sp>
    </p:spTree>
    <p:extLst>
      <p:ext uri="{BB962C8B-B14F-4D97-AF65-F5344CB8AC3E}">
        <p14:creationId xmlns:p14="http://schemas.microsoft.com/office/powerpoint/2010/main" val="630727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63550"/>
          </a:xfrm>
          <a:prstGeom prst="rect">
            <a:avLst/>
          </a:prstGeom>
          <a:noFill/>
          <a:ln w="9525">
            <a:noFill/>
            <a:miter lim="800000"/>
            <a:headEnd/>
            <a:tailEnd/>
          </a:ln>
        </p:spPr>
        <p:txBody>
          <a:bodyPr vert="horz" wrap="square" lIns="92269" tIns="46135" rIns="92269" bIns="46135" numCol="1" anchor="t" anchorCtr="0" compatLnSpc="1">
            <a:prstTxWarp prst="textNoShape">
              <a:avLst/>
            </a:prstTxWarp>
          </a:bodyPr>
          <a:lstStyle>
            <a:lvl1pPr defTabSz="923026" eaLnBrk="0" hangingPunct="0">
              <a:defRPr sz="1100"/>
            </a:lvl1pPr>
          </a:lstStyle>
          <a:p>
            <a:pPr>
              <a:defRPr/>
            </a:pPr>
            <a:endParaRPr lang="en-US"/>
          </a:p>
        </p:txBody>
      </p:sp>
      <p:sp>
        <p:nvSpPr>
          <p:cNvPr id="4099" name="Rectangle 3"/>
          <p:cNvSpPr>
            <a:spLocks noGrp="1" noChangeArrowheads="1"/>
          </p:cNvSpPr>
          <p:nvPr>
            <p:ph type="dt" idx="1"/>
          </p:nvPr>
        </p:nvSpPr>
        <p:spPr bwMode="auto">
          <a:xfrm>
            <a:off x="3886200" y="0"/>
            <a:ext cx="2971800" cy="463550"/>
          </a:xfrm>
          <a:prstGeom prst="rect">
            <a:avLst/>
          </a:prstGeom>
          <a:noFill/>
          <a:ln w="9525">
            <a:noFill/>
            <a:miter lim="800000"/>
            <a:headEnd/>
            <a:tailEnd/>
          </a:ln>
        </p:spPr>
        <p:txBody>
          <a:bodyPr vert="horz" wrap="square" lIns="92269" tIns="46135" rIns="92269" bIns="46135" numCol="1" anchor="t" anchorCtr="0" compatLnSpc="1">
            <a:prstTxWarp prst="textNoShape">
              <a:avLst/>
            </a:prstTxWarp>
          </a:bodyPr>
          <a:lstStyle>
            <a:lvl1pPr algn="r" defTabSz="923026" eaLnBrk="0" hangingPunct="0">
              <a:defRPr sz="1100"/>
            </a:lvl1pPr>
          </a:lstStyle>
          <a:p>
            <a:pPr>
              <a:defRPr/>
            </a:pPr>
            <a:endParaRPr lang="en-US"/>
          </a:p>
        </p:txBody>
      </p:sp>
      <p:sp>
        <p:nvSpPr>
          <p:cNvPr id="3076" name="Rectangle 4"/>
          <p:cNvSpPr>
            <a:spLocks noGrp="1" noRot="1" noChangeAspect="1" noChangeArrowheads="1" noTextEdit="1"/>
          </p:cNvSpPr>
          <p:nvPr>
            <p:ph type="sldImg" idx="2"/>
          </p:nvPr>
        </p:nvSpPr>
        <p:spPr bwMode="auto">
          <a:xfrm>
            <a:off x="1106488" y="698500"/>
            <a:ext cx="4645025"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15988" y="4414838"/>
            <a:ext cx="5026025" cy="4183062"/>
          </a:xfrm>
          <a:prstGeom prst="rect">
            <a:avLst/>
          </a:prstGeom>
          <a:noFill/>
          <a:ln w="9525">
            <a:noFill/>
            <a:miter lim="800000"/>
            <a:headEnd/>
            <a:tailEnd/>
          </a:ln>
        </p:spPr>
        <p:txBody>
          <a:bodyPr vert="horz" wrap="square" lIns="92269" tIns="46135" rIns="92269" bIns="4613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32850"/>
            <a:ext cx="2971800" cy="463550"/>
          </a:xfrm>
          <a:prstGeom prst="rect">
            <a:avLst/>
          </a:prstGeom>
          <a:noFill/>
          <a:ln w="9525">
            <a:noFill/>
            <a:miter lim="800000"/>
            <a:headEnd/>
            <a:tailEnd/>
          </a:ln>
        </p:spPr>
        <p:txBody>
          <a:bodyPr vert="horz" wrap="square" lIns="92269" tIns="46135" rIns="92269" bIns="46135" numCol="1" anchor="b" anchorCtr="0" compatLnSpc="1">
            <a:prstTxWarp prst="textNoShape">
              <a:avLst/>
            </a:prstTxWarp>
          </a:bodyPr>
          <a:lstStyle>
            <a:lvl1pPr defTabSz="923026" eaLnBrk="0" hangingPunct="0">
              <a:defRPr sz="1100"/>
            </a:lvl1pPr>
          </a:lstStyle>
          <a:p>
            <a:pPr>
              <a:defRPr/>
            </a:pPr>
            <a:endParaRPr lang="en-US"/>
          </a:p>
        </p:txBody>
      </p:sp>
      <p:sp>
        <p:nvSpPr>
          <p:cNvPr id="4103" name="Rectangle 7"/>
          <p:cNvSpPr>
            <a:spLocks noGrp="1" noChangeArrowheads="1"/>
          </p:cNvSpPr>
          <p:nvPr>
            <p:ph type="sldNum" sz="quarter" idx="5"/>
          </p:nvPr>
        </p:nvSpPr>
        <p:spPr bwMode="auto">
          <a:xfrm>
            <a:off x="3886200" y="8832850"/>
            <a:ext cx="2971800" cy="463550"/>
          </a:xfrm>
          <a:prstGeom prst="rect">
            <a:avLst/>
          </a:prstGeom>
          <a:noFill/>
          <a:ln w="9525">
            <a:noFill/>
            <a:miter lim="800000"/>
            <a:headEnd/>
            <a:tailEnd/>
          </a:ln>
        </p:spPr>
        <p:txBody>
          <a:bodyPr vert="horz" wrap="square" lIns="92269" tIns="46135" rIns="92269" bIns="46135" numCol="1" anchor="b" anchorCtr="0" compatLnSpc="1">
            <a:prstTxWarp prst="textNoShape">
              <a:avLst/>
            </a:prstTxWarp>
          </a:bodyPr>
          <a:lstStyle>
            <a:lvl1pPr algn="r" defTabSz="923026" eaLnBrk="0" hangingPunct="0">
              <a:defRPr sz="1100"/>
            </a:lvl1pPr>
          </a:lstStyle>
          <a:p>
            <a:pPr>
              <a:defRPr/>
            </a:pPr>
            <a:fld id="{84A19F61-D6E3-4CD5-8E7D-07290056C9B7}" type="slidenum">
              <a:rPr lang="en-US"/>
              <a:pPr>
                <a:defRPr/>
              </a:pPr>
              <a:t>‹#›</a:t>
            </a:fld>
            <a:endParaRPr lang="en-US"/>
          </a:p>
        </p:txBody>
      </p:sp>
    </p:spTree>
    <p:extLst>
      <p:ext uri="{BB962C8B-B14F-4D97-AF65-F5344CB8AC3E}">
        <p14:creationId xmlns:p14="http://schemas.microsoft.com/office/powerpoint/2010/main" val="18492735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ea typeface="ＭＳ Ｐゴシック" panose="020B0600070205080204" pitchFamily="34" charset="-128"/>
              </a:defRPr>
            </a:lvl1pPr>
            <a:lvl2pPr marL="735013" indent="-280988" defTabSz="920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0300" indent="-225425" defTabSz="920750">
              <a:spcBef>
                <a:spcPct val="30000"/>
              </a:spcBef>
              <a:defRPr sz="1200">
                <a:solidFill>
                  <a:schemeClr val="tx1"/>
                </a:solidFill>
                <a:latin typeface="Arial" panose="020B0604020202020204" pitchFamily="34" charset="0"/>
                <a:ea typeface="ＭＳ Ｐゴシック" panose="020B0600070205080204" pitchFamily="34" charset="-128"/>
              </a:defRPr>
            </a:lvl3pPr>
            <a:lvl4pPr marL="1582738" indent="-225425" defTabSz="92075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36763" indent="-225425" defTabSz="920750">
              <a:spcBef>
                <a:spcPct val="30000"/>
              </a:spcBef>
              <a:defRPr sz="1200">
                <a:solidFill>
                  <a:schemeClr val="tx1"/>
                </a:solidFill>
                <a:latin typeface="Arial" panose="020B0604020202020204" pitchFamily="34" charset="0"/>
                <a:ea typeface="ＭＳ Ｐゴシック" panose="020B0600070205080204" pitchFamily="34" charset="-128"/>
              </a:defRPr>
            </a:lvl5pPr>
            <a:lvl6pPr marL="2493963" indent="-225425" defTabSz="9207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51163" indent="-225425" defTabSz="9207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08363" indent="-225425" defTabSz="9207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65563" indent="-225425" defTabSz="9207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3AC60F6-DB27-4A27-89B0-7CE2BA8CC80E}" type="slidenum">
              <a:rPr lang="en-US" altLang="en-US" sz="1100" smtClean="0"/>
              <a:pPr>
                <a:spcBef>
                  <a:spcPct val="0"/>
                </a:spcBef>
              </a:pPr>
              <a:t>0</a:t>
            </a:fld>
            <a:endParaRPr lang="en-US" altLang="en-US" sz="11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172144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9" descr="backgrounds_2955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1588"/>
            <a:ext cx="9148763"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p:cNvSpPr>
            <a:spLocks noChangeArrowheads="1"/>
          </p:cNvSpPr>
          <p:nvPr userDrawn="1"/>
        </p:nvSpPr>
        <p:spPr bwMode="auto">
          <a:xfrm>
            <a:off x="-1588" y="6224588"/>
            <a:ext cx="795338" cy="228600"/>
          </a:xfrm>
          <a:prstGeom prst="rect">
            <a:avLst/>
          </a:prstGeom>
          <a:solidFill>
            <a:schemeClr val="bg1"/>
          </a:solidFill>
          <a:ln w="9525">
            <a:no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smtClean="0"/>
          </a:p>
        </p:txBody>
      </p:sp>
      <p:sp>
        <p:nvSpPr>
          <p:cNvPr id="6" name="Rectangle 16"/>
          <p:cNvSpPr>
            <a:spLocks noChangeArrowheads="1"/>
          </p:cNvSpPr>
          <p:nvPr userDrawn="1"/>
        </p:nvSpPr>
        <p:spPr bwMode="auto">
          <a:xfrm>
            <a:off x="838200" y="6224588"/>
            <a:ext cx="5562600" cy="228600"/>
          </a:xfrm>
          <a:prstGeom prst="rect">
            <a:avLst/>
          </a:prstGeom>
          <a:solidFill>
            <a:srgbClr val="003F69">
              <a:alpha val="0"/>
            </a:srgbClr>
          </a:solidFill>
          <a:ln w="9525">
            <a:noFill/>
            <a:miter lim="800000"/>
            <a:headEnd/>
            <a:tailEnd/>
          </a:ln>
          <a:effectLst/>
        </p:spPr>
        <p:txBody>
          <a:bodyPr wrap="none" lIns="0" tIns="0" rIns="0" b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defRPr/>
            </a:pPr>
            <a:r>
              <a:rPr lang="en-US" sz="900" b="1" dirty="0" smtClean="0">
                <a:solidFill>
                  <a:schemeClr val="bg1"/>
                </a:solidFill>
              </a:rPr>
              <a:t>Office of Research and Development</a:t>
            </a:r>
            <a:endParaRPr lang="en-US" sz="900" b="1" dirty="0" smtClean="0"/>
          </a:p>
          <a:p>
            <a:pPr>
              <a:lnSpc>
                <a:spcPct val="90000"/>
              </a:lnSpc>
              <a:defRPr/>
            </a:pPr>
            <a:r>
              <a:rPr lang="en-US" sz="900" dirty="0" smtClean="0">
                <a:solidFill>
                  <a:schemeClr val="bg1"/>
                </a:solidFill>
              </a:rPr>
              <a:t>National Exposure Research Laboratory</a:t>
            </a:r>
          </a:p>
        </p:txBody>
      </p:sp>
      <p:sp>
        <p:nvSpPr>
          <p:cNvPr id="3074" name="Rectangle 2"/>
          <p:cNvSpPr>
            <a:spLocks noGrp="1" noChangeArrowheads="1"/>
          </p:cNvSpPr>
          <p:nvPr>
            <p:ph type="ctrTitle"/>
          </p:nvPr>
        </p:nvSpPr>
        <p:spPr>
          <a:xfrm>
            <a:off x="2914650" y="1498600"/>
            <a:ext cx="5713413" cy="1447800"/>
          </a:xfrm>
          <a:solidFill>
            <a:srgbClr val="003F69">
              <a:alpha val="0"/>
            </a:srgbClr>
          </a:solidFill>
        </p:spPr>
        <p:txBody>
          <a:bodyPr lIns="0" tIns="0" rIns="0" bIns="0" anchor="b"/>
          <a:lstStyle>
            <a:lvl1pPr>
              <a:lnSpc>
                <a:spcPct val="90000"/>
              </a:lnSpc>
              <a:defRPr sz="2400">
                <a:solidFill>
                  <a:schemeClr val="bg1"/>
                </a:solidFill>
              </a:defRPr>
            </a:lvl1pPr>
          </a:lstStyle>
          <a:p>
            <a:r>
              <a:rPr lang="en-US"/>
              <a:t>Click to edit Master title style</a:t>
            </a:r>
          </a:p>
        </p:txBody>
      </p:sp>
      <p:sp>
        <p:nvSpPr>
          <p:cNvPr id="3075" name="Rectangle 3"/>
          <p:cNvSpPr>
            <a:spLocks noGrp="1" noChangeArrowheads="1"/>
          </p:cNvSpPr>
          <p:nvPr>
            <p:ph type="subTitle" idx="1"/>
          </p:nvPr>
        </p:nvSpPr>
        <p:spPr>
          <a:xfrm>
            <a:off x="2914650" y="3016250"/>
            <a:ext cx="5713413" cy="338138"/>
          </a:xfrm>
          <a:solidFill>
            <a:srgbClr val="003F69">
              <a:alpha val="0"/>
            </a:srgbClr>
          </a:solidFill>
        </p:spPr>
        <p:txBody>
          <a:bodyPr lIns="0" tIns="0" rIns="0" bIns="0"/>
          <a:lstStyle>
            <a:lvl1pPr marL="0" indent="0">
              <a:lnSpc>
                <a:spcPct val="70000"/>
              </a:lnSpc>
              <a:buFont typeface="Times" pitchFamily="18" charset="0"/>
              <a:buNone/>
              <a:defRPr sz="1400" i="1">
                <a:solidFill>
                  <a:schemeClr val="bg1"/>
                </a:solidFill>
                <a:latin typeface="Times New Roman" pitchFamily="18" charset="0"/>
              </a:defRPr>
            </a:lvl1pPr>
          </a:lstStyle>
          <a:p>
            <a:r>
              <a:rPr lang="en-US"/>
              <a:t>Click to edit Master subtitle style</a:t>
            </a:r>
          </a:p>
        </p:txBody>
      </p:sp>
    </p:spTree>
    <p:extLst>
      <p:ext uri="{BB962C8B-B14F-4D97-AF65-F5344CB8AC3E}">
        <p14:creationId xmlns:p14="http://schemas.microsoft.com/office/powerpoint/2010/main" val="3944164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B926CBC-49B6-44B5-A09E-7CE2E7A8FA94}" type="slidenum">
              <a:rPr lang="en-US"/>
              <a:pPr>
                <a:defRPr/>
              </a:pPr>
              <a:t>‹#›</a:t>
            </a:fld>
            <a:endParaRPr lang="en-US"/>
          </a:p>
        </p:txBody>
      </p:sp>
    </p:spTree>
    <p:extLst>
      <p:ext uri="{BB962C8B-B14F-4D97-AF65-F5344CB8AC3E}">
        <p14:creationId xmlns:p14="http://schemas.microsoft.com/office/powerpoint/2010/main" val="1595795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8" y="1143000"/>
            <a:ext cx="1943100" cy="4800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57238" y="1143000"/>
            <a:ext cx="5676900" cy="4800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910DD5D-A8C9-4642-BBF8-49A81A189164}" type="slidenum">
              <a:rPr lang="en-US"/>
              <a:pPr>
                <a:defRPr/>
              </a:pPr>
              <a:t>‹#›</a:t>
            </a:fld>
            <a:endParaRPr lang="en-US"/>
          </a:p>
        </p:txBody>
      </p:sp>
    </p:spTree>
    <p:extLst>
      <p:ext uri="{BB962C8B-B14F-4D97-AF65-F5344CB8AC3E}">
        <p14:creationId xmlns:p14="http://schemas.microsoft.com/office/powerpoint/2010/main" val="695172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57238" y="1143000"/>
            <a:ext cx="7772400" cy="3048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57238" y="1828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19638" y="1828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57238" y="39624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9638" y="39624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98DDB989-4B1D-4D05-8C8F-489839BE4AF1}" type="slidenum">
              <a:rPr lang="en-US"/>
              <a:pPr>
                <a:defRPr/>
              </a:pPr>
              <a:t>‹#›</a:t>
            </a:fld>
            <a:endParaRPr lang="en-US"/>
          </a:p>
        </p:txBody>
      </p:sp>
    </p:spTree>
    <p:extLst>
      <p:ext uri="{BB962C8B-B14F-4D97-AF65-F5344CB8AC3E}">
        <p14:creationId xmlns:p14="http://schemas.microsoft.com/office/powerpoint/2010/main" val="3954513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7843838" cy="3048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828800"/>
            <a:ext cx="78438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F21C977-66A8-4309-807F-BA8E20010F3C}" type="slidenum">
              <a:rPr lang="en-US"/>
              <a:pPr>
                <a:defRPr/>
              </a:pPr>
              <a:t>‹#›</a:t>
            </a:fld>
            <a:endParaRPr lang="en-US"/>
          </a:p>
        </p:txBody>
      </p:sp>
    </p:spTree>
    <p:extLst>
      <p:ext uri="{BB962C8B-B14F-4D97-AF65-F5344CB8AC3E}">
        <p14:creationId xmlns:p14="http://schemas.microsoft.com/office/powerpoint/2010/main" val="176314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77BA838-3A50-4EEC-9E43-2D0D5E647214}" type="slidenum">
              <a:rPr lang="en-US"/>
              <a:pPr>
                <a:defRPr/>
              </a:pPr>
              <a:t>‹#›</a:t>
            </a:fld>
            <a:endParaRPr lang="en-US"/>
          </a:p>
        </p:txBody>
      </p:sp>
    </p:spTree>
    <p:extLst>
      <p:ext uri="{BB962C8B-B14F-4D97-AF65-F5344CB8AC3E}">
        <p14:creationId xmlns:p14="http://schemas.microsoft.com/office/powerpoint/2010/main" val="757445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7238"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9638"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241D1A8D-8729-4429-AC1B-14A1FF4D6D51}" type="slidenum">
              <a:rPr lang="en-US"/>
              <a:pPr>
                <a:defRPr/>
              </a:pPr>
              <a:t>‹#›</a:t>
            </a:fld>
            <a:endParaRPr lang="en-US"/>
          </a:p>
        </p:txBody>
      </p:sp>
    </p:spTree>
    <p:extLst>
      <p:ext uri="{BB962C8B-B14F-4D97-AF65-F5344CB8AC3E}">
        <p14:creationId xmlns:p14="http://schemas.microsoft.com/office/powerpoint/2010/main" val="4276761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3A54D407-A2D1-403F-BC03-C92D707F5884}" type="slidenum">
              <a:rPr lang="en-US"/>
              <a:pPr>
                <a:defRPr/>
              </a:pPr>
              <a:t>‹#›</a:t>
            </a:fld>
            <a:endParaRPr lang="en-US"/>
          </a:p>
        </p:txBody>
      </p:sp>
    </p:spTree>
    <p:extLst>
      <p:ext uri="{BB962C8B-B14F-4D97-AF65-F5344CB8AC3E}">
        <p14:creationId xmlns:p14="http://schemas.microsoft.com/office/powerpoint/2010/main" val="1598500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8E969F0E-97D0-4DE6-B2F5-B1821C591E3F}" type="slidenum">
              <a:rPr lang="en-US"/>
              <a:pPr>
                <a:defRPr/>
              </a:pPr>
              <a:t>‹#›</a:t>
            </a:fld>
            <a:endParaRPr lang="en-US"/>
          </a:p>
        </p:txBody>
      </p:sp>
    </p:spTree>
    <p:extLst>
      <p:ext uri="{BB962C8B-B14F-4D97-AF65-F5344CB8AC3E}">
        <p14:creationId xmlns:p14="http://schemas.microsoft.com/office/powerpoint/2010/main" val="2698015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1164698-5C4A-4BC8-961E-F3A7525DA059}" type="slidenum">
              <a:rPr lang="en-US"/>
              <a:pPr>
                <a:defRPr/>
              </a:pPr>
              <a:t>‹#›</a:t>
            </a:fld>
            <a:endParaRPr lang="en-US"/>
          </a:p>
        </p:txBody>
      </p:sp>
    </p:spTree>
    <p:extLst>
      <p:ext uri="{BB962C8B-B14F-4D97-AF65-F5344CB8AC3E}">
        <p14:creationId xmlns:p14="http://schemas.microsoft.com/office/powerpoint/2010/main" val="2365875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C6F3F9A-983D-42B9-9AB5-D44125E5D0D9}" type="slidenum">
              <a:rPr lang="en-US"/>
              <a:pPr>
                <a:defRPr/>
              </a:pPr>
              <a:t>‹#›</a:t>
            </a:fld>
            <a:endParaRPr lang="en-US"/>
          </a:p>
        </p:txBody>
      </p:sp>
    </p:spTree>
    <p:extLst>
      <p:ext uri="{BB962C8B-B14F-4D97-AF65-F5344CB8AC3E}">
        <p14:creationId xmlns:p14="http://schemas.microsoft.com/office/powerpoint/2010/main" val="86598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1BD2DE9-D7E5-4072-A167-915EB8947F35}" type="slidenum">
              <a:rPr lang="en-US"/>
              <a:pPr>
                <a:defRPr/>
              </a:pPr>
              <a:t>‹#›</a:t>
            </a:fld>
            <a:endParaRPr lang="en-US"/>
          </a:p>
        </p:txBody>
      </p:sp>
    </p:spTree>
    <p:extLst>
      <p:ext uri="{BB962C8B-B14F-4D97-AF65-F5344CB8AC3E}">
        <p14:creationId xmlns:p14="http://schemas.microsoft.com/office/powerpoint/2010/main" val="426070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4" descr="backgrounds_2955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588"/>
            <a:ext cx="9148763"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1143000"/>
            <a:ext cx="7843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8" name="Rectangle 3"/>
          <p:cNvSpPr>
            <a:spLocks noGrp="1" noChangeArrowheads="1"/>
          </p:cNvSpPr>
          <p:nvPr>
            <p:ph type="body" idx="1"/>
          </p:nvPr>
        </p:nvSpPr>
        <p:spPr bwMode="auto">
          <a:xfrm>
            <a:off x="685800" y="1828800"/>
            <a:ext cx="78438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30" name="Rectangle 6"/>
          <p:cNvSpPr>
            <a:spLocks noGrp="1" noChangeArrowheads="1"/>
          </p:cNvSpPr>
          <p:nvPr>
            <p:ph type="sldNum" sz="quarter" idx="4"/>
          </p:nvPr>
        </p:nvSpPr>
        <p:spPr bwMode="auto">
          <a:xfrm>
            <a:off x="6553200" y="6224588"/>
            <a:ext cx="1905000" cy="228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eaLnBrk="0" hangingPunct="0">
              <a:defRPr sz="1000" b="1">
                <a:solidFill>
                  <a:srgbClr val="003F69"/>
                </a:solidFill>
              </a:defRPr>
            </a:lvl1pPr>
          </a:lstStyle>
          <a:p>
            <a:pPr>
              <a:defRPr/>
            </a:pPr>
            <a:fld id="{97FCA0F3-B22B-4095-8C02-374BF852B952}" type="slidenum">
              <a:rPr lang="en-US"/>
              <a:pPr>
                <a:defRPr/>
              </a:pPr>
              <a:t>‹#›</a:t>
            </a:fld>
            <a:endParaRPr lang="en-US"/>
          </a:p>
        </p:txBody>
      </p:sp>
      <p:sp>
        <p:nvSpPr>
          <p:cNvPr id="2" name="Rectangle 9"/>
          <p:cNvSpPr>
            <a:spLocks noChangeArrowheads="1"/>
          </p:cNvSpPr>
          <p:nvPr/>
        </p:nvSpPr>
        <p:spPr bwMode="auto">
          <a:xfrm>
            <a:off x="757238" y="6219764"/>
            <a:ext cx="5643562"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lnSpc>
                <a:spcPct val="90000"/>
              </a:lnSpc>
              <a:defRPr/>
            </a:pPr>
            <a:r>
              <a:rPr lang="en-US" sz="900" b="1" dirty="0">
                <a:solidFill>
                  <a:srgbClr val="003F69"/>
                </a:solidFill>
              </a:rPr>
              <a:t>Office of Research and Development</a:t>
            </a:r>
          </a:p>
          <a:p>
            <a:pPr algn="just">
              <a:lnSpc>
                <a:spcPct val="90000"/>
              </a:lnSpc>
              <a:defRPr/>
            </a:pPr>
            <a:r>
              <a:rPr lang="en-US" sz="900" dirty="0">
                <a:solidFill>
                  <a:srgbClr val="003F69"/>
                </a:solidFill>
              </a:rPr>
              <a:t>National Exposure Research </a:t>
            </a:r>
            <a:r>
              <a:rPr lang="en-US" sz="900" dirty="0" smtClean="0">
                <a:solidFill>
                  <a:srgbClr val="003F69"/>
                </a:solidFill>
              </a:rPr>
              <a:t>Laboratory </a:t>
            </a:r>
            <a:endParaRPr lang="en-US" sz="900" dirty="0">
              <a:solidFill>
                <a:srgbClr val="003F69"/>
              </a:solidFill>
            </a:endParaRPr>
          </a:p>
        </p:txBody>
      </p:sp>
      <p:sp>
        <p:nvSpPr>
          <p:cNvPr id="1034" name="Rectangle 10"/>
          <p:cNvSpPr>
            <a:spLocks noChangeArrowheads="1"/>
          </p:cNvSpPr>
          <p:nvPr/>
        </p:nvSpPr>
        <p:spPr bwMode="auto">
          <a:xfrm>
            <a:off x="0" y="6224587"/>
            <a:ext cx="685800" cy="244476"/>
          </a:xfrm>
          <a:prstGeom prst="rect">
            <a:avLst/>
          </a:prstGeom>
          <a:solidFill>
            <a:srgbClr val="003F69"/>
          </a:solidFill>
          <a:ln w="9525">
            <a:no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smtClean="0"/>
          </a:p>
        </p:txBody>
      </p:sp>
      <p:sp>
        <p:nvSpPr>
          <p:cNvPr id="1032" name="Line 15"/>
          <p:cNvSpPr>
            <a:spLocks noChangeShapeType="1"/>
          </p:cNvSpPr>
          <p:nvPr/>
        </p:nvSpPr>
        <p:spPr bwMode="auto">
          <a:xfrm>
            <a:off x="0" y="1600200"/>
            <a:ext cx="8153400" cy="0"/>
          </a:xfrm>
          <a:prstGeom prst="line">
            <a:avLst/>
          </a:prstGeom>
          <a:noFill/>
          <a:ln w="38100">
            <a:solidFill>
              <a:srgbClr val="003F69"/>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622" r:id="rId1"/>
    <p:sldLayoutId id="2147484611" r:id="rId2"/>
    <p:sldLayoutId id="2147484612" r:id="rId3"/>
    <p:sldLayoutId id="2147484613" r:id="rId4"/>
    <p:sldLayoutId id="2147484614" r:id="rId5"/>
    <p:sldLayoutId id="2147484615" r:id="rId6"/>
    <p:sldLayoutId id="2147484616" r:id="rId7"/>
    <p:sldLayoutId id="2147484617" r:id="rId8"/>
    <p:sldLayoutId id="2147484618" r:id="rId9"/>
    <p:sldLayoutId id="2147484619" r:id="rId10"/>
    <p:sldLayoutId id="2147484620" r:id="rId11"/>
    <p:sldLayoutId id="2147484621" r:id="rId12"/>
  </p:sldLayoutIdLst>
  <p:hf hdr="0" ftr="0" dt="0"/>
  <p:txStyles>
    <p:titleStyle>
      <a:lvl1pPr algn="l" rtl="0" eaLnBrk="0" fontAlgn="base" hangingPunct="0">
        <a:spcBef>
          <a:spcPct val="0"/>
        </a:spcBef>
        <a:spcAft>
          <a:spcPct val="0"/>
        </a:spcAft>
        <a:defRPr sz="2000" b="1">
          <a:solidFill>
            <a:srgbClr val="003F69"/>
          </a:solidFill>
          <a:latin typeface="+mj-lt"/>
          <a:ea typeface="+mj-ea"/>
          <a:cs typeface="+mj-cs"/>
        </a:defRPr>
      </a:lvl1pPr>
      <a:lvl2pPr algn="l" rtl="0" eaLnBrk="0" fontAlgn="base" hangingPunct="0">
        <a:spcBef>
          <a:spcPct val="0"/>
        </a:spcBef>
        <a:spcAft>
          <a:spcPct val="0"/>
        </a:spcAft>
        <a:defRPr sz="2000" b="1">
          <a:solidFill>
            <a:srgbClr val="003F69"/>
          </a:solidFill>
          <a:latin typeface="Arial" charset="0"/>
          <a:ea typeface="ＭＳ Ｐゴシック" pitchFamily="1" charset="-128"/>
        </a:defRPr>
      </a:lvl2pPr>
      <a:lvl3pPr algn="l" rtl="0" eaLnBrk="0" fontAlgn="base" hangingPunct="0">
        <a:spcBef>
          <a:spcPct val="0"/>
        </a:spcBef>
        <a:spcAft>
          <a:spcPct val="0"/>
        </a:spcAft>
        <a:defRPr sz="2000" b="1">
          <a:solidFill>
            <a:srgbClr val="003F69"/>
          </a:solidFill>
          <a:latin typeface="Arial" charset="0"/>
          <a:ea typeface="ＭＳ Ｐゴシック" pitchFamily="1" charset="-128"/>
        </a:defRPr>
      </a:lvl3pPr>
      <a:lvl4pPr algn="l" rtl="0" eaLnBrk="0" fontAlgn="base" hangingPunct="0">
        <a:spcBef>
          <a:spcPct val="0"/>
        </a:spcBef>
        <a:spcAft>
          <a:spcPct val="0"/>
        </a:spcAft>
        <a:defRPr sz="2000" b="1">
          <a:solidFill>
            <a:srgbClr val="003F69"/>
          </a:solidFill>
          <a:latin typeface="Arial" charset="0"/>
          <a:ea typeface="ＭＳ Ｐゴシック" pitchFamily="1" charset="-128"/>
        </a:defRPr>
      </a:lvl4pPr>
      <a:lvl5pPr algn="l" rtl="0" eaLnBrk="0" fontAlgn="base" hangingPunct="0">
        <a:spcBef>
          <a:spcPct val="0"/>
        </a:spcBef>
        <a:spcAft>
          <a:spcPct val="0"/>
        </a:spcAft>
        <a:defRPr sz="2000" b="1">
          <a:solidFill>
            <a:srgbClr val="003F69"/>
          </a:solidFill>
          <a:latin typeface="Arial" charset="0"/>
          <a:ea typeface="ＭＳ Ｐゴシック" pitchFamily="1" charset="-128"/>
        </a:defRPr>
      </a:lvl5pPr>
      <a:lvl6pPr marL="457200" algn="l" rtl="0" fontAlgn="base">
        <a:spcBef>
          <a:spcPct val="0"/>
        </a:spcBef>
        <a:spcAft>
          <a:spcPct val="0"/>
        </a:spcAft>
        <a:defRPr sz="2000" b="1">
          <a:solidFill>
            <a:srgbClr val="003F69"/>
          </a:solidFill>
          <a:latin typeface="Arial" charset="0"/>
          <a:ea typeface="ＭＳ Ｐゴシック" pitchFamily="1" charset="-128"/>
        </a:defRPr>
      </a:lvl6pPr>
      <a:lvl7pPr marL="914400" algn="l" rtl="0" fontAlgn="base">
        <a:spcBef>
          <a:spcPct val="0"/>
        </a:spcBef>
        <a:spcAft>
          <a:spcPct val="0"/>
        </a:spcAft>
        <a:defRPr sz="2000" b="1">
          <a:solidFill>
            <a:srgbClr val="003F69"/>
          </a:solidFill>
          <a:latin typeface="Arial" charset="0"/>
          <a:ea typeface="ＭＳ Ｐゴシック" pitchFamily="1" charset="-128"/>
        </a:defRPr>
      </a:lvl7pPr>
      <a:lvl8pPr marL="1371600" algn="l" rtl="0" fontAlgn="base">
        <a:spcBef>
          <a:spcPct val="0"/>
        </a:spcBef>
        <a:spcAft>
          <a:spcPct val="0"/>
        </a:spcAft>
        <a:defRPr sz="2000" b="1">
          <a:solidFill>
            <a:srgbClr val="003F69"/>
          </a:solidFill>
          <a:latin typeface="Arial" charset="0"/>
          <a:ea typeface="ＭＳ Ｐゴシック" pitchFamily="1" charset="-128"/>
        </a:defRPr>
      </a:lvl8pPr>
      <a:lvl9pPr marL="1828800" algn="l" rtl="0" fontAlgn="base">
        <a:spcBef>
          <a:spcPct val="0"/>
        </a:spcBef>
        <a:spcAft>
          <a:spcPct val="0"/>
        </a:spcAft>
        <a:defRPr sz="2000" b="1">
          <a:solidFill>
            <a:srgbClr val="003F69"/>
          </a:solidFill>
          <a:latin typeface="Arial" charset="0"/>
          <a:ea typeface="ＭＳ Ｐゴシック" pitchFamily="1" charset="-128"/>
        </a:defRPr>
      </a:lvl9pPr>
    </p:titleStyle>
    <p:bodyStyle>
      <a:lvl1pPr marL="168275" indent="-168275" algn="l" rtl="0" eaLnBrk="0" fontAlgn="base" hangingPunct="0">
        <a:spcBef>
          <a:spcPct val="20000"/>
        </a:spcBef>
        <a:spcAft>
          <a:spcPct val="0"/>
        </a:spcAft>
        <a:buClr>
          <a:srgbClr val="003F69"/>
        </a:buClr>
        <a:buSzPct val="120000"/>
        <a:buFont typeface="Times" panose="02020603050405020304" pitchFamily="18" charset="0"/>
        <a:buChar char="•"/>
        <a:defRPr b="1">
          <a:solidFill>
            <a:schemeClr val="tx1"/>
          </a:solidFill>
          <a:latin typeface="+mn-lt"/>
          <a:ea typeface="+mn-ea"/>
          <a:cs typeface="+mn-cs"/>
        </a:defRPr>
      </a:lvl1pPr>
      <a:lvl2pPr marL="458788" indent="-174625" algn="l" rtl="0" eaLnBrk="0" fontAlgn="base" hangingPunct="0">
        <a:spcBef>
          <a:spcPct val="20000"/>
        </a:spcBef>
        <a:spcAft>
          <a:spcPct val="0"/>
        </a:spcAft>
        <a:buClr>
          <a:srgbClr val="003F69"/>
        </a:buClr>
        <a:buChar char="•"/>
        <a:defRPr sz="1600" b="1">
          <a:solidFill>
            <a:schemeClr val="tx1"/>
          </a:solidFill>
          <a:latin typeface="+mn-lt"/>
          <a:ea typeface="+mn-ea"/>
        </a:defRPr>
      </a:lvl2pPr>
      <a:lvl3pPr marL="742950" indent="-168275" algn="l" rtl="0" eaLnBrk="0" fontAlgn="base" hangingPunct="0">
        <a:spcBef>
          <a:spcPct val="20000"/>
        </a:spcBef>
        <a:spcAft>
          <a:spcPct val="0"/>
        </a:spcAft>
        <a:buClr>
          <a:srgbClr val="003F69"/>
        </a:buClr>
        <a:buSzPct val="90000"/>
        <a:buFont typeface="Times" panose="02020603050405020304" pitchFamily="18" charset="0"/>
        <a:buChar char="•"/>
        <a:defRPr b="1">
          <a:solidFill>
            <a:schemeClr val="tx1"/>
          </a:solidFill>
          <a:latin typeface="+mn-lt"/>
          <a:ea typeface="+mn-ea"/>
        </a:defRPr>
      </a:lvl3pPr>
      <a:lvl4pPr marL="1027113" indent="-169863" algn="l" rtl="0" eaLnBrk="0" fontAlgn="base" hangingPunct="0">
        <a:spcBef>
          <a:spcPct val="20000"/>
        </a:spcBef>
        <a:spcAft>
          <a:spcPct val="0"/>
        </a:spcAft>
        <a:buClr>
          <a:srgbClr val="003F69"/>
        </a:buClr>
        <a:buChar char="–"/>
        <a:defRPr b="1">
          <a:solidFill>
            <a:schemeClr val="tx1"/>
          </a:solidFill>
          <a:latin typeface="+mn-lt"/>
          <a:ea typeface="+mn-ea"/>
        </a:defRPr>
      </a:lvl4pPr>
      <a:lvl5pPr marL="1317625" indent="-176213" algn="l" rtl="0" eaLnBrk="0" fontAlgn="base" hangingPunct="0">
        <a:spcBef>
          <a:spcPct val="20000"/>
        </a:spcBef>
        <a:spcAft>
          <a:spcPct val="0"/>
        </a:spcAft>
        <a:buClr>
          <a:srgbClr val="003F69"/>
        </a:buClr>
        <a:buChar char="»"/>
        <a:defRPr b="1" i="1">
          <a:solidFill>
            <a:schemeClr val="tx1"/>
          </a:solidFill>
          <a:latin typeface="+mn-lt"/>
          <a:ea typeface="+mn-ea"/>
        </a:defRPr>
      </a:lvl5pPr>
      <a:lvl6pPr marL="1774825" indent="-176213" algn="l" rtl="0" fontAlgn="base">
        <a:spcBef>
          <a:spcPct val="20000"/>
        </a:spcBef>
        <a:spcAft>
          <a:spcPct val="0"/>
        </a:spcAft>
        <a:buClr>
          <a:srgbClr val="003F69"/>
        </a:buClr>
        <a:buChar char="»"/>
        <a:defRPr b="1" i="1">
          <a:solidFill>
            <a:schemeClr val="tx1"/>
          </a:solidFill>
          <a:latin typeface="+mn-lt"/>
          <a:ea typeface="+mn-ea"/>
        </a:defRPr>
      </a:lvl6pPr>
      <a:lvl7pPr marL="2232025" indent="-176213" algn="l" rtl="0" fontAlgn="base">
        <a:spcBef>
          <a:spcPct val="20000"/>
        </a:spcBef>
        <a:spcAft>
          <a:spcPct val="0"/>
        </a:spcAft>
        <a:buClr>
          <a:srgbClr val="003F69"/>
        </a:buClr>
        <a:buChar char="»"/>
        <a:defRPr b="1" i="1">
          <a:solidFill>
            <a:schemeClr val="tx1"/>
          </a:solidFill>
          <a:latin typeface="+mn-lt"/>
          <a:ea typeface="+mn-ea"/>
        </a:defRPr>
      </a:lvl7pPr>
      <a:lvl8pPr marL="2689225" indent="-176213" algn="l" rtl="0" fontAlgn="base">
        <a:spcBef>
          <a:spcPct val="20000"/>
        </a:spcBef>
        <a:spcAft>
          <a:spcPct val="0"/>
        </a:spcAft>
        <a:buClr>
          <a:srgbClr val="003F69"/>
        </a:buClr>
        <a:buChar char="»"/>
        <a:defRPr b="1" i="1">
          <a:solidFill>
            <a:schemeClr val="tx1"/>
          </a:solidFill>
          <a:latin typeface="+mn-lt"/>
          <a:ea typeface="+mn-ea"/>
        </a:defRPr>
      </a:lvl8pPr>
      <a:lvl9pPr marL="3146425" indent="-176213" algn="l" rtl="0" fontAlgn="base">
        <a:spcBef>
          <a:spcPct val="20000"/>
        </a:spcBef>
        <a:spcAft>
          <a:spcPct val="0"/>
        </a:spcAft>
        <a:buClr>
          <a:srgbClr val="003F69"/>
        </a:buClr>
        <a:buChar char="»"/>
        <a:defRPr b="1"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p:cNvSpPr>
          <p:nvPr/>
        </p:nvSpPr>
        <p:spPr bwMode="auto">
          <a:xfrm>
            <a:off x="397669" y="1295400"/>
            <a:ext cx="8501062" cy="1985698"/>
          </a:xfrm>
          <a:prstGeom prst="rect">
            <a:avLst/>
          </a:prstGeom>
          <a:solidFill>
            <a:srgbClr val="003F69">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20000"/>
              </a:spcBef>
              <a:buClr>
                <a:srgbClr val="003F69"/>
              </a:buClr>
              <a:buSzPct val="120000"/>
              <a:buFont typeface="Times" panose="02020603050405020304" pitchFamily="18" charset="0"/>
              <a:buChar char="•"/>
              <a:defRPr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3F69"/>
              </a:buClr>
              <a:buChar char="•"/>
              <a:defRPr sz="16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3F69"/>
              </a:buClr>
              <a:buSzPct val="90000"/>
              <a:buFont typeface="Times" panose="02020603050405020304" pitchFamily="18" charset="0"/>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3F69"/>
              </a:buClr>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F69"/>
              </a:buClr>
              <a:buChar char="»"/>
              <a:defRPr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9pPr>
          </a:lstStyle>
          <a:p>
            <a:pPr algn="ctr"/>
            <a:r>
              <a:rPr lang="en-US" sz="3200" dirty="0">
                <a:solidFill>
                  <a:schemeClr val="bg1"/>
                </a:solidFill>
              </a:rPr>
              <a:t>Comparison of human exposure modeling using fine-scale CMAQ PM</a:t>
            </a:r>
            <a:r>
              <a:rPr lang="en-US" sz="3200" baseline="-25000" dirty="0">
                <a:solidFill>
                  <a:schemeClr val="bg1"/>
                </a:solidFill>
              </a:rPr>
              <a:t>2.5</a:t>
            </a:r>
            <a:r>
              <a:rPr lang="en-US" sz="3200" dirty="0">
                <a:solidFill>
                  <a:schemeClr val="bg1"/>
                </a:solidFill>
              </a:rPr>
              <a:t> from Baltimore DISCOVER-AQ evaluation</a:t>
            </a:r>
          </a:p>
        </p:txBody>
      </p:sp>
      <p:sp>
        <p:nvSpPr>
          <p:cNvPr id="5123" name="Title 1"/>
          <p:cNvSpPr>
            <a:spLocks/>
          </p:cNvSpPr>
          <p:nvPr/>
        </p:nvSpPr>
        <p:spPr bwMode="auto">
          <a:xfrm>
            <a:off x="914399" y="3737857"/>
            <a:ext cx="7543801" cy="609600"/>
          </a:xfrm>
          <a:prstGeom prst="rect">
            <a:avLst/>
          </a:prstGeom>
          <a:solidFill>
            <a:srgbClr val="003F69">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20000"/>
              </a:spcBef>
              <a:buClr>
                <a:srgbClr val="003F69"/>
              </a:buClr>
              <a:buSzPct val="120000"/>
              <a:buFont typeface="Times" panose="02020603050405020304" pitchFamily="18" charset="0"/>
              <a:buChar char="•"/>
              <a:defRPr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3F69"/>
              </a:buClr>
              <a:buChar char="•"/>
              <a:defRPr sz="16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3F69"/>
              </a:buClr>
              <a:buSzPct val="90000"/>
              <a:buFont typeface="Times" panose="02020603050405020304" pitchFamily="18" charset="0"/>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3F69"/>
              </a:buClr>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F69"/>
              </a:buClr>
              <a:buChar char="»"/>
              <a:defRPr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9pPr>
          </a:lstStyle>
          <a:p>
            <a:pPr algn="ctr"/>
            <a:r>
              <a:rPr lang="en-US" sz="2000" dirty="0" smtClean="0">
                <a:solidFill>
                  <a:schemeClr val="bg1"/>
                </a:solidFill>
              </a:rPr>
              <a:t>Janet </a:t>
            </a:r>
            <a:r>
              <a:rPr lang="en-US" sz="2000" dirty="0">
                <a:solidFill>
                  <a:schemeClr val="bg1"/>
                </a:solidFill>
              </a:rPr>
              <a:t>M. Burke, </a:t>
            </a:r>
            <a:r>
              <a:rPr lang="en-US" sz="2000" dirty="0" smtClean="0">
                <a:solidFill>
                  <a:schemeClr val="bg1"/>
                </a:solidFill>
              </a:rPr>
              <a:t>Yadong Xu, K</a:t>
            </a:r>
            <a:r>
              <a:rPr lang="en-US" sz="2000" dirty="0">
                <a:solidFill>
                  <a:schemeClr val="bg1"/>
                </a:solidFill>
              </a:rPr>
              <a:t>. Wyat Appel, Shawn J. Roselle</a:t>
            </a:r>
          </a:p>
        </p:txBody>
      </p:sp>
      <p:sp>
        <p:nvSpPr>
          <p:cNvPr id="5124" name="Rectangle 16"/>
          <p:cNvSpPr>
            <a:spLocks noChangeArrowheads="1"/>
          </p:cNvSpPr>
          <p:nvPr/>
        </p:nvSpPr>
        <p:spPr bwMode="auto">
          <a:xfrm>
            <a:off x="397669" y="5334000"/>
            <a:ext cx="8501062"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a:spcBef>
                <a:spcPct val="20000"/>
              </a:spcBef>
              <a:buClr>
                <a:srgbClr val="003F69"/>
              </a:buClr>
              <a:buSzPct val="120000"/>
              <a:buFont typeface="Times" panose="02020603050405020304" pitchFamily="18" charset="0"/>
              <a:buChar char="•"/>
              <a:defRPr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3F69"/>
              </a:buClr>
              <a:buChar char="•"/>
              <a:defRPr sz="16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3F69"/>
              </a:buClr>
              <a:buSzPct val="90000"/>
              <a:buFont typeface="Times" panose="02020603050405020304" pitchFamily="18" charset="0"/>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3F69"/>
              </a:buClr>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F69"/>
              </a:buClr>
              <a:buChar char="»"/>
              <a:defRPr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70000"/>
              </a:lnSpc>
              <a:spcBef>
                <a:spcPct val="50000"/>
              </a:spcBef>
              <a:buFont typeface="Times" panose="02020603050405020304" pitchFamily="18" charset="0"/>
              <a:buNone/>
            </a:pPr>
            <a:r>
              <a:rPr kumimoji="1" lang="en-US" altLang="en-US" sz="1200" b="0" dirty="0" smtClean="0">
                <a:solidFill>
                  <a:srgbClr val="FFFFFF"/>
                </a:solidFill>
                <a:latin typeface="+mn-lt"/>
              </a:rPr>
              <a:t>CMAS Conference, </a:t>
            </a:r>
            <a:r>
              <a:rPr kumimoji="1" lang="en-US" altLang="en-US" sz="1200" b="0" dirty="0">
                <a:solidFill>
                  <a:srgbClr val="FFFFFF"/>
                </a:solidFill>
                <a:latin typeface="+mn-lt"/>
              </a:rPr>
              <a:t>October </a:t>
            </a:r>
            <a:r>
              <a:rPr kumimoji="1" lang="en-US" altLang="en-US" sz="1200" b="0" dirty="0" smtClean="0">
                <a:solidFill>
                  <a:srgbClr val="FFFFFF"/>
                </a:solidFill>
                <a:latin typeface="+mn-lt"/>
              </a:rPr>
              <a:t>25, </a:t>
            </a:r>
            <a:r>
              <a:rPr kumimoji="1" lang="en-US" altLang="en-US" sz="1200" b="0" dirty="0">
                <a:solidFill>
                  <a:srgbClr val="FFFFFF"/>
                </a:solidFill>
                <a:latin typeface="+mn-lt"/>
              </a:rPr>
              <a:t>2016</a:t>
            </a:r>
            <a:endParaRPr lang="en-US" altLang="en-US" sz="1200" b="0" dirty="0">
              <a:solidFill>
                <a:schemeClr val="bg1"/>
              </a:solidFill>
              <a:latin typeface="+mn-lt"/>
            </a:endParaRPr>
          </a:p>
        </p:txBody>
      </p:sp>
      <p:sp>
        <p:nvSpPr>
          <p:cNvPr id="5125" name="TextBox 1"/>
          <p:cNvSpPr txBox="1">
            <a:spLocks noChangeArrowheads="1"/>
          </p:cNvSpPr>
          <p:nvPr/>
        </p:nvSpPr>
        <p:spPr bwMode="auto">
          <a:xfrm>
            <a:off x="914400" y="4563237"/>
            <a:ext cx="7772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dirty="0" smtClean="0">
                <a:solidFill>
                  <a:schemeClr val="bg1"/>
                </a:solidFill>
              </a:rPr>
              <a:t>US EPA ORD National Exposure Research Laboratory</a:t>
            </a:r>
            <a:endParaRPr lang="en-US" altLang="en-US" sz="16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4754"/>
          <a:stretch/>
        </p:blipFill>
        <p:spPr>
          <a:xfrm>
            <a:off x="2804583" y="2819400"/>
            <a:ext cx="5120217" cy="3657600"/>
          </a:xfrm>
          <a:prstGeom prst="rect">
            <a:avLst/>
          </a:prstGeom>
        </p:spPr>
      </p:pic>
      <p:sp>
        <p:nvSpPr>
          <p:cNvPr id="7171" name="Rectangle 2"/>
          <p:cNvSpPr>
            <a:spLocks noGrp="1" noChangeArrowheads="1"/>
          </p:cNvSpPr>
          <p:nvPr>
            <p:ph type="title"/>
          </p:nvPr>
        </p:nvSpPr>
        <p:spPr>
          <a:xfrm>
            <a:off x="685800" y="1066800"/>
            <a:ext cx="7843838" cy="436058"/>
          </a:xfrm>
        </p:spPr>
        <p:txBody>
          <a:bodyPr/>
          <a:lstStyle/>
          <a:p>
            <a:pPr eaLnBrk="1" hangingPunct="1"/>
            <a:r>
              <a:rPr lang="en-US" altLang="en-US" sz="2800" dirty="0"/>
              <a:t>PM</a:t>
            </a:r>
            <a:r>
              <a:rPr lang="en-US" altLang="en-US" sz="2800" baseline="-25000" dirty="0"/>
              <a:t>2.5</a:t>
            </a:r>
            <a:r>
              <a:rPr lang="en-US" altLang="en-US" sz="2800" dirty="0"/>
              <a:t> Concentrations – Spatial </a:t>
            </a:r>
            <a:r>
              <a:rPr lang="en-US" altLang="en-US" sz="2800" dirty="0" smtClean="0"/>
              <a:t>Difference</a:t>
            </a:r>
          </a:p>
        </p:txBody>
      </p:sp>
      <p:sp>
        <p:nvSpPr>
          <p:cNvPr id="4" name="Content Placeholder 3"/>
          <p:cNvSpPr>
            <a:spLocks noGrp="1"/>
          </p:cNvSpPr>
          <p:nvPr>
            <p:ph idx="1"/>
          </p:nvPr>
        </p:nvSpPr>
        <p:spPr>
          <a:xfrm>
            <a:off x="685800" y="1676400"/>
            <a:ext cx="7543800" cy="2209800"/>
          </a:xfrm>
        </p:spPr>
        <p:txBody>
          <a:bodyPr/>
          <a:lstStyle/>
          <a:p>
            <a:r>
              <a:rPr lang="en-US" dirty="0" smtClean="0"/>
              <a:t>Difference in PM</a:t>
            </a:r>
            <a:r>
              <a:rPr lang="en-US" baseline="-25000" dirty="0" smtClean="0"/>
              <a:t>2.5</a:t>
            </a:r>
            <a:r>
              <a:rPr lang="en-US" dirty="0" smtClean="0"/>
              <a:t> concentrations between CMAQ grid resolution</a:t>
            </a:r>
          </a:p>
          <a:p>
            <a:r>
              <a:rPr lang="en-US" sz="1600" b="0" dirty="0" smtClean="0"/>
              <a:t>Differences of ~1 – 2 µg/m</a:t>
            </a:r>
            <a:r>
              <a:rPr lang="en-US" sz="1600" b="0" baseline="30000" dirty="0" smtClean="0"/>
              <a:t>3</a:t>
            </a:r>
            <a:r>
              <a:rPr lang="en-US" sz="1600" b="0" dirty="0" smtClean="0"/>
              <a:t> (July 2011 average) in urban areas </a:t>
            </a:r>
          </a:p>
          <a:p>
            <a:r>
              <a:rPr lang="en-US" sz="1600" b="0" dirty="0" smtClean="0"/>
              <a:t>Potentially </a:t>
            </a:r>
            <a:r>
              <a:rPr lang="en-US" sz="1600" b="0" dirty="0"/>
              <a:t>important </a:t>
            </a:r>
            <a:r>
              <a:rPr lang="en-US" sz="1600" b="0" dirty="0" smtClean="0"/>
              <a:t>for </a:t>
            </a:r>
            <a:r>
              <a:rPr lang="en-US" sz="1600" b="0" dirty="0"/>
              <a:t>PM</a:t>
            </a:r>
            <a:r>
              <a:rPr lang="en-US" sz="1600" b="0" baseline="-25000" dirty="0"/>
              <a:t>2.5</a:t>
            </a:r>
            <a:r>
              <a:rPr lang="en-US" sz="1600" b="0" dirty="0"/>
              <a:t> exposure </a:t>
            </a:r>
            <a:r>
              <a:rPr lang="en-US" sz="1600" b="0" dirty="0" smtClean="0"/>
              <a:t>estimates for urban populations</a:t>
            </a:r>
            <a:endParaRPr lang="en-US" sz="1600" b="0" dirty="0"/>
          </a:p>
          <a:p>
            <a:endParaRPr lang="en-US" dirty="0"/>
          </a:p>
        </p:txBody>
      </p:sp>
      <p:sp>
        <p:nvSpPr>
          <p:cNvPr id="71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01FEB01-C8F9-474F-93C2-C325D56B6C61}" type="slidenum">
              <a:rPr lang="en-US" altLang="en-US" sz="1000" smtClean="0">
                <a:solidFill>
                  <a:srgbClr val="003F69"/>
                </a:solidFill>
              </a:rPr>
              <a:pPr/>
              <a:t>9</a:t>
            </a:fld>
            <a:endParaRPr lang="en-US" altLang="en-US" sz="1000" smtClean="0">
              <a:solidFill>
                <a:srgbClr val="003F69"/>
              </a:solidFill>
            </a:endParaRPr>
          </a:p>
        </p:txBody>
      </p:sp>
      <p:sp>
        <p:nvSpPr>
          <p:cNvPr id="5" name="TextBox 4"/>
          <p:cNvSpPr txBox="1"/>
          <p:nvPr/>
        </p:nvSpPr>
        <p:spPr>
          <a:xfrm>
            <a:off x="3408225" y="2754084"/>
            <a:ext cx="3657600" cy="369332"/>
          </a:xfrm>
          <a:prstGeom prst="rect">
            <a:avLst/>
          </a:prstGeom>
          <a:solidFill>
            <a:schemeClr val="bg1"/>
          </a:solidFill>
        </p:spPr>
        <p:txBody>
          <a:bodyPr wrap="square" rtlCol="0">
            <a:spAutoFit/>
          </a:bodyPr>
          <a:lstStyle/>
          <a:p>
            <a:pPr algn="ctr"/>
            <a:r>
              <a:rPr lang="en-US" sz="1800" dirty="0" smtClean="0"/>
              <a:t>CMAQ 4x4km – CMAQ 1x1km</a:t>
            </a:r>
            <a:endParaRPr lang="en-US" sz="1800" dirty="0"/>
          </a:p>
        </p:txBody>
      </p:sp>
      <p:sp>
        <p:nvSpPr>
          <p:cNvPr id="6" name="TextBox 5"/>
          <p:cNvSpPr txBox="1"/>
          <p:nvPr/>
        </p:nvSpPr>
        <p:spPr>
          <a:xfrm>
            <a:off x="7340197" y="3022011"/>
            <a:ext cx="268663" cy="3323987"/>
          </a:xfrm>
          <a:prstGeom prst="rect">
            <a:avLst/>
          </a:prstGeom>
          <a:solidFill>
            <a:schemeClr val="bg1"/>
          </a:solidFill>
        </p:spPr>
        <p:txBody>
          <a:bodyPr wrap="none" lIns="0" rtlCol="0">
            <a:spAutoFit/>
          </a:bodyPr>
          <a:lstStyle/>
          <a:p>
            <a:r>
              <a:rPr lang="en-US" sz="1000" dirty="0" smtClean="0"/>
              <a:t>2.0</a:t>
            </a:r>
          </a:p>
          <a:p>
            <a:endParaRPr lang="en-US" sz="1000" dirty="0"/>
          </a:p>
          <a:p>
            <a:r>
              <a:rPr lang="en-US" sz="1000" dirty="0" smtClean="0"/>
              <a:t>1.8</a:t>
            </a:r>
          </a:p>
          <a:p>
            <a:endParaRPr lang="en-US" sz="1000" dirty="0"/>
          </a:p>
          <a:p>
            <a:r>
              <a:rPr lang="en-US" sz="1000" dirty="0" smtClean="0"/>
              <a:t>1.6</a:t>
            </a:r>
          </a:p>
          <a:p>
            <a:endParaRPr lang="en-US" sz="1000" dirty="0"/>
          </a:p>
          <a:p>
            <a:r>
              <a:rPr lang="en-US" sz="1000" dirty="0" smtClean="0"/>
              <a:t>1.4</a:t>
            </a:r>
          </a:p>
          <a:p>
            <a:endParaRPr lang="en-US" sz="1000" dirty="0"/>
          </a:p>
          <a:p>
            <a:r>
              <a:rPr lang="en-US" sz="1000" dirty="0" smtClean="0"/>
              <a:t>1.2</a:t>
            </a:r>
          </a:p>
          <a:p>
            <a:endParaRPr lang="en-US" sz="1000" dirty="0"/>
          </a:p>
          <a:p>
            <a:r>
              <a:rPr lang="en-US" sz="1000" dirty="0" smtClean="0"/>
              <a:t>1.0</a:t>
            </a:r>
          </a:p>
          <a:p>
            <a:endParaRPr lang="en-US" sz="1000" dirty="0"/>
          </a:p>
          <a:p>
            <a:r>
              <a:rPr lang="en-US" sz="1000" dirty="0" smtClean="0"/>
              <a:t>0.8</a:t>
            </a:r>
          </a:p>
          <a:p>
            <a:endParaRPr lang="en-US" sz="1000" dirty="0"/>
          </a:p>
          <a:p>
            <a:r>
              <a:rPr lang="en-US" sz="1000" dirty="0" smtClean="0"/>
              <a:t>0.6</a:t>
            </a:r>
          </a:p>
          <a:p>
            <a:endParaRPr lang="en-US" sz="1000" dirty="0"/>
          </a:p>
          <a:p>
            <a:r>
              <a:rPr lang="en-US" sz="1000" dirty="0" smtClean="0"/>
              <a:t>0.4</a:t>
            </a:r>
          </a:p>
          <a:p>
            <a:endParaRPr lang="en-US" sz="1000" dirty="0"/>
          </a:p>
          <a:p>
            <a:r>
              <a:rPr lang="en-US" sz="1000" dirty="0" smtClean="0"/>
              <a:t>0.2</a:t>
            </a:r>
          </a:p>
          <a:p>
            <a:endParaRPr lang="en-US" sz="1000" dirty="0"/>
          </a:p>
          <a:p>
            <a:r>
              <a:rPr lang="en-US" sz="1000" dirty="0" smtClean="0"/>
              <a:t>0</a:t>
            </a:r>
            <a:endParaRPr lang="en-US" sz="1000" dirty="0"/>
          </a:p>
        </p:txBody>
      </p:sp>
      <p:sp>
        <p:nvSpPr>
          <p:cNvPr id="11" name="TextBox 10"/>
          <p:cNvSpPr txBox="1"/>
          <p:nvPr/>
        </p:nvSpPr>
        <p:spPr>
          <a:xfrm>
            <a:off x="2255838" y="3390782"/>
            <a:ext cx="1011815" cy="307777"/>
          </a:xfrm>
          <a:prstGeom prst="rect">
            <a:avLst/>
          </a:prstGeom>
          <a:solidFill>
            <a:schemeClr val="bg1"/>
          </a:solidFill>
          <a:ln w="28575">
            <a:solidFill>
              <a:srgbClr val="00B0F0"/>
            </a:solidFill>
          </a:ln>
        </p:spPr>
        <p:txBody>
          <a:bodyPr wrap="none" rtlCol="0">
            <a:spAutoFit/>
          </a:bodyPr>
          <a:lstStyle/>
          <a:p>
            <a:r>
              <a:rPr lang="en-US" sz="1400" b="1" dirty="0" smtClean="0">
                <a:solidFill>
                  <a:srgbClr val="0070C0"/>
                </a:solidFill>
              </a:rPr>
              <a:t>Baltimore</a:t>
            </a:r>
            <a:endParaRPr lang="en-US" sz="1400" b="1" dirty="0">
              <a:solidFill>
                <a:srgbClr val="0070C0"/>
              </a:solidFill>
            </a:endParaRPr>
          </a:p>
        </p:txBody>
      </p:sp>
      <p:sp>
        <p:nvSpPr>
          <p:cNvPr id="13" name="TextBox 12"/>
          <p:cNvSpPr txBox="1"/>
          <p:nvPr/>
        </p:nvSpPr>
        <p:spPr>
          <a:xfrm>
            <a:off x="1756870" y="4994921"/>
            <a:ext cx="1559786" cy="307777"/>
          </a:xfrm>
          <a:prstGeom prst="rect">
            <a:avLst/>
          </a:prstGeom>
          <a:solidFill>
            <a:schemeClr val="bg1"/>
          </a:solidFill>
          <a:ln w="28575">
            <a:solidFill>
              <a:srgbClr val="00B0F0"/>
            </a:solidFill>
          </a:ln>
        </p:spPr>
        <p:txBody>
          <a:bodyPr wrap="none" rtlCol="0">
            <a:spAutoFit/>
          </a:bodyPr>
          <a:lstStyle/>
          <a:p>
            <a:r>
              <a:rPr lang="en-US" sz="1400" b="1" dirty="0" smtClean="0">
                <a:solidFill>
                  <a:srgbClr val="0070C0"/>
                </a:solidFill>
              </a:rPr>
              <a:t>Washington, DC</a:t>
            </a:r>
            <a:endParaRPr lang="en-US" sz="1400" b="1" dirty="0">
              <a:solidFill>
                <a:srgbClr val="0070C0"/>
              </a:solidFill>
            </a:endParaRPr>
          </a:p>
        </p:txBody>
      </p:sp>
      <p:cxnSp>
        <p:nvCxnSpPr>
          <p:cNvPr id="14" name="Straight Arrow Connector 13"/>
          <p:cNvCxnSpPr>
            <a:stCxn id="11" idx="3"/>
          </p:cNvCxnSpPr>
          <p:nvPr/>
        </p:nvCxnSpPr>
        <p:spPr bwMode="auto">
          <a:xfrm>
            <a:off x="3267653" y="3544671"/>
            <a:ext cx="2103438" cy="227583"/>
          </a:xfrm>
          <a:prstGeom prst="straightConnector1">
            <a:avLst/>
          </a:prstGeom>
          <a:solidFill>
            <a:schemeClr val="accent1"/>
          </a:solidFill>
          <a:ln w="28575" cap="flat" cmpd="sng" algn="ctr">
            <a:solidFill>
              <a:srgbClr val="00B0F0"/>
            </a:solidFill>
            <a:prstDash val="solid"/>
            <a:round/>
            <a:headEnd type="none" w="med" len="med"/>
            <a:tailEnd type="triangle" w="lg" len="med"/>
          </a:ln>
          <a:effectLst/>
        </p:spPr>
      </p:cxnSp>
      <p:cxnSp>
        <p:nvCxnSpPr>
          <p:cNvPr id="15" name="Straight Arrow Connector 14"/>
          <p:cNvCxnSpPr>
            <a:stCxn id="13" idx="3"/>
          </p:cNvCxnSpPr>
          <p:nvPr/>
        </p:nvCxnSpPr>
        <p:spPr bwMode="auto">
          <a:xfrm flipV="1">
            <a:off x="3316656" y="4994922"/>
            <a:ext cx="1042089" cy="153888"/>
          </a:xfrm>
          <a:prstGeom prst="straightConnector1">
            <a:avLst/>
          </a:prstGeom>
          <a:solidFill>
            <a:schemeClr val="accent1"/>
          </a:solidFill>
          <a:ln w="28575" cap="flat" cmpd="sng" algn="ctr">
            <a:solidFill>
              <a:srgbClr val="00B0F0"/>
            </a:solidFill>
            <a:prstDash val="solid"/>
            <a:round/>
            <a:headEnd type="none" w="med" len="med"/>
            <a:tailEnd type="triangle" w="lg" len="med"/>
          </a:ln>
          <a:effectLst/>
        </p:spPr>
      </p:cxnSp>
    </p:spTree>
    <p:extLst>
      <p:ext uri="{BB962C8B-B14F-4D97-AF65-F5344CB8AC3E}">
        <p14:creationId xmlns:p14="http://schemas.microsoft.com/office/powerpoint/2010/main" val="2061277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altLang="en-US" sz="2800" dirty="0"/>
              <a:t>PM</a:t>
            </a:r>
            <a:r>
              <a:rPr lang="en-US" altLang="en-US" sz="2800" baseline="-25000" dirty="0"/>
              <a:t>2.5</a:t>
            </a:r>
            <a:r>
              <a:rPr lang="en-US" altLang="en-US" sz="2800" dirty="0"/>
              <a:t> Concentrations – Spatial Difference</a:t>
            </a:r>
            <a:endParaRPr lang="en-US" altLang="en-US" sz="2800" dirty="0" smtClean="0"/>
          </a:p>
        </p:txBody>
      </p:sp>
      <p:sp>
        <p:nvSpPr>
          <p:cNvPr id="2" name="Content Placeholder 1"/>
          <p:cNvSpPr>
            <a:spLocks noGrp="1"/>
          </p:cNvSpPr>
          <p:nvPr>
            <p:ph idx="1"/>
          </p:nvPr>
        </p:nvSpPr>
        <p:spPr>
          <a:xfrm>
            <a:off x="685800" y="1676400"/>
            <a:ext cx="8001000" cy="4114800"/>
          </a:xfrm>
        </p:spPr>
        <p:txBody>
          <a:bodyPr/>
          <a:lstStyle/>
          <a:p>
            <a:r>
              <a:rPr lang="en-US" dirty="0" smtClean="0"/>
              <a:t>Greater difference </a:t>
            </a:r>
            <a:r>
              <a:rPr lang="en-US" dirty="0"/>
              <a:t>in PM</a:t>
            </a:r>
            <a:r>
              <a:rPr lang="en-US" baseline="-25000" dirty="0"/>
              <a:t>2.5</a:t>
            </a:r>
            <a:r>
              <a:rPr lang="en-US" dirty="0"/>
              <a:t> concentrations between </a:t>
            </a:r>
            <a:r>
              <a:rPr lang="en-US" dirty="0" smtClean="0"/>
              <a:t>kriging and CMAQ</a:t>
            </a:r>
          </a:p>
          <a:p>
            <a:r>
              <a:rPr lang="en-US" sz="1600" b="0" dirty="0" smtClean="0"/>
              <a:t>Differences &gt; 2 µg/m</a:t>
            </a:r>
            <a:r>
              <a:rPr lang="en-US" sz="1600" b="0" baseline="30000" dirty="0" smtClean="0"/>
              <a:t>3</a:t>
            </a:r>
            <a:r>
              <a:rPr lang="en-US" sz="1600" b="0" dirty="0" smtClean="0"/>
              <a:t> (July 2011 average) due to CMAQ underestimation of PM</a:t>
            </a:r>
            <a:r>
              <a:rPr lang="en-US" sz="1600" b="0" baseline="-25000" dirty="0" smtClean="0"/>
              <a:t>2.5</a:t>
            </a:r>
            <a:endParaRPr lang="en-US" baseline="-25000" dirty="0"/>
          </a:p>
        </p:txBody>
      </p:sp>
      <p:sp>
        <p:nvSpPr>
          <p:cNvPr id="71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01FEB01-C8F9-474F-93C2-C325D56B6C61}" type="slidenum">
              <a:rPr lang="en-US" altLang="en-US" sz="1000" smtClean="0">
                <a:solidFill>
                  <a:srgbClr val="003F69"/>
                </a:solidFill>
              </a:rPr>
              <a:pPr/>
              <a:t>10</a:t>
            </a:fld>
            <a:endParaRPr lang="en-US" altLang="en-US" sz="1000" smtClean="0">
              <a:solidFill>
                <a:srgbClr val="003F69"/>
              </a:solidFill>
            </a:endParaRPr>
          </a:p>
        </p:txBody>
      </p:sp>
      <p:sp>
        <p:nvSpPr>
          <p:cNvPr id="7173" name="Rectangle 26"/>
          <p:cNvSpPr>
            <a:spLocks noChangeArrowheads="1"/>
          </p:cNvSpPr>
          <p:nvPr/>
        </p:nvSpPr>
        <p:spPr bwMode="auto">
          <a:xfrm>
            <a:off x="2789238" y="6172200"/>
            <a:ext cx="2951162"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003F69"/>
              </a:buClr>
              <a:buSzPct val="120000"/>
              <a:buFont typeface="Times" panose="02020603050405020304" pitchFamily="18" charset="0"/>
              <a:buChar char="•"/>
              <a:defRPr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3F69"/>
              </a:buClr>
              <a:buChar char="•"/>
              <a:defRPr sz="16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3F69"/>
              </a:buClr>
              <a:buSzPct val="90000"/>
              <a:buFont typeface="Times" panose="02020603050405020304" pitchFamily="18" charset="0"/>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3F69"/>
              </a:buClr>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F69"/>
              </a:buClr>
              <a:buChar char="»"/>
              <a:defRPr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b="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243" y="2575832"/>
            <a:ext cx="4388757" cy="3291568"/>
          </a:xfrm>
          <a:prstGeom prst="rect">
            <a:avLst/>
          </a:prstGeom>
        </p:spPr>
      </p:pic>
      <p:sp>
        <p:nvSpPr>
          <p:cNvPr id="16" name="TextBox 15"/>
          <p:cNvSpPr txBox="1"/>
          <p:nvPr/>
        </p:nvSpPr>
        <p:spPr>
          <a:xfrm>
            <a:off x="1101810" y="2453412"/>
            <a:ext cx="3067005" cy="369332"/>
          </a:xfrm>
          <a:prstGeom prst="rect">
            <a:avLst/>
          </a:prstGeom>
          <a:solidFill>
            <a:schemeClr val="bg1"/>
          </a:solidFill>
        </p:spPr>
        <p:txBody>
          <a:bodyPr wrap="square" rtlCol="0">
            <a:spAutoFit/>
          </a:bodyPr>
          <a:lstStyle/>
          <a:p>
            <a:pPr algn="ctr"/>
            <a:r>
              <a:rPr lang="en-US" sz="1800" dirty="0" smtClean="0"/>
              <a:t>Kriging – CMAQ 4x4km</a:t>
            </a:r>
            <a:endParaRPr lang="en-US" sz="18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2575832"/>
            <a:ext cx="4388757" cy="3291568"/>
          </a:xfrm>
          <a:prstGeom prst="rect">
            <a:avLst/>
          </a:prstGeom>
        </p:spPr>
      </p:pic>
      <p:sp>
        <p:nvSpPr>
          <p:cNvPr id="5" name="TextBox 4"/>
          <p:cNvSpPr txBox="1"/>
          <p:nvPr/>
        </p:nvSpPr>
        <p:spPr>
          <a:xfrm>
            <a:off x="4674031" y="2453412"/>
            <a:ext cx="3295606" cy="369332"/>
          </a:xfrm>
          <a:prstGeom prst="rect">
            <a:avLst/>
          </a:prstGeom>
          <a:solidFill>
            <a:schemeClr val="bg1"/>
          </a:solidFill>
        </p:spPr>
        <p:txBody>
          <a:bodyPr wrap="square" rtlCol="0">
            <a:spAutoFit/>
          </a:bodyPr>
          <a:lstStyle/>
          <a:p>
            <a:r>
              <a:rPr lang="en-US" sz="1800" dirty="0" smtClean="0"/>
              <a:t>CMAQ 4x4km – CMAQ 1x1km</a:t>
            </a:r>
            <a:endParaRPr lang="en-US" sz="1800" dirty="0"/>
          </a:p>
        </p:txBody>
      </p:sp>
      <p:sp>
        <p:nvSpPr>
          <p:cNvPr id="11" name="TextBox 10"/>
          <p:cNvSpPr txBox="1"/>
          <p:nvPr/>
        </p:nvSpPr>
        <p:spPr>
          <a:xfrm>
            <a:off x="8084854" y="2746544"/>
            <a:ext cx="159659" cy="2870016"/>
          </a:xfrm>
          <a:prstGeom prst="rect">
            <a:avLst/>
          </a:prstGeom>
          <a:solidFill>
            <a:schemeClr val="bg1"/>
          </a:solidFill>
        </p:spPr>
        <p:txBody>
          <a:bodyPr wrap="none" lIns="0" rtlCol="0">
            <a:spAutoFit/>
          </a:bodyPr>
          <a:lstStyle/>
          <a:p>
            <a:r>
              <a:rPr lang="en-US" sz="950" dirty="0" smtClean="0"/>
              <a:t>6</a:t>
            </a:r>
          </a:p>
          <a:p>
            <a:endParaRPr lang="en-US" sz="950" dirty="0" smtClean="0"/>
          </a:p>
          <a:p>
            <a:endParaRPr lang="en-US" sz="950" dirty="0"/>
          </a:p>
          <a:p>
            <a:r>
              <a:rPr lang="en-US" sz="950" dirty="0" smtClean="0"/>
              <a:t>5</a:t>
            </a:r>
          </a:p>
          <a:p>
            <a:endParaRPr lang="en-US" sz="950" dirty="0" smtClean="0"/>
          </a:p>
          <a:p>
            <a:endParaRPr lang="en-US" sz="950" dirty="0"/>
          </a:p>
          <a:p>
            <a:r>
              <a:rPr lang="en-US" sz="950" dirty="0" smtClean="0"/>
              <a:t>4</a:t>
            </a:r>
          </a:p>
          <a:p>
            <a:endParaRPr lang="en-US" sz="950" dirty="0" smtClean="0"/>
          </a:p>
          <a:p>
            <a:endParaRPr lang="en-US" sz="950" dirty="0"/>
          </a:p>
          <a:p>
            <a:r>
              <a:rPr lang="en-US" sz="950" dirty="0" smtClean="0"/>
              <a:t>3</a:t>
            </a:r>
          </a:p>
          <a:p>
            <a:endParaRPr lang="en-US" sz="950" dirty="0" smtClean="0"/>
          </a:p>
          <a:p>
            <a:endParaRPr lang="en-US" sz="950" dirty="0"/>
          </a:p>
          <a:p>
            <a:r>
              <a:rPr lang="en-US" sz="950" dirty="0" smtClean="0"/>
              <a:t>2</a:t>
            </a:r>
          </a:p>
          <a:p>
            <a:endParaRPr lang="en-US" sz="950" dirty="0" smtClean="0"/>
          </a:p>
          <a:p>
            <a:endParaRPr lang="en-US" sz="950" dirty="0"/>
          </a:p>
          <a:p>
            <a:r>
              <a:rPr lang="en-US" sz="950" dirty="0" smtClean="0"/>
              <a:t>1</a:t>
            </a:r>
          </a:p>
          <a:p>
            <a:endParaRPr lang="en-US" sz="950" dirty="0" smtClean="0"/>
          </a:p>
          <a:p>
            <a:endParaRPr lang="en-US" sz="950" dirty="0"/>
          </a:p>
          <a:p>
            <a:r>
              <a:rPr lang="en-US" sz="950" dirty="0" smtClean="0"/>
              <a:t>0</a:t>
            </a:r>
            <a:endParaRPr lang="en-US" sz="950" dirty="0"/>
          </a:p>
        </p:txBody>
      </p:sp>
    </p:spTree>
    <p:extLst>
      <p:ext uri="{BB962C8B-B14F-4D97-AF65-F5344CB8AC3E}">
        <p14:creationId xmlns:p14="http://schemas.microsoft.com/office/powerpoint/2010/main" val="23764389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685800" y="1066800"/>
            <a:ext cx="7843838" cy="467532"/>
          </a:xfrm>
        </p:spPr>
        <p:txBody>
          <a:bodyPr/>
          <a:lstStyle/>
          <a:p>
            <a:pPr eaLnBrk="1" hangingPunct="1"/>
            <a:r>
              <a:rPr lang="en-US" altLang="en-US" sz="2800" dirty="0" smtClean="0"/>
              <a:t>SHEDS-PM PM</a:t>
            </a:r>
            <a:r>
              <a:rPr lang="en-US" altLang="en-US" sz="2800" baseline="-25000" dirty="0" smtClean="0"/>
              <a:t>2.5</a:t>
            </a:r>
            <a:r>
              <a:rPr lang="en-US" altLang="en-US" sz="2800" dirty="0" smtClean="0"/>
              <a:t> Exposures</a:t>
            </a:r>
          </a:p>
        </p:txBody>
      </p:sp>
      <p:sp>
        <p:nvSpPr>
          <p:cNvPr id="2" name="Content Placeholder 1"/>
          <p:cNvSpPr>
            <a:spLocks noGrp="1"/>
          </p:cNvSpPr>
          <p:nvPr>
            <p:ph idx="1"/>
          </p:nvPr>
        </p:nvSpPr>
        <p:spPr>
          <a:xfrm>
            <a:off x="222061" y="1752600"/>
            <a:ext cx="4730939" cy="1295400"/>
          </a:xfrm>
        </p:spPr>
        <p:txBody>
          <a:bodyPr/>
          <a:lstStyle/>
          <a:p>
            <a:r>
              <a:rPr lang="en-US" sz="1600" dirty="0" smtClean="0"/>
              <a:t>Population distributions of PM</a:t>
            </a:r>
            <a:r>
              <a:rPr lang="en-US" sz="1600" baseline="-25000" dirty="0" smtClean="0"/>
              <a:t>2.5</a:t>
            </a:r>
            <a:r>
              <a:rPr lang="en-US" sz="1600" dirty="0" smtClean="0"/>
              <a:t> exposure </a:t>
            </a:r>
          </a:p>
          <a:p>
            <a:r>
              <a:rPr lang="en-US" sz="1400" b="0" dirty="0"/>
              <a:t>PM</a:t>
            </a:r>
            <a:r>
              <a:rPr lang="en-US" sz="1400" b="0" baseline="-25000" dirty="0"/>
              <a:t>2.5</a:t>
            </a:r>
            <a:r>
              <a:rPr lang="en-US" sz="1400" b="0" dirty="0"/>
              <a:t> </a:t>
            </a:r>
            <a:r>
              <a:rPr lang="en-US" sz="1400" b="0" dirty="0" smtClean="0"/>
              <a:t>exposure distributions differ less than conc. input</a:t>
            </a:r>
          </a:p>
          <a:p>
            <a:r>
              <a:rPr lang="en-US" sz="1400" b="0" dirty="0" smtClean="0"/>
              <a:t>Including worker commuting </a:t>
            </a:r>
            <a:r>
              <a:rPr lang="en-US" sz="1400" b="0" dirty="0"/>
              <a:t>increases PM</a:t>
            </a:r>
            <a:r>
              <a:rPr lang="en-US" sz="1400" b="0" baseline="-25000" dirty="0"/>
              <a:t>2.5</a:t>
            </a:r>
            <a:r>
              <a:rPr lang="en-US" sz="1400" b="0" dirty="0"/>
              <a:t> </a:t>
            </a:r>
            <a:r>
              <a:rPr lang="en-US" sz="1400" b="0" dirty="0" smtClean="0"/>
              <a:t>exposure only for CMAQ 1x1 km</a:t>
            </a:r>
            <a:endParaRPr lang="en-US" sz="1400" b="0" dirty="0"/>
          </a:p>
        </p:txBody>
      </p:sp>
      <p:sp>
        <p:nvSpPr>
          <p:cNvPr id="71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01FEB01-C8F9-474F-93C2-C325D56B6C61}" type="slidenum">
              <a:rPr lang="en-US" altLang="en-US" sz="1000" smtClean="0">
                <a:solidFill>
                  <a:srgbClr val="003F69"/>
                </a:solidFill>
              </a:rPr>
              <a:pPr/>
              <a:t>11</a:t>
            </a:fld>
            <a:endParaRPr lang="en-US" altLang="en-US" sz="1000" smtClean="0">
              <a:solidFill>
                <a:srgbClr val="003F69"/>
              </a:solidFill>
            </a:endParaRPr>
          </a:p>
        </p:txBody>
      </p:sp>
      <p:graphicFrame>
        <p:nvGraphicFramePr>
          <p:cNvPr id="8" name="Chart 7"/>
          <p:cNvGraphicFramePr>
            <a:graphicFrameLocks noGrp="1" noChangeAspect="1"/>
          </p:cNvGraphicFramePr>
          <p:nvPr>
            <p:extLst>
              <p:ext uri="{D42A27DB-BD31-4B8C-83A1-F6EECF244321}">
                <p14:modId xmlns:p14="http://schemas.microsoft.com/office/powerpoint/2010/main" val="2936732032"/>
              </p:ext>
            </p:extLst>
          </p:nvPr>
        </p:nvGraphicFramePr>
        <p:xfrm>
          <a:off x="21956" y="2940463"/>
          <a:ext cx="5092325" cy="3696462"/>
        </p:xfrm>
        <a:graphic>
          <a:graphicData uri="http://schemas.openxmlformats.org/drawingml/2006/chart">
            <c:chart xmlns:c="http://schemas.openxmlformats.org/drawingml/2006/chart" xmlns:r="http://schemas.openxmlformats.org/officeDocument/2006/relationships" r:id="rId2"/>
          </a:graphicData>
        </a:graphic>
      </p:graphicFrame>
      <p:sp>
        <p:nvSpPr>
          <p:cNvPr id="9" name="Content Placeholder 1"/>
          <p:cNvSpPr txBox="1">
            <a:spLocks/>
          </p:cNvSpPr>
          <p:nvPr/>
        </p:nvSpPr>
        <p:spPr bwMode="auto">
          <a:xfrm>
            <a:off x="5029200" y="1752600"/>
            <a:ext cx="404409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68275" indent="-168275" algn="l" rtl="0" eaLnBrk="0" fontAlgn="base" hangingPunct="0">
              <a:spcBef>
                <a:spcPct val="20000"/>
              </a:spcBef>
              <a:spcAft>
                <a:spcPct val="0"/>
              </a:spcAft>
              <a:buClr>
                <a:srgbClr val="003F69"/>
              </a:buClr>
              <a:buSzPct val="120000"/>
              <a:buFont typeface="Times" panose="02020603050405020304" pitchFamily="18" charset="0"/>
              <a:buChar char="•"/>
              <a:defRPr b="1">
                <a:solidFill>
                  <a:schemeClr val="tx1"/>
                </a:solidFill>
                <a:latin typeface="+mn-lt"/>
                <a:ea typeface="+mn-ea"/>
                <a:cs typeface="+mn-cs"/>
              </a:defRPr>
            </a:lvl1pPr>
            <a:lvl2pPr marL="458788" indent="-174625" algn="l" rtl="0" eaLnBrk="0" fontAlgn="base" hangingPunct="0">
              <a:spcBef>
                <a:spcPct val="20000"/>
              </a:spcBef>
              <a:spcAft>
                <a:spcPct val="0"/>
              </a:spcAft>
              <a:buClr>
                <a:srgbClr val="003F69"/>
              </a:buClr>
              <a:buChar char="•"/>
              <a:defRPr sz="1600" b="1">
                <a:solidFill>
                  <a:schemeClr val="tx1"/>
                </a:solidFill>
                <a:latin typeface="+mn-lt"/>
                <a:ea typeface="+mn-ea"/>
              </a:defRPr>
            </a:lvl2pPr>
            <a:lvl3pPr marL="742950" indent="-168275" algn="l" rtl="0" eaLnBrk="0" fontAlgn="base" hangingPunct="0">
              <a:spcBef>
                <a:spcPct val="20000"/>
              </a:spcBef>
              <a:spcAft>
                <a:spcPct val="0"/>
              </a:spcAft>
              <a:buClr>
                <a:srgbClr val="003F69"/>
              </a:buClr>
              <a:buSzPct val="90000"/>
              <a:buFont typeface="Times" panose="02020603050405020304" pitchFamily="18" charset="0"/>
              <a:buChar char="•"/>
              <a:defRPr b="1">
                <a:solidFill>
                  <a:schemeClr val="tx1"/>
                </a:solidFill>
                <a:latin typeface="+mn-lt"/>
                <a:ea typeface="+mn-ea"/>
              </a:defRPr>
            </a:lvl3pPr>
            <a:lvl4pPr marL="1027113" indent="-169863" algn="l" rtl="0" eaLnBrk="0" fontAlgn="base" hangingPunct="0">
              <a:spcBef>
                <a:spcPct val="20000"/>
              </a:spcBef>
              <a:spcAft>
                <a:spcPct val="0"/>
              </a:spcAft>
              <a:buClr>
                <a:srgbClr val="003F69"/>
              </a:buClr>
              <a:buChar char="–"/>
              <a:defRPr b="1">
                <a:solidFill>
                  <a:schemeClr val="tx1"/>
                </a:solidFill>
                <a:latin typeface="+mn-lt"/>
                <a:ea typeface="+mn-ea"/>
              </a:defRPr>
            </a:lvl4pPr>
            <a:lvl5pPr marL="1317625" indent="-176213" algn="l" rtl="0" eaLnBrk="0" fontAlgn="base" hangingPunct="0">
              <a:spcBef>
                <a:spcPct val="20000"/>
              </a:spcBef>
              <a:spcAft>
                <a:spcPct val="0"/>
              </a:spcAft>
              <a:buClr>
                <a:srgbClr val="003F69"/>
              </a:buClr>
              <a:buChar char="»"/>
              <a:defRPr b="1" i="1">
                <a:solidFill>
                  <a:schemeClr val="tx1"/>
                </a:solidFill>
                <a:latin typeface="+mn-lt"/>
                <a:ea typeface="+mn-ea"/>
              </a:defRPr>
            </a:lvl5pPr>
            <a:lvl6pPr marL="1774825" indent="-176213" algn="l" rtl="0" fontAlgn="base">
              <a:spcBef>
                <a:spcPct val="20000"/>
              </a:spcBef>
              <a:spcAft>
                <a:spcPct val="0"/>
              </a:spcAft>
              <a:buClr>
                <a:srgbClr val="003F69"/>
              </a:buClr>
              <a:buChar char="»"/>
              <a:defRPr b="1" i="1">
                <a:solidFill>
                  <a:schemeClr val="tx1"/>
                </a:solidFill>
                <a:latin typeface="+mn-lt"/>
                <a:ea typeface="+mn-ea"/>
              </a:defRPr>
            </a:lvl6pPr>
            <a:lvl7pPr marL="2232025" indent="-176213" algn="l" rtl="0" fontAlgn="base">
              <a:spcBef>
                <a:spcPct val="20000"/>
              </a:spcBef>
              <a:spcAft>
                <a:spcPct val="0"/>
              </a:spcAft>
              <a:buClr>
                <a:srgbClr val="003F69"/>
              </a:buClr>
              <a:buChar char="»"/>
              <a:defRPr b="1" i="1">
                <a:solidFill>
                  <a:schemeClr val="tx1"/>
                </a:solidFill>
                <a:latin typeface="+mn-lt"/>
                <a:ea typeface="+mn-ea"/>
              </a:defRPr>
            </a:lvl7pPr>
            <a:lvl8pPr marL="2689225" indent="-176213" algn="l" rtl="0" fontAlgn="base">
              <a:spcBef>
                <a:spcPct val="20000"/>
              </a:spcBef>
              <a:spcAft>
                <a:spcPct val="0"/>
              </a:spcAft>
              <a:buClr>
                <a:srgbClr val="003F69"/>
              </a:buClr>
              <a:buChar char="»"/>
              <a:defRPr b="1" i="1">
                <a:solidFill>
                  <a:schemeClr val="tx1"/>
                </a:solidFill>
                <a:latin typeface="+mn-lt"/>
                <a:ea typeface="+mn-ea"/>
              </a:defRPr>
            </a:lvl8pPr>
            <a:lvl9pPr marL="3146425" indent="-176213" algn="l" rtl="0" fontAlgn="base">
              <a:spcBef>
                <a:spcPct val="20000"/>
              </a:spcBef>
              <a:spcAft>
                <a:spcPct val="0"/>
              </a:spcAft>
              <a:buClr>
                <a:srgbClr val="003F69"/>
              </a:buClr>
              <a:buChar char="»"/>
              <a:defRPr b="1" i="1">
                <a:solidFill>
                  <a:schemeClr val="tx1"/>
                </a:solidFill>
                <a:latin typeface="+mn-lt"/>
                <a:ea typeface="+mn-ea"/>
              </a:defRPr>
            </a:lvl9pPr>
          </a:lstStyle>
          <a:p>
            <a:r>
              <a:rPr lang="en-US" sz="1600" kern="0" dirty="0" smtClean="0"/>
              <a:t>Census tract average PM</a:t>
            </a:r>
            <a:r>
              <a:rPr lang="en-US" sz="1600" kern="0" baseline="-25000" dirty="0" smtClean="0"/>
              <a:t>2.5</a:t>
            </a:r>
            <a:r>
              <a:rPr lang="en-US" sz="1600" kern="0" dirty="0" smtClean="0"/>
              <a:t> exposures</a:t>
            </a:r>
          </a:p>
          <a:p>
            <a:r>
              <a:rPr lang="en-US" sz="1400" b="0" dirty="0"/>
              <a:t>PM</a:t>
            </a:r>
            <a:r>
              <a:rPr lang="en-US" sz="1400" b="0" baseline="-25000" dirty="0"/>
              <a:t>2.5</a:t>
            </a:r>
            <a:r>
              <a:rPr lang="en-US" sz="1400" b="0" dirty="0"/>
              <a:t> exposure </a:t>
            </a:r>
            <a:r>
              <a:rPr lang="en-US" sz="1400" b="0" kern="0" dirty="0" smtClean="0"/>
              <a:t>~60% of conc. input</a:t>
            </a:r>
          </a:p>
          <a:p>
            <a:r>
              <a:rPr lang="en-US" sz="1400" b="0" kern="0" dirty="0" smtClean="0"/>
              <a:t>Some variability by census tract, commuting</a:t>
            </a:r>
            <a:endParaRPr lang="en-US" sz="1400" b="0" kern="0" dirty="0"/>
          </a:p>
        </p:txBody>
      </p:sp>
      <p:sp>
        <p:nvSpPr>
          <p:cNvPr id="3" name="Oval 2"/>
          <p:cNvSpPr/>
          <p:nvPr/>
        </p:nvSpPr>
        <p:spPr bwMode="auto">
          <a:xfrm>
            <a:off x="1285405" y="4374955"/>
            <a:ext cx="533400" cy="304800"/>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1" name="Oval 10"/>
          <p:cNvSpPr/>
          <p:nvPr/>
        </p:nvSpPr>
        <p:spPr bwMode="auto">
          <a:xfrm>
            <a:off x="1818805" y="4374955"/>
            <a:ext cx="685800" cy="304800"/>
          </a:xfrm>
          <a:prstGeom prst="ellipse">
            <a:avLst/>
          </a:prstGeom>
          <a:noFill/>
          <a:ln w="2857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 name="TextBox 3"/>
          <p:cNvSpPr txBox="1"/>
          <p:nvPr/>
        </p:nvSpPr>
        <p:spPr>
          <a:xfrm>
            <a:off x="546335" y="4126862"/>
            <a:ext cx="1000595" cy="307777"/>
          </a:xfrm>
          <a:prstGeom prst="rect">
            <a:avLst/>
          </a:prstGeom>
          <a:noFill/>
        </p:spPr>
        <p:txBody>
          <a:bodyPr wrap="none" rtlCol="0">
            <a:spAutoFit/>
          </a:bodyPr>
          <a:lstStyle/>
          <a:p>
            <a:r>
              <a:rPr lang="en-US" sz="1400" b="1" dirty="0" smtClean="0">
                <a:solidFill>
                  <a:srgbClr val="FFC000"/>
                </a:solidFill>
              </a:rPr>
              <a:t>Exposure</a:t>
            </a:r>
            <a:endParaRPr lang="en-US" sz="1400" b="1" dirty="0">
              <a:solidFill>
                <a:srgbClr val="FFC000"/>
              </a:solidFill>
            </a:endParaRPr>
          </a:p>
        </p:txBody>
      </p:sp>
      <p:sp>
        <p:nvSpPr>
          <p:cNvPr id="5" name="TextBox 4"/>
          <p:cNvSpPr txBox="1"/>
          <p:nvPr/>
        </p:nvSpPr>
        <p:spPr>
          <a:xfrm>
            <a:off x="2286000" y="4146354"/>
            <a:ext cx="1396536" cy="307777"/>
          </a:xfrm>
          <a:prstGeom prst="rect">
            <a:avLst/>
          </a:prstGeom>
          <a:noFill/>
        </p:spPr>
        <p:txBody>
          <a:bodyPr wrap="none" rtlCol="0">
            <a:spAutoFit/>
          </a:bodyPr>
          <a:lstStyle/>
          <a:p>
            <a:r>
              <a:rPr lang="en-US" sz="1400" b="1" dirty="0" smtClean="0">
                <a:solidFill>
                  <a:schemeClr val="accent6">
                    <a:lumMod val="60000"/>
                    <a:lumOff val="40000"/>
                  </a:schemeClr>
                </a:solidFill>
              </a:rPr>
              <a:t>Concentration</a:t>
            </a:r>
            <a:endParaRPr lang="en-US" sz="1400" b="1" dirty="0">
              <a:solidFill>
                <a:schemeClr val="accent6">
                  <a:lumMod val="60000"/>
                  <a:lumOff val="40000"/>
                </a:schemeClr>
              </a:solidFill>
            </a:endParaRPr>
          </a:p>
        </p:txBody>
      </p:sp>
      <p:graphicFrame>
        <p:nvGraphicFramePr>
          <p:cNvPr id="13" name="Chart 12"/>
          <p:cNvGraphicFramePr>
            <a:graphicFrameLocks noGrp="1"/>
          </p:cNvGraphicFramePr>
          <p:nvPr>
            <p:extLst>
              <p:ext uri="{D42A27DB-BD31-4B8C-83A1-F6EECF244321}">
                <p14:modId xmlns:p14="http://schemas.microsoft.com/office/powerpoint/2010/main" val="1700860841"/>
              </p:ext>
            </p:extLst>
          </p:nvPr>
        </p:nvGraphicFramePr>
        <p:xfrm>
          <a:off x="5029200" y="3048000"/>
          <a:ext cx="3897191" cy="34813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noGrp="1"/>
          </p:cNvGraphicFramePr>
          <p:nvPr>
            <p:extLst>
              <p:ext uri="{D42A27DB-BD31-4B8C-83A1-F6EECF244321}">
                <p14:modId xmlns:p14="http://schemas.microsoft.com/office/powerpoint/2010/main" val="935348528"/>
              </p:ext>
            </p:extLst>
          </p:nvPr>
        </p:nvGraphicFramePr>
        <p:xfrm>
          <a:off x="5025501" y="3048000"/>
          <a:ext cx="3897191" cy="34813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2098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427" r="8066"/>
          <a:stretch/>
        </p:blipFill>
        <p:spPr>
          <a:xfrm>
            <a:off x="73152" y="3428999"/>
            <a:ext cx="3200400" cy="2742973"/>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5556" r="9021"/>
          <a:stretch/>
        </p:blipFill>
        <p:spPr>
          <a:xfrm>
            <a:off x="2971800" y="3428999"/>
            <a:ext cx="3124200" cy="2742973"/>
          </a:xfrm>
          <a:prstGeom prst="rect">
            <a:avLst/>
          </a:prstGeom>
        </p:spPr>
      </p:pic>
      <p:sp>
        <p:nvSpPr>
          <p:cNvPr id="7171" name="Rectangle 2"/>
          <p:cNvSpPr>
            <a:spLocks noGrp="1" noChangeArrowheads="1"/>
          </p:cNvSpPr>
          <p:nvPr>
            <p:ph type="title"/>
          </p:nvPr>
        </p:nvSpPr>
        <p:spPr>
          <a:xfrm>
            <a:off x="685800" y="1066800"/>
            <a:ext cx="8229600" cy="457200"/>
          </a:xfrm>
        </p:spPr>
        <p:txBody>
          <a:bodyPr/>
          <a:lstStyle/>
          <a:p>
            <a:pPr eaLnBrk="1" hangingPunct="1"/>
            <a:r>
              <a:rPr lang="en-US" altLang="en-US" sz="2800" dirty="0"/>
              <a:t>SHEDS-PM PM</a:t>
            </a:r>
            <a:r>
              <a:rPr lang="en-US" altLang="en-US" sz="2800" baseline="-25000" dirty="0"/>
              <a:t>2.5</a:t>
            </a:r>
            <a:r>
              <a:rPr lang="en-US" altLang="en-US" sz="2800" dirty="0"/>
              <a:t> </a:t>
            </a:r>
            <a:r>
              <a:rPr lang="en-US" altLang="en-US" sz="2800" dirty="0" smtClean="0"/>
              <a:t>Exposures – Spatial Trends</a:t>
            </a:r>
          </a:p>
        </p:txBody>
      </p:sp>
      <p:sp>
        <p:nvSpPr>
          <p:cNvPr id="2" name="Content Placeholder 1"/>
          <p:cNvSpPr>
            <a:spLocks noGrp="1"/>
          </p:cNvSpPr>
          <p:nvPr>
            <p:ph idx="1"/>
          </p:nvPr>
        </p:nvSpPr>
        <p:spPr>
          <a:xfrm>
            <a:off x="685800" y="1676400"/>
            <a:ext cx="8117274" cy="1478076"/>
          </a:xfrm>
        </p:spPr>
        <p:txBody>
          <a:bodyPr/>
          <a:lstStyle/>
          <a:p>
            <a:r>
              <a:rPr lang="en-US" dirty="0"/>
              <a:t>Comparison of census tract average </a:t>
            </a:r>
            <a:r>
              <a:rPr lang="en-US" dirty="0" smtClean="0"/>
              <a:t>PM</a:t>
            </a:r>
            <a:r>
              <a:rPr lang="en-US" baseline="-25000" dirty="0" smtClean="0"/>
              <a:t>2.5</a:t>
            </a:r>
            <a:r>
              <a:rPr lang="en-US" dirty="0" smtClean="0"/>
              <a:t> exposures for </a:t>
            </a:r>
            <a:r>
              <a:rPr lang="en-US" dirty="0"/>
              <a:t>July </a:t>
            </a:r>
            <a:r>
              <a:rPr lang="en-US" dirty="0" smtClean="0"/>
              <a:t>2011 </a:t>
            </a:r>
            <a:r>
              <a:rPr lang="en-US" u="sng" dirty="0" smtClean="0"/>
              <a:t>without</a:t>
            </a:r>
            <a:r>
              <a:rPr lang="en-US" dirty="0" smtClean="0"/>
              <a:t> commuting</a:t>
            </a:r>
            <a:endParaRPr lang="en-US" dirty="0"/>
          </a:p>
          <a:p>
            <a:r>
              <a:rPr lang="en-US" b="0" dirty="0" smtClean="0"/>
              <a:t>Average PM</a:t>
            </a:r>
            <a:r>
              <a:rPr lang="en-US" b="0" baseline="-25000" dirty="0" smtClean="0"/>
              <a:t>2.5</a:t>
            </a:r>
            <a:r>
              <a:rPr lang="en-US" b="0" dirty="0" smtClean="0"/>
              <a:t> exposures similar spatially for CMAQ 4x4km and 1x1km</a:t>
            </a:r>
            <a:endParaRPr lang="en-US" b="0" dirty="0"/>
          </a:p>
          <a:p>
            <a:r>
              <a:rPr lang="en-US" b="0" dirty="0" smtClean="0"/>
              <a:t>Higher magnitude and less variation in average PM</a:t>
            </a:r>
            <a:r>
              <a:rPr lang="en-US" b="0" baseline="-25000" dirty="0" smtClean="0"/>
              <a:t>2.5</a:t>
            </a:r>
            <a:r>
              <a:rPr lang="en-US" b="0" dirty="0" smtClean="0"/>
              <a:t> exposures with kriging</a:t>
            </a:r>
            <a:endParaRPr lang="en-US" b="0" dirty="0"/>
          </a:p>
          <a:p>
            <a:endParaRPr lang="en-US" dirty="0"/>
          </a:p>
        </p:txBody>
      </p:sp>
      <p:sp>
        <p:nvSpPr>
          <p:cNvPr id="71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01FEB01-C8F9-474F-93C2-C325D56B6C61}" type="slidenum">
              <a:rPr lang="en-US" altLang="en-US" sz="1000" smtClean="0">
                <a:solidFill>
                  <a:srgbClr val="003F69"/>
                </a:solidFill>
              </a:rPr>
              <a:pPr/>
              <a:t>12</a:t>
            </a:fld>
            <a:endParaRPr lang="en-US" altLang="en-US" sz="1000" dirty="0" smtClean="0">
              <a:solidFill>
                <a:srgbClr val="003F69"/>
              </a:solidFill>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5639" r="9022"/>
          <a:stretch/>
        </p:blipFill>
        <p:spPr>
          <a:xfrm>
            <a:off x="5791200" y="3428999"/>
            <a:ext cx="3121152" cy="2742973"/>
          </a:xfrm>
          <a:prstGeom prst="rect">
            <a:avLst/>
          </a:prstGeom>
        </p:spPr>
      </p:pic>
      <p:sp>
        <p:nvSpPr>
          <p:cNvPr id="15" name="TextBox 14"/>
          <p:cNvSpPr txBox="1"/>
          <p:nvPr/>
        </p:nvSpPr>
        <p:spPr>
          <a:xfrm>
            <a:off x="353232" y="3276600"/>
            <a:ext cx="2590800" cy="369332"/>
          </a:xfrm>
          <a:prstGeom prst="rect">
            <a:avLst/>
          </a:prstGeom>
          <a:solidFill>
            <a:schemeClr val="bg1"/>
          </a:solidFill>
        </p:spPr>
        <p:txBody>
          <a:bodyPr wrap="square" rtlCol="0">
            <a:spAutoFit/>
          </a:bodyPr>
          <a:lstStyle/>
          <a:p>
            <a:pPr algn="ctr"/>
            <a:r>
              <a:rPr lang="en-US" sz="1800" dirty="0" smtClean="0"/>
              <a:t>CMAQ 4x4km</a:t>
            </a:r>
            <a:endParaRPr lang="en-US" sz="1800" dirty="0"/>
          </a:p>
        </p:txBody>
      </p:sp>
      <p:sp>
        <p:nvSpPr>
          <p:cNvPr id="16" name="TextBox 15"/>
          <p:cNvSpPr txBox="1"/>
          <p:nvPr/>
        </p:nvSpPr>
        <p:spPr>
          <a:xfrm>
            <a:off x="3245371" y="3276600"/>
            <a:ext cx="2594261" cy="369332"/>
          </a:xfrm>
          <a:prstGeom prst="rect">
            <a:avLst/>
          </a:prstGeom>
          <a:solidFill>
            <a:schemeClr val="bg1"/>
          </a:solidFill>
        </p:spPr>
        <p:txBody>
          <a:bodyPr wrap="square" rtlCol="0">
            <a:spAutoFit/>
          </a:bodyPr>
          <a:lstStyle/>
          <a:p>
            <a:pPr algn="ctr"/>
            <a:r>
              <a:rPr lang="en-US" sz="1800" dirty="0" smtClean="0"/>
              <a:t>CMAQ 1x1km</a:t>
            </a:r>
            <a:endParaRPr lang="en-US" sz="1800" dirty="0"/>
          </a:p>
        </p:txBody>
      </p:sp>
      <p:sp>
        <p:nvSpPr>
          <p:cNvPr id="17" name="TextBox 16"/>
          <p:cNvSpPr txBox="1"/>
          <p:nvPr/>
        </p:nvSpPr>
        <p:spPr>
          <a:xfrm>
            <a:off x="6068232" y="3276600"/>
            <a:ext cx="2590800" cy="369332"/>
          </a:xfrm>
          <a:prstGeom prst="rect">
            <a:avLst/>
          </a:prstGeom>
          <a:solidFill>
            <a:schemeClr val="bg1"/>
          </a:solidFill>
        </p:spPr>
        <p:txBody>
          <a:bodyPr wrap="square" rtlCol="0">
            <a:spAutoFit/>
          </a:bodyPr>
          <a:lstStyle/>
          <a:p>
            <a:pPr algn="ctr"/>
            <a:r>
              <a:rPr lang="en-US" sz="1800" dirty="0" smtClean="0"/>
              <a:t>Kriging</a:t>
            </a:r>
            <a:endParaRPr lang="en-US" sz="1800" dirty="0"/>
          </a:p>
        </p:txBody>
      </p:sp>
      <p:sp>
        <p:nvSpPr>
          <p:cNvPr id="18" name="TextBox 17"/>
          <p:cNvSpPr txBox="1"/>
          <p:nvPr/>
        </p:nvSpPr>
        <p:spPr>
          <a:xfrm>
            <a:off x="8803074" y="3505200"/>
            <a:ext cx="291105" cy="2462213"/>
          </a:xfrm>
          <a:prstGeom prst="rect">
            <a:avLst/>
          </a:prstGeom>
          <a:solidFill>
            <a:schemeClr val="bg1"/>
          </a:solidFill>
        </p:spPr>
        <p:txBody>
          <a:bodyPr wrap="none" lIns="0" rtlCol="0">
            <a:spAutoFit/>
          </a:bodyPr>
          <a:lstStyle/>
          <a:p>
            <a:r>
              <a:rPr lang="en-US" sz="1400" dirty="0" smtClean="0"/>
              <a:t>12</a:t>
            </a:r>
          </a:p>
          <a:p>
            <a:endParaRPr lang="en-US" sz="1400" dirty="0"/>
          </a:p>
          <a:p>
            <a:r>
              <a:rPr lang="en-US" sz="1400" dirty="0" smtClean="0"/>
              <a:t>11</a:t>
            </a:r>
          </a:p>
          <a:p>
            <a:endParaRPr lang="en-US" sz="1400" dirty="0"/>
          </a:p>
          <a:p>
            <a:r>
              <a:rPr lang="en-US" sz="1400" dirty="0" smtClean="0"/>
              <a:t>10</a:t>
            </a:r>
          </a:p>
          <a:p>
            <a:endParaRPr lang="en-US" sz="1400" dirty="0"/>
          </a:p>
          <a:p>
            <a:r>
              <a:rPr lang="en-US" sz="1400" dirty="0" smtClean="0"/>
              <a:t> 9</a:t>
            </a:r>
          </a:p>
          <a:p>
            <a:endParaRPr lang="en-US" sz="1400" dirty="0"/>
          </a:p>
          <a:p>
            <a:r>
              <a:rPr lang="en-US" sz="1400" dirty="0" smtClean="0"/>
              <a:t> 8</a:t>
            </a:r>
          </a:p>
          <a:p>
            <a:endParaRPr lang="en-US" sz="1400" dirty="0"/>
          </a:p>
          <a:p>
            <a:r>
              <a:rPr lang="en-US" sz="1400" dirty="0"/>
              <a:t> </a:t>
            </a:r>
            <a:r>
              <a:rPr lang="en-US" sz="1400" dirty="0" smtClean="0"/>
              <a:t>7</a:t>
            </a:r>
          </a:p>
        </p:txBody>
      </p:sp>
    </p:spTree>
    <p:extLst>
      <p:ext uri="{BB962C8B-B14F-4D97-AF65-F5344CB8AC3E}">
        <p14:creationId xmlns:p14="http://schemas.microsoft.com/office/powerpoint/2010/main" val="1002115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4751" r="7742"/>
          <a:stretch/>
        </p:blipFill>
        <p:spPr>
          <a:xfrm>
            <a:off x="73152" y="3429000"/>
            <a:ext cx="3200400" cy="2742973"/>
          </a:xfrm>
          <a:prstGeom prst="rect">
            <a:avLst/>
          </a:prstGeom>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5750" r="6659"/>
          <a:stretch/>
        </p:blipFill>
        <p:spPr>
          <a:xfrm>
            <a:off x="2968752" y="3429000"/>
            <a:ext cx="3203448" cy="2742973"/>
          </a:xfrm>
          <a:prstGeom prst="rect">
            <a:avLst/>
          </a:prstGeom>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5833" r="6659"/>
          <a:stretch/>
        </p:blipFill>
        <p:spPr>
          <a:xfrm>
            <a:off x="5791200" y="3429000"/>
            <a:ext cx="3200400" cy="2742973"/>
          </a:xfrm>
          <a:prstGeom prst="rect">
            <a:avLst/>
          </a:prstGeom>
        </p:spPr>
      </p:pic>
      <p:sp>
        <p:nvSpPr>
          <p:cNvPr id="7171" name="Rectangle 2"/>
          <p:cNvSpPr>
            <a:spLocks noGrp="1" noChangeArrowheads="1"/>
          </p:cNvSpPr>
          <p:nvPr>
            <p:ph type="title"/>
          </p:nvPr>
        </p:nvSpPr>
        <p:spPr>
          <a:xfrm>
            <a:off x="685800" y="1066800"/>
            <a:ext cx="8229600" cy="457200"/>
          </a:xfrm>
        </p:spPr>
        <p:txBody>
          <a:bodyPr/>
          <a:lstStyle/>
          <a:p>
            <a:pPr eaLnBrk="1" hangingPunct="1"/>
            <a:r>
              <a:rPr lang="en-US" altLang="en-US" sz="2800" dirty="0"/>
              <a:t>SHEDS-PM PM</a:t>
            </a:r>
            <a:r>
              <a:rPr lang="en-US" altLang="en-US" sz="2800" baseline="-25000" dirty="0"/>
              <a:t>2.5</a:t>
            </a:r>
            <a:r>
              <a:rPr lang="en-US" altLang="en-US" sz="2800" dirty="0"/>
              <a:t> </a:t>
            </a:r>
            <a:r>
              <a:rPr lang="en-US" altLang="en-US" sz="2800" dirty="0" smtClean="0"/>
              <a:t>Exposures – Spatial Trends</a:t>
            </a:r>
          </a:p>
        </p:txBody>
      </p:sp>
      <p:sp>
        <p:nvSpPr>
          <p:cNvPr id="2" name="Content Placeholder 1"/>
          <p:cNvSpPr>
            <a:spLocks noGrp="1"/>
          </p:cNvSpPr>
          <p:nvPr>
            <p:ph idx="1"/>
          </p:nvPr>
        </p:nvSpPr>
        <p:spPr>
          <a:xfrm>
            <a:off x="685800" y="1676400"/>
            <a:ext cx="8028122" cy="1371600"/>
          </a:xfrm>
        </p:spPr>
        <p:txBody>
          <a:bodyPr/>
          <a:lstStyle/>
          <a:p>
            <a:r>
              <a:rPr lang="en-US" dirty="0"/>
              <a:t>Comparison of census tract average </a:t>
            </a:r>
            <a:r>
              <a:rPr lang="en-US" dirty="0" smtClean="0"/>
              <a:t>PM</a:t>
            </a:r>
            <a:r>
              <a:rPr lang="en-US" baseline="-25000" dirty="0" smtClean="0"/>
              <a:t>2.5</a:t>
            </a:r>
            <a:r>
              <a:rPr lang="en-US" dirty="0" smtClean="0"/>
              <a:t> exposures for </a:t>
            </a:r>
            <a:r>
              <a:rPr lang="en-US" dirty="0"/>
              <a:t>July </a:t>
            </a:r>
            <a:r>
              <a:rPr lang="en-US" dirty="0" smtClean="0"/>
              <a:t>2011 </a:t>
            </a:r>
            <a:r>
              <a:rPr lang="en-US" u="sng" dirty="0" smtClean="0"/>
              <a:t>with</a:t>
            </a:r>
            <a:r>
              <a:rPr lang="en-US" dirty="0" smtClean="0"/>
              <a:t> commuting</a:t>
            </a:r>
            <a:endParaRPr lang="en-US" dirty="0"/>
          </a:p>
          <a:p>
            <a:r>
              <a:rPr lang="en-US" b="0" dirty="0" smtClean="0"/>
              <a:t>Average PM</a:t>
            </a:r>
            <a:r>
              <a:rPr lang="en-US" b="0" baseline="-25000" dirty="0" smtClean="0"/>
              <a:t>2.5</a:t>
            </a:r>
            <a:r>
              <a:rPr lang="en-US" b="0" dirty="0" smtClean="0"/>
              <a:t> exposures more similar spatially for CMAQ 4x4km and 1x1km when include worker commuting; same for kriging</a:t>
            </a:r>
            <a:endParaRPr lang="en-US" b="0" dirty="0"/>
          </a:p>
        </p:txBody>
      </p:sp>
      <p:sp>
        <p:nvSpPr>
          <p:cNvPr id="71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01FEB01-C8F9-474F-93C2-C325D56B6C61}" type="slidenum">
              <a:rPr lang="en-US" altLang="en-US" sz="1000" smtClean="0">
                <a:solidFill>
                  <a:srgbClr val="003F69"/>
                </a:solidFill>
              </a:rPr>
              <a:pPr/>
              <a:t>13</a:t>
            </a:fld>
            <a:endParaRPr lang="en-US" altLang="en-US" sz="1000" dirty="0" smtClean="0">
              <a:solidFill>
                <a:srgbClr val="003F69"/>
              </a:solidFill>
            </a:endParaRPr>
          </a:p>
        </p:txBody>
      </p:sp>
      <p:sp>
        <p:nvSpPr>
          <p:cNvPr id="15" name="TextBox 14"/>
          <p:cNvSpPr txBox="1"/>
          <p:nvPr/>
        </p:nvSpPr>
        <p:spPr>
          <a:xfrm>
            <a:off x="353232" y="3276600"/>
            <a:ext cx="2590800" cy="369332"/>
          </a:xfrm>
          <a:prstGeom prst="rect">
            <a:avLst/>
          </a:prstGeom>
          <a:solidFill>
            <a:schemeClr val="bg1"/>
          </a:solidFill>
        </p:spPr>
        <p:txBody>
          <a:bodyPr wrap="square" rtlCol="0">
            <a:spAutoFit/>
          </a:bodyPr>
          <a:lstStyle/>
          <a:p>
            <a:pPr algn="ctr"/>
            <a:r>
              <a:rPr lang="en-US" sz="1800" dirty="0" smtClean="0"/>
              <a:t>CMAQ 4x4km</a:t>
            </a:r>
            <a:endParaRPr lang="en-US" sz="1800" dirty="0"/>
          </a:p>
        </p:txBody>
      </p:sp>
      <p:sp>
        <p:nvSpPr>
          <p:cNvPr id="16" name="TextBox 15"/>
          <p:cNvSpPr txBox="1"/>
          <p:nvPr/>
        </p:nvSpPr>
        <p:spPr>
          <a:xfrm>
            <a:off x="3245371" y="3276600"/>
            <a:ext cx="2594261" cy="369332"/>
          </a:xfrm>
          <a:prstGeom prst="rect">
            <a:avLst/>
          </a:prstGeom>
          <a:solidFill>
            <a:schemeClr val="bg1"/>
          </a:solidFill>
        </p:spPr>
        <p:txBody>
          <a:bodyPr wrap="square" rtlCol="0">
            <a:spAutoFit/>
          </a:bodyPr>
          <a:lstStyle/>
          <a:p>
            <a:pPr algn="ctr"/>
            <a:r>
              <a:rPr lang="en-US" sz="1800" dirty="0" smtClean="0"/>
              <a:t>CMAQ 1x1km</a:t>
            </a:r>
            <a:endParaRPr lang="en-US" sz="1800" dirty="0"/>
          </a:p>
        </p:txBody>
      </p:sp>
      <p:sp>
        <p:nvSpPr>
          <p:cNvPr id="17" name="TextBox 16"/>
          <p:cNvSpPr txBox="1"/>
          <p:nvPr/>
        </p:nvSpPr>
        <p:spPr>
          <a:xfrm>
            <a:off x="6068232" y="3276600"/>
            <a:ext cx="2590800" cy="369332"/>
          </a:xfrm>
          <a:prstGeom prst="rect">
            <a:avLst/>
          </a:prstGeom>
          <a:solidFill>
            <a:schemeClr val="bg1"/>
          </a:solidFill>
        </p:spPr>
        <p:txBody>
          <a:bodyPr wrap="square" rtlCol="0">
            <a:spAutoFit/>
          </a:bodyPr>
          <a:lstStyle/>
          <a:p>
            <a:pPr algn="ctr"/>
            <a:r>
              <a:rPr lang="en-US" sz="1800" dirty="0" smtClean="0"/>
              <a:t>Kriging</a:t>
            </a:r>
            <a:endParaRPr lang="en-US" sz="1800" dirty="0"/>
          </a:p>
        </p:txBody>
      </p:sp>
      <p:sp>
        <p:nvSpPr>
          <p:cNvPr id="18" name="TextBox 17"/>
          <p:cNvSpPr txBox="1"/>
          <p:nvPr/>
        </p:nvSpPr>
        <p:spPr>
          <a:xfrm>
            <a:off x="8805672" y="3505200"/>
            <a:ext cx="291105" cy="2462213"/>
          </a:xfrm>
          <a:prstGeom prst="rect">
            <a:avLst/>
          </a:prstGeom>
          <a:solidFill>
            <a:schemeClr val="bg1"/>
          </a:solidFill>
        </p:spPr>
        <p:txBody>
          <a:bodyPr wrap="none" lIns="0" rtlCol="0">
            <a:spAutoFit/>
          </a:bodyPr>
          <a:lstStyle/>
          <a:p>
            <a:r>
              <a:rPr lang="en-US" sz="1400" dirty="0" smtClean="0"/>
              <a:t>12</a:t>
            </a:r>
          </a:p>
          <a:p>
            <a:endParaRPr lang="en-US" sz="1400" dirty="0"/>
          </a:p>
          <a:p>
            <a:r>
              <a:rPr lang="en-US" sz="1400" dirty="0" smtClean="0"/>
              <a:t>11</a:t>
            </a:r>
          </a:p>
          <a:p>
            <a:endParaRPr lang="en-US" sz="1400" dirty="0"/>
          </a:p>
          <a:p>
            <a:r>
              <a:rPr lang="en-US" sz="1400" dirty="0" smtClean="0"/>
              <a:t>10</a:t>
            </a:r>
          </a:p>
          <a:p>
            <a:endParaRPr lang="en-US" sz="1400" dirty="0"/>
          </a:p>
          <a:p>
            <a:r>
              <a:rPr lang="en-US" sz="1400" dirty="0" smtClean="0"/>
              <a:t> 9</a:t>
            </a:r>
          </a:p>
          <a:p>
            <a:endParaRPr lang="en-US" sz="1400" dirty="0"/>
          </a:p>
          <a:p>
            <a:r>
              <a:rPr lang="en-US" sz="1400" dirty="0" smtClean="0"/>
              <a:t> 8</a:t>
            </a:r>
          </a:p>
          <a:p>
            <a:endParaRPr lang="en-US" sz="1400" dirty="0"/>
          </a:p>
          <a:p>
            <a:r>
              <a:rPr lang="en-US" sz="1400" dirty="0"/>
              <a:t> </a:t>
            </a:r>
            <a:r>
              <a:rPr lang="en-US" sz="1400" dirty="0" smtClean="0"/>
              <a:t>7</a:t>
            </a:r>
          </a:p>
        </p:txBody>
      </p:sp>
    </p:spTree>
    <p:extLst>
      <p:ext uri="{BB962C8B-B14F-4D97-AF65-F5344CB8AC3E}">
        <p14:creationId xmlns:p14="http://schemas.microsoft.com/office/powerpoint/2010/main" val="37467531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4209" r="8283" b="4123"/>
          <a:stretch/>
        </p:blipFill>
        <p:spPr>
          <a:xfrm>
            <a:off x="47977" y="3226707"/>
            <a:ext cx="3200401" cy="2629880"/>
          </a:xfrm>
          <a:prstGeom prst="rect">
            <a:avLst/>
          </a:prstGeom>
        </p:spPr>
      </p:pic>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6852" r="7011" b="4546"/>
          <a:stretch/>
        </p:blipFill>
        <p:spPr>
          <a:xfrm>
            <a:off x="2945684" y="3226707"/>
            <a:ext cx="3150316" cy="2618278"/>
          </a:xfrm>
          <a:prstGeom prst="rect">
            <a:avLst/>
          </a:prstGeom>
        </p:spPr>
      </p:pic>
      <p:sp>
        <p:nvSpPr>
          <p:cNvPr id="7171" name="Rectangle 2"/>
          <p:cNvSpPr>
            <a:spLocks noGrp="1" noChangeArrowheads="1"/>
          </p:cNvSpPr>
          <p:nvPr>
            <p:ph type="title"/>
          </p:nvPr>
        </p:nvSpPr>
        <p:spPr>
          <a:xfrm>
            <a:off x="685799" y="1066800"/>
            <a:ext cx="8205633" cy="436058"/>
          </a:xfrm>
        </p:spPr>
        <p:txBody>
          <a:bodyPr/>
          <a:lstStyle/>
          <a:p>
            <a:pPr eaLnBrk="1" hangingPunct="1"/>
            <a:r>
              <a:rPr lang="en-US" altLang="en-US" sz="2800" dirty="0"/>
              <a:t>PM</a:t>
            </a:r>
            <a:r>
              <a:rPr lang="en-US" altLang="en-US" sz="2800" baseline="-25000" dirty="0"/>
              <a:t>2.5</a:t>
            </a:r>
            <a:r>
              <a:rPr lang="en-US" altLang="en-US" sz="2800" dirty="0"/>
              <a:t> </a:t>
            </a:r>
            <a:r>
              <a:rPr lang="en-US" altLang="en-US" sz="2800" dirty="0" smtClean="0"/>
              <a:t>Conc. vs. Exposures </a:t>
            </a:r>
            <a:r>
              <a:rPr lang="en-US" altLang="en-US" sz="2800" dirty="0"/>
              <a:t>– Spatial </a:t>
            </a:r>
            <a:r>
              <a:rPr lang="en-US" altLang="en-US" sz="2800" dirty="0" smtClean="0"/>
              <a:t>Difference</a:t>
            </a:r>
          </a:p>
        </p:txBody>
      </p:sp>
      <p:sp>
        <p:nvSpPr>
          <p:cNvPr id="4" name="Content Placeholder 3"/>
          <p:cNvSpPr>
            <a:spLocks noGrp="1"/>
          </p:cNvSpPr>
          <p:nvPr>
            <p:ph idx="1"/>
          </p:nvPr>
        </p:nvSpPr>
        <p:spPr>
          <a:xfrm>
            <a:off x="685799" y="1676400"/>
            <a:ext cx="8153401" cy="1295400"/>
          </a:xfrm>
        </p:spPr>
        <p:txBody>
          <a:bodyPr/>
          <a:lstStyle/>
          <a:p>
            <a:r>
              <a:rPr lang="en-US" dirty="0" smtClean="0"/>
              <a:t>Comparison of </a:t>
            </a:r>
            <a:r>
              <a:rPr lang="en-US" dirty="0"/>
              <a:t>differences between CMAQ grid </a:t>
            </a:r>
            <a:r>
              <a:rPr lang="en-US" dirty="0" smtClean="0"/>
              <a:t>resolutions (4x4km – 1x1km) for census tract average PM</a:t>
            </a:r>
            <a:r>
              <a:rPr lang="en-US" baseline="-25000" dirty="0" smtClean="0"/>
              <a:t>2.5</a:t>
            </a:r>
            <a:r>
              <a:rPr lang="en-US" dirty="0" smtClean="0"/>
              <a:t> concentrations and exposures </a:t>
            </a:r>
          </a:p>
          <a:p>
            <a:r>
              <a:rPr lang="en-US" sz="1600" b="0" dirty="0"/>
              <a:t>PM</a:t>
            </a:r>
            <a:r>
              <a:rPr lang="en-US" sz="1600" b="0" baseline="-25000" dirty="0"/>
              <a:t>2.5</a:t>
            </a:r>
            <a:r>
              <a:rPr lang="en-US" sz="1600" b="0" dirty="0"/>
              <a:t> </a:t>
            </a:r>
            <a:r>
              <a:rPr lang="en-US" sz="1600" b="0" dirty="0" smtClean="0"/>
              <a:t>concentrations differences ~1 – 2 µg/m</a:t>
            </a:r>
            <a:r>
              <a:rPr lang="en-US" sz="1600" b="0" baseline="30000" dirty="0" smtClean="0"/>
              <a:t>3</a:t>
            </a:r>
            <a:r>
              <a:rPr lang="en-US" sz="1600" b="0" dirty="0" smtClean="0"/>
              <a:t> vs. ~0.5 – 1.0 µg/m</a:t>
            </a:r>
            <a:r>
              <a:rPr lang="en-US" sz="1600" b="0" baseline="30000" dirty="0" smtClean="0"/>
              <a:t>3</a:t>
            </a:r>
            <a:r>
              <a:rPr lang="en-US" sz="1600" b="0" dirty="0" smtClean="0"/>
              <a:t> for PM</a:t>
            </a:r>
            <a:r>
              <a:rPr lang="en-US" sz="1600" b="0" baseline="-25000" dirty="0" smtClean="0"/>
              <a:t>2.5</a:t>
            </a:r>
            <a:r>
              <a:rPr lang="en-US" sz="1600" b="0" dirty="0" smtClean="0"/>
              <a:t> exposure differences in urban areas, and &lt; 0.5 </a:t>
            </a:r>
            <a:r>
              <a:rPr lang="en-US" sz="1600" b="0" dirty="0"/>
              <a:t>µg/m</a:t>
            </a:r>
            <a:r>
              <a:rPr lang="en-US" sz="1600" b="0" baseline="30000" dirty="0"/>
              <a:t>3</a:t>
            </a:r>
            <a:r>
              <a:rPr lang="en-US" sz="1600" b="0" dirty="0"/>
              <a:t> for PM</a:t>
            </a:r>
            <a:r>
              <a:rPr lang="en-US" sz="1600" b="0" baseline="-25000" dirty="0"/>
              <a:t>2.5</a:t>
            </a:r>
            <a:r>
              <a:rPr lang="en-US" sz="1600" b="0" dirty="0"/>
              <a:t> exposure </a:t>
            </a:r>
            <a:r>
              <a:rPr lang="en-US" sz="1600" b="0" dirty="0" smtClean="0"/>
              <a:t>with commuting</a:t>
            </a:r>
            <a:endParaRPr lang="en-US" sz="1600" dirty="0"/>
          </a:p>
        </p:txBody>
      </p:sp>
      <p:sp>
        <p:nvSpPr>
          <p:cNvPr id="71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01FEB01-C8F9-474F-93C2-C325D56B6C61}" type="slidenum">
              <a:rPr lang="en-US" altLang="en-US" sz="1000" smtClean="0">
                <a:solidFill>
                  <a:srgbClr val="003F69"/>
                </a:solidFill>
              </a:rPr>
              <a:pPr/>
              <a:t>14</a:t>
            </a:fld>
            <a:endParaRPr lang="en-US" altLang="en-US" sz="1000" smtClean="0">
              <a:solidFill>
                <a:srgbClr val="003F69"/>
              </a:solidFill>
            </a:endParaRPr>
          </a:p>
        </p:txBody>
      </p:sp>
      <p:sp>
        <p:nvSpPr>
          <p:cNvPr id="5" name="TextBox 4"/>
          <p:cNvSpPr txBox="1"/>
          <p:nvPr/>
        </p:nvSpPr>
        <p:spPr>
          <a:xfrm>
            <a:off x="304140" y="2905780"/>
            <a:ext cx="2572865" cy="523220"/>
          </a:xfrm>
          <a:prstGeom prst="rect">
            <a:avLst/>
          </a:prstGeom>
          <a:solidFill>
            <a:schemeClr val="bg1"/>
          </a:solidFill>
          <a:ln>
            <a:solidFill>
              <a:schemeClr val="tx1"/>
            </a:solidFill>
          </a:ln>
        </p:spPr>
        <p:txBody>
          <a:bodyPr wrap="square" rtlCol="0">
            <a:spAutoFit/>
          </a:bodyPr>
          <a:lstStyle/>
          <a:p>
            <a:pPr algn="ctr"/>
            <a:r>
              <a:rPr lang="en-US" sz="1400" dirty="0"/>
              <a:t>PM</a:t>
            </a:r>
            <a:r>
              <a:rPr lang="en-US" sz="1400" baseline="-25000" dirty="0"/>
              <a:t>2.5</a:t>
            </a:r>
            <a:r>
              <a:rPr lang="en-US" sz="1400" dirty="0"/>
              <a:t> </a:t>
            </a:r>
            <a:r>
              <a:rPr lang="en-US" sz="1400" dirty="0" smtClean="0"/>
              <a:t>Concentration Difference</a:t>
            </a:r>
            <a:endParaRPr lang="en-US" sz="1400" dirty="0"/>
          </a:p>
        </p:txBody>
      </p:sp>
      <p:sp>
        <p:nvSpPr>
          <p:cNvPr id="11" name="TextBox 10"/>
          <p:cNvSpPr txBox="1"/>
          <p:nvPr/>
        </p:nvSpPr>
        <p:spPr>
          <a:xfrm>
            <a:off x="2480273" y="3507969"/>
            <a:ext cx="1011815" cy="307777"/>
          </a:xfrm>
          <a:prstGeom prst="rect">
            <a:avLst/>
          </a:prstGeom>
          <a:solidFill>
            <a:schemeClr val="bg1"/>
          </a:solidFill>
          <a:ln w="28575">
            <a:solidFill>
              <a:srgbClr val="00B0F0"/>
            </a:solidFill>
          </a:ln>
        </p:spPr>
        <p:txBody>
          <a:bodyPr wrap="none" rtlCol="0">
            <a:spAutoFit/>
          </a:bodyPr>
          <a:lstStyle/>
          <a:p>
            <a:r>
              <a:rPr lang="en-US" sz="1400" b="1" dirty="0" smtClean="0">
                <a:solidFill>
                  <a:srgbClr val="0070C0"/>
                </a:solidFill>
              </a:rPr>
              <a:t>Baltimore</a:t>
            </a:r>
            <a:endParaRPr lang="en-US" sz="1400" b="1" dirty="0">
              <a:solidFill>
                <a:srgbClr val="0070C0"/>
              </a:solidFill>
            </a:endParaRPr>
          </a:p>
        </p:txBody>
      </p:sp>
      <p:sp>
        <p:nvSpPr>
          <p:cNvPr id="13" name="TextBox 12"/>
          <p:cNvSpPr txBox="1"/>
          <p:nvPr/>
        </p:nvSpPr>
        <p:spPr>
          <a:xfrm>
            <a:off x="1967399" y="5254823"/>
            <a:ext cx="1559786" cy="307777"/>
          </a:xfrm>
          <a:prstGeom prst="rect">
            <a:avLst/>
          </a:prstGeom>
          <a:solidFill>
            <a:schemeClr val="bg1"/>
          </a:solidFill>
          <a:ln w="28575">
            <a:solidFill>
              <a:srgbClr val="00B0F0"/>
            </a:solidFill>
          </a:ln>
        </p:spPr>
        <p:txBody>
          <a:bodyPr wrap="none" rtlCol="0">
            <a:spAutoFit/>
          </a:bodyPr>
          <a:lstStyle/>
          <a:p>
            <a:r>
              <a:rPr lang="en-US" sz="1400" b="1" dirty="0" smtClean="0">
                <a:solidFill>
                  <a:srgbClr val="0070C0"/>
                </a:solidFill>
              </a:rPr>
              <a:t>Washington, DC</a:t>
            </a:r>
            <a:endParaRPr lang="en-US" sz="1400" b="1" dirty="0">
              <a:solidFill>
                <a:srgbClr val="0070C0"/>
              </a:solidFill>
            </a:endParaRPr>
          </a:p>
        </p:txBody>
      </p:sp>
      <p:cxnSp>
        <p:nvCxnSpPr>
          <p:cNvPr id="14" name="Straight Arrow Connector 13"/>
          <p:cNvCxnSpPr>
            <a:stCxn id="11" idx="3"/>
          </p:cNvCxnSpPr>
          <p:nvPr/>
        </p:nvCxnSpPr>
        <p:spPr bwMode="auto">
          <a:xfrm>
            <a:off x="3492088" y="3661858"/>
            <a:ext cx="1013382" cy="210375"/>
          </a:xfrm>
          <a:prstGeom prst="straightConnector1">
            <a:avLst/>
          </a:prstGeom>
          <a:solidFill>
            <a:schemeClr val="accent1"/>
          </a:solidFill>
          <a:ln w="28575" cap="flat" cmpd="sng" algn="ctr">
            <a:solidFill>
              <a:srgbClr val="00B0F0"/>
            </a:solidFill>
            <a:prstDash val="solid"/>
            <a:round/>
            <a:headEnd type="none" w="med" len="med"/>
            <a:tailEnd type="triangle" w="lg" len="med"/>
          </a:ln>
          <a:effectLst/>
        </p:spPr>
      </p:cxnSp>
      <p:cxnSp>
        <p:nvCxnSpPr>
          <p:cNvPr id="15" name="Straight Arrow Connector 14"/>
          <p:cNvCxnSpPr>
            <a:stCxn id="13" idx="0"/>
          </p:cNvCxnSpPr>
          <p:nvPr/>
        </p:nvCxnSpPr>
        <p:spPr bwMode="auto">
          <a:xfrm flipV="1">
            <a:off x="2747292" y="4741432"/>
            <a:ext cx="1176937" cy="513391"/>
          </a:xfrm>
          <a:prstGeom prst="straightConnector1">
            <a:avLst/>
          </a:prstGeom>
          <a:solidFill>
            <a:schemeClr val="accent1"/>
          </a:solidFill>
          <a:ln w="28575" cap="flat" cmpd="sng" algn="ctr">
            <a:solidFill>
              <a:srgbClr val="00B0F0"/>
            </a:solidFill>
            <a:prstDash val="solid"/>
            <a:round/>
            <a:headEnd type="none" w="med" len="med"/>
            <a:tailEnd type="triangle" w="lg" len="med"/>
          </a:ln>
          <a:effectLst/>
        </p:spPr>
      </p:cxn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6478" r="8097"/>
          <a:stretch/>
        </p:blipFill>
        <p:spPr>
          <a:xfrm>
            <a:off x="5715000" y="3226707"/>
            <a:ext cx="3124200" cy="2742973"/>
          </a:xfrm>
          <a:prstGeom prst="rect">
            <a:avLst/>
          </a:prstGeom>
        </p:spPr>
      </p:pic>
      <p:sp>
        <p:nvSpPr>
          <p:cNvPr id="20" name="TextBox 19"/>
          <p:cNvSpPr txBox="1"/>
          <p:nvPr/>
        </p:nvSpPr>
        <p:spPr>
          <a:xfrm>
            <a:off x="8718949" y="3278091"/>
            <a:ext cx="305533" cy="2492990"/>
          </a:xfrm>
          <a:prstGeom prst="rect">
            <a:avLst/>
          </a:prstGeom>
          <a:solidFill>
            <a:schemeClr val="bg1"/>
          </a:solidFill>
        </p:spPr>
        <p:txBody>
          <a:bodyPr wrap="none" lIns="0" rtlCol="0">
            <a:spAutoFit/>
          </a:bodyPr>
          <a:lstStyle/>
          <a:p>
            <a:r>
              <a:rPr lang="en-US" sz="1200" dirty="0" smtClean="0"/>
              <a:t>2.0</a:t>
            </a:r>
          </a:p>
          <a:p>
            <a:endParaRPr lang="en-US" sz="1200" dirty="0"/>
          </a:p>
          <a:p>
            <a:endParaRPr lang="en-US" sz="1200" dirty="0"/>
          </a:p>
          <a:p>
            <a:r>
              <a:rPr lang="en-US" sz="1200" dirty="0" smtClean="0"/>
              <a:t>1.5</a:t>
            </a:r>
          </a:p>
          <a:p>
            <a:endParaRPr lang="en-US" sz="1200" dirty="0"/>
          </a:p>
          <a:p>
            <a:endParaRPr lang="en-US" sz="1200" dirty="0"/>
          </a:p>
          <a:p>
            <a:r>
              <a:rPr lang="en-US" sz="1200" dirty="0" smtClean="0"/>
              <a:t>1.0</a:t>
            </a:r>
          </a:p>
          <a:p>
            <a:endParaRPr lang="en-US" sz="1200" dirty="0"/>
          </a:p>
          <a:p>
            <a:endParaRPr lang="en-US" sz="1200" dirty="0"/>
          </a:p>
          <a:p>
            <a:r>
              <a:rPr lang="en-US" sz="1200" dirty="0" smtClean="0"/>
              <a:t>0.5</a:t>
            </a:r>
          </a:p>
          <a:p>
            <a:endParaRPr lang="en-US" sz="1200" dirty="0"/>
          </a:p>
          <a:p>
            <a:endParaRPr lang="en-US" sz="1200" dirty="0"/>
          </a:p>
          <a:p>
            <a:r>
              <a:rPr lang="en-US" sz="1200" dirty="0" smtClean="0"/>
              <a:t>0</a:t>
            </a:r>
            <a:endParaRPr lang="en-US" sz="1200" dirty="0"/>
          </a:p>
        </p:txBody>
      </p:sp>
      <p:sp>
        <p:nvSpPr>
          <p:cNvPr id="18" name="TextBox 17"/>
          <p:cNvSpPr txBox="1"/>
          <p:nvPr/>
        </p:nvSpPr>
        <p:spPr>
          <a:xfrm>
            <a:off x="3133168" y="2905780"/>
            <a:ext cx="2581832" cy="523220"/>
          </a:xfrm>
          <a:prstGeom prst="rect">
            <a:avLst/>
          </a:prstGeom>
          <a:solidFill>
            <a:schemeClr val="bg1"/>
          </a:solidFill>
          <a:ln>
            <a:solidFill>
              <a:schemeClr val="tx1"/>
            </a:solidFill>
          </a:ln>
        </p:spPr>
        <p:txBody>
          <a:bodyPr wrap="square" rtlCol="0">
            <a:spAutoFit/>
          </a:bodyPr>
          <a:lstStyle/>
          <a:p>
            <a:pPr algn="ctr"/>
            <a:r>
              <a:rPr lang="en-US" sz="1400" dirty="0"/>
              <a:t>PM</a:t>
            </a:r>
            <a:r>
              <a:rPr lang="en-US" sz="1400" baseline="-25000" dirty="0"/>
              <a:t>2.5</a:t>
            </a:r>
            <a:r>
              <a:rPr lang="en-US" sz="1400" dirty="0"/>
              <a:t> </a:t>
            </a:r>
            <a:r>
              <a:rPr lang="en-US" sz="1400" dirty="0" smtClean="0"/>
              <a:t>Exposure Difference</a:t>
            </a:r>
          </a:p>
          <a:p>
            <a:pPr algn="ctr"/>
            <a:r>
              <a:rPr lang="en-US" sz="1400" dirty="0" smtClean="0"/>
              <a:t>Without Commuting</a:t>
            </a:r>
            <a:endParaRPr lang="en-US" sz="1400" dirty="0"/>
          </a:p>
        </p:txBody>
      </p:sp>
      <p:sp>
        <p:nvSpPr>
          <p:cNvPr id="21" name="TextBox 20"/>
          <p:cNvSpPr txBox="1"/>
          <p:nvPr/>
        </p:nvSpPr>
        <p:spPr>
          <a:xfrm>
            <a:off x="5893407" y="2905780"/>
            <a:ext cx="2581832" cy="523220"/>
          </a:xfrm>
          <a:prstGeom prst="rect">
            <a:avLst/>
          </a:prstGeom>
          <a:solidFill>
            <a:schemeClr val="bg1"/>
          </a:solidFill>
          <a:ln>
            <a:solidFill>
              <a:schemeClr val="tx1"/>
            </a:solidFill>
          </a:ln>
        </p:spPr>
        <p:txBody>
          <a:bodyPr wrap="square" rtlCol="0">
            <a:spAutoFit/>
          </a:bodyPr>
          <a:lstStyle/>
          <a:p>
            <a:pPr algn="ctr"/>
            <a:r>
              <a:rPr lang="en-US" sz="1400" dirty="0"/>
              <a:t>PM</a:t>
            </a:r>
            <a:r>
              <a:rPr lang="en-US" sz="1400" baseline="-25000" dirty="0"/>
              <a:t>2.5</a:t>
            </a:r>
            <a:r>
              <a:rPr lang="en-US" sz="1400" dirty="0"/>
              <a:t> </a:t>
            </a:r>
            <a:r>
              <a:rPr lang="en-US" sz="1400" dirty="0" smtClean="0"/>
              <a:t>Exposure Difference</a:t>
            </a:r>
          </a:p>
          <a:p>
            <a:pPr algn="ctr"/>
            <a:r>
              <a:rPr lang="en-US" sz="1400" dirty="0" smtClean="0"/>
              <a:t>With Commuting</a:t>
            </a:r>
            <a:endParaRPr lang="en-US" sz="1400" dirty="0"/>
          </a:p>
        </p:txBody>
      </p:sp>
    </p:spTree>
    <p:extLst>
      <p:ext uri="{BB962C8B-B14F-4D97-AF65-F5344CB8AC3E}">
        <p14:creationId xmlns:p14="http://schemas.microsoft.com/office/powerpoint/2010/main" val="12150879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685800" y="1042988"/>
            <a:ext cx="7843838" cy="481012"/>
          </a:xfrm>
        </p:spPr>
        <p:txBody>
          <a:bodyPr/>
          <a:lstStyle/>
          <a:p>
            <a:pPr eaLnBrk="1" hangingPunct="1"/>
            <a:r>
              <a:rPr lang="en-US" altLang="en-US" sz="2800" dirty="0" smtClean="0"/>
              <a:t>Summary</a:t>
            </a:r>
          </a:p>
        </p:txBody>
      </p:sp>
      <p:sp>
        <p:nvSpPr>
          <p:cNvPr id="2" name="Content Placeholder 1"/>
          <p:cNvSpPr>
            <a:spLocks noGrp="1"/>
          </p:cNvSpPr>
          <p:nvPr>
            <p:ph idx="1"/>
          </p:nvPr>
        </p:nvSpPr>
        <p:spPr>
          <a:xfrm>
            <a:off x="685800" y="1685948"/>
            <a:ext cx="7696200" cy="4538640"/>
          </a:xfrm>
        </p:spPr>
        <p:txBody>
          <a:bodyPr/>
          <a:lstStyle/>
          <a:p>
            <a:r>
              <a:rPr lang="en-US" dirty="0" smtClean="0"/>
              <a:t>Results of case study application of SHEDS-PM indicate that:</a:t>
            </a:r>
          </a:p>
          <a:p>
            <a:pPr lvl="1"/>
            <a:r>
              <a:rPr lang="en-US" b="0" dirty="0" smtClean="0"/>
              <a:t>Differences in modeled estimates of PM</a:t>
            </a:r>
            <a:r>
              <a:rPr lang="en-US" b="0" baseline="-25000" dirty="0" smtClean="0"/>
              <a:t>2.5</a:t>
            </a:r>
            <a:r>
              <a:rPr lang="en-US" b="0" dirty="0" smtClean="0"/>
              <a:t> exposures are smaller than differences </a:t>
            </a:r>
            <a:r>
              <a:rPr lang="en-US" b="0" dirty="0"/>
              <a:t>in PM</a:t>
            </a:r>
            <a:r>
              <a:rPr lang="en-US" b="0" baseline="-25000" dirty="0"/>
              <a:t>2.5</a:t>
            </a:r>
            <a:r>
              <a:rPr lang="en-US" b="0" dirty="0"/>
              <a:t> concentrations between CMAQ grid </a:t>
            </a:r>
            <a:r>
              <a:rPr lang="en-US" b="0" dirty="0" smtClean="0"/>
              <a:t>resolutions </a:t>
            </a:r>
          </a:p>
          <a:p>
            <a:pPr lvl="2"/>
            <a:r>
              <a:rPr lang="en-US" sz="1600" b="0" dirty="0" smtClean="0"/>
              <a:t>Incorporating </a:t>
            </a:r>
            <a:r>
              <a:rPr lang="en-US" sz="1600" b="0" dirty="0"/>
              <a:t>time spent in indoor locations and factors influencing indoor </a:t>
            </a:r>
            <a:r>
              <a:rPr lang="en-US" sz="1600" b="0" dirty="0" smtClean="0"/>
              <a:t>PM</a:t>
            </a:r>
            <a:r>
              <a:rPr lang="en-US" sz="1600" b="0" baseline="-25000" dirty="0" smtClean="0"/>
              <a:t>2.5</a:t>
            </a:r>
            <a:r>
              <a:rPr lang="en-US" sz="1600" b="0" dirty="0" smtClean="0"/>
              <a:t> levels</a:t>
            </a:r>
            <a:r>
              <a:rPr lang="en-US" sz="1600" b="0" dirty="0"/>
              <a:t> </a:t>
            </a:r>
            <a:r>
              <a:rPr lang="en-US" sz="1600" b="0" dirty="0" smtClean="0"/>
              <a:t>may reduce magnitude of differences</a:t>
            </a:r>
          </a:p>
          <a:p>
            <a:pPr lvl="2"/>
            <a:r>
              <a:rPr lang="en-US" sz="1600" b="0" dirty="0" smtClean="0"/>
              <a:t>Accounting for worker commuting to different census tracts with higher/lower concentrations further reduces magnitude</a:t>
            </a:r>
          </a:p>
          <a:p>
            <a:pPr lvl="1"/>
            <a:r>
              <a:rPr lang="en-US" b="0" dirty="0" smtClean="0"/>
              <a:t>Due to lack of spatial coverage of monitoring sites in urban areas, using CMAQ output for human exposure modeling may provide improved characterization of spatial variability, with adjustment for model bias</a:t>
            </a:r>
          </a:p>
          <a:p>
            <a:pPr lvl="1"/>
            <a:r>
              <a:rPr lang="en-US" b="0" dirty="0" smtClean="0"/>
              <a:t>Fine-scale CMAQ grid resolution of 4x4km may be sufficient for modeling PM</a:t>
            </a:r>
            <a:r>
              <a:rPr lang="en-US" b="0" baseline="-25000" dirty="0" smtClean="0"/>
              <a:t>2.5</a:t>
            </a:r>
            <a:r>
              <a:rPr lang="en-US" b="0" dirty="0" smtClean="0"/>
              <a:t> exposures compared to 1x1km </a:t>
            </a:r>
          </a:p>
          <a:p>
            <a:r>
              <a:rPr lang="en-US" dirty="0" smtClean="0"/>
              <a:t>Further analyses and future work</a:t>
            </a:r>
          </a:p>
          <a:p>
            <a:pPr lvl="1"/>
            <a:r>
              <a:rPr lang="en-US" b="0" dirty="0" smtClean="0"/>
              <a:t>Investigate urban areas and populations more closely to confirm results</a:t>
            </a:r>
          </a:p>
          <a:p>
            <a:pPr lvl="1"/>
            <a:r>
              <a:rPr lang="en-US" b="0" dirty="0" smtClean="0"/>
              <a:t>Incorporate temperature and wind speed data from WRF/CMAQ in estimates of residential air exchange rates</a:t>
            </a:r>
          </a:p>
        </p:txBody>
      </p:sp>
      <p:sp>
        <p:nvSpPr>
          <p:cNvPr id="71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01FEB01-C8F9-474F-93C2-C325D56B6C61}" type="slidenum">
              <a:rPr lang="en-US" altLang="en-US" sz="1000" smtClean="0">
                <a:solidFill>
                  <a:srgbClr val="003F69"/>
                </a:solidFill>
              </a:rPr>
              <a:pPr/>
              <a:t>15</a:t>
            </a:fld>
            <a:endParaRPr lang="en-US" altLang="en-US" sz="1000" smtClean="0">
              <a:solidFill>
                <a:srgbClr val="003F69"/>
              </a:solidFill>
            </a:endParaRPr>
          </a:p>
        </p:txBody>
      </p:sp>
      <p:sp>
        <p:nvSpPr>
          <p:cNvPr id="7173" name="Rectangle 26"/>
          <p:cNvSpPr>
            <a:spLocks noChangeArrowheads="1"/>
          </p:cNvSpPr>
          <p:nvPr/>
        </p:nvSpPr>
        <p:spPr bwMode="auto">
          <a:xfrm>
            <a:off x="2789238" y="6172200"/>
            <a:ext cx="2951162"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003F69"/>
              </a:buClr>
              <a:buSzPct val="120000"/>
              <a:buFont typeface="Times" panose="02020603050405020304" pitchFamily="18" charset="0"/>
              <a:buChar char="•"/>
              <a:defRPr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3F69"/>
              </a:buClr>
              <a:buChar char="•"/>
              <a:defRPr sz="16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3F69"/>
              </a:buClr>
              <a:buSzPct val="90000"/>
              <a:buFont typeface="Times" panose="02020603050405020304" pitchFamily="18" charset="0"/>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3F69"/>
              </a:buClr>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F69"/>
              </a:buClr>
              <a:buChar char="»"/>
              <a:defRPr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b="0"/>
          </a:p>
        </p:txBody>
      </p:sp>
    </p:spTree>
    <p:extLst>
      <p:ext uri="{BB962C8B-B14F-4D97-AF65-F5344CB8AC3E}">
        <p14:creationId xmlns:p14="http://schemas.microsoft.com/office/powerpoint/2010/main" val="23100427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pPr marL="0" indent="0" algn="ctr">
              <a:buNone/>
            </a:pPr>
            <a:r>
              <a:rPr lang="en-US" sz="2800" dirty="0" smtClean="0"/>
              <a:t>Questions?</a:t>
            </a:r>
          </a:p>
          <a:p>
            <a:endParaRPr lang="en-US" dirty="0"/>
          </a:p>
          <a:p>
            <a:endParaRPr lang="en-US" dirty="0" smtClean="0"/>
          </a:p>
          <a:p>
            <a:endParaRPr lang="en-US" dirty="0"/>
          </a:p>
          <a:p>
            <a:pPr marL="0" indent="0">
              <a:buNone/>
            </a:pPr>
            <a:endParaRPr lang="en-US" dirty="0" smtClean="0"/>
          </a:p>
          <a:p>
            <a:endParaRPr lang="en-US" dirty="0"/>
          </a:p>
          <a:p>
            <a:pPr marL="0" indent="0" algn="ctr">
              <a:buNone/>
            </a:pPr>
            <a:r>
              <a:rPr lang="en-US" sz="1400" b="0" u="sng" dirty="0" smtClean="0"/>
              <a:t>Disclaimer</a:t>
            </a:r>
            <a:r>
              <a:rPr lang="en-US" sz="1400" dirty="0" smtClean="0"/>
              <a:t>:  </a:t>
            </a:r>
            <a:r>
              <a:rPr lang="en-US" sz="1400" b="0" i="1" dirty="0" smtClean="0"/>
              <a:t>The </a:t>
            </a:r>
            <a:r>
              <a:rPr lang="en-US" sz="1400" b="0" i="1" dirty="0"/>
              <a:t>views expressed in this presentation are those of the </a:t>
            </a:r>
            <a:r>
              <a:rPr lang="en-US" sz="1400" b="0" i="1" dirty="0" smtClean="0"/>
              <a:t>authors </a:t>
            </a:r>
            <a:r>
              <a:rPr lang="en-US" sz="1400" b="0" i="1" dirty="0"/>
              <a:t>and do not necessarily represent the views or policies of the U.S. Environmental Protection Agency. </a:t>
            </a:r>
            <a:endParaRPr lang="en-US" sz="1400" dirty="0"/>
          </a:p>
        </p:txBody>
      </p:sp>
      <p:sp>
        <p:nvSpPr>
          <p:cNvPr id="44040" name="Rectangle 26"/>
          <p:cNvSpPr>
            <a:spLocks noChangeArrowheads="1"/>
          </p:cNvSpPr>
          <p:nvPr/>
        </p:nvSpPr>
        <p:spPr bwMode="auto">
          <a:xfrm>
            <a:off x="2789238" y="6172200"/>
            <a:ext cx="2951162"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003F69"/>
              </a:buClr>
              <a:buSzPct val="120000"/>
              <a:buFont typeface="Times" panose="02020603050405020304" pitchFamily="18" charset="0"/>
              <a:buChar char="•"/>
              <a:defRPr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3F69"/>
              </a:buClr>
              <a:buChar char="•"/>
              <a:defRPr sz="16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3F69"/>
              </a:buClr>
              <a:buSzPct val="90000"/>
              <a:buFont typeface="Times" panose="02020603050405020304" pitchFamily="18" charset="0"/>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3F69"/>
              </a:buClr>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F69"/>
              </a:buClr>
              <a:buChar char="»"/>
              <a:defRPr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b="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685800" y="990600"/>
            <a:ext cx="7843838" cy="533400"/>
          </a:xfrm>
        </p:spPr>
        <p:txBody>
          <a:bodyPr/>
          <a:lstStyle/>
          <a:p>
            <a:pPr eaLnBrk="1" hangingPunct="1"/>
            <a:r>
              <a:rPr lang="en-US" altLang="en-US" sz="2800" dirty="0" smtClean="0"/>
              <a:t>Background and Objectives</a:t>
            </a:r>
          </a:p>
        </p:txBody>
      </p:sp>
      <p:sp>
        <p:nvSpPr>
          <p:cNvPr id="7172" name="Rectangle 3"/>
          <p:cNvSpPr>
            <a:spLocks noGrp="1" noChangeArrowheads="1"/>
          </p:cNvSpPr>
          <p:nvPr>
            <p:ph idx="1"/>
          </p:nvPr>
        </p:nvSpPr>
        <p:spPr>
          <a:xfrm>
            <a:off x="685800" y="1828800"/>
            <a:ext cx="7843838" cy="4267200"/>
          </a:xfrm>
          <a:noFill/>
        </p:spPr>
        <p:txBody>
          <a:bodyPr/>
          <a:lstStyle/>
          <a:p>
            <a:pPr marL="228600" indent="-228600" eaLnBrk="1" hangingPunct="1"/>
            <a:r>
              <a:rPr lang="en-US" sz="2000" b="0" dirty="0" smtClean="0"/>
              <a:t>Human exposure </a:t>
            </a:r>
            <a:r>
              <a:rPr lang="en-US" sz="2000" b="0" dirty="0"/>
              <a:t>model results can potentially be improved </a:t>
            </a:r>
            <a:r>
              <a:rPr lang="en-US" sz="2000" b="0" dirty="0" smtClean="0"/>
              <a:t>using air </a:t>
            </a:r>
            <a:r>
              <a:rPr lang="en-US" sz="2000" b="0" dirty="0"/>
              <a:t>quality </a:t>
            </a:r>
            <a:r>
              <a:rPr lang="en-US" sz="2000" b="0" dirty="0" smtClean="0"/>
              <a:t>modeling</a:t>
            </a:r>
            <a:endParaRPr lang="en-US" altLang="en-US" sz="2000" b="0" dirty="0"/>
          </a:p>
          <a:p>
            <a:pPr marL="519113" lvl="1" indent="-228600" eaLnBrk="1" hangingPunct="1"/>
            <a:r>
              <a:rPr lang="en-US" b="0" dirty="0" smtClean="0"/>
              <a:t>Greater </a:t>
            </a:r>
            <a:r>
              <a:rPr lang="en-US" b="0" dirty="0"/>
              <a:t>spatial and/or temporal resolution of air pollutant concentration </a:t>
            </a:r>
            <a:r>
              <a:rPr lang="en-US" b="0" dirty="0" smtClean="0"/>
              <a:t>fields</a:t>
            </a:r>
          </a:p>
          <a:p>
            <a:pPr marL="228600" indent="-228600" eaLnBrk="1" hangingPunct="1"/>
            <a:r>
              <a:rPr lang="en-US" sz="2000" b="0" dirty="0" smtClean="0"/>
              <a:t>Evaluation of CMAQ v5.1 for </a:t>
            </a:r>
            <a:r>
              <a:rPr lang="en-US" sz="2000" b="0" dirty="0"/>
              <a:t>the Baltimore DISCOVER-AQ study </a:t>
            </a:r>
            <a:r>
              <a:rPr lang="en-US" sz="2000" b="0" dirty="0" smtClean="0"/>
              <a:t>during July </a:t>
            </a:r>
            <a:r>
              <a:rPr lang="en-US" sz="2000" b="0" dirty="0"/>
              <a:t>2011 </a:t>
            </a:r>
            <a:r>
              <a:rPr lang="en-US" sz="2000" b="0" dirty="0" smtClean="0"/>
              <a:t>compared 12, 4 and 1 km grid-cell resolutions </a:t>
            </a:r>
          </a:p>
          <a:p>
            <a:pPr marL="519113" lvl="1" indent="-228600" eaLnBrk="1" hangingPunct="1"/>
            <a:r>
              <a:rPr lang="en-US" b="0" dirty="0" smtClean="0"/>
              <a:t>Significant </a:t>
            </a:r>
            <a:r>
              <a:rPr lang="en-US" b="0" dirty="0"/>
              <a:t>improvement in </a:t>
            </a:r>
            <a:r>
              <a:rPr lang="en-US" b="0" dirty="0" smtClean="0"/>
              <a:t>model </a:t>
            </a:r>
            <a:r>
              <a:rPr lang="en-US" b="0" dirty="0"/>
              <a:t>performance for </a:t>
            </a:r>
            <a:r>
              <a:rPr lang="en-US" b="0" dirty="0" smtClean="0"/>
              <a:t>4 </a:t>
            </a:r>
            <a:r>
              <a:rPr lang="en-US" b="0" dirty="0"/>
              <a:t>vs. </a:t>
            </a:r>
            <a:r>
              <a:rPr lang="en-US" b="0" dirty="0" smtClean="0"/>
              <a:t>12 km </a:t>
            </a:r>
            <a:r>
              <a:rPr lang="en-US" b="0" dirty="0"/>
              <a:t>simulations compared to </a:t>
            </a:r>
            <a:r>
              <a:rPr lang="en-US" b="0" dirty="0" smtClean="0"/>
              <a:t>measurements</a:t>
            </a:r>
          </a:p>
          <a:p>
            <a:pPr marL="519113" lvl="1" indent="-228600" eaLnBrk="1" hangingPunct="1"/>
            <a:r>
              <a:rPr lang="en-US" b="0" dirty="0" smtClean="0"/>
              <a:t>Small </a:t>
            </a:r>
            <a:r>
              <a:rPr lang="en-US" b="0" dirty="0"/>
              <a:t>change in model performance between </a:t>
            </a:r>
            <a:r>
              <a:rPr lang="en-US" b="0" dirty="0" smtClean="0"/>
              <a:t>4 </a:t>
            </a:r>
            <a:r>
              <a:rPr lang="en-US" b="0" dirty="0"/>
              <a:t>and </a:t>
            </a:r>
            <a:r>
              <a:rPr lang="en-US" b="0" dirty="0" smtClean="0"/>
              <a:t>1 km </a:t>
            </a:r>
            <a:r>
              <a:rPr lang="en-US" b="0" dirty="0"/>
              <a:t>simulations</a:t>
            </a:r>
          </a:p>
          <a:p>
            <a:pPr marL="228600" indent="-228600" eaLnBrk="1" hangingPunct="1"/>
            <a:r>
              <a:rPr lang="en-US" sz="2000" b="0" dirty="0" smtClean="0"/>
              <a:t>Performed case study to examine the impact of fine-scale CMAQ on human exposure model estimates of PM</a:t>
            </a:r>
            <a:r>
              <a:rPr lang="en-US" sz="2000" b="0" baseline="-25000" dirty="0" smtClean="0"/>
              <a:t>2.5</a:t>
            </a:r>
            <a:r>
              <a:rPr lang="en-US" sz="2000" b="0" dirty="0" smtClean="0"/>
              <a:t> </a:t>
            </a:r>
            <a:r>
              <a:rPr lang="en-US" sz="2000" b="0" dirty="0"/>
              <a:t>exposure </a:t>
            </a:r>
            <a:r>
              <a:rPr lang="en-US" sz="2000" b="0" dirty="0" smtClean="0"/>
              <a:t>variability</a:t>
            </a:r>
          </a:p>
          <a:p>
            <a:pPr marL="519113" lvl="1" indent="-228600" eaLnBrk="1" hangingPunct="1"/>
            <a:r>
              <a:rPr lang="en-US" b="0" dirty="0"/>
              <a:t>Applied </a:t>
            </a:r>
            <a:r>
              <a:rPr lang="en-US" b="0" dirty="0" smtClean="0"/>
              <a:t>SHEDS-PM (Stochastic </a:t>
            </a:r>
            <a:r>
              <a:rPr lang="en-US" b="0" dirty="0"/>
              <a:t>Human Exposure and Dose Simulation for Particulate </a:t>
            </a:r>
            <a:r>
              <a:rPr lang="en-US" b="0" dirty="0" smtClean="0"/>
              <a:t>Matter) </a:t>
            </a:r>
            <a:r>
              <a:rPr lang="en-US" b="0" dirty="0"/>
              <a:t>model </a:t>
            </a:r>
            <a:endParaRPr lang="en-US" b="0" dirty="0" smtClean="0"/>
          </a:p>
          <a:p>
            <a:pPr marL="519113" lvl="1" indent="-228600" eaLnBrk="1" hangingPunct="1"/>
            <a:r>
              <a:rPr lang="en-US" b="0" dirty="0" smtClean="0"/>
              <a:t>Three </a:t>
            </a:r>
            <a:r>
              <a:rPr lang="en-US" b="0" dirty="0"/>
              <a:t>different hourly PM</a:t>
            </a:r>
            <a:r>
              <a:rPr lang="en-US" b="0" baseline="-25000" dirty="0"/>
              <a:t>2.5</a:t>
            </a:r>
            <a:r>
              <a:rPr lang="en-US" b="0" dirty="0"/>
              <a:t> concentrations as </a:t>
            </a:r>
            <a:r>
              <a:rPr lang="en-US" b="0" dirty="0" smtClean="0"/>
              <a:t>input</a:t>
            </a:r>
            <a:endParaRPr lang="en-US" b="0" dirty="0"/>
          </a:p>
        </p:txBody>
      </p:sp>
      <p:sp>
        <p:nvSpPr>
          <p:cNvPr id="71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01FEB01-C8F9-474F-93C2-C325D56B6C61}" type="slidenum">
              <a:rPr lang="en-US" altLang="en-US" sz="1000" smtClean="0">
                <a:solidFill>
                  <a:srgbClr val="003F69"/>
                </a:solidFill>
              </a:rPr>
              <a:pPr/>
              <a:t>1</a:t>
            </a:fld>
            <a:endParaRPr lang="en-US" altLang="en-US" sz="1000" smtClean="0">
              <a:solidFill>
                <a:srgbClr val="003F69"/>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685800" y="1066800"/>
            <a:ext cx="7843838" cy="457200"/>
          </a:xfrm>
        </p:spPr>
        <p:txBody>
          <a:bodyPr/>
          <a:lstStyle/>
          <a:p>
            <a:pPr eaLnBrk="1" hangingPunct="1"/>
            <a:r>
              <a:rPr lang="en-US" altLang="en-US" sz="2800" dirty="0" smtClean="0"/>
              <a:t>PM</a:t>
            </a:r>
            <a:r>
              <a:rPr lang="en-US" altLang="en-US" sz="2800" baseline="-25000" dirty="0" smtClean="0"/>
              <a:t>2.5</a:t>
            </a:r>
            <a:r>
              <a:rPr lang="en-US" altLang="en-US" sz="2800" dirty="0" smtClean="0"/>
              <a:t> Concentration Data Sources</a:t>
            </a:r>
          </a:p>
        </p:txBody>
      </p:sp>
      <p:pic>
        <p:nvPicPr>
          <p:cNvPr id="3" name="Content Placeholder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87556" y="2809204"/>
            <a:ext cx="4388757" cy="3291568"/>
          </a:xfrm>
          <a:noFill/>
        </p:spPr>
      </p:pic>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395213" y="2809204"/>
            <a:ext cx="4388757" cy="3291568"/>
          </a:xfrm>
        </p:spPr>
      </p:pic>
      <p:sp>
        <p:nvSpPr>
          <p:cNvPr id="71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01FEB01-C8F9-474F-93C2-C325D56B6C61}" type="slidenum">
              <a:rPr lang="en-US" altLang="en-US" sz="1000" smtClean="0">
                <a:solidFill>
                  <a:srgbClr val="003F69"/>
                </a:solidFill>
              </a:rPr>
              <a:pPr/>
              <a:t>2</a:t>
            </a:fld>
            <a:endParaRPr lang="en-US" altLang="en-US" sz="1000" smtClean="0">
              <a:solidFill>
                <a:srgbClr val="003F69"/>
              </a:solidFill>
            </a:endParaRPr>
          </a:p>
        </p:txBody>
      </p:sp>
      <p:sp>
        <p:nvSpPr>
          <p:cNvPr id="5" name="TextBox 4"/>
          <p:cNvSpPr txBox="1"/>
          <p:nvPr/>
        </p:nvSpPr>
        <p:spPr>
          <a:xfrm>
            <a:off x="1069181" y="1855097"/>
            <a:ext cx="3426619" cy="954107"/>
          </a:xfrm>
          <a:prstGeom prst="rect">
            <a:avLst/>
          </a:prstGeom>
          <a:noFill/>
        </p:spPr>
        <p:txBody>
          <a:bodyPr wrap="square" rtlCol="0">
            <a:spAutoFit/>
          </a:bodyPr>
          <a:lstStyle/>
          <a:p>
            <a:r>
              <a:rPr lang="en-US" sz="2000" b="1" dirty="0" smtClean="0"/>
              <a:t>CMAQ v5.1 for July 2011 </a:t>
            </a:r>
          </a:p>
          <a:p>
            <a:r>
              <a:rPr lang="en-US" sz="1800" dirty="0" smtClean="0"/>
              <a:t>1)  4x4 km domain (</a:t>
            </a:r>
            <a:r>
              <a:rPr lang="en-US" sz="1800" dirty="0" smtClean="0">
                <a:solidFill>
                  <a:srgbClr val="C00000"/>
                </a:solidFill>
              </a:rPr>
              <a:t>red</a:t>
            </a:r>
            <a:r>
              <a:rPr lang="en-US" sz="1800" dirty="0" smtClean="0"/>
              <a:t>)</a:t>
            </a:r>
          </a:p>
          <a:p>
            <a:r>
              <a:rPr lang="en-US" sz="1800" dirty="0" smtClean="0"/>
              <a:t>2)  1x1 km domain (</a:t>
            </a:r>
            <a:r>
              <a:rPr lang="en-US" sz="1800" dirty="0" smtClean="0">
                <a:solidFill>
                  <a:srgbClr val="0B5AA5"/>
                </a:solidFill>
              </a:rPr>
              <a:t>blue</a:t>
            </a:r>
            <a:r>
              <a:rPr lang="en-US" sz="1800" dirty="0" smtClean="0"/>
              <a:t>)</a:t>
            </a:r>
            <a:endParaRPr lang="en-US" sz="1800" dirty="0"/>
          </a:p>
        </p:txBody>
      </p:sp>
      <p:sp>
        <p:nvSpPr>
          <p:cNvPr id="10" name="TextBox 9"/>
          <p:cNvSpPr txBox="1"/>
          <p:nvPr/>
        </p:nvSpPr>
        <p:spPr>
          <a:xfrm>
            <a:off x="4676313" y="1855097"/>
            <a:ext cx="4107657" cy="954107"/>
          </a:xfrm>
          <a:prstGeom prst="rect">
            <a:avLst/>
          </a:prstGeom>
          <a:noFill/>
        </p:spPr>
        <p:txBody>
          <a:bodyPr wrap="square" rtlCol="0">
            <a:spAutoFit/>
          </a:bodyPr>
          <a:lstStyle/>
          <a:p>
            <a:r>
              <a:rPr lang="en-US" sz="2000" b="1" dirty="0" smtClean="0"/>
              <a:t>Hourly </a:t>
            </a:r>
            <a:r>
              <a:rPr lang="en-US" sz="2000" b="1" dirty="0"/>
              <a:t>PM</a:t>
            </a:r>
            <a:r>
              <a:rPr lang="en-US" sz="2000" b="1" baseline="-25000" dirty="0"/>
              <a:t>2.5</a:t>
            </a:r>
            <a:r>
              <a:rPr lang="en-US" sz="2000" b="1" dirty="0"/>
              <a:t> measurements</a:t>
            </a:r>
            <a:endParaRPr lang="en-US" sz="2000" b="1" dirty="0" smtClean="0"/>
          </a:p>
          <a:p>
            <a:pPr marL="342900" indent="-342900">
              <a:buFont typeface="+mj-lt"/>
              <a:buAutoNum type="arabicParenR" startAt="3"/>
            </a:pPr>
            <a:r>
              <a:rPr lang="en-US" sz="1800" dirty="0" smtClean="0"/>
              <a:t>26 AQS sites during July 2011 (yellow dots) within 1x1 km domain</a:t>
            </a:r>
            <a:endParaRPr lang="en-US" sz="1800" dirty="0"/>
          </a:p>
        </p:txBody>
      </p:sp>
      <p:sp>
        <p:nvSpPr>
          <p:cNvPr id="2" name="TextBox 1"/>
          <p:cNvSpPr txBox="1"/>
          <p:nvPr/>
        </p:nvSpPr>
        <p:spPr>
          <a:xfrm>
            <a:off x="4151169" y="3945952"/>
            <a:ext cx="1050288" cy="338554"/>
          </a:xfrm>
          <a:prstGeom prst="rect">
            <a:avLst/>
          </a:prstGeom>
          <a:solidFill>
            <a:schemeClr val="bg1"/>
          </a:solidFill>
          <a:ln w="19050">
            <a:solidFill>
              <a:srgbClr val="00B0F0"/>
            </a:solidFill>
          </a:ln>
        </p:spPr>
        <p:txBody>
          <a:bodyPr wrap="none" rtlCol="0">
            <a:spAutoFit/>
          </a:bodyPr>
          <a:lstStyle/>
          <a:p>
            <a:r>
              <a:rPr lang="en-US" sz="1600" dirty="0" smtClean="0">
                <a:solidFill>
                  <a:srgbClr val="0070C0"/>
                </a:solidFill>
              </a:rPr>
              <a:t>Baltimore</a:t>
            </a:r>
            <a:endParaRPr lang="en-US" sz="1600" dirty="0">
              <a:solidFill>
                <a:srgbClr val="0070C0"/>
              </a:solidFill>
            </a:endParaRPr>
          </a:p>
        </p:txBody>
      </p:sp>
      <p:sp>
        <p:nvSpPr>
          <p:cNvPr id="6" name="TextBox 5"/>
          <p:cNvSpPr txBox="1"/>
          <p:nvPr/>
        </p:nvSpPr>
        <p:spPr>
          <a:xfrm>
            <a:off x="3661084" y="4572000"/>
            <a:ext cx="1669431" cy="338554"/>
          </a:xfrm>
          <a:prstGeom prst="rect">
            <a:avLst/>
          </a:prstGeom>
          <a:solidFill>
            <a:schemeClr val="bg1"/>
          </a:solidFill>
          <a:ln w="19050">
            <a:solidFill>
              <a:srgbClr val="00B0F0"/>
            </a:solidFill>
          </a:ln>
        </p:spPr>
        <p:txBody>
          <a:bodyPr wrap="none" rtlCol="0">
            <a:spAutoFit/>
          </a:bodyPr>
          <a:lstStyle/>
          <a:p>
            <a:r>
              <a:rPr lang="en-US" sz="1600" dirty="0" smtClean="0">
                <a:solidFill>
                  <a:srgbClr val="0070C0"/>
                </a:solidFill>
              </a:rPr>
              <a:t>Washington, DC</a:t>
            </a:r>
            <a:endParaRPr lang="en-US" sz="1600" dirty="0">
              <a:solidFill>
                <a:srgbClr val="0070C0"/>
              </a:solidFill>
            </a:endParaRPr>
          </a:p>
        </p:txBody>
      </p:sp>
      <p:cxnSp>
        <p:nvCxnSpPr>
          <p:cNvPr id="8" name="Straight Arrow Connector 7"/>
          <p:cNvCxnSpPr>
            <a:stCxn id="2" idx="3"/>
          </p:cNvCxnSpPr>
          <p:nvPr/>
        </p:nvCxnSpPr>
        <p:spPr bwMode="auto">
          <a:xfrm>
            <a:off x="5201457" y="4115229"/>
            <a:ext cx="1351743" cy="75771"/>
          </a:xfrm>
          <a:prstGeom prst="straightConnector1">
            <a:avLst/>
          </a:prstGeom>
          <a:solidFill>
            <a:schemeClr val="accent1"/>
          </a:solidFill>
          <a:ln w="19050" cap="flat" cmpd="sng" algn="ctr">
            <a:solidFill>
              <a:srgbClr val="00B0F0"/>
            </a:solidFill>
            <a:prstDash val="solid"/>
            <a:round/>
            <a:headEnd type="none" w="med" len="med"/>
            <a:tailEnd type="triangle"/>
          </a:ln>
          <a:effectLst/>
        </p:spPr>
      </p:cxnSp>
      <p:cxnSp>
        <p:nvCxnSpPr>
          <p:cNvPr id="12" name="Straight Arrow Connector 11"/>
          <p:cNvCxnSpPr>
            <a:stCxn id="6" idx="3"/>
          </p:cNvCxnSpPr>
          <p:nvPr/>
        </p:nvCxnSpPr>
        <p:spPr bwMode="auto">
          <a:xfrm flipV="1">
            <a:off x="5330515" y="4478494"/>
            <a:ext cx="994085" cy="262783"/>
          </a:xfrm>
          <a:prstGeom prst="straightConnector1">
            <a:avLst/>
          </a:prstGeom>
          <a:solidFill>
            <a:schemeClr val="accent1"/>
          </a:solidFill>
          <a:ln w="19050" cap="flat" cmpd="sng" algn="ctr">
            <a:solidFill>
              <a:srgbClr val="00B0F0"/>
            </a:solidFill>
            <a:prstDash val="solid"/>
            <a:round/>
            <a:headEnd type="none" w="med" len="med"/>
            <a:tailEnd type="triangle"/>
          </a:ln>
          <a:effectLst/>
        </p:spPr>
      </p:cxnSp>
    </p:spTree>
    <p:extLst>
      <p:ext uri="{BB962C8B-B14F-4D97-AF65-F5344CB8AC3E}">
        <p14:creationId xmlns:p14="http://schemas.microsoft.com/office/powerpoint/2010/main" val="3079432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685800" y="1066800"/>
            <a:ext cx="7843838" cy="415292"/>
          </a:xfrm>
        </p:spPr>
        <p:txBody>
          <a:bodyPr/>
          <a:lstStyle/>
          <a:p>
            <a:pPr eaLnBrk="1" hangingPunct="1"/>
            <a:r>
              <a:rPr lang="en-US" altLang="en-US" sz="2800" dirty="0" smtClean="0"/>
              <a:t>Methods</a:t>
            </a:r>
          </a:p>
        </p:txBody>
      </p:sp>
      <p:sp>
        <p:nvSpPr>
          <p:cNvPr id="7172" name="Rectangle 3"/>
          <p:cNvSpPr>
            <a:spLocks noGrp="1" noChangeArrowheads="1"/>
          </p:cNvSpPr>
          <p:nvPr>
            <p:ph idx="1"/>
          </p:nvPr>
        </p:nvSpPr>
        <p:spPr>
          <a:xfrm>
            <a:off x="685800" y="1710692"/>
            <a:ext cx="8077200" cy="4114800"/>
          </a:xfrm>
          <a:noFill/>
        </p:spPr>
        <p:txBody>
          <a:bodyPr/>
          <a:lstStyle/>
          <a:p>
            <a:pPr marL="228600" indent="-228600" eaLnBrk="1" hangingPunct="1"/>
            <a:r>
              <a:rPr lang="en-US" altLang="en-US" sz="2000" dirty="0" smtClean="0"/>
              <a:t>Assign gridded CMAQ output to census tracts for human exposure model input</a:t>
            </a:r>
          </a:p>
          <a:p>
            <a:pPr marL="228600" indent="-228600" eaLnBrk="1" hangingPunct="1"/>
            <a:r>
              <a:rPr lang="en-US" altLang="en-US" sz="2000" b="0" dirty="0" smtClean="0"/>
              <a:t>Used spatial allocator tool to assign </a:t>
            </a:r>
            <a:br>
              <a:rPr lang="en-US" altLang="en-US" sz="2000" b="0" dirty="0" smtClean="0"/>
            </a:br>
            <a:r>
              <a:rPr lang="en-US" altLang="en-US" sz="2000" b="0" dirty="0" smtClean="0"/>
              <a:t>CMAQ (4x4km and 1x1km) hourly PM</a:t>
            </a:r>
            <a:r>
              <a:rPr lang="en-US" altLang="en-US" sz="2000" b="0" baseline="-25000" dirty="0" smtClean="0"/>
              <a:t>2.5</a:t>
            </a:r>
            <a:r>
              <a:rPr lang="en-US" altLang="en-US" sz="2000" b="0" dirty="0" smtClean="0"/>
              <a:t> </a:t>
            </a:r>
            <a:br>
              <a:rPr lang="en-US" altLang="en-US" sz="2000" b="0" dirty="0" smtClean="0"/>
            </a:br>
            <a:r>
              <a:rPr lang="en-US" altLang="en-US" sz="2000" b="0" dirty="0" smtClean="0"/>
              <a:t>concentrations to census tracts </a:t>
            </a:r>
          </a:p>
          <a:p>
            <a:pPr marL="228600" indent="-228600" eaLnBrk="1" hangingPunct="1"/>
            <a:endParaRPr lang="en-US" altLang="en-US" sz="1800" dirty="0" smtClean="0"/>
          </a:p>
          <a:p>
            <a:pPr marL="228600" indent="-228600" eaLnBrk="1" hangingPunct="1"/>
            <a:endParaRPr lang="en-US" altLang="en-US" dirty="0"/>
          </a:p>
          <a:p>
            <a:pPr marL="228600" indent="-228600" eaLnBrk="1" hangingPunct="1"/>
            <a:endParaRPr lang="en-US" altLang="en-US" sz="1800" dirty="0" smtClean="0"/>
          </a:p>
          <a:p>
            <a:pPr marL="228600" indent="-228600" eaLnBrk="1" hangingPunct="1"/>
            <a:endParaRPr lang="en-US" altLang="en-US" dirty="0"/>
          </a:p>
          <a:p>
            <a:pPr marL="228600" indent="-228600" eaLnBrk="1" hangingPunct="1"/>
            <a:r>
              <a:rPr lang="en-US" b="0" dirty="0" smtClean="0"/>
              <a:t>Only allocates </a:t>
            </a:r>
            <a:r>
              <a:rPr lang="en-US" b="0" dirty="0"/>
              <a:t>attribute values spatially, </a:t>
            </a:r>
            <a:r>
              <a:rPr lang="en-US" b="0" dirty="0" smtClean="0"/>
              <a:t>not </a:t>
            </a:r>
            <a:br>
              <a:rPr lang="en-US" b="0" dirty="0" smtClean="0"/>
            </a:br>
            <a:r>
              <a:rPr lang="en-US" b="0" dirty="0" smtClean="0"/>
              <a:t>temporally; each </a:t>
            </a:r>
            <a:r>
              <a:rPr lang="en-US" b="0" dirty="0"/>
              <a:t>hour had to be processed </a:t>
            </a:r>
            <a:r>
              <a:rPr lang="en-US" b="0" dirty="0" smtClean="0"/>
              <a:t/>
            </a:r>
            <a:br>
              <a:rPr lang="en-US" b="0" dirty="0" smtClean="0"/>
            </a:br>
            <a:r>
              <a:rPr lang="en-US" b="0" dirty="0" smtClean="0"/>
              <a:t>with census tract </a:t>
            </a:r>
            <a:r>
              <a:rPr lang="en-US" b="0" dirty="0"/>
              <a:t>shapefiles </a:t>
            </a:r>
            <a:r>
              <a:rPr lang="en-US" b="0" dirty="0" smtClean="0"/>
              <a:t>separately  </a:t>
            </a:r>
            <a:endParaRPr lang="en-US" b="0" dirty="0"/>
          </a:p>
          <a:p>
            <a:pPr marL="228600" indent="-228600" eaLnBrk="1" hangingPunct="1"/>
            <a:endParaRPr lang="en-US" altLang="en-US" sz="1800" b="0" dirty="0"/>
          </a:p>
        </p:txBody>
      </p:sp>
      <p:sp>
        <p:nvSpPr>
          <p:cNvPr id="71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01FEB01-C8F9-474F-93C2-C325D56B6C61}" type="slidenum">
              <a:rPr lang="en-US" altLang="en-US" sz="1000" smtClean="0">
                <a:solidFill>
                  <a:srgbClr val="003F69"/>
                </a:solidFill>
              </a:rPr>
              <a:pPr/>
              <a:t>3</a:t>
            </a:fld>
            <a:endParaRPr lang="en-US" altLang="en-US" sz="1000" smtClean="0">
              <a:solidFill>
                <a:srgbClr val="003F69"/>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2171135"/>
            <a:ext cx="3396137" cy="4053453"/>
          </a:xfrm>
          <a:prstGeom prst="rect">
            <a:avLst/>
          </a:prstGeom>
        </p:spPr>
      </p:pic>
      <p:sp>
        <p:nvSpPr>
          <p:cNvPr id="6" name="Rectangle 5"/>
          <p:cNvSpPr/>
          <p:nvPr/>
        </p:nvSpPr>
        <p:spPr>
          <a:xfrm>
            <a:off x="685800" y="5832150"/>
            <a:ext cx="5029200" cy="273473"/>
          </a:xfrm>
          <a:prstGeom prst="rect">
            <a:avLst/>
          </a:prstGeom>
        </p:spPr>
        <p:txBody>
          <a:bodyPr wrap="square">
            <a:spAutoFit/>
          </a:bodyPr>
          <a:lstStyle/>
          <a:p>
            <a:pPr marL="0" marR="0">
              <a:lnSpc>
                <a:spcPct val="107000"/>
              </a:lnSpc>
              <a:spcBef>
                <a:spcPts val="0"/>
              </a:spcBef>
              <a:spcAft>
                <a:spcPts val="800"/>
              </a:spcAft>
            </a:pPr>
            <a:r>
              <a:rPr lang="en-US" sz="1100" b="1" dirty="0" smtClean="0">
                <a:effectLst/>
                <a:ea typeface="Times New Roman" panose="02020603050405020304" pitchFamily="18" charset="0"/>
                <a:cs typeface="Times New Roman" panose="02020603050405020304" pitchFamily="18" charset="0"/>
              </a:rPr>
              <a:t>https://www.cmascenter.org/sa-tools/documentation/4.0/html/alloc.html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838200" y="3505200"/>
                <a:ext cx="5181600" cy="10050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rPr>
                            <m:t>𝐴𝑡𝑡𝑟𝑖𝑏𝑢𝑡𝑒𝑉𝑎𝑙𝑢𝑒</m:t>
                          </m:r>
                        </m:e>
                        <m:sub>
                          <m:r>
                            <a:rPr lang="en-US" sz="1600" i="1">
                              <a:latin typeface="Cambria Math" panose="02040503050406030204" pitchFamily="18" charset="0"/>
                            </a:rPr>
                            <m:t>𝑡𝑟𝑎𝑐𝑡</m:t>
                          </m:r>
                        </m:sub>
                      </m:sSub>
                      <m:r>
                        <a:rPr lang="en-US" sz="1600" b="0" i="0" smtClean="0">
                          <a:latin typeface="Cambria Math" panose="02040503050406030204" pitchFamily="18" charset="0"/>
                        </a:rPr>
                        <m:t>=</m:t>
                      </m:r>
                      <m:nary>
                        <m:naryPr>
                          <m:chr m:val="∑"/>
                          <m:limLoc m:val="undOvr"/>
                          <m:ctrlPr>
                            <a:rPr lang="en-US" sz="1600" i="1" smtClean="0">
                              <a:latin typeface="Cambria Math" panose="02040503050406030204" pitchFamily="18" charset="0"/>
                            </a:rPr>
                          </m:ctrlPr>
                        </m:naryPr>
                        <m:sub>
                          <m:r>
                            <a:rPr lang="en-US" sz="1600" i="1">
                              <a:latin typeface="Cambria Math" panose="02040503050406030204" pitchFamily="18" charset="0"/>
                            </a:rPr>
                            <m:t>𝑖</m:t>
                          </m:r>
                        </m:sub>
                        <m:sup>
                          <m:r>
                            <a:rPr lang="en-US" sz="1600" i="1">
                              <a:latin typeface="Cambria Math" panose="02040503050406030204" pitchFamily="18" charset="0"/>
                            </a:rPr>
                            <m:t>𝑛</m:t>
                          </m:r>
                        </m:sup>
                        <m:e>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𝑂𝑣𝑒𝑟𝑙𝑎𝑝𝑝𝑖𝑛𝑔𝐴𝑟𝑒𝑎</m:t>
                                  </m:r>
                                </m:e>
                                <m:sub>
                                  <m:r>
                                    <a:rPr lang="en-US" sz="1600" i="1">
                                      <a:latin typeface="Cambria Math" panose="02040503050406030204" pitchFamily="18" charset="0"/>
                                    </a:rPr>
                                    <m:t>𝑔𝑟𝑖𝑑𝑐𝑒𝑙𝑙</m:t>
                                  </m:r>
                                </m:sub>
                              </m:sSub>
                              <m:r>
                                <a:rPr lang="en-US" sz="1600" b="0" i="1" smtClean="0">
                                  <a:latin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𝐴𝑡𝑡𝑟𝑖𝑏𝑢𝑡𝑒𝑉𝑎𝑙𝑢𝑒</m:t>
                                  </m:r>
                                </m:e>
                                <m:sub>
                                  <m:r>
                                    <a:rPr lang="en-US" sz="1600" i="1">
                                      <a:latin typeface="Cambria Math" panose="02040503050406030204" pitchFamily="18" charset="0"/>
                                    </a:rPr>
                                    <m:t>𝑔𝑟𝑖𝑑𝑐𝑒𝑙𝑙</m:t>
                                  </m:r>
                                </m:sub>
                              </m:sSub>
                            </m:num>
                            <m:den>
                              <m:sSub>
                                <m:sSubPr>
                                  <m:ctrlPr>
                                    <a:rPr lang="en-US" sz="1600" i="1">
                                      <a:latin typeface="Cambria Math" panose="02040503050406030204" pitchFamily="18" charset="0"/>
                                    </a:rPr>
                                  </m:ctrlPr>
                                </m:sSubPr>
                                <m:e>
                                  <m:r>
                                    <a:rPr lang="en-US" sz="1600" i="1">
                                      <a:latin typeface="Cambria Math" panose="02040503050406030204" pitchFamily="18" charset="0"/>
                                    </a:rPr>
                                    <m:t>𝐴𝑟𝑒𝑎</m:t>
                                  </m:r>
                                </m:e>
                                <m:sub>
                                  <m:r>
                                    <a:rPr lang="en-US" sz="1600" i="1">
                                      <a:latin typeface="Cambria Math" panose="02040503050406030204" pitchFamily="18" charset="0"/>
                                    </a:rPr>
                                    <m:t>𝑡𝑟𝑎𝑐𝑡</m:t>
                                  </m:r>
                                </m:sub>
                              </m:sSub>
                            </m:den>
                          </m:f>
                        </m:e>
                      </m:nary>
                    </m:oMath>
                  </m:oMathPara>
                </a14:m>
                <a:endParaRPr lang="en-US" sz="1600" dirty="0"/>
              </a:p>
            </p:txBody>
          </p:sp>
        </mc:Choice>
        <mc:Fallback xmlns="">
          <p:sp>
            <p:nvSpPr>
              <p:cNvPr id="11" name="Rectangle 10"/>
              <p:cNvSpPr>
                <a:spLocks noRot="1" noChangeAspect="1" noMove="1" noResize="1" noEditPoints="1" noAdjustHandles="1" noChangeArrowheads="1" noChangeShapeType="1" noTextEdit="1"/>
              </p:cNvSpPr>
              <p:nvPr/>
            </p:nvSpPr>
            <p:spPr>
              <a:xfrm>
                <a:off x="838200" y="3505200"/>
                <a:ext cx="5181600" cy="1005083"/>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82956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685800" y="1038543"/>
            <a:ext cx="7843838" cy="509269"/>
          </a:xfrm>
        </p:spPr>
        <p:txBody>
          <a:bodyPr/>
          <a:lstStyle/>
          <a:p>
            <a:pPr eaLnBrk="1" hangingPunct="1"/>
            <a:r>
              <a:rPr lang="en-US" altLang="en-US" sz="2800" dirty="0" smtClean="0"/>
              <a:t>Methods</a:t>
            </a:r>
          </a:p>
        </p:txBody>
      </p:sp>
      <p:sp>
        <p:nvSpPr>
          <p:cNvPr id="71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01FEB01-C8F9-474F-93C2-C325D56B6C61}" type="slidenum">
              <a:rPr lang="en-US" altLang="en-US" sz="1000" smtClean="0">
                <a:solidFill>
                  <a:srgbClr val="003F69"/>
                </a:solidFill>
              </a:rPr>
              <a:pPr/>
              <a:t>4</a:t>
            </a:fld>
            <a:endParaRPr lang="en-US" altLang="en-US" sz="1000" smtClean="0">
              <a:solidFill>
                <a:srgbClr val="003F69"/>
              </a:solidFill>
            </a:endParaRPr>
          </a:p>
        </p:txBody>
      </p:sp>
      <p:pic>
        <p:nvPicPr>
          <p:cNvPr id="7" name="Content Placeholder 6"/>
          <p:cNvPicPr>
            <a:picLocks noGrp="1" noChangeAspect="1"/>
          </p:cNvPicPr>
          <p:nvPr>
            <p:ph sz="half" idx="4294967295"/>
          </p:nvPr>
        </p:nvPicPr>
        <p:blipFill rotWithShape="1">
          <a:blip r:embed="rId2" cstate="print">
            <a:extLst>
              <a:ext uri="{28A0092B-C50C-407E-A947-70E740481C1C}">
                <a14:useLocalDpi xmlns:a14="http://schemas.microsoft.com/office/drawing/2010/main" val="0"/>
              </a:ext>
            </a:extLst>
          </a:blip>
          <a:srcRect l="8600" r="7438"/>
          <a:stretch/>
        </p:blipFill>
        <p:spPr>
          <a:xfrm>
            <a:off x="5638800" y="2629013"/>
            <a:ext cx="3070740" cy="2742973"/>
          </a:xfrm>
        </p:spPr>
      </p:pic>
      <p:sp>
        <p:nvSpPr>
          <p:cNvPr id="2" name="Content Placeholder 1"/>
          <p:cNvSpPr>
            <a:spLocks noGrp="1"/>
          </p:cNvSpPr>
          <p:nvPr>
            <p:ph idx="1"/>
          </p:nvPr>
        </p:nvSpPr>
        <p:spPr>
          <a:xfrm>
            <a:off x="685800" y="1676400"/>
            <a:ext cx="7543800" cy="4648200"/>
          </a:xfrm>
        </p:spPr>
        <p:txBody>
          <a:bodyPr/>
          <a:lstStyle/>
          <a:p>
            <a:pPr marL="228600" indent="-228600" eaLnBrk="1" hangingPunct="1">
              <a:spcBef>
                <a:spcPts val="480"/>
              </a:spcBef>
              <a:buFont typeface="Arial" panose="020B0604020202020204" pitchFamily="34" charset="0"/>
              <a:buChar char="•"/>
            </a:pPr>
            <a:r>
              <a:rPr lang="en-US" altLang="en-US" sz="2000" dirty="0"/>
              <a:t>Spatially interpolate PM</a:t>
            </a:r>
            <a:r>
              <a:rPr lang="en-US" altLang="en-US" sz="2000" baseline="-25000" dirty="0"/>
              <a:t>2.5</a:t>
            </a:r>
            <a:r>
              <a:rPr lang="en-US" altLang="en-US" sz="2000" dirty="0"/>
              <a:t> measurements to census tracts for human exposure model input</a:t>
            </a:r>
            <a:endParaRPr lang="en-US" sz="2000" dirty="0"/>
          </a:p>
          <a:p>
            <a:pPr marL="228600" indent="-228600" eaLnBrk="1" hangingPunct="1">
              <a:spcBef>
                <a:spcPts val="480"/>
              </a:spcBef>
              <a:buFont typeface="Arial" panose="020B0604020202020204" pitchFamily="34" charset="0"/>
              <a:buChar char="•"/>
            </a:pPr>
            <a:r>
              <a:rPr lang="en-US" sz="2000" b="0" dirty="0"/>
              <a:t>Used kriging of the </a:t>
            </a:r>
            <a:r>
              <a:rPr lang="en-US" sz="2000" b="0" dirty="0" smtClean="0"/>
              <a:t>AQS data </a:t>
            </a:r>
            <a:r>
              <a:rPr lang="en-US" sz="2000" b="0" dirty="0"/>
              <a:t>to estimate </a:t>
            </a:r>
            <a:r>
              <a:rPr lang="en-US" altLang="en-US" sz="2000" b="0" dirty="0"/>
              <a:t>hourly PM</a:t>
            </a:r>
            <a:r>
              <a:rPr lang="en-US" altLang="en-US" sz="2000" b="0" baseline="-25000" dirty="0"/>
              <a:t>2.5</a:t>
            </a:r>
            <a:r>
              <a:rPr lang="en-US" altLang="en-US" sz="2000" b="0" dirty="0"/>
              <a:t> at census tracts </a:t>
            </a:r>
          </a:p>
          <a:p>
            <a:pPr marL="228600" indent="-228600" eaLnBrk="1" hangingPunct="1">
              <a:spcBef>
                <a:spcPts val="480"/>
              </a:spcBef>
              <a:buFont typeface="Arial" panose="020B0604020202020204" pitchFamily="34" charset="0"/>
              <a:buChar char="•"/>
            </a:pPr>
            <a:r>
              <a:rPr lang="en-US" b="0" dirty="0"/>
              <a:t>Kriging - </a:t>
            </a:r>
            <a:r>
              <a:rPr lang="en-US" b="0" dirty="0" smtClean="0"/>
              <a:t>optimal </a:t>
            </a:r>
            <a:r>
              <a:rPr lang="en-US" b="0" dirty="0"/>
              <a:t>interpolation method </a:t>
            </a:r>
            <a:br>
              <a:rPr lang="en-US" b="0" dirty="0"/>
            </a:br>
            <a:r>
              <a:rPr lang="en-US" b="0" dirty="0"/>
              <a:t>based on regression against observed </a:t>
            </a:r>
            <a:br>
              <a:rPr lang="en-US" b="0" dirty="0"/>
            </a:br>
            <a:r>
              <a:rPr lang="en-US" b="0" dirty="0"/>
              <a:t>values of surrounding data points, </a:t>
            </a:r>
            <a:br>
              <a:rPr lang="en-US" b="0" dirty="0"/>
            </a:br>
            <a:r>
              <a:rPr lang="en-US" b="0" dirty="0"/>
              <a:t>weighted according to space/time </a:t>
            </a:r>
            <a:br>
              <a:rPr lang="en-US" b="0" dirty="0"/>
            </a:br>
            <a:r>
              <a:rPr lang="en-US" b="0" dirty="0"/>
              <a:t>covariance values</a:t>
            </a:r>
          </a:p>
          <a:p>
            <a:pPr marL="228600" indent="-228600" eaLnBrk="1" hangingPunct="1">
              <a:spcBef>
                <a:spcPts val="480"/>
              </a:spcBef>
              <a:buFont typeface="Arial" panose="020B0604020202020204" pitchFamily="34" charset="0"/>
              <a:buChar char="•"/>
            </a:pPr>
            <a:r>
              <a:rPr lang="en-US" b="0" dirty="0"/>
              <a:t>Covariance model </a:t>
            </a:r>
            <a:r>
              <a:rPr lang="en-US" b="0" dirty="0" smtClean="0"/>
              <a:t>processed from the </a:t>
            </a:r>
            <a:br>
              <a:rPr lang="en-US" b="0" dirty="0" smtClean="0"/>
            </a:br>
            <a:r>
              <a:rPr lang="en-US" b="0" dirty="0" smtClean="0"/>
              <a:t>experimental </a:t>
            </a:r>
            <a:r>
              <a:rPr lang="en-US" b="0" dirty="0"/>
              <a:t>covariance </a:t>
            </a:r>
            <a:r>
              <a:rPr lang="en-US" b="0" dirty="0" smtClean="0"/>
              <a:t>calculated directly </a:t>
            </a:r>
            <a:br>
              <a:rPr lang="en-US" b="0" dirty="0" smtClean="0"/>
            </a:br>
            <a:r>
              <a:rPr lang="en-US" b="0" dirty="0" smtClean="0"/>
              <a:t>from observed hourly PM</a:t>
            </a:r>
            <a:r>
              <a:rPr lang="en-US" b="0" baseline="-25000" dirty="0" smtClean="0"/>
              <a:t>2.5</a:t>
            </a:r>
            <a:r>
              <a:rPr lang="en-US" b="0" dirty="0" smtClean="0"/>
              <a:t> </a:t>
            </a:r>
            <a:r>
              <a:rPr lang="en-US" b="0" dirty="0"/>
              <a:t>at AQS sites </a:t>
            </a:r>
          </a:p>
          <a:p>
            <a:pPr marL="457200" lvl="1" indent="0" eaLnBrk="1" hangingPunct="1">
              <a:spcBef>
                <a:spcPts val="480"/>
              </a:spcBef>
              <a:buNone/>
            </a:pPr>
            <a:r>
              <a:rPr lang="en-US" sz="1400" b="0" dirty="0"/>
              <a:t>Covariance=76.55*(0.22*exp(-3*r/14.4)*exp(-3*t/0.15)+0.78*exp(-3*r/720)*exp(-3*t/3.2))</a:t>
            </a:r>
          </a:p>
          <a:p>
            <a:pPr marL="457200" lvl="1" indent="0">
              <a:spcBef>
                <a:spcPts val="480"/>
              </a:spcBef>
              <a:buNone/>
            </a:pPr>
            <a:r>
              <a:rPr lang="en-US" b="0" dirty="0" smtClean="0">
                <a:solidFill>
                  <a:srgbClr val="000000"/>
                </a:solidFill>
                <a:latin typeface="Calibri" panose="020F0502020204030204" pitchFamily="34" charset="0"/>
              </a:rPr>
              <a:t>	r = distance </a:t>
            </a:r>
            <a:r>
              <a:rPr lang="en-US" b="0" dirty="0">
                <a:solidFill>
                  <a:srgbClr val="000000"/>
                </a:solidFill>
                <a:latin typeface="Calibri" panose="020F0502020204030204" pitchFamily="34" charset="0"/>
              </a:rPr>
              <a:t>from the estimation point to the available data</a:t>
            </a:r>
          </a:p>
          <a:p>
            <a:pPr marL="457200" lvl="1" indent="0">
              <a:spcBef>
                <a:spcPts val="0"/>
              </a:spcBef>
              <a:buNone/>
            </a:pPr>
            <a:r>
              <a:rPr lang="en-US" b="0" dirty="0" smtClean="0">
                <a:solidFill>
                  <a:srgbClr val="000000"/>
                </a:solidFill>
                <a:latin typeface="Calibri" panose="020F0502020204030204" pitchFamily="34" charset="0"/>
              </a:rPr>
              <a:t>	t = </a:t>
            </a:r>
            <a:r>
              <a:rPr lang="en-US" b="0" dirty="0">
                <a:solidFill>
                  <a:srgbClr val="000000"/>
                </a:solidFill>
                <a:latin typeface="Calibri" panose="020F0502020204030204" pitchFamily="34" charset="0"/>
              </a:rPr>
              <a:t>time difference </a:t>
            </a:r>
          </a:p>
          <a:p>
            <a:endParaRPr lang="en-US" dirty="0"/>
          </a:p>
        </p:txBody>
      </p:sp>
    </p:spTree>
    <p:extLst>
      <p:ext uri="{BB962C8B-B14F-4D97-AF65-F5344CB8AC3E}">
        <p14:creationId xmlns:p14="http://schemas.microsoft.com/office/powerpoint/2010/main" val="3754415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799"/>
            <a:ext cx="7843838" cy="457201"/>
          </a:xfrm>
        </p:spPr>
        <p:txBody>
          <a:bodyPr/>
          <a:lstStyle/>
          <a:p>
            <a:r>
              <a:rPr lang="en-US" sz="2800" dirty="0" smtClean="0"/>
              <a:t>Methods</a:t>
            </a:r>
            <a:endParaRPr lang="en-US" sz="2800" dirty="0"/>
          </a:p>
        </p:txBody>
      </p:sp>
      <p:sp>
        <p:nvSpPr>
          <p:cNvPr id="6" name="Content Placeholder 5"/>
          <p:cNvSpPr>
            <a:spLocks noGrp="1"/>
          </p:cNvSpPr>
          <p:nvPr>
            <p:ph idx="1"/>
          </p:nvPr>
        </p:nvSpPr>
        <p:spPr>
          <a:xfrm>
            <a:off x="685799" y="1648749"/>
            <a:ext cx="6213117" cy="4523451"/>
          </a:xfrm>
        </p:spPr>
        <p:txBody>
          <a:bodyPr/>
          <a:lstStyle/>
          <a:p>
            <a:r>
              <a:rPr lang="en-US" sz="2000" dirty="0" smtClean="0"/>
              <a:t>SHEDS-PM</a:t>
            </a:r>
          </a:p>
          <a:p>
            <a:r>
              <a:rPr lang="en-US" b="0" dirty="0" smtClean="0"/>
              <a:t>Population-based human </a:t>
            </a:r>
            <a:r>
              <a:rPr lang="en-US" b="0" dirty="0"/>
              <a:t>exposure model</a:t>
            </a:r>
          </a:p>
          <a:p>
            <a:pPr lvl="1"/>
            <a:r>
              <a:rPr lang="en-US" b="0" dirty="0"/>
              <a:t>Simulate PM exposures for representative individuals </a:t>
            </a:r>
            <a:r>
              <a:rPr lang="en-US" b="0" dirty="0" smtClean="0"/>
              <a:t/>
            </a:r>
            <a:br>
              <a:rPr lang="en-US" b="0" dirty="0" smtClean="0"/>
            </a:br>
            <a:r>
              <a:rPr lang="en-US" b="0" dirty="0" smtClean="0"/>
              <a:t>within </a:t>
            </a:r>
            <a:r>
              <a:rPr lang="en-US" b="0" dirty="0"/>
              <a:t>geographic area</a:t>
            </a:r>
          </a:p>
          <a:p>
            <a:r>
              <a:rPr lang="en-US" b="0" dirty="0"/>
              <a:t>Stochastic</a:t>
            </a:r>
          </a:p>
          <a:p>
            <a:pPr lvl="1"/>
            <a:r>
              <a:rPr lang="en-US" b="0" dirty="0"/>
              <a:t>Characterize variability across </a:t>
            </a:r>
            <a:r>
              <a:rPr lang="en-US" b="0" dirty="0" smtClean="0"/>
              <a:t>population and </a:t>
            </a:r>
            <a:r>
              <a:rPr lang="en-US" b="0" dirty="0"/>
              <a:t>within individuals over time</a:t>
            </a:r>
          </a:p>
          <a:p>
            <a:pPr lvl="1"/>
            <a:r>
              <a:rPr lang="en-US" b="0" dirty="0"/>
              <a:t>Exposure factors are input as distributions </a:t>
            </a:r>
          </a:p>
          <a:p>
            <a:r>
              <a:rPr lang="en-US" b="0" dirty="0"/>
              <a:t>Individual time series of inhalation exposure</a:t>
            </a:r>
          </a:p>
          <a:p>
            <a:pPr lvl="1"/>
            <a:r>
              <a:rPr lang="en-US" b="0" dirty="0"/>
              <a:t>Calculate based on:</a:t>
            </a:r>
          </a:p>
          <a:p>
            <a:pPr lvl="2"/>
            <a:r>
              <a:rPr lang="en-US" sz="1600" b="0" dirty="0"/>
              <a:t>Input PM concentrations for each census tract</a:t>
            </a:r>
          </a:p>
          <a:p>
            <a:pPr lvl="2"/>
            <a:r>
              <a:rPr lang="en-US" sz="1600" b="0" dirty="0"/>
              <a:t>Time spent in different locations from activity diaries </a:t>
            </a:r>
            <a:r>
              <a:rPr lang="en-US" sz="1600" b="0" dirty="0" smtClean="0"/>
              <a:t/>
            </a:r>
            <a:br>
              <a:rPr lang="en-US" sz="1600" b="0" dirty="0" smtClean="0"/>
            </a:br>
            <a:r>
              <a:rPr lang="en-US" sz="1600" b="0" dirty="0" smtClean="0"/>
              <a:t>(</a:t>
            </a:r>
            <a:r>
              <a:rPr lang="en-US" sz="1600" b="0" dirty="0"/>
              <a:t>e.g. outdoors, indoors, in vehicle</a:t>
            </a:r>
            <a:r>
              <a:rPr lang="en-US" sz="1600" b="0" dirty="0" smtClean="0"/>
              <a:t>) matched to individual</a:t>
            </a:r>
            <a:endParaRPr lang="en-US" sz="1600" b="0" dirty="0"/>
          </a:p>
          <a:p>
            <a:pPr lvl="2"/>
            <a:r>
              <a:rPr lang="en-US" sz="1600" b="0" dirty="0" smtClean="0"/>
              <a:t>Randomly sampled exposure </a:t>
            </a:r>
            <a:r>
              <a:rPr lang="en-US" sz="1600" b="0" dirty="0"/>
              <a:t>factors influencing PM levels</a:t>
            </a:r>
          </a:p>
          <a:p>
            <a:r>
              <a:rPr lang="en-US" b="0" dirty="0"/>
              <a:t>Account for PM </a:t>
            </a:r>
            <a:r>
              <a:rPr lang="en-US" b="0" dirty="0" smtClean="0"/>
              <a:t>conc. </a:t>
            </a:r>
            <a:r>
              <a:rPr lang="en-US" b="0" dirty="0"/>
              <a:t>differences with worker </a:t>
            </a:r>
            <a:r>
              <a:rPr lang="en-US" b="0" dirty="0" smtClean="0"/>
              <a:t>commuting</a:t>
            </a:r>
            <a:endParaRPr lang="en-US" b="0" dirty="0"/>
          </a:p>
        </p:txBody>
      </p:sp>
      <p:sp>
        <p:nvSpPr>
          <p:cNvPr id="5" name="Slide Number Placeholder 4"/>
          <p:cNvSpPr>
            <a:spLocks noGrp="1"/>
          </p:cNvSpPr>
          <p:nvPr>
            <p:ph type="sldNum" sz="quarter" idx="10"/>
          </p:nvPr>
        </p:nvSpPr>
        <p:spPr>
          <a:xfrm>
            <a:off x="6860908" y="6224588"/>
            <a:ext cx="1905000" cy="228600"/>
          </a:xfrm>
        </p:spPr>
        <p:txBody>
          <a:bodyPr/>
          <a:lstStyle/>
          <a:p>
            <a:pPr>
              <a:defRPr/>
            </a:pPr>
            <a:fld id="{241D1A8D-8729-4429-AC1B-14A1FF4D6D51}" type="slidenum">
              <a:rPr lang="en-US" smtClean="0"/>
              <a:pPr>
                <a:defRPr/>
              </a:pPr>
              <a:t>5</a:t>
            </a:fld>
            <a:endParaRPr lang="en-US" dirty="0"/>
          </a:p>
        </p:txBody>
      </p:sp>
      <p:grpSp>
        <p:nvGrpSpPr>
          <p:cNvPr id="7" name="Group 44"/>
          <p:cNvGrpSpPr>
            <a:grpSpLocks noChangeAspect="1"/>
          </p:cNvGrpSpPr>
          <p:nvPr/>
        </p:nvGrpSpPr>
        <p:grpSpPr bwMode="auto">
          <a:xfrm>
            <a:off x="6934200" y="4892526"/>
            <a:ext cx="2128553" cy="1560793"/>
            <a:chOff x="542" y="475"/>
            <a:chExt cx="4567" cy="3845"/>
          </a:xfrm>
        </p:grpSpPr>
        <p:sp>
          <p:nvSpPr>
            <p:cNvPr id="8" name="Text Box 7"/>
            <p:cNvSpPr txBox="1">
              <a:spLocks noChangeAspect="1" noChangeArrowheads="1"/>
            </p:cNvSpPr>
            <p:nvPr/>
          </p:nvSpPr>
          <p:spPr bwMode="auto">
            <a:xfrm rot="16200000">
              <a:off x="-711" y="1728"/>
              <a:ext cx="3506" cy="1000"/>
            </a:xfrm>
            <a:prstGeom prst="rect">
              <a:avLst/>
            </a:prstGeom>
            <a:noFill/>
            <a:ln w="9525">
              <a:noFill/>
              <a:miter lim="800000"/>
              <a:headEnd/>
              <a:tailEnd/>
            </a:ln>
            <a:effectLst/>
          </p:spPr>
          <p:txBody>
            <a:bodyPr wrap="none" lIns="-4" tIns="-2" rIns="-4" bIns="-2" anchor="ctr"/>
            <a:lstStyle/>
            <a:p>
              <a:pPr algn="ctr" defTabSz="1828800" eaLnBrk="0" hangingPunct="0"/>
              <a:r>
                <a:rPr kumimoji="1" lang="en-US" sz="1400" dirty="0">
                  <a:solidFill>
                    <a:srgbClr val="0000CC"/>
                  </a:solidFill>
                </a:rPr>
                <a:t>EXPOSURE</a:t>
              </a:r>
            </a:p>
          </p:txBody>
        </p:sp>
        <p:sp>
          <p:nvSpPr>
            <p:cNvPr id="9" name="Text Box 8"/>
            <p:cNvSpPr txBox="1">
              <a:spLocks noChangeAspect="1" noChangeArrowheads="1"/>
            </p:cNvSpPr>
            <p:nvPr/>
          </p:nvSpPr>
          <p:spPr bwMode="auto">
            <a:xfrm>
              <a:off x="2675" y="3341"/>
              <a:ext cx="2132" cy="979"/>
            </a:xfrm>
            <a:prstGeom prst="rect">
              <a:avLst/>
            </a:prstGeom>
            <a:noFill/>
            <a:ln w="9525">
              <a:noFill/>
              <a:miter lim="800000"/>
              <a:headEnd/>
              <a:tailEnd/>
            </a:ln>
            <a:effectLst/>
          </p:spPr>
          <p:txBody>
            <a:bodyPr wrap="none" lIns="-4" tIns="-2" rIns="-4" bIns="-2" anchor="ctr"/>
            <a:lstStyle/>
            <a:p>
              <a:pPr defTabSz="1828800" eaLnBrk="0" hangingPunct="0"/>
              <a:r>
                <a:rPr kumimoji="1" lang="en-US" sz="1400" dirty="0">
                  <a:solidFill>
                    <a:srgbClr val="0000CC"/>
                  </a:solidFill>
                </a:rPr>
                <a:t>Time</a:t>
              </a:r>
            </a:p>
          </p:txBody>
        </p:sp>
        <p:sp>
          <p:nvSpPr>
            <p:cNvPr id="10" name="Text Box 13"/>
            <p:cNvSpPr txBox="1">
              <a:spLocks noChangeAspect="1" noChangeArrowheads="1"/>
            </p:cNvSpPr>
            <p:nvPr/>
          </p:nvSpPr>
          <p:spPr bwMode="auto">
            <a:xfrm>
              <a:off x="1773" y="3175"/>
              <a:ext cx="1072" cy="981"/>
            </a:xfrm>
            <a:prstGeom prst="rect">
              <a:avLst/>
            </a:prstGeom>
            <a:noFill/>
            <a:ln w="9525">
              <a:noFill/>
              <a:miter lim="800000"/>
              <a:headEnd/>
              <a:tailEnd/>
            </a:ln>
            <a:effectLst/>
          </p:spPr>
          <p:txBody>
            <a:bodyPr wrap="none" lIns="-4" tIns="-2" rIns="-4" bIns="-2" anchor="ctr"/>
            <a:lstStyle/>
            <a:p>
              <a:pPr defTabSz="1828800" eaLnBrk="0" hangingPunct="0"/>
              <a:r>
                <a:rPr kumimoji="1" lang="en-US" sz="1400" dirty="0">
                  <a:solidFill>
                    <a:srgbClr val="003399"/>
                  </a:solidFill>
                </a:rPr>
                <a:t>t</a:t>
              </a:r>
              <a:r>
                <a:rPr kumimoji="1" lang="en-US" sz="1400" baseline="-25000" dirty="0">
                  <a:solidFill>
                    <a:srgbClr val="003399"/>
                  </a:solidFill>
                </a:rPr>
                <a:t>o</a:t>
              </a:r>
              <a:endParaRPr kumimoji="1" lang="en-US" sz="1400" dirty="0">
                <a:solidFill>
                  <a:srgbClr val="003399"/>
                </a:solidFill>
              </a:endParaRPr>
            </a:p>
          </p:txBody>
        </p:sp>
        <p:sp>
          <p:nvSpPr>
            <p:cNvPr id="11" name="Text Box 14"/>
            <p:cNvSpPr txBox="1">
              <a:spLocks noChangeAspect="1" noChangeArrowheads="1"/>
            </p:cNvSpPr>
            <p:nvPr/>
          </p:nvSpPr>
          <p:spPr bwMode="auto">
            <a:xfrm>
              <a:off x="3933" y="3175"/>
              <a:ext cx="1079" cy="981"/>
            </a:xfrm>
            <a:prstGeom prst="rect">
              <a:avLst/>
            </a:prstGeom>
            <a:noFill/>
            <a:ln w="9525">
              <a:noFill/>
              <a:miter lim="800000"/>
              <a:headEnd/>
              <a:tailEnd/>
            </a:ln>
            <a:effectLst/>
          </p:spPr>
          <p:txBody>
            <a:bodyPr wrap="none" lIns="-4" tIns="-2" rIns="-4" bIns="-2" anchor="ctr"/>
            <a:lstStyle/>
            <a:p>
              <a:pPr defTabSz="1828800" eaLnBrk="0" hangingPunct="0"/>
              <a:r>
                <a:rPr kumimoji="1" lang="en-US" sz="1400" dirty="0">
                  <a:solidFill>
                    <a:srgbClr val="003399"/>
                  </a:solidFill>
                </a:rPr>
                <a:t>t</a:t>
              </a:r>
              <a:r>
                <a:rPr kumimoji="1" lang="en-US" sz="1400" baseline="-25000" dirty="0">
                  <a:solidFill>
                    <a:srgbClr val="003399"/>
                  </a:solidFill>
                </a:rPr>
                <a:t>1</a:t>
              </a:r>
              <a:endParaRPr kumimoji="1" lang="en-US" sz="1400" dirty="0">
                <a:solidFill>
                  <a:srgbClr val="003399"/>
                </a:solidFill>
              </a:endParaRPr>
            </a:p>
          </p:txBody>
        </p:sp>
        <p:sp>
          <p:nvSpPr>
            <p:cNvPr id="12" name="Line 5"/>
            <p:cNvSpPr>
              <a:spLocks noChangeAspect="1" noChangeShapeType="1"/>
            </p:cNvSpPr>
            <p:nvPr/>
          </p:nvSpPr>
          <p:spPr bwMode="auto">
            <a:xfrm flipV="1">
              <a:off x="1332" y="808"/>
              <a:ext cx="3" cy="2660"/>
            </a:xfrm>
            <a:prstGeom prst="line">
              <a:avLst/>
            </a:prstGeom>
            <a:noFill/>
            <a:ln w="25400">
              <a:solidFill>
                <a:srgbClr val="000000"/>
              </a:solidFill>
              <a:round/>
              <a:headEnd/>
              <a:tailEnd type="arrow" w="med" len="med"/>
            </a:ln>
            <a:effectLst/>
          </p:spPr>
          <p:txBody>
            <a:bodyPr wrap="none" lIns="-4" tIns="-2" rIns="-4" bIns="-2" anchor="ctr"/>
            <a:lstStyle/>
            <a:p>
              <a:endParaRPr lang="en-US"/>
            </a:p>
          </p:txBody>
        </p:sp>
        <p:sp>
          <p:nvSpPr>
            <p:cNvPr id="13" name="Line 6"/>
            <p:cNvSpPr>
              <a:spLocks noChangeAspect="1" noChangeShapeType="1"/>
            </p:cNvSpPr>
            <p:nvPr/>
          </p:nvSpPr>
          <p:spPr bwMode="auto">
            <a:xfrm>
              <a:off x="1332" y="3468"/>
              <a:ext cx="3777" cy="0"/>
            </a:xfrm>
            <a:prstGeom prst="line">
              <a:avLst/>
            </a:prstGeom>
            <a:noFill/>
            <a:ln w="25400">
              <a:solidFill>
                <a:srgbClr val="000000"/>
              </a:solidFill>
              <a:round/>
              <a:headEnd/>
              <a:tailEnd type="arrow" w="med" len="med"/>
            </a:ln>
            <a:effectLst/>
          </p:spPr>
          <p:txBody>
            <a:bodyPr wrap="none" lIns="-4" tIns="-2" rIns="-4" bIns="-2" anchor="ctr"/>
            <a:lstStyle/>
            <a:p>
              <a:endParaRPr lang="en-US"/>
            </a:p>
          </p:txBody>
        </p:sp>
        <p:sp>
          <p:nvSpPr>
            <p:cNvPr id="14" name="Freeform 9"/>
            <p:cNvSpPr>
              <a:spLocks noChangeAspect="1"/>
            </p:cNvSpPr>
            <p:nvPr/>
          </p:nvSpPr>
          <p:spPr bwMode="auto">
            <a:xfrm>
              <a:off x="1332" y="1496"/>
              <a:ext cx="3644" cy="1972"/>
            </a:xfrm>
            <a:custGeom>
              <a:avLst/>
              <a:gdLst/>
              <a:ahLst/>
              <a:cxnLst>
                <a:cxn ang="0">
                  <a:pos x="0" y="1672"/>
                </a:cxn>
                <a:cxn ang="0">
                  <a:pos x="336" y="952"/>
                </a:cxn>
                <a:cxn ang="0">
                  <a:pos x="672" y="1288"/>
                </a:cxn>
                <a:cxn ang="0">
                  <a:pos x="912" y="808"/>
                </a:cxn>
                <a:cxn ang="0">
                  <a:pos x="1008" y="1288"/>
                </a:cxn>
                <a:cxn ang="0">
                  <a:pos x="1200" y="424"/>
                </a:cxn>
                <a:cxn ang="0">
                  <a:pos x="1296" y="952"/>
                </a:cxn>
                <a:cxn ang="0">
                  <a:pos x="1584" y="88"/>
                </a:cxn>
                <a:cxn ang="0">
                  <a:pos x="2016" y="1480"/>
                </a:cxn>
                <a:cxn ang="0">
                  <a:pos x="2256" y="856"/>
                </a:cxn>
                <a:cxn ang="0">
                  <a:pos x="2496" y="1192"/>
                </a:cxn>
                <a:cxn ang="0">
                  <a:pos x="2736" y="136"/>
                </a:cxn>
                <a:cxn ang="0">
                  <a:pos x="3024" y="616"/>
                </a:cxn>
                <a:cxn ang="0">
                  <a:pos x="3312" y="328"/>
                </a:cxn>
                <a:cxn ang="0">
                  <a:pos x="3696" y="760"/>
                </a:cxn>
                <a:cxn ang="0">
                  <a:pos x="3792" y="760"/>
                </a:cxn>
              </a:cxnLst>
              <a:rect l="0" t="0" r="r" b="b"/>
              <a:pathLst>
                <a:path w="3792" h="1672">
                  <a:moveTo>
                    <a:pt x="0" y="1672"/>
                  </a:moveTo>
                  <a:cubicBezTo>
                    <a:pt x="112" y="1344"/>
                    <a:pt x="224" y="1016"/>
                    <a:pt x="336" y="952"/>
                  </a:cubicBezTo>
                  <a:cubicBezTo>
                    <a:pt x="448" y="888"/>
                    <a:pt x="576" y="1312"/>
                    <a:pt x="672" y="1288"/>
                  </a:cubicBezTo>
                  <a:cubicBezTo>
                    <a:pt x="768" y="1264"/>
                    <a:pt x="856" y="808"/>
                    <a:pt x="912" y="808"/>
                  </a:cubicBezTo>
                  <a:cubicBezTo>
                    <a:pt x="968" y="808"/>
                    <a:pt x="960" y="1352"/>
                    <a:pt x="1008" y="1288"/>
                  </a:cubicBezTo>
                  <a:cubicBezTo>
                    <a:pt x="1056" y="1224"/>
                    <a:pt x="1152" y="480"/>
                    <a:pt x="1200" y="424"/>
                  </a:cubicBezTo>
                  <a:cubicBezTo>
                    <a:pt x="1248" y="368"/>
                    <a:pt x="1232" y="1008"/>
                    <a:pt x="1296" y="952"/>
                  </a:cubicBezTo>
                  <a:cubicBezTo>
                    <a:pt x="1360" y="896"/>
                    <a:pt x="1464" y="0"/>
                    <a:pt x="1584" y="88"/>
                  </a:cubicBezTo>
                  <a:cubicBezTo>
                    <a:pt x="1704" y="176"/>
                    <a:pt x="1904" y="1352"/>
                    <a:pt x="2016" y="1480"/>
                  </a:cubicBezTo>
                  <a:cubicBezTo>
                    <a:pt x="2128" y="1608"/>
                    <a:pt x="2176" y="904"/>
                    <a:pt x="2256" y="856"/>
                  </a:cubicBezTo>
                  <a:cubicBezTo>
                    <a:pt x="2336" y="808"/>
                    <a:pt x="2416" y="1312"/>
                    <a:pt x="2496" y="1192"/>
                  </a:cubicBezTo>
                  <a:cubicBezTo>
                    <a:pt x="2576" y="1072"/>
                    <a:pt x="2648" y="232"/>
                    <a:pt x="2736" y="136"/>
                  </a:cubicBezTo>
                  <a:cubicBezTo>
                    <a:pt x="2824" y="40"/>
                    <a:pt x="2928" y="584"/>
                    <a:pt x="3024" y="616"/>
                  </a:cubicBezTo>
                  <a:cubicBezTo>
                    <a:pt x="3120" y="648"/>
                    <a:pt x="3200" y="304"/>
                    <a:pt x="3312" y="328"/>
                  </a:cubicBezTo>
                  <a:cubicBezTo>
                    <a:pt x="3424" y="352"/>
                    <a:pt x="3616" y="688"/>
                    <a:pt x="3696" y="760"/>
                  </a:cubicBezTo>
                  <a:cubicBezTo>
                    <a:pt x="3776" y="832"/>
                    <a:pt x="3784" y="796"/>
                    <a:pt x="3792" y="760"/>
                  </a:cubicBezTo>
                </a:path>
              </a:pathLst>
            </a:custGeom>
            <a:noFill/>
            <a:ln w="28575">
              <a:solidFill>
                <a:srgbClr val="FF5050"/>
              </a:solidFill>
              <a:round/>
              <a:headEnd/>
              <a:tailEnd/>
            </a:ln>
            <a:effectLst/>
          </p:spPr>
          <p:txBody>
            <a:bodyPr wrap="none" lIns="-4" tIns="-2" rIns="-4" bIns="-2" anchor="ctr"/>
            <a:lstStyle/>
            <a:p>
              <a:endParaRPr lang="en-US"/>
            </a:p>
          </p:txBody>
        </p:sp>
        <p:sp>
          <p:nvSpPr>
            <p:cNvPr id="15" name="Line 10"/>
            <p:cNvSpPr>
              <a:spLocks noChangeAspect="1" noChangeShapeType="1"/>
            </p:cNvSpPr>
            <p:nvPr/>
          </p:nvSpPr>
          <p:spPr bwMode="auto">
            <a:xfrm>
              <a:off x="1841" y="866"/>
              <a:ext cx="3" cy="2602"/>
            </a:xfrm>
            <a:prstGeom prst="line">
              <a:avLst/>
            </a:prstGeom>
            <a:noFill/>
            <a:ln w="9525">
              <a:solidFill>
                <a:srgbClr val="000000"/>
              </a:solidFill>
              <a:round/>
              <a:headEnd/>
              <a:tailEnd/>
            </a:ln>
            <a:effectLst/>
          </p:spPr>
          <p:txBody>
            <a:bodyPr wrap="none" lIns="-4" tIns="-2" rIns="-4" bIns="-2" anchor="ctr"/>
            <a:lstStyle/>
            <a:p>
              <a:endParaRPr lang="en-US"/>
            </a:p>
          </p:txBody>
        </p:sp>
        <p:sp>
          <p:nvSpPr>
            <p:cNvPr id="16" name="Line 11"/>
            <p:cNvSpPr>
              <a:spLocks noChangeAspect="1" noChangeShapeType="1"/>
            </p:cNvSpPr>
            <p:nvPr/>
          </p:nvSpPr>
          <p:spPr bwMode="auto">
            <a:xfrm>
              <a:off x="4008" y="866"/>
              <a:ext cx="0" cy="2602"/>
            </a:xfrm>
            <a:prstGeom prst="line">
              <a:avLst/>
            </a:prstGeom>
            <a:noFill/>
            <a:ln w="9525">
              <a:solidFill>
                <a:srgbClr val="000000"/>
              </a:solidFill>
              <a:round/>
              <a:headEnd/>
              <a:tailEnd/>
            </a:ln>
            <a:effectLst/>
          </p:spPr>
          <p:txBody>
            <a:bodyPr wrap="none" lIns="-4" tIns="-2" rIns="-4" bIns="-2" anchor="ctr"/>
            <a:lstStyle/>
            <a:p>
              <a:endParaRPr lang="en-US"/>
            </a:p>
          </p:txBody>
        </p:sp>
        <p:sp>
          <p:nvSpPr>
            <p:cNvPr id="17" name="Line 12"/>
            <p:cNvSpPr>
              <a:spLocks noChangeAspect="1" noChangeShapeType="1"/>
            </p:cNvSpPr>
            <p:nvPr/>
          </p:nvSpPr>
          <p:spPr bwMode="auto">
            <a:xfrm>
              <a:off x="1841" y="2508"/>
              <a:ext cx="2167" cy="0"/>
            </a:xfrm>
            <a:prstGeom prst="line">
              <a:avLst/>
            </a:prstGeom>
            <a:noFill/>
            <a:ln w="25400">
              <a:solidFill>
                <a:schemeClr val="accent2"/>
              </a:solidFill>
              <a:prstDash val="dash"/>
              <a:round/>
              <a:headEnd/>
              <a:tailEnd/>
            </a:ln>
            <a:effectLst/>
          </p:spPr>
          <p:txBody>
            <a:bodyPr wrap="none" lIns="-4" tIns="-2" rIns="-4" bIns="-2" anchor="ctr"/>
            <a:lstStyle/>
            <a:p>
              <a:endParaRPr lang="en-US"/>
            </a:p>
          </p:txBody>
        </p:sp>
        <p:sp>
          <p:nvSpPr>
            <p:cNvPr id="18" name="Line 15"/>
            <p:cNvSpPr>
              <a:spLocks noChangeAspect="1" noChangeShapeType="1"/>
            </p:cNvSpPr>
            <p:nvPr/>
          </p:nvSpPr>
          <p:spPr bwMode="auto">
            <a:xfrm flipV="1">
              <a:off x="2207" y="2450"/>
              <a:ext cx="829" cy="1018"/>
            </a:xfrm>
            <a:prstGeom prst="line">
              <a:avLst/>
            </a:prstGeom>
            <a:noFill/>
            <a:ln w="9525">
              <a:solidFill>
                <a:srgbClr val="FF5050"/>
              </a:solidFill>
              <a:round/>
              <a:headEnd/>
              <a:tailEnd/>
            </a:ln>
            <a:effectLst/>
          </p:spPr>
          <p:txBody>
            <a:bodyPr wrap="none" lIns="-4" tIns="-2" rIns="-4" bIns="-2" anchor="ctr"/>
            <a:lstStyle/>
            <a:p>
              <a:endParaRPr lang="en-US"/>
            </a:p>
          </p:txBody>
        </p:sp>
        <p:sp>
          <p:nvSpPr>
            <p:cNvPr id="19" name="Line 16"/>
            <p:cNvSpPr>
              <a:spLocks noChangeAspect="1" noChangeShapeType="1"/>
            </p:cNvSpPr>
            <p:nvPr/>
          </p:nvSpPr>
          <p:spPr bwMode="auto">
            <a:xfrm flipV="1">
              <a:off x="2396" y="2577"/>
              <a:ext cx="707" cy="865"/>
            </a:xfrm>
            <a:prstGeom prst="line">
              <a:avLst/>
            </a:prstGeom>
            <a:noFill/>
            <a:ln w="9525">
              <a:solidFill>
                <a:srgbClr val="FF5050"/>
              </a:solidFill>
              <a:round/>
              <a:headEnd/>
              <a:tailEnd/>
            </a:ln>
            <a:effectLst/>
          </p:spPr>
          <p:txBody>
            <a:bodyPr wrap="none" lIns="-4" tIns="-2" rIns="-4" bIns="-2" anchor="ctr"/>
            <a:lstStyle/>
            <a:p>
              <a:endParaRPr lang="en-US"/>
            </a:p>
          </p:txBody>
        </p:sp>
        <p:sp>
          <p:nvSpPr>
            <p:cNvPr id="20" name="Line 17"/>
            <p:cNvSpPr>
              <a:spLocks noChangeAspect="1" noChangeShapeType="1"/>
            </p:cNvSpPr>
            <p:nvPr/>
          </p:nvSpPr>
          <p:spPr bwMode="auto">
            <a:xfrm flipV="1">
              <a:off x="2579" y="2794"/>
              <a:ext cx="551" cy="674"/>
            </a:xfrm>
            <a:prstGeom prst="line">
              <a:avLst/>
            </a:prstGeom>
            <a:noFill/>
            <a:ln w="9525">
              <a:solidFill>
                <a:srgbClr val="FF5050"/>
              </a:solidFill>
              <a:round/>
              <a:headEnd/>
              <a:tailEnd/>
            </a:ln>
            <a:effectLst/>
          </p:spPr>
          <p:txBody>
            <a:bodyPr wrap="none" lIns="-4" tIns="-2" rIns="-4" bIns="-2" anchor="ctr"/>
            <a:lstStyle/>
            <a:p>
              <a:endParaRPr lang="en-US"/>
            </a:p>
          </p:txBody>
        </p:sp>
        <p:sp>
          <p:nvSpPr>
            <p:cNvPr id="21" name="Line 18"/>
            <p:cNvSpPr>
              <a:spLocks noChangeAspect="1" noChangeShapeType="1"/>
            </p:cNvSpPr>
            <p:nvPr/>
          </p:nvSpPr>
          <p:spPr bwMode="auto">
            <a:xfrm flipV="1">
              <a:off x="3638" y="3016"/>
              <a:ext cx="370" cy="452"/>
            </a:xfrm>
            <a:prstGeom prst="line">
              <a:avLst/>
            </a:prstGeom>
            <a:noFill/>
            <a:ln w="9525">
              <a:solidFill>
                <a:srgbClr val="FF5050"/>
              </a:solidFill>
              <a:round/>
              <a:headEnd/>
              <a:tailEnd/>
            </a:ln>
            <a:effectLst/>
          </p:spPr>
          <p:txBody>
            <a:bodyPr wrap="none" lIns="-4" tIns="-2" rIns="-4" bIns="-2" anchor="ctr"/>
            <a:lstStyle/>
            <a:p>
              <a:endParaRPr lang="en-US"/>
            </a:p>
          </p:txBody>
        </p:sp>
        <p:sp>
          <p:nvSpPr>
            <p:cNvPr id="22" name="Line 19"/>
            <p:cNvSpPr>
              <a:spLocks noChangeAspect="1" noChangeShapeType="1"/>
            </p:cNvSpPr>
            <p:nvPr/>
          </p:nvSpPr>
          <p:spPr bwMode="auto">
            <a:xfrm flipV="1">
              <a:off x="3502" y="2845"/>
              <a:ext cx="506" cy="623"/>
            </a:xfrm>
            <a:prstGeom prst="line">
              <a:avLst/>
            </a:prstGeom>
            <a:noFill/>
            <a:ln w="9525">
              <a:solidFill>
                <a:srgbClr val="FF5050"/>
              </a:solidFill>
              <a:round/>
              <a:headEnd/>
              <a:tailEnd/>
            </a:ln>
            <a:effectLst/>
          </p:spPr>
          <p:txBody>
            <a:bodyPr wrap="none" lIns="-4" tIns="-2" rIns="-4" bIns="-2" anchor="ctr"/>
            <a:lstStyle/>
            <a:p>
              <a:endParaRPr lang="en-US"/>
            </a:p>
          </p:txBody>
        </p:sp>
        <p:sp>
          <p:nvSpPr>
            <p:cNvPr id="23" name="Line 20"/>
            <p:cNvSpPr>
              <a:spLocks noChangeAspect="1" noChangeShapeType="1"/>
            </p:cNvSpPr>
            <p:nvPr/>
          </p:nvSpPr>
          <p:spPr bwMode="auto">
            <a:xfrm flipV="1">
              <a:off x="3224" y="2915"/>
              <a:ext cx="450" cy="553"/>
            </a:xfrm>
            <a:prstGeom prst="line">
              <a:avLst/>
            </a:prstGeom>
            <a:noFill/>
            <a:ln w="9525">
              <a:solidFill>
                <a:srgbClr val="FF5050"/>
              </a:solidFill>
              <a:round/>
              <a:headEnd/>
              <a:tailEnd/>
            </a:ln>
            <a:effectLst/>
          </p:spPr>
          <p:txBody>
            <a:bodyPr wrap="none" lIns="-4" tIns="-2" rIns="-4" bIns="-2" anchor="ctr"/>
            <a:lstStyle/>
            <a:p>
              <a:endParaRPr lang="en-US"/>
            </a:p>
          </p:txBody>
        </p:sp>
        <p:sp>
          <p:nvSpPr>
            <p:cNvPr id="24" name="Line 21"/>
            <p:cNvSpPr>
              <a:spLocks noChangeAspect="1" noChangeShapeType="1"/>
            </p:cNvSpPr>
            <p:nvPr/>
          </p:nvSpPr>
          <p:spPr bwMode="auto">
            <a:xfrm flipV="1">
              <a:off x="3411" y="2724"/>
              <a:ext cx="591" cy="718"/>
            </a:xfrm>
            <a:prstGeom prst="line">
              <a:avLst/>
            </a:prstGeom>
            <a:noFill/>
            <a:ln w="9525">
              <a:solidFill>
                <a:srgbClr val="FF5050"/>
              </a:solidFill>
              <a:round/>
              <a:headEnd/>
              <a:tailEnd/>
            </a:ln>
            <a:effectLst/>
          </p:spPr>
          <p:txBody>
            <a:bodyPr wrap="none" lIns="-4" tIns="-2" rIns="-4" bIns="-2" anchor="ctr"/>
            <a:lstStyle/>
            <a:p>
              <a:endParaRPr lang="en-US"/>
            </a:p>
          </p:txBody>
        </p:sp>
        <p:sp>
          <p:nvSpPr>
            <p:cNvPr id="25" name="Line 22"/>
            <p:cNvSpPr>
              <a:spLocks noChangeAspect="1" noChangeShapeType="1"/>
            </p:cNvSpPr>
            <p:nvPr/>
          </p:nvSpPr>
          <p:spPr bwMode="auto">
            <a:xfrm flipV="1">
              <a:off x="3777" y="3188"/>
              <a:ext cx="231" cy="280"/>
            </a:xfrm>
            <a:prstGeom prst="line">
              <a:avLst/>
            </a:prstGeom>
            <a:noFill/>
            <a:ln w="9525">
              <a:solidFill>
                <a:srgbClr val="FF5050"/>
              </a:solidFill>
              <a:round/>
              <a:headEnd/>
              <a:tailEnd/>
            </a:ln>
            <a:effectLst/>
          </p:spPr>
          <p:txBody>
            <a:bodyPr wrap="none" lIns="-4" tIns="-2" rIns="-4" bIns="-2" anchor="ctr"/>
            <a:lstStyle/>
            <a:p>
              <a:endParaRPr lang="en-US"/>
            </a:p>
          </p:txBody>
        </p:sp>
        <p:sp>
          <p:nvSpPr>
            <p:cNvPr id="26" name="Line 23"/>
            <p:cNvSpPr>
              <a:spLocks noChangeAspect="1" noChangeShapeType="1"/>
            </p:cNvSpPr>
            <p:nvPr/>
          </p:nvSpPr>
          <p:spPr bwMode="auto">
            <a:xfrm flipV="1">
              <a:off x="2026" y="2228"/>
              <a:ext cx="1010" cy="1240"/>
            </a:xfrm>
            <a:prstGeom prst="line">
              <a:avLst/>
            </a:prstGeom>
            <a:noFill/>
            <a:ln w="9525">
              <a:solidFill>
                <a:srgbClr val="FF5050"/>
              </a:solidFill>
              <a:round/>
              <a:headEnd/>
              <a:tailEnd/>
            </a:ln>
            <a:effectLst/>
          </p:spPr>
          <p:txBody>
            <a:bodyPr wrap="none" lIns="-4" tIns="-2" rIns="-4" bIns="-2" anchor="ctr"/>
            <a:lstStyle/>
            <a:p>
              <a:endParaRPr lang="en-US"/>
            </a:p>
          </p:txBody>
        </p:sp>
        <p:sp>
          <p:nvSpPr>
            <p:cNvPr id="27" name="Line 24"/>
            <p:cNvSpPr>
              <a:spLocks noChangeAspect="1" noChangeShapeType="1"/>
            </p:cNvSpPr>
            <p:nvPr/>
          </p:nvSpPr>
          <p:spPr bwMode="auto">
            <a:xfrm flipV="1">
              <a:off x="2761" y="2959"/>
              <a:ext cx="414" cy="509"/>
            </a:xfrm>
            <a:prstGeom prst="line">
              <a:avLst/>
            </a:prstGeom>
            <a:noFill/>
            <a:ln w="9525">
              <a:solidFill>
                <a:srgbClr val="FF5050"/>
              </a:solidFill>
              <a:round/>
              <a:headEnd/>
              <a:tailEnd/>
            </a:ln>
            <a:effectLst/>
          </p:spPr>
          <p:txBody>
            <a:bodyPr wrap="none" lIns="-4" tIns="-2" rIns="-4" bIns="-2" anchor="ctr"/>
            <a:lstStyle/>
            <a:p>
              <a:endParaRPr lang="en-US"/>
            </a:p>
          </p:txBody>
        </p:sp>
        <p:sp>
          <p:nvSpPr>
            <p:cNvPr id="28" name="Line 25"/>
            <p:cNvSpPr>
              <a:spLocks noChangeAspect="1" noChangeShapeType="1"/>
            </p:cNvSpPr>
            <p:nvPr/>
          </p:nvSpPr>
          <p:spPr bwMode="auto">
            <a:xfrm flipV="1">
              <a:off x="2948" y="3124"/>
              <a:ext cx="276" cy="344"/>
            </a:xfrm>
            <a:prstGeom prst="line">
              <a:avLst/>
            </a:prstGeom>
            <a:noFill/>
            <a:ln w="9525">
              <a:solidFill>
                <a:srgbClr val="FF5050"/>
              </a:solidFill>
              <a:round/>
              <a:headEnd/>
              <a:tailEnd/>
            </a:ln>
            <a:effectLst/>
          </p:spPr>
          <p:txBody>
            <a:bodyPr wrap="none" lIns="-4" tIns="-2" rIns="-4" bIns="-2" anchor="ctr"/>
            <a:lstStyle/>
            <a:p>
              <a:endParaRPr lang="en-US"/>
            </a:p>
          </p:txBody>
        </p:sp>
        <p:sp>
          <p:nvSpPr>
            <p:cNvPr id="29" name="Line 26"/>
            <p:cNvSpPr>
              <a:spLocks noChangeAspect="1" noChangeShapeType="1"/>
            </p:cNvSpPr>
            <p:nvPr/>
          </p:nvSpPr>
          <p:spPr bwMode="auto">
            <a:xfrm flipV="1">
              <a:off x="3777" y="2508"/>
              <a:ext cx="231" cy="286"/>
            </a:xfrm>
            <a:prstGeom prst="line">
              <a:avLst/>
            </a:prstGeom>
            <a:noFill/>
            <a:ln w="9525">
              <a:solidFill>
                <a:srgbClr val="FF5050"/>
              </a:solidFill>
              <a:round/>
              <a:headEnd/>
              <a:tailEnd/>
            </a:ln>
            <a:effectLst/>
          </p:spPr>
          <p:txBody>
            <a:bodyPr wrap="none" lIns="-4" tIns="-2" rIns="-4" bIns="-2" anchor="ctr"/>
            <a:lstStyle/>
            <a:p>
              <a:endParaRPr lang="en-US"/>
            </a:p>
          </p:txBody>
        </p:sp>
        <p:sp>
          <p:nvSpPr>
            <p:cNvPr id="30" name="Line 27"/>
            <p:cNvSpPr>
              <a:spLocks noChangeAspect="1" noChangeShapeType="1"/>
            </p:cNvSpPr>
            <p:nvPr/>
          </p:nvSpPr>
          <p:spPr bwMode="auto">
            <a:xfrm flipV="1">
              <a:off x="3405" y="2679"/>
              <a:ext cx="184" cy="229"/>
            </a:xfrm>
            <a:prstGeom prst="line">
              <a:avLst/>
            </a:prstGeom>
            <a:noFill/>
            <a:ln w="9525">
              <a:solidFill>
                <a:srgbClr val="FF5050"/>
              </a:solidFill>
              <a:round/>
              <a:headEnd/>
              <a:tailEnd/>
            </a:ln>
            <a:effectLst/>
          </p:spPr>
          <p:txBody>
            <a:bodyPr wrap="none" lIns="-4" tIns="-2" rIns="-4" bIns="-2" anchor="ctr"/>
            <a:lstStyle/>
            <a:p>
              <a:endParaRPr lang="en-US"/>
            </a:p>
          </p:txBody>
        </p:sp>
        <p:sp>
          <p:nvSpPr>
            <p:cNvPr id="31" name="Line 28"/>
            <p:cNvSpPr>
              <a:spLocks noChangeAspect="1" noChangeShapeType="1"/>
            </p:cNvSpPr>
            <p:nvPr/>
          </p:nvSpPr>
          <p:spPr bwMode="auto">
            <a:xfrm flipV="1">
              <a:off x="3819" y="1999"/>
              <a:ext cx="189" cy="337"/>
            </a:xfrm>
            <a:prstGeom prst="line">
              <a:avLst/>
            </a:prstGeom>
            <a:noFill/>
            <a:ln w="9525">
              <a:solidFill>
                <a:srgbClr val="FF5050"/>
              </a:solidFill>
              <a:round/>
              <a:headEnd/>
              <a:tailEnd/>
            </a:ln>
            <a:effectLst/>
          </p:spPr>
          <p:txBody>
            <a:bodyPr wrap="none" lIns="-4" tIns="-2" rIns="-4" bIns="-2" anchor="ctr"/>
            <a:lstStyle/>
            <a:p>
              <a:endParaRPr lang="en-US"/>
            </a:p>
          </p:txBody>
        </p:sp>
        <p:sp>
          <p:nvSpPr>
            <p:cNvPr id="32" name="Line 29"/>
            <p:cNvSpPr>
              <a:spLocks noChangeAspect="1" noChangeShapeType="1"/>
            </p:cNvSpPr>
            <p:nvPr/>
          </p:nvSpPr>
          <p:spPr bwMode="auto">
            <a:xfrm flipV="1">
              <a:off x="1841" y="2959"/>
              <a:ext cx="414" cy="509"/>
            </a:xfrm>
            <a:prstGeom prst="line">
              <a:avLst/>
            </a:prstGeom>
            <a:noFill/>
            <a:ln w="9525">
              <a:solidFill>
                <a:srgbClr val="FF5050"/>
              </a:solidFill>
              <a:round/>
              <a:headEnd/>
              <a:tailEnd/>
            </a:ln>
            <a:effectLst/>
          </p:spPr>
          <p:txBody>
            <a:bodyPr wrap="none" lIns="-4" tIns="-2" rIns="-4" bIns="-2" anchor="ctr"/>
            <a:lstStyle/>
            <a:p>
              <a:endParaRPr lang="en-US"/>
            </a:p>
          </p:txBody>
        </p:sp>
        <p:sp>
          <p:nvSpPr>
            <p:cNvPr id="33" name="Line 30"/>
            <p:cNvSpPr>
              <a:spLocks noChangeAspect="1" noChangeShapeType="1"/>
            </p:cNvSpPr>
            <p:nvPr/>
          </p:nvSpPr>
          <p:spPr bwMode="auto">
            <a:xfrm flipV="1">
              <a:off x="2579" y="2113"/>
              <a:ext cx="411" cy="509"/>
            </a:xfrm>
            <a:prstGeom prst="line">
              <a:avLst/>
            </a:prstGeom>
            <a:noFill/>
            <a:ln w="9525">
              <a:solidFill>
                <a:srgbClr val="FF5050"/>
              </a:solidFill>
              <a:round/>
              <a:headEnd/>
              <a:tailEnd/>
            </a:ln>
            <a:effectLst/>
          </p:spPr>
          <p:txBody>
            <a:bodyPr wrap="none" lIns="-4" tIns="-2" rIns="-4" bIns="-2" anchor="ctr"/>
            <a:lstStyle/>
            <a:p>
              <a:endParaRPr lang="en-US"/>
            </a:p>
          </p:txBody>
        </p:sp>
        <p:sp>
          <p:nvSpPr>
            <p:cNvPr id="34" name="Line 31"/>
            <p:cNvSpPr>
              <a:spLocks noChangeAspect="1" noChangeShapeType="1"/>
            </p:cNvSpPr>
            <p:nvPr/>
          </p:nvSpPr>
          <p:spPr bwMode="auto">
            <a:xfrm flipV="1">
              <a:off x="2654" y="1927"/>
              <a:ext cx="339" cy="409"/>
            </a:xfrm>
            <a:prstGeom prst="line">
              <a:avLst/>
            </a:prstGeom>
            <a:noFill/>
            <a:ln w="9525">
              <a:solidFill>
                <a:srgbClr val="FF5050"/>
              </a:solidFill>
              <a:round/>
              <a:headEnd/>
              <a:tailEnd/>
            </a:ln>
            <a:effectLst/>
          </p:spPr>
          <p:txBody>
            <a:bodyPr wrap="none" lIns="-4" tIns="-2" rIns="-4" bIns="-2" anchor="ctr"/>
            <a:lstStyle/>
            <a:p>
              <a:endParaRPr lang="en-US"/>
            </a:p>
          </p:txBody>
        </p:sp>
        <p:sp>
          <p:nvSpPr>
            <p:cNvPr id="35" name="Line 32"/>
            <p:cNvSpPr>
              <a:spLocks noChangeAspect="1" noChangeShapeType="1"/>
            </p:cNvSpPr>
            <p:nvPr/>
          </p:nvSpPr>
          <p:spPr bwMode="auto">
            <a:xfrm flipV="1">
              <a:off x="3819" y="2228"/>
              <a:ext cx="189" cy="280"/>
            </a:xfrm>
            <a:prstGeom prst="line">
              <a:avLst/>
            </a:prstGeom>
            <a:noFill/>
            <a:ln w="9525">
              <a:solidFill>
                <a:srgbClr val="FF5050"/>
              </a:solidFill>
              <a:round/>
              <a:headEnd/>
              <a:tailEnd/>
            </a:ln>
            <a:effectLst/>
          </p:spPr>
          <p:txBody>
            <a:bodyPr wrap="none" lIns="-4" tIns="-2" rIns="-4" bIns="-2" anchor="ctr"/>
            <a:lstStyle/>
            <a:p>
              <a:endParaRPr lang="en-US"/>
            </a:p>
          </p:txBody>
        </p:sp>
        <p:sp>
          <p:nvSpPr>
            <p:cNvPr id="36" name="Line 33"/>
            <p:cNvSpPr>
              <a:spLocks noChangeAspect="1" noChangeShapeType="1"/>
            </p:cNvSpPr>
            <p:nvPr/>
          </p:nvSpPr>
          <p:spPr bwMode="auto">
            <a:xfrm flipV="1">
              <a:off x="2715" y="1763"/>
              <a:ext cx="191" cy="236"/>
            </a:xfrm>
            <a:prstGeom prst="line">
              <a:avLst/>
            </a:prstGeom>
            <a:noFill/>
            <a:ln w="9525">
              <a:solidFill>
                <a:srgbClr val="FF5050"/>
              </a:solidFill>
              <a:round/>
              <a:headEnd/>
              <a:tailEnd/>
            </a:ln>
            <a:effectLst/>
          </p:spPr>
          <p:txBody>
            <a:bodyPr wrap="none" lIns="-4" tIns="-2" rIns="-4" bIns="-2" anchor="ctr"/>
            <a:lstStyle/>
            <a:p>
              <a:endParaRPr lang="en-US"/>
            </a:p>
          </p:txBody>
        </p:sp>
        <p:sp>
          <p:nvSpPr>
            <p:cNvPr id="37" name="Line 34"/>
            <p:cNvSpPr>
              <a:spLocks noChangeAspect="1" noChangeShapeType="1"/>
            </p:cNvSpPr>
            <p:nvPr/>
          </p:nvSpPr>
          <p:spPr bwMode="auto">
            <a:xfrm flipV="1">
              <a:off x="1835" y="2736"/>
              <a:ext cx="420" cy="516"/>
            </a:xfrm>
            <a:prstGeom prst="line">
              <a:avLst/>
            </a:prstGeom>
            <a:noFill/>
            <a:ln w="9525">
              <a:solidFill>
                <a:srgbClr val="FF5050"/>
              </a:solidFill>
              <a:round/>
              <a:headEnd/>
              <a:tailEnd/>
            </a:ln>
            <a:effectLst/>
          </p:spPr>
          <p:txBody>
            <a:bodyPr wrap="none" lIns="-4" tIns="-2" rIns="-4" bIns="-2" anchor="ctr"/>
            <a:lstStyle/>
            <a:p>
              <a:endParaRPr lang="en-US"/>
            </a:p>
          </p:txBody>
        </p:sp>
        <p:sp>
          <p:nvSpPr>
            <p:cNvPr id="38" name="Line 35"/>
            <p:cNvSpPr>
              <a:spLocks noChangeAspect="1" noChangeShapeType="1"/>
            </p:cNvSpPr>
            <p:nvPr/>
          </p:nvSpPr>
          <p:spPr bwMode="auto">
            <a:xfrm flipV="1">
              <a:off x="2395" y="2450"/>
              <a:ext cx="139" cy="172"/>
            </a:xfrm>
            <a:prstGeom prst="line">
              <a:avLst/>
            </a:prstGeom>
            <a:noFill/>
            <a:ln w="9525">
              <a:solidFill>
                <a:srgbClr val="FF5050"/>
              </a:solidFill>
              <a:round/>
              <a:headEnd/>
              <a:tailEnd/>
            </a:ln>
            <a:effectLst/>
          </p:spPr>
          <p:txBody>
            <a:bodyPr wrap="none" lIns="-4" tIns="-2" rIns="-4" bIns="-2" anchor="ctr"/>
            <a:lstStyle/>
            <a:p>
              <a:endParaRPr lang="en-US"/>
            </a:p>
          </p:txBody>
        </p:sp>
        <p:sp>
          <p:nvSpPr>
            <p:cNvPr id="39" name="Line 36"/>
            <p:cNvSpPr>
              <a:spLocks noChangeAspect="1" noChangeShapeType="1"/>
            </p:cNvSpPr>
            <p:nvPr/>
          </p:nvSpPr>
          <p:spPr bwMode="auto">
            <a:xfrm flipV="1">
              <a:off x="2346" y="2622"/>
              <a:ext cx="188" cy="223"/>
            </a:xfrm>
            <a:prstGeom prst="line">
              <a:avLst/>
            </a:prstGeom>
            <a:noFill/>
            <a:ln w="9525">
              <a:solidFill>
                <a:srgbClr val="FF5050"/>
              </a:solidFill>
              <a:round/>
              <a:headEnd/>
              <a:tailEnd/>
            </a:ln>
            <a:effectLst/>
          </p:spPr>
          <p:txBody>
            <a:bodyPr wrap="none" lIns="-4" tIns="-2" rIns="-4" bIns="-2" anchor="ctr"/>
            <a:lstStyle/>
            <a:p>
              <a:endParaRPr lang="en-US"/>
            </a:p>
          </p:txBody>
        </p:sp>
        <p:sp>
          <p:nvSpPr>
            <p:cNvPr id="40" name="Line 37"/>
            <p:cNvSpPr>
              <a:spLocks noChangeAspect="1" noChangeShapeType="1"/>
            </p:cNvSpPr>
            <p:nvPr/>
          </p:nvSpPr>
          <p:spPr bwMode="auto">
            <a:xfrm flipV="1">
              <a:off x="3865" y="1827"/>
              <a:ext cx="143" cy="172"/>
            </a:xfrm>
            <a:prstGeom prst="line">
              <a:avLst/>
            </a:prstGeom>
            <a:noFill/>
            <a:ln w="9525">
              <a:solidFill>
                <a:srgbClr val="FF5050"/>
              </a:solidFill>
              <a:round/>
              <a:headEnd/>
              <a:tailEnd/>
            </a:ln>
            <a:effectLst/>
          </p:spPr>
          <p:txBody>
            <a:bodyPr wrap="none" lIns="-4" tIns="-2" rIns="-4" bIns="-2" anchor="ctr"/>
            <a:lstStyle/>
            <a:p>
              <a:endParaRPr lang="en-US"/>
            </a:p>
          </p:txBody>
        </p:sp>
        <p:sp>
          <p:nvSpPr>
            <p:cNvPr id="41" name="Line 38"/>
            <p:cNvSpPr>
              <a:spLocks noChangeAspect="1" noChangeShapeType="1"/>
            </p:cNvSpPr>
            <p:nvPr/>
          </p:nvSpPr>
          <p:spPr bwMode="auto">
            <a:xfrm flipV="1">
              <a:off x="3084" y="3239"/>
              <a:ext cx="185" cy="229"/>
            </a:xfrm>
            <a:prstGeom prst="line">
              <a:avLst/>
            </a:prstGeom>
            <a:noFill/>
            <a:ln w="9525">
              <a:solidFill>
                <a:srgbClr val="FF5050"/>
              </a:solidFill>
              <a:round/>
              <a:headEnd/>
              <a:tailEnd/>
            </a:ln>
            <a:effectLst/>
          </p:spPr>
          <p:txBody>
            <a:bodyPr wrap="none" lIns="-4" tIns="-2" rIns="-4" bIns="-2" anchor="ctr"/>
            <a:lstStyle/>
            <a:p>
              <a:endParaRPr lang="en-US"/>
            </a:p>
          </p:txBody>
        </p:sp>
        <p:sp>
          <p:nvSpPr>
            <p:cNvPr id="42" name="Line 39"/>
            <p:cNvSpPr>
              <a:spLocks noChangeAspect="1" noChangeShapeType="1"/>
            </p:cNvSpPr>
            <p:nvPr/>
          </p:nvSpPr>
          <p:spPr bwMode="auto">
            <a:xfrm flipV="1">
              <a:off x="3405" y="2794"/>
              <a:ext cx="233" cy="280"/>
            </a:xfrm>
            <a:prstGeom prst="line">
              <a:avLst/>
            </a:prstGeom>
            <a:noFill/>
            <a:ln w="9525">
              <a:solidFill>
                <a:srgbClr val="FF5050"/>
              </a:solidFill>
              <a:round/>
              <a:headEnd/>
              <a:tailEnd/>
            </a:ln>
            <a:effectLst/>
          </p:spPr>
          <p:txBody>
            <a:bodyPr wrap="none" lIns="-4" tIns="-2" rIns="-4" bIns="-2" anchor="ctr"/>
            <a:lstStyle/>
            <a:p>
              <a:endParaRPr lang="en-US"/>
            </a:p>
          </p:txBody>
        </p:sp>
      </p:grpSp>
      <p:pic>
        <p:nvPicPr>
          <p:cNvPr id="43" name="Picture 15" descr="philacmsa"/>
          <p:cNvPicPr>
            <a:picLocks noChangeAspect="1" noChangeArrowheads="1"/>
          </p:cNvPicPr>
          <p:nvPr/>
        </p:nvPicPr>
        <p:blipFill>
          <a:blip r:embed="rId3" cstate="print"/>
          <a:srcRect l="2179" t="1634" r="2179" b="44205"/>
          <a:stretch>
            <a:fillRect/>
          </a:stretch>
        </p:blipFill>
        <p:spPr bwMode="auto">
          <a:xfrm>
            <a:off x="6553597" y="1728259"/>
            <a:ext cx="2388160" cy="1803787"/>
          </a:xfrm>
          <a:prstGeom prst="rect">
            <a:avLst/>
          </a:prstGeom>
          <a:noFill/>
          <a:ln w="9525">
            <a:solidFill>
              <a:schemeClr val="tx1"/>
            </a:solidFill>
            <a:miter lim="800000"/>
            <a:headEnd/>
            <a:tailEnd/>
          </a:ln>
          <a:effectLst/>
        </p:spPr>
      </p:pic>
      <p:graphicFrame>
        <p:nvGraphicFramePr>
          <p:cNvPr id="44" name="Object 46"/>
          <p:cNvGraphicFramePr>
            <a:graphicFrameLocks noChangeAspect="1"/>
          </p:cNvGraphicFramePr>
          <p:nvPr>
            <p:extLst>
              <p:ext uri="{D42A27DB-BD31-4B8C-83A1-F6EECF244321}">
                <p14:modId xmlns:p14="http://schemas.microsoft.com/office/powerpoint/2010/main" val="34123826"/>
              </p:ext>
            </p:extLst>
          </p:nvPr>
        </p:nvGraphicFramePr>
        <p:xfrm>
          <a:off x="6176212" y="3833167"/>
          <a:ext cx="2039938" cy="987425"/>
        </p:xfrm>
        <a:graphic>
          <a:graphicData uri="http://schemas.openxmlformats.org/presentationml/2006/ole">
            <mc:AlternateContent xmlns:mc="http://schemas.openxmlformats.org/markup-compatibility/2006">
              <mc:Choice xmlns:v="urn:schemas-microsoft-com:vml" Requires="v">
                <p:oleObj spid="_x0000_s1127" name="Clip" r:id="rId4" imgW="2039760" imgH="988200" progId="">
                  <p:embed/>
                </p:oleObj>
              </mc:Choice>
              <mc:Fallback>
                <p:oleObj name="Clip" r:id="rId4" imgW="2039760" imgH="988200" progId="">
                  <p:embed/>
                  <p:pic>
                    <p:nvPicPr>
                      <p:cNvPr id="0" name=""/>
                      <p:cNvPicPr preferRelativeResize="0">
                        <a:picLocks noChangeAspect="1" noChangeArrowheads="1"/>
                      </p:cNvPicPr>
                      <p:nvPr/>
                    </p:nvPicPr>
                    <p:blipFill>
                      <a:blip r:embed="rId5">
                        <a:lum contrast="40000"/>
                        <a:extLst>
                          <a:ext uri="{28A0092B-C50C-407E-A947-70E740481C1C}">
                            <a14:useLocalDpi xmlns:a14="http://schemas.microsoft.com/office/drawing/2010/main" val="0"/>
                          </a:ext>
                        </a:extLst>
                      </a:blip>
                      <a:srcRect/>
                      <a:stretch>
                        <a:fillRect/>
                      </a:stretch>
                    </p:blipFill>
                    <p:spPr bwMode="auto">
                      <a:xfrm>
                        <a:off x="6176212" y="3833167"/>
                        <a:ext cx="2039938" cy="987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5" name="Straight Connector 44"/>
          <p:cNvCxnSpPr/>
          <p:nvPr/>
        </p:nvCxnSpPr>
        <p:spPr bwMode="auto">
          <a:xfrm>
            <a:off x="7228175" y="2990920"/>
            <a:ext cx="13170" cy="571434"/>
          </a:xfrm>
          <a:prstGeom prst="line">
            <a:avLst/>
          </a:prstGeom>
          <a:solidFill>
            <a:schemeClr val="accent1"/>
          </a:solidFill>
          <a:ln w="38100" cap="flat" cmpd="sng" algn="ctr">
            <a:solidFill>
              <a:schemeClr val="tx1"/>
            </a:solidFill>
            <a:prstDash val="sysDash"/>
            <a:round/>
            <a:headEnd type="none" w="med" len="med"/>
            <a:tailEnd type="none" w="med" len="med"/>
          </a:ln>
          <a:effectLst/>
        </p:spPr>
      </p:cxnSp>
      <p:sp>
        <p:nvSpPr>
          <p:cNvPr id="46" name="Left Brace 45"/>
          <p:cNvSpPr/>
          <p:nvPr/>
        </p:nvSpPr>
        <p:spPr bwMode="auto">
          <a:xfrm rot="16200000" flipH="1">
            <a:off x="6961239" y="2743687"/>
            <a:ext cx="418323" cy="2039338"/>
          </a:xfrm>
          <a:prstGeom prst="leftBrace">
            <a:avLst>
              <a:gd name="adj1" fmla="val 61865"/>
              <a:gd name="adj2" fmla="val 53423"/>
            </a:avLst>
          </a:prstGeom>
          <a:noFill/>
          <a:ln w="38100"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
        <p:nvSpPr>
          <p:cNvPr id="47" name="Oval 46"/>
          <p:cNvSpPr/>
          <p:nvPr/>
        </p:nvSpPr>
        <p:spPr bwMode="auto">
          <a:xfrm>
            <a:off x="7135682" y="2822602"/>
            <a:ext cx="167951" cy="168318"/>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
        <p:nvSpPr>
          <p:cNvPr id="48" name="Right Arrow 47"/>
          <p:cNvSpPr/>
          <p:nvPr/>
        </p:nvSpPr>
        <p:spPr bwMode="auto">
          <a:xfrm rot="2442658">
            <a:off x="6567266" y="4928311"/>
            <a:ext cx="486629" cy="230536"/>
          </a:xfrm>
          <a:prstGeom prst="rightArrow">
            <a:avLst>
              <a:gd name="adj1" fmla="val 27926"/>
              <a:gd name="adj2" fmla="val 591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Tree>
    <p:extLst>
      <p:ext uri="{BB962C8B-B14F-4D97-AF65-F5344CB8AC3E}">
        <p14:creationId xmlns:p14="http://schemas.microsoft.com/office/powerpoint/2010/main" val="10614779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8028" y="1961211"/>
            <a:ext cx="4539772" cy="2036253"/>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8853" y="4526416"/>
            <a:ext cx="2194379" cy="1645784"/>
          </a:xfrm>
          <a:prstGeom prst="rect">
            <a:avLst/>
          </a:prstGeom>
        </p:spPr>
      </p:pic>
      <p:sp>
        <p:nvSpPr>
          <p:cNvPr id="7171" name="Rectangle 2"/>
          <p:cNvSpPr>
            <a:spLocks noGrp="1" noChangeArrowheads="1"/>
          </p:cNvSpPr>
          <p:nvPr>
            <p:ph type="title"/>
          </p:nvPr>
        </p:nvSpPr>
        <p:spPr>
          <a:xfrm>
            <a:off x="685800" y="1066800"/>
            <a:ext cx="8153400" cy="457200"/>
          </a:xfrm>
        </p:spPr>
        <p:txBody>
          <a:bodyPr/>
          <a:lstStyle/>
          <a:p>
            <a:pPr eaLnBrk="1" hangingPunct="1"/>
            <a:r>
              <a:rPr lang="en-US" altLang="en-US" sz="2800" dirty="0"/>
              <a:t>PM</a:t>
            </a:r>
            <a:r>
              <a:rPr lang="en-US" altLang="en-US" sz="2800" baseline="-25000" dirty="0"/>
              <a:t>2.5</a:t>
            </a:r>
            <a:r>
              <a:rPr lang="en-US" altLang="en-US" sz="2800" dirty="0"/>
              <a:t> </a:t>
            </a:r>
            <a:r>
              <a:rPr lang="en-US" altLang="en-US" sz="2800" dirty="0" smtClean="0"/>
              <a:t>Concentrations – Modeled vs. Measured</a:t>
            </a:r>
          </a:p>
        </p:txBody>
      </p:sp>
      <p:sp>
        <p:nvSpPr>
          <p:cNvPr id="3" name="Content Placeholder 2"/>
          <p:cNvSpPr>
            <a:spLocks noGrp="1"/>
          </p:cNvSpPr>
          <p:nvPr>
            <p:ph idx="1"/>
          </p:nvPr>
        </p:nvSpPr>
        <p:spPr>
          <a:xfrm>
            <a:off x="685799" y="1676400"/>
            <a:ext cx="5486401" cy="2988972"/>
          </a:xfrm>
        </p:spPr>
        <p:txBody>
          <a:bodyPr/>
          <a:lstStyle/>
          <a:p>
            <a:r>
              <a:rPr lang="en-US" altLang="en-US" dirty="0" smtClean="0"/>
              <a:t>Modeled PM</a:t>
            </a:r>
            <a:r>
              <a:rPr lang="en-US" altLang="en-US" baseline="-25000" dirty="0" smtClean="0"/>
              <a:t>2.5</a:t>
            </a:r>
            <a:r>
              <a:rPr lang="en-US" altLang="en-US" dirty="0" smtClean="0"/>
              <a:t> (CMAQ, kriging) </a:t>
            </a:r>
            <a:br>
              <a:rPr lang="en-US" altLang="en-US" dirty="0" smtClean="0"/>
            </a:br>
            <a:r>
              <a:rPr lang="en-US" altLang="en-US" dirty="0" smtClean="0"/>
              <a:t>generally reflect observed </a:t>
            </a:r>
            <a:br>
              <a:rPr lang="en-US" altLang="en-US" dirty="0" smtClean="0"/>
            </a:br>
            <a:r>
              <a:rPr lang="en-US" altLang="en-US" dirty="0" smtClean="0"/>
              <a:t>temporal trends at AQS sites</a:t>
            </a:r>
          </a:p>
          <a:p>
            <a:pPr marL="0" indent="0">
              <a:buNone/>
            </a:pPr>
            <a:r>
              <a:rPr lang="en-US" altLang="en-US" dirty="0" smtClean="0"/>
              <a:t>  </a:t>
            </a:r>
          </a:p>
          <a:p>
            <a:pPr marL="0" indent="0">
              <a:buNone/>
            </a:pPr>
            <a:endParaRPr lang="en-US" altLang="en-US" dirty="0" smtClean="0"/>
          </a:p>
          <a:p>
            <a:pPr marL="0" indent="0">
              <a:buNone/>
            </a:pPr>
            <a:endParaRPr lang="en-US" altLang="en-US" dirty="0" smtClean="0"/>
          </a:p>
          <a:p>
            <a:pPr marL="0" indent="0">
              <a:buNone/>
            </a:pPr>
            <a:endParaRPr lang="en-US" altLang="en-US" dirty="0" smtClean="0"/>
          </a:p>
          <a:p>
            <a:pPr marL="0" indent="0">
              <a:buNone/>
            </a:pPr>
            <a:endParaRPr lang="en-US" altLang="en-US" dirty="0"/>
          </a:p>
          <a:p>
            <a:pPr>
              <a:spcBef>
                <a:spcPts val="0"/>
              </a:spcBef>
            </a:pPr>
            <a:r>
              <a:rPr lang="en-US" altLang="en-US" dirty="0" smtClean="0"/>
              <a:t>Model performance across 26 </a:t>
            </a:r>
            <a:r>
              <a:rPr lang="en-US" altLang="en-US" dirty="0"/>
              <a:t>AQS PM</a:t>
            </a:r>
            <a:r>
              <a:rPr lang="en-US" altLang="en-US" baseline="-25000" dirty="0"/>
              <a:t>2.5</a:t>
            </a:r>
            <a:r>
              <a:rPr lang="en-US" altLang="en-US" dirty="0"/>
              <a:t> </a:t>
            </a:r>
            <a:r>
              <a:rPr lang="en-US" altLang="en-US" dirty="0" smtClean="0"/>
              <a:t>sites:</a:t>
            </a:r>
            <a:endParaRPr lang="en-US" dirty="0"/>
          </a:p>
          <a:p>
            <a:endParaRPr lang="en-US" dirty="0"/>
          </a:p>
        </p:txBody>
      </p:sp>
      <p:sp>
        <p:nvSpPr>
          <p:cNvPr id="71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01FEB01-C8F9-474F-93C2-C325D56B6C61}" type="slidenum">
              <a:rPr lang="en-US" altLang="en-US" sz="1000" smtClean="0">
                <a:solidFill>
                  <a:srgbClr val="003F69"/>
                </a:solidFill>
              </a:rPr>
              <a:pPr/>
              <a:t>6</a:t>
            </a:fld>
            <a:endParaRPr lang="en-US" altLang="en-US" sz="1000" smtClean="0">
              <a:solidFill>
                <a:srgbClr val="003F69"/>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95646681"/>
              </p:ext>
            </p:extLst>
          </p:nvPr>
        </p:nvGraphicFramePr>
        <p:xfrm>
          <a:off x="864863" y="4632199"/>
          <a:ext cx="2121451" cy="1060791"/>
        </p:xfrm>
        <a:graphic>
          <a:graphicData uri="http://schemas.openxmlformats.org/drawingml/2006/table">
            <a:tbl>
              <a:tblPr>
                <a:tableStyleId>{35758FB7-9AC5-4552-8A53-C91805E547FA}</a:tableStyleId>
              </a:tblPr>
              <a:tblGrid>
                <a:gridCol w="862279"/>
                <a:gridCol w="757660"/>
                <a:gridCol w="501512"/>
              </a:tblGrid>
              <a:tr h="374991">
                <a:tc>
                  <a:txBody>
                    <a:bodyPr/>
                    <a:lstStyle/>
                    <a:p>
                      <a:pPr algn="ctr" fontAlgn="b"/>
                      <a:endParaRPr lang="en-US" sz="900" b="1" i="0" u="none" strike="noStrike" dirty="0">
                        <a:solidFill>
                          <a:srgbClr val="000000"/>
                        </a:solidFill>
                        <a:effectLst/>
                        <a:latin typeface="+mn-lt"/>
                      </a:endParaRPr>
                    </a:p>
                  </a:txBody>
                  <a:tcPr marL="9525" marR="9525" marT="9525" marB="0" anchor="ctr"/>
                </a:tc>
                <a:tc>
                  <a:txBody>
                    <a:bodyPr/>
                    <a:lstStyle/>
                    <a:p>
                      <a:pPr algn="ctr" fontAlgn="b"/>
                      <a:r>
                        <a:rPr lang="en-US" sz="900" b="1" u="none" strike="noStrike" dirty="0" smtClean="0">
                          <a:effectLst/>
                        </a:rPr>
                        <a:t>Median</a:t>
                      </a:r>
                      <a:r>
                        <a:rPr lang="en-US" sz="900" b="1" u="none" strike="noStrike" baseline="0" dirty="0" smtClean="0">
                          <a:effectLst/>
                        </a:rPr>
                        <a:t> Bias (ug/m</a:t>
                      </a:r>
                      <a:r>
                        <a:rPr lang="en-US" sz="900" b="1" u="none" strike="noStrike" baseline="30000" dirty="0" smtClean="0">
                          <a:effectLst/>
                        </a:rPr>
                        <a:t>3</a:t>
                      </a:r>
                      <a:r>
                        <a:rPr lang="en-US" sz="900" b="1" u="none" strike="noStrike" baseline="0" dirty="0" smtClean="0">
                          <a:effectLst/>
                        </a:rPr>
                        <a:t>)</a:t>
                      </a:r>
                      <a:endParaRPr lang="en-US" sz="900" b="1" i="0" u="none" strike="noStrike" dirty="0">
                        <a:solidFill>
                          <a:srgbClr val="000000"/>
                        </a:solidFill>
                        <a:effectLst/>
                        <a:latin typeface="+mn-lt"/>
                      </a:endParaRPr>
                    </a:p>
                  </a:txBody>
                  <a:tcPr marL="9525" marR="9525" marT="9525" marB="0" anchor="ctr"/>
                </a:tc>
                <a:tc>
                  <a:txBody>
                    <a:bodyPr/>
                    <a:lstStyle/>
                    <a:p>
                      <a:pPr algn="ctr" fontAlgn="b"/>
                      <a:r>
                        <a:rPr lang="en-US" sz="900" b="1" u="none" strike="noStrike" dirty="0" smtClean="0">
                          <a:effectLst/>
                        </a:rPr>
                        <a:t>RMSE </a:t>
                      </a:r>
                    </a:p>
                    <a:p>
                      <a:pPr algn="ctr" fontAlgn="b"/>
                      <a:r>
                        <a:rPr lang="en-US" sz="900" b="1" u="none" strike="noStrike" dirty="0" smtClean="0">
                          <a:effectLst/>
                        </a:rPr>
                        <a:t>(ug/m</a:t>
                      </a:r>
                      <a:r>
                        <a:rPr lang="en-US" sz="900" b="1" u="none" strike="noStrike" baseline="30000" dirty="0" smtClean="0">
                          <a:effectLst/>
                        </a:rPr>
                        <a:t>3</a:t>
                      </a:r>
                      <a:r>
                        <a:rPr lang="en-US" sz="900" b="1" u="none" strike="noStrike" dirty="0" smtClean="0">
                          <a:effectLst/>
                        </a:rPr>
                        <a:t>)</a:t>
                      </a:r>
                      <a:endParaRPr lang="en-US" sz="900" b="1" i="0" u="none" strike="noStrike" dirty="0">
                        <a:solidFill>
                          <a:srgbClr val="000000"/>
                        </a:solidFill>
                        <a:effectLst/>
                        <a:latin typeface="+mn-lt"/>
                      </a:endParaRPr>
                    </a:p>
                  </a:txBody>
                  <a:tcPr marL="9525" marR="9525" marT="9525" marB="0" anchor="ctr"/>
                </a:tc>
              </a:tr>
              <a:tr h="228600">
                <a:tc>
                  <a:txBody>
                    <a:bodyPr/>
                    <a:lstStyle/>
                    <a:p>
                      <a:pPr algn="ctr" fontAlgn="b"/>
                      <a:r>
                        <a:rPr lang="en-US" sz="900" b="1" u="none" strike="noStrike" dirty="0" smtClean="0">
                          <a:effectLst/>
                        </a:rPr>
                        <a:t>CMAQ</a:t>
                      </a:r>
                      <a:r>
                        <a:rPr lang="en-US" sz="900" b="1" u="none" strike="noStrike" baseline="0" dirty="0" smtClean="0">
                          <a:effectLst/>
                        </a:rPr>
                        <a:t> 4x4km</a:t>
                      </a:r>
                      <a:endParaRPr lang="en-US" sz="900" b="1" i="0" u="none" strike="noStrike" dirty="0">
                        <a:solidFill>
                          <a:srgbClr val="000000"/>
                        </a:solidFill>
                        <a:effectLst/>
                        <a:latin typeface="+mn-lt"/>
                      </a:endParaRPr>
                    </a:p>
                  </a:txBody>
                  <a:tcPr marL="9525" marR="9525" marT="9525" marB="0" anchor="ctr"/>
                </a:tc>
                <a:tc>
                  <a:txBody>
                    <a:bodyPr/>
                    <a:lstStyle/>
                    <a:p>
                      <a:pPr algn="ctr" fontAlgn="b"/>
                      <a:r>
                        <a:rPr lang="en-US" sz="900" b="1" u="none" strike="noStrike" dirty="0" smtClean="0">
                          <a:effectLst/>
                        </a:rPr>
                        <a:t>-2.9</a:t>
                      </a:r>
                      <a:endParaRPr lang="en-US" sz="900" b="1" i="0" u="none" strike="noStrike" dirty="0">
                        <a:solidFill>
                          <a:srgbClr val="000000"/>
                        </a:solidFill>
                        <a:effectLst/>
                        <a:latin typeface="+mn-lt"/>
                      </a:endParaRPr>
                    </a:p>
                  </a:txBody>
                  <a:tcPr marL="9525" marR="9525" marT="9525" marB="0" anchor="ctr"/>
                </a:tc>
                <a:tc>
                  <a:txBody>
                    <a:bodyPr/>
                    <a:lstStyle/>
                    <a:p>
                      <a:pPr algn="ctr" fontAlgn="b"/>
                      <a:r>
                        <a:rPr lang="en-US" sz="900" b="1" u="none" strike="noStrike" dirty="0" smtClean="0">
                          <a:effectLst/>
                        </a:rPr>
                        <a:t>9.1</a:t>
                      </a:r>
                      <a:endParaRPr lang="en-US" sz="900" b="1" i="0" u="none" strike="noStrike" dirty="0">
                        <a:solidFill>
                          <a:srgbClr val="000000"/>
                        </a:solidFill>
                        <a:effectLst/>
                        <a:latin typeface="+mn-lt"/>
                      </a:endParaRPr>
                    </a:p>
                  </a:txBody>
                  <a:tcPr marL="9525" marR="9525" marT="9525" marB="0" anchor="ctr"/>
                </a:tc>
              </a:tr>
              <a:tr h="228600">
                <a:tc>
                  <a:txBody>
                    <a:bodyPr/>
                    <a:lstStyle/>
                    <a:p>
                      <a:pPr algn="ctr" fontAlgn="b"/>
                      <a:r>
                        <a:rPr lang="en-US" sz="900" b="1" u="none" strike="noStrike" dirty="0" smtClean="0">
                          <a:effectLst/>
                        </a:rPr>
                        <a:t>CMAQ</a:t>
                      </a:r>
                      <a:r>
                        <a:rPr lang="en-US" sz="900" b="1" u="none" strike="noStrike" baseline="0" dirty="0" smtClean="0">
                          <a:effectLst/>
                        </a:rPr>
                        <a:t> 1x1km</a:t>
                      </a:r>
                      <a:endParaRPr lang="en-US" sz="900" b="1" i="0" u="none" strike="noStrike" dirty="0">
                        <a:solidFill>
                          <a:srgbClr val="000000"/>
                        </a:solidFill>
                        <a:effectLst/>
                        <a:latin typeface="+mn-lt"/>
                      </a:endParaRPr>
                    </a:p>
                  </a:txBody>
                  <a:tcPr marL="9525" marR="9525" marT="9525" marB="0" anchor="ctr"/>
                </a:tc>
                <a:tc>
                  <a:txBody>
                    <a:bodyPr/>
                    <a:lstStyle/>
                    <a:p>
                      <a:pPr algn="ctr" fontAlgn="b"/>
                      <a:r>
                        <a:rPr lang="en-US" sz="900" b="1" u="none" strike="noStrike" dirty="0" smtClean="0">
                          <a:effectLst/>
                        </a:rPr>
                        <a:t>-3.2</a:t>
                      </a:r>
                      <a:endParaRPr lang="en-US" sz="900" b="1" i="0" u="none" strike="noStrike" dirty="0">
                        <a:solidFill>
                          <a:srgbClr val="000000"/>
                        </a:solidFill>
                        <a:effectLst/>
                        <a:latin typeface="+mn-lt"/>
                      </a:endParaRPr>
                    </a:p>
                  </a:txBody>
                  <a:tcPr marL="9525" marR="9525" marT="9525" marB="0" anchor="ctr"/>
                </a:tc>
                <a:tc>
                  <a:txBody>
                    <a:bodyPr/>
                    <a:lstStyle/>
                    <a:p>
                      <a:pPr algn="ctr" fontAlgn="b"/>
                      <a:r>
                        <a:rPr lang="en-US" sz="900" b="1" u="none" strike="noStrike" dirty="0" smtClean="0">
                          <a:effectLst/>
                        </a:rPr>
                        <a:t>9.3</a:t>
                      </a:r>
                      <a:endParaRPr lang="en-US" sz="900" b="1" i="0" u="none" strike="noStrike" dirty="0">
                        <a:solidFill>
                          <a:srgbClr val="000000"/>
                        </a:solidFill>
                        <a:effectLst/>
                        <a:latin typeface="+mn-lt"/>
                      </a:endParaRPr>
                    </a:p>
                  </a:txBody>
                  <a:tcPr marL="9525" marR="9525" marT="9525" marB="0" anchor="ctr"/>
                </a:tc>
              </a:tr>
              <a:tr h="228600">
                <a:tc>
                  <a:txBody>
                    <a:bodyPr/>
                    <a:lstStyle/>
                    <a:p>
                      <a:pPr algn="ctr" fontAlgn="b"/>
                      <a:r>
                        <a:rPr lang="en-US" sz="900" b="1" u="none" strike="noStrike" dirty="0" smtClean="0">
                          <a:effectLst/>
                        </a:rPr>
                        <a:t>Kriging</a:t>
                      </a:r>
                      <a:endParaRPr lang="en-US" sz="900" b="1" i="0" u="none" strike="noStrike" dirty="0">
                        <a:solidFill>
                          <a:srgbClr val="000000"/>
                        </a:solidFill>
                        <a:effectLst/>
                        <a:latin typeface="+mn-lt"/>
                      </a:endParaRPr>
                    </a:p>
                  </a:txBody>
                  <a:tcPr marL="9525" marR="9525" marT="9525" marB="0" anchor="ctr"/>
                </a:tc>
                <a:tc>
                  <a:txBody>
                    <a:bodyPr/>
                    <a:lstStyle/>
                    <a:p>
                      <a:pPr algn="ctr" fontAlgn="b"/>
                      <a:r>
                        <a:rPr lang="en-US" sz="900" b="1" u="none" strike="noStrike" dirty="0" smtClean="0">
                          <a:effectLst/>
                        </a:rPr>
                        <a:t>-2.9</a:t>
                      </a:r>
                      <a:endParaRPr lang="en-US" sz="900" b="1" i="0" u="none" strike="noStrike" dirty="0">
                        <a:solidFill>
                          <a:srgbClr val="000000"/>
                        </a:solidFill>
                        <a:effectLst/>
                        <a:latin typeface="+mn-lt"/>
                      </a:endParaRPr>
                    </a:p>
                  </a:txBody>
                  <a:tcPr marL="9525" marR="9525" marT="9525" marB="0" anchor="ctr"/>
                </a:tc>
                <a:tc>
                  <a:txBody>
                    <a:bodyPr/>
                    <a:lstStyle/>
                    <a:p>
                      <a:pPr algn="ctr" fontAlgn="b"/>
                      <a:r>
                        <a:rPr lang="en-US" sz="900" b="1" u="none" strike="noStrike" dirty="0" smtClean="0">
                          <a:effectLst/>
                        </a:rPr>
                        <a:t>7.4</a:t>
                      </a:r>
                      <a:endParaRPr lang="en-US" sz="900" b="1" i="0" u="none" strike="noStrike" dirty="0">
                        <a:solidFill>
                          <a:srgbClr val="000000"/>
                        </a:solidFill>
                        <a:effectLst/>
                        <a:latin typeface="+mn-lt"/>
                      </a:endParaRPr>
                    </a:p>
                  </a:txBody>
                  <a:tcPr marL="9525" marR="9525" marT="9525" marB="0" anchor="ctr"/>
                </a:tc>
              </a:tr>
            </a:tbl>
          </a:graphicData>
        </a:graphic>
      </p:graphicFrame>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3905" y="4526416"/>
            <a:ext cx="2194379" cy="1645784"/>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8957" y="4526416"/>
            <a:ext cx="2194379" cy="1645784"/>
          </a:xfrm>
          <a:prstGeom prst="rect">
            <a:avLst/>
          </a:prstGeom>
        </p:spPr>
      </p:pic>
      <p:sp>
        <p:nvSpPr>
          <p:cNvPr id="15" name="TextBox 14"/>
          <p:cNvSpPr txBox="1"/>
          <p:nvPr/>
        </p:nvSpPr>
        <p:spPr>
          <a:xfrm>
            <a:off x="5192252" y="4632199"/>
            <a:ext cx="1676400" cy="307777"/>
          </a:xfrm>
          <a:prstGeom prst="rect">
            <a:avLst/>
          </a:prstGeom>
          <a:noFill/>
        </p:spPr>
        <p:txBody>
          <a:bodyPr wrap="square" rtlCol="0">
            <a:spAutoFit/>
          </a:bodyPr>
          <a:lstStyle/>
          <a:p>
            <a:r>
              <a:rPr lang="en-US" sz="1400" dirty="0" smtClean="0"/>
              <a:t>CMAQ 1x1km</a:t>
            </a:r>
            <a:endParaRPr lang="en-US" sz="1400" dirty="0"/>
          </a:p>
        </p:txBody>
      </p:sp>
      <p:sp>
        <p:nvSpPr>
          <p:cNvPr id="10" name="TextBox 9"/>
          <p:cNvSpPr txBox="1"/>
          <p:nvPr/>
        </p:nvSpPr>
        <p:spPr>
          <a:xfrm>
            <a:off x="3177842" y="4632199"/>
            <a:ext cx="1676400" cy="307777"/>
          </a:xfrm>
          <a:prstGeom prst="rect">
            <a:avLst/>
          </a:prstGeom>
          <a:noFill/>
        </p:spPr>
        <p:txBody>
          <a:bodyPr wrap="square" rtlCol="0">
            <a:spAutoFit/>
          </a:bodyPr>
          <a:lstStyle/>
          <a:p>
            <a:r>
              <a:rPr lang="en-US" sz="1400" dirty="0" smtClean="0"/>
              <a:t>CMAQ 4x4km</a:t>
            </a:r>
            <a:endParaRPr lang="en-US" sz="1400" dirty="0"/>
          </a:p>
        </p:txBody>
      </p:sp>
      <p:sp>
        <p:nvSpPr>
          <p:cNvPr id="16" name="TextBox 15"/>
          <p:cNvSpPr txBox="1"/>
          <p:nvPr/>
        </p:nvSpPr>
        <p:spPr>
          <a:xfrm>
            <a:off x="7207024" y="4632199"/>
            <a:ext cx="1104900" cy="307777"/>
          </a:xfrm>
          <a:prstGeom prst="rect">
            <a:avLst/>
          </a:prstGeom>
          <a:noFill/>
        </p:spPr>
        <p:txBody>
          <a:bodyPr wrap="square" rtlCol="0">
            <a:spAutoFit/>
          </a:bodyPr>
          <a:lstStyle/>
          <a:p>
            <a:r>
              <a:rPr lang="en-US" sz="1400" dirty="0" smtClean="0"/>
              <a:t>Kriging</a:t>
            </a:r>
            <a:endParaRPr lang="en-US" sz="1400" dirty="0"/>
          </a:p>
        </p:txBody>
      </p:sp>
      <p:sp>
        <p:nvSpPr>
          <p:cNvPr id="4" name="TextBox 3"/>
          <p:cNvSpPr txBox="1"/>
          <p:nvPr/>
        </p:nvSpPr>
        <p:spPr>
          <a:xfrm>
            <a:off x="4776564" y="1767077"/>
            <a:ext cx="4235195" cy="307777"/>
          </a:xfrm>
          <a:prstGeom prst="rect">
            <a:avLst/>
          </a:prstGeom>
          <a:solidFill>
            <a:schemeClr val="bg1"/>
          </a:solidFill>
        </p:spPr>
        <p:txBody>
          <a:bodyPr wrap="square" rtlCol="0">
            <a:spAutoFit/>
          </a:bodyPr>
          <a:lstStyle/>
          <a:p>
            <a:r>
              <a:rPr lang="en-US" sz="1400" dirty="0" smtClean="0"/>
              <a:t>Hourly PM</a:t>
            </a:r>
            <a:r>
              <a:rPr lang="en-US" sz="1400" baseline="-25000" dirty="0" smtClean="0"/>
              <a:t>2.5</a:t>
            </a:r>
            <a:r>
              <a:rPr lang="en-US" sz="1400" dirty="0" smtClean="0"/>
              <a:t> for AQS site in Baltimore (245100040) </a:t>
            </a:r>
            <a:endParaRPr lang="en-US" sz="1400" dirty="0"/>
          </a:p>
        </p:txBody>
      </p:sp>
      <p:sp>
        <p:nvSpPr>
          <p:cNvPr id="5" name="TextBox 4"/>
          <p:cNvSpPr txBox="1"/>
          <p:nvPr/>
        </p:nvSpPr>
        <p:spPr>
          <a:xfrm>
            <a:off x="5437276" y="6096000"/>
            <a:ext cx="1284326" cy="276999"/>
          </a:xfrm>
          <a:prstGeom prst="rect">
            <a:avLst/>
          </a:prstGeom>
          <a:noFill/>
        </p:spPr>
        <p:txBody>
          <a:bodyPr wrap="none" rtlCol="0">
            <a:spAutoFit/>
          </a:bodyPr>
          <a:lstStyle/>
          <a:p>
            <a:r>
              <a:rPr lang="en-US" sz="1200" dirty="0" smtClean="0"/>
              <a:t>Measured PM</a:t>
            </a:r>
            <a:r>
              <a:rPr lang="en-US" sz="1200" baseline="-25000" dirty="0" smtClean="0"/>
              <a:t>2.5</a:t>
            </a:r>
            <a:endParaRPr lang="en-US" sz="1200" baseline="-25000" dirty="0"/>
          </a:p>
        </p:txBody>
      </p:sp>
    </p:spTree>
    <p:extLst>
      <p:ext uri="{BB962C8B-B14F-4D97-AF65-F5344CB8AC3E}">
        <p14:creationId xmlns:p14="http://schemas.microsoft.com/office/powerpoint/2010/main" val="2216195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685800" y="1066800"/>
            <a:ext cx="8308820" cy="457200"/>
          </a:xfrm>
        </p:spPr>
        <p:txBody>
          <a:bodyPr/>
          <a:lstStyle/>
          <a:p>
            <a:pPr eaLnBrk="1" hangingPunct="1"/>
            <a:r>
              <a:rPr lang="en-US" altLang="en-US" sz="2800" dirty="0"/>
              <a:t>PM</a:t>
            </a:r>
            <a:r>
              <a:rPr lang="en-US" altLang="en-US" sz="2800" baseline="-25000" dirty="0"/>
              <a:t>2.5</a:t>
            </a:r>
            <a:r>
              <a:rPr lang="en-US" altLang="en-US" sz="2800" dirty="0"/>
              <a:t> Concentrations </a:t>
            </a:r>
            <a:r>
              <a:rPr lang="en-US" altLang="en-US" sz="2800" dirty="0" smtClean="0"/>
              <a:t>– Modeled Data</a:t>
            </a:r>
          </a:p>
        </p:txBody>
      </p:sp>
      <p:sp>
        <p:nvSpPr>
          <p:cNvPr id="2" name="Content Placeholder 1"/>
          <p:cNvSpPr>
            <a:spLocks noGrp="1"/>
          </p:cNvSpPr>
          <p:nvPr>
            <p:ph idx="1"/>
          </p:nvPr>
        </p:nvSpPr>
        <p:spPr>
          <a:xfrm>
            <a:off x="685800" y="1721248"/>
            <a:ext cx="8308820" cy="1292212"/>
          </a:xfrm>
        </p:spPr>
        <p:txBody>
          <a:bodyPr/>
          <a:lstStyle/>
          <a:p>
            <a:pPr marL="230188" indent="-230188">
              <a:buFont typeface="Arial" panose="020B0604020202020204" pitchFamily="34" charset="0"/>
              <a:buChar char="•"/>
            </a:pPr>
            <a:r>
              <a:rPr lang="en-US" dirty="0" smtClean="0"/>
              <a:t>Comparison of census tract hourly PM</a:t>
            </a:r>
            <a:r>
              <a:rPr lang="en-US" baseline="-25000" dirty="0" smtClean="0"/>
              <a:t>2.5</a:t>
            </a:r>
            <a:r>
              <a:rPr lang="en-US" dirty="0" smtClean="0"/>
              <a:t> concentrations from CMAQ and kriging</a:t>
            </a:r>
          </a:p>
          <a:p>
            <a:pPr marL="230188" indent="-230188">
              <a:buFont typeface="Arial" panose="020B0604020202020204" pitchFamily="34" charset="0"/>
              <a:buChar char="•"/>
            </a:pPr>
            <a:r>
              <a:rPr lang="en-US" sz="1600" b="0" dirty="0" smtClean="0"/>
              <a:t>CMAQ </a:t>
            </a:r>
            <a:r>
              <a:rPr lang="en-US" sz="1600" b="0" dirty="0"/>
              <a:t>1x1km generally lower than 4x4km</a:t>
            </a:r>
          </a:p>
          <a:p>
            <a:pPr marL="230188" indent="-230188">
              <a:buFont typeface="Arial" panose="020B0604020202020204" pitchFamily="34" charset="0"/>
              <a:buChar char="•"/>
            </a:pPr>
            <a:r>
              <a:rPr lang="en-US" sz="1600" b="0" dirty="0"/>
              <a:t>Kriging estimates are </a:t>
            </a:r>
            <a:r>
              <a:rPr lang="en-US" sz="1600" b="0" dirty="0" smtClean="0"/>
              <a:t>higher due to CMAQ under prediction of PM</a:t>
            </a:r>
            <a:r>
              <a:rPr lang="en-US" sz="1600" b="0" baseline="-25000" dirty="0" smtClean="0"/>
              <a:t>2.5</a:t>
            </a:r>
            <a:endParaRPr lang="en-US" sz="1600" b="0" baseline="-25000" dirty="0"/>
          </a:p>
          <a:p>
            <a:pPr marL="230188" indent="-230188"/>
            <a:endParaRPr lang="en-US" dirty="0"/>
          </a:p>
        </p:txBody>
      </p:sp>
      <p:sp>
        <p:nvSpPr>
          <p:cNvPr id="71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01FEB01-C8F9-474F-93C2-C325D56B6C61}" type="slidenum">
              <a:rPr lang="en-US" altLang="en-US" sz="1000" smtClean="0">
                <a:solidFill>
                  <a:srgbClr val="003F69"/>
                </a:solidFill>
              </a:rPr>
              <a:pPr/>
              <a:t>7</a:t>
            </a:fld>
            <a:endParaRPr lang="en-US" altLang="en-US" sz="1000" smtClean="0">
              <a:solidFill>
                <a:srgbClr val="003F69"/>
              </a:solidFill>
            </a:endParaRPr>
          </a:p>
        </p:txBody>
      </p:sp>
      <p:sp>
        <p:nvSpPr>
          <p:cNvPr id="7173" name="Rectangle 26"/>
          <p:cNvSpPr>
            <a:spLocks noChangeArrowheads="1"/>
          </p:cNvSpPr>
          <p:nvPr/>
        </p:nvSpPr>
        <p:spPr bwMode="auto">
          <a:xfrm>
            <a:off x="2789238" y="6172200"/>
            <a:ext cx="2951162"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003F69"/>
              </a:buClr>
              <a:buSzPct val="120000"/>
              <a:buFont typeface="Times" panose="02020603050405020304" pitchFamily="18" charset="0"/>
              <a:buChar char="•"/>
              <a:defRPr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3F69"/>
              </a:buClr>
              <a:buChar char="•"/>
              <a:defRPr sz="16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3F69"/>
              </a:buClr>
              <a:buSzPct val="90000"/>
              <a:buFont typeface="Times" panose="02020603050405020304" pitchFamily="18" charset="0"/>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3F69"/>
              </a:buClr>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F69"/>
              </a:buClr>
              <a:buChar char="»"/>
              <a:defRPr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b="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7972"/>
          <a:stretch/>
        </p:blipFill>
        <p:spPr>
          <a:xfrm>
            <a:off x="304800" y="3124200"/>
            <a:ext cx="3905319" cy="260771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265042187"/>
              </p:ext>
            </p:extLst>
          </p:nvPr>
        </p:nvGraphicFramePr>
        <p:xfrm>
          <a:off x="4210117" y="3259681"/>
          <a:ext cx="4784503" cy="1295400"/>
        </p:xfrm>
        <a:graphic>
          <a:graphicData uri="http://schemas.openxmlformats.org/drawingml/2006/table">
            <a:tbl>
              <a:tblPr>
                <a:tableStyleId>{8A107856-5554-42FB-B03E-39F5DBC370BA}</a:tableStyleId>
              </a:tblPr>
              <a:tblGrid>
                <a:gridCol w="1123883"/>
                <a:gridCol w="457200"/>
                <a:gridCol w="440326"/>
                <a:gridCol w="548685"/>
                <a:gridCol w="521188"/>
                <a:gridCol w="564407"/>
                <a:gridCol w="564407"/>
                <a:gridCol w="564407"/>
              </a:tblGrid>
              <a:tr h="298204">
                <a:tc rowSpan="2">
                  <a:txBody>
                    <a:bodyPr/>
                    <a:lstStyle/>
                    <a:p>
                      <a:pPr algn="ctr" fontAlgn="b"/>
                      <a:endParaRPr lang="en-US" sz="1100" b="1" i="0" u="none" strike="noStrike" dirty="0">
                        <a:solidFill>
                          <a:srgbClr val="000000"/>
                        </a:solidFill>
                        <a:effectLst/>
                        <a:latin typeface="+mn-lt"/>
                      </a:endParaRPr>
                    </a:p>
                  </a:txBody>
                  <a:tcPr marL="9525" marR="9525" marT="9525" marB="0" anchor="ctr"/>
                </a:tc>
                <a:tc rowSpan="2">
                  <a:txBody>
                    <a:bodyPr/>
                    <a:lstStyle/>
                    <a:p>
                      <a:pPr algn="ctr" fontAlgn="b"/>
                      <a:r>
                        <a:rPr lang="en-US" sz="1100" b="1" u="none" strike="noStrike" dirty="0" smtClean="0">
                          <a:effectLst/>
                          <a:latin typeface="+mn-lt"/>
                        </a:rPr>
                        <a:t>Mean</a:t>
                      </a:r>
                      <a:endParaRPr lang="en-US" sz="1100" b="1" i="0" u="none" strike="noStrike" dirty="0">
                        <a:solidFill>
                          <a:srgbClr val="000000"/>
                        </a:solidFill>
                        <a:effectLst/>
                        <a:latin typeface="+mn-lt"/>
                      </a:endParaRPr>
                    </a:p>
                  </a:txBody>
                  <a:tcPr marL="9525" marR="9525" marT="9525" marB="0" anchor="ctr"/>
                </a:tc>
                <a:tc rowSpan="2">
                  <a:txBody>
                    <a:bodyPr/>
                    <a:lstStyle/>
                    <a:p>
                      <a:pPr algn="ctr" fontAlgn="b"/>
                      <a:r>
                        <a:rPr lang="en-US" sz="1100" b="1" u="none" strike="noStrike" dirty="0" smtClean="0">
                          <a:effectLst/>
                          <a:latin typeface="+mn-lt"/>
                        </a:rPr>
                        <a:t>Std Dev</a:t>
                      </a:r>
                      <a:endParaRPr lang="en-US" sz="1100" b="1" i="0" u="none" strike="noStrike" dirty="0">
                        <a:solidFill>
                          <a:srgbClr val="000000"/>
                        </a:solidFill>
                        <a:effectLst/>
                        <a:latin typeface="+mn-lt"/>
                      </a:endParaRPr>
                    </a:p>
                  </a:txBody>
                  <a:tcPr marL="9525" marR="9525" marT="9525" marB="0" anchor="ctr"/>
                </a:tc>
                <a:tc gridSpan="5">
                  <a:txBody>
                    <a:bodyPr/>
                    <a:lstStyle/>
                    <a:p>
                      <a:pPr algn="ctr" fontAlgn="b"/>
                      <a:r>
                        <a:rPr lang="en-US" sz="1100" b="1" u="none" strike="noStrike" dirty="0" smtClean="0">
                          <a:effectLst/>
                          <a:latin typeface="+mn-lt"/>
                        </a:rPr>
                        <a:t>Percentiles</a:t>
                      </a:r>
                      <a:endParaRPr lang="en-US" sz="1100" b="1" i="0" u="none" strike="noStrike" dirty="0">
                        <a:solidFill>
                          <a:srgbClr val="000000"/>
                        </a:solidFill>
                        <a:effectLst/>
                        <a:latin typeface="+mn-lt"/>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929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100" b="1" u="none" strike="noStrike" dirty="0">
                          <a:effectLst/>
                          <a:latin typeface="+mn-lt"/>
                        </a:rPr>
                        <a:t>p5</a:t>
                      </a:r>
                      <a:endParaRPr lang="en-US" sz="1100" b="1" i="0" u="none" strike="noStrike" dirty="0">
                        <a:solidFill>
                          <a:srgbClr val="000000"/>
                        </a:solidFill>
                        <a:effectLst/>
                        <a:latin typeface="+mn-lt"/>
                      </a:endParaRPr>
                    </a:p>
                  </a:txBody>
                  <a:tcPr marL="9525" marR="9525" marT="9525" marB="0" anchor="ctr"/>
                </a:tc>
                <a:tc>
                  <a:txBody>
                    <a:bodyPr/>
                    <a:lstStyle/>
                    <a:p>
                      <a:pPr algn="ctr" fontAlgn="b"/>
                      <a:r>
                        <a:rPr lang="en-US" sz="1100" b="1" u="none" strike="noStrike" dirty="0">
                          <a:effectLst/>
                          <a:latin typeface="+mn-lt"/>
                        </a:rPr>
                        <a:t>p25</a:t>
                      </a:r>
                      <a:endParaRPr lang="en-US" sz="1100" b="1" i="0" u="none" strike="noStrike" dirty="0">
                        <a:solidFill>
                          <a:srgbClr val="000000"/>
                        </a:solidFill>
                        <a:effectLst/>
                        <a:latin typeface="+mn-lt"/>
                      </a:endParaRPr>
                    </a:p>
                  </a:txBody>
                  <a:tcPr marL="9525" marR="9525" marT="9525" marB="0" anchor="ctr"/>
                </a:tc>
                <a:tc>
                  <a:txBody>
                    <a:bodyPr/>
                    <a:lstStyle/>
                    <a:p>
                      <a:pPr algn="ctr" fontAlgn="b"/>
                      <a:r>
                        <a:rPr lang="en-US" sz="1100" b="1" u="none" strike="noStrike" dirty="0">
                          <a:effectLst/>
                          <a:latin typeface="+mn-lt"/>
                        </a:rPr>
                        <a:t>p50</a:t>
                      </a:r>
                      <a:endParaRPr lang="en-US" sz="1100" b="1" i="0" u="none" strike="noStrike" dirty="0">
                        <a:solidFill>
                          <a:srgbClr val="000000"/>
                        </a:solidFill>
                        <a:effectLst/>
                        <a:latin typeface="+mn-lt"/>
                      </a:endParaRPr>
                    </a:p>
                  </a:txBody>
                  <a:tcPr marL="9525" marR="9525" marT="9525" marB="0" anchor="ctr"/>
                </a:tc>
                <a:tc>
                  <a:txBody>
                    <a:bodyPr/>
                    <a:lstStyle/>
                    <a:p>
                      <a:pPr algn="ctr" fontAlgn="b"/>
                      <a:r>
                        <a:rPr lang="en-US" sz="1100" b="1" u="none" strike="noStrike" dirty="0">
                          <a:effectLst/>
                          <a:latin typeface="+mn-lt"/>
                        </a:rPr>
                        <a:t>p75</a:t>
                      </a:r>
                      <a:endParaRPr lang="en-US" sz="1100" b="1" i="0" u="none" strike="noStrike" dirty="0">
                        <a:solidFill>
                          <a:srgbClr val="000000"/>
                        </a:solidFill>
                        <a:effectLst/>
                        <a:latin typeface="+mn-lt"/>
                      </a:endParaRPr>
                    </a:p>
                  </a:txBody>
                  <a:tcPr marL="9525" marR="9525" marT="9525" marB="0" anchor="ctr"/>
                </a:tc>
                <a:tc>
                  <a:txBody>
                    <a:bodyPr/>
                    <a:lstStyle/>
                    <a:p>
                      <a:pPr algn="ctr" fontAlgn="b"/>
                      <a:r>
                        <a:rPr lang="en-US" sz="1100" b="1" u="none" strike="noStrike" dirty="0">
                          <a:effectLst/>
                          <a:latin typeface="+mn-lt"/>
                        </a:rPr>
                        <a:t>p95</a:t>
                      </a:r>
                      <a:endParaRPr lang="en-US" sz="1100" b="1" i="0" u="none" strike="noStrike" dirty="0">
                        <a:solidFill>
                          <a:srgbClr val="000000"/>
                        </a:solidFill>
                        <a:effectLst/>
                        <a:latin typeface="+mn-lt"/>
                      </a:endParaRPr>
                    </a:p>
                  </a:txBody>
                  <a:tcPr marL="9525" marR="9525" marT="9525" marB="0" anchor="ctr"/>
                </a:tc>
              </a:tr>
              <a:tr h="249299">
                <a:tc>
                  <a:txBody>
                    <a:bodyPr/>
                    <a:lstStyle/>
                    <a:p>
                      <a:pPr algn="ctr" fontAlgn="b"/>
                      <a:r>
                        <a:rPr lang="en-US" sz="1100" b="1" u="none" strike="noStrike" dirty="0">
                          <a:effectLst/>
                          <a:latin typeface="+mn-lt"/>
                        </a:rPr>
                        <a:t>CMAQ </a:t>
                      </a:r>
                      <a:r>
                        <a:rPr lang="en-US" sz="1100" b="1" u="none" strike="noStrike" dirty="0" smtClean="0">
                          <a:effectLst/>
                          <a:latin typeface="+mn-lt"/>
                        </a:rPr>
                        <a:t>4x4km</a:t>
                      </a:r>
                      <a:endParaRPr lang="en-US" sz="1100" b="1" i="0" u="none" strike="noStrike" dirty="0">
                        <a:solidFill>
                          <a:srgbClr val="000000"/>
                        </a:solidFill>
                        <a:effectLst/>
                        <a:latin typeface="+mn-lt"/>
                      </a:endParaRPr>
                    </a:p>
                  </a:txBody>
                  <a:tcPr marL="9525" marR="9525" marT="9525" marB="0" anchor="ctr"/>
                </a:tc>
                <a:tc>
                  <a:txBody>
                    <a:bodyPr/>
                    <a:lstStyle/>
                    <a:p>
                      <a:pPr algn="ctr" fontAlgn="b"/>
                      <a:r>
                        <a:rPr lang="en-US" sz="1100" u="none" strike="noStrike" dirty="0" smtClean="0">
                          <a:effectLst/>
                          <a:latin typeface="+mn-lt"/>
                        </a:rPr>
                        <a:t>13.8</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u="none" strike="noStrike" dirty="0">
                          <a:effectLst/>
                          <a:latin typeface="+mn-lt"/>
                        </a:rPr>
                        <a:t>7.6</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u="none" strike="noStrike" dirty="0" smtClean="0">
                          <a:effectLst/>
                          <a:latin typeface="+mn-lt"/>
                        </a:rPr>
                        <a:t>3.4</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u="none" strike="noStrike" dirty="0" smtClean="0">
                          <a:effectLst/>
                          <a:latin typeface="+mn-lt"/>
                        </a:rPr>
                        <a:t>7.9</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u="none" strike="noStrike" dirty="0" smtClean="0">
                          <a:effectLst/>
                          <a:latin typeface="+mn-lt"/>
                        </a:rPr>
                        <a:t>13.2</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u="none" strike="noStrike" dirty="0" smtClean="0">
                          <a:effectLst/>
                          <a:latin typeface="+mn-lt"/>
                        </a:rPr>
                        <a:t>18.2</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u="none" strike="noStrike" dirty="0" smtClean="0">
                          <a:effectLst/>
                          <a:latin typeface="+mn-lt"/>
                        </a:rPr>
                        <a:t>28.1</a:t>
                      </a:r>
                      <a:endParaRPr lang="en-US" sz="1100" b="0" i="0" u="none" strike="noStrike" dirty="0">
                        <a:solidFill>
                          <a:srgbClr val="000000"/>
                        </a:solidFill>
                        <a:effectLst/>
                        <a:latin typeface="+mn-lt"/>
                      </a:endParaRPr>
                    </a:p>
                  </a:txBody>
                  <a:tcPr marL="9525" marR="9525" marT="9525" marB="0" anchor="ctr"/>
                </a:tc>
              </a:tr>
              <a:tr h="249299">
                <a:tc>
                  <a:txBody>
                    <a:bodyPr/>
                    <a:lstStyle/>
                    <a:p>
                      <a:pPr algn="ctr" fontAlgn="b"/>
                      <a:r>
                        <a:rPr lang="en-US" sz="1100" b="1" u="none" strike="noStrike" dirty="0">
                          <a:effectLst/>
                          <a:latin typeface="+mn-lt"/>
                        </a:rPr>
                        <a:t>CMAQ </a:t>
                      </a:r>
                      <a:r>
                        <a:rPr lang="en-US" sz="1100" b="1" u="none" strike="noStrike" dirty="0" smtClean="0">
                          <a:effectLst/>
                          <a:latin typeface="+mn-lt"/>
                        </a:rPr>
                        <a:t>1x1km</a:t>
                      </a:r>
                      <a:endParaRPr lang="en-US" sz="1100" b="1" i="0" u="none" strike="noStrike" dirty="0">
                        <a:solidFill>
                          <a:srgbClr val="000000"/>
                        </a:solidFill>
                        <a:effectLst/>
                        <a:latin typeface="+mn-lt"/>
                      </a:endParaRPr>
                    </a:p>
                  </a:txBody>
                  <a:tcPr marL="9525" marR="9525" marT="9525" marB="0" anchor="ctr"/>
                </a:tc>
                <a:tc>
                  <a:txBody>
                    <a:bodyPr/>
                    <a:lstStyle/>
                    <a:p>
                      <a:pPr algn="ctr" fontAlgn="b"/>
                      <a:r>
                        <a:rPr lang="en-US" sz="1100" u="none" strike="noStrike" dirty="0" smtClean="0">
                          <a:effectLst/>
                          <a:latin typeface="+mn-lt"/>
                        </a:rPr>
                        <a:t>12.8</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u="none" strike="noStrike" dirty="0" smtClean="0">
                          <a:effectLst/>
                          <a:latin typeface="+mn-lt"/>
                        </a:rPr>
                        <a:t>7.4</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u="none" strike="noStrike" dirty="0" smtClean="0">
                          <a:effectLst/>
                          <a:latin typeface="+mn-lt"/>
                        </a:rPr>
                        <a:t>3.0</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u="none" strike="noStrike" dirty="0" smtClean="0">
                          <a:effectLst/>
                          <a:latin typeface="+mn-lt"/>
                        </a:rPr>
                        <a:t>7.1</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u="none" strike="noStrike" dirty="0">
                          <a:effectLst/>
                          <a:latin typeface="+mn-lt"/>
                        </a:rPr>
                        <a:t>11.8</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u="none" strike="noStrike" dirty="0" smtClean="0">
                          <a:effectLst/>
                          <a:latin typeface="+mn-lt"/>
                        </a:rPr>
                        <a:t>17.1</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u="none" strike="noStrike" dirty="0" smtClean="0">
                          <a:effectLst/>
                          <a:latin typeface="+mn-lt"/>
                        </a:rPr>
                        <a:t>26.7</a:t>
                      </a:r>
                      <a:endParaRPr lang="en-US" sz="1100" b="0" i="0" u="none" strike="noStrike" dirty="0">
                        <a:solidFill>
                          <a:srgbClr val="000000"/>
                        </a:solidFill>
                        <a:effectLst/>
                        <a:latin typeface="+mn-lt"/>
                      </a:endParaRPr>
                    </a:p>
                  </a:txBody>
                  <a:tcPr marL="9525" marR="9525" marT="9525" marB="0" anchor="ctr"/>
                </a:tc>
              </a:tr>
              <a:tr h="249299">
                <a:tc>
                  <a:txBody>
                    <a:bodyPr/>
                    <a:lstStyle/>
                    <a:p>
                      <a:pPr algn="ctr" fontAlgn="b"/>
                      <a:r>
                        <a:rPr lang="en-US" sz="1100" b="1" u="none" strike="noStrike" dirty="0" smtClean="0">
                          <a:effectLst/>
                          <a:latin typeface="+mn-lt"/>
                        </a:rPr>
                        <a:t>Kriging</a:t>
                      </a:r>
                      <a:endParaRPr lang="en-US" sz="1100" b="1" i="0" u="none" strike="noStrike" dirty="0">
                        <a:solidFill>
                          <a:srgbClr val="000000"/>
                        </a:solidFill>
                        <a:effectLst/>
                        <a:latin typeface="+mn-lt"/>
                      </a:endParaRPr>
                    </a:p>
                  </a:txBody>
                  <a:tcPr marL="9525" marR="9525" marT="9525" marB="0" anchor="ctr"/>
                </a:tc>
                <a:tc>
                  <a:txBody>
                    <a:bodyPr/>
                    <a:lstStyle/>
                    <a:p>
                      <a:pPr algn="ctr" fontAlgn="b"/>
                      <a:r>
                        <a:rPr lang="en-US" sz="1100" u="none" strike="noStrike" dirty="0" smtClean="0">
                          <a:effectLst/>
                          <a:latin typeface="+mn-lt"/>
                        </a:rPr>
                        <a:t>15.3</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u="none" strike="noStrike" dirty="0" smtClean="0">
                          <a:effectLst/>
                          <a:latin typeface="+mn-lt"/>
                        </a:rPr>
                        <a:t>7.0</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u="none" strike="noStrike" dirty="0" smtClean="0">
                          <a:effectLst/>
                          <a:latin typeface="+mn-lt"/>
                        </a:rPr>
                        <a:t>5.1</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u="none" strike="noStrike" dirty="0" smtClean="0">
                          <a:effectLst/>
                          <a:latin typeface="+mn-lt"/>
                        </a:rPr>
                        <a:t>9.8</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u="none" strike="noStrike" dirty="0" smtClean="0">
                          <a:effectLst/>
                          <a:latin typeface="+mn-lt"/>
                        </a:rPr>
                        <a:t>14.9</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u="none" strike="noStrike" dirty="0" smtClean="0">
                          <a:effectLst/>
                          <a:latin typeface="+mn-lt"/>
                        </a:rPr>
                        <a:t>20.0</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u="none" strike="noStrike" dirty="0" smtClean="0">
                          <a:effectLst/>
                          <a:latin typeface="+mn-lt"/>
                        </a:rPr>
                        <a:t>27.7</a:t>
                      </a:r>
                      <a:endParaRPr lang="en-US" sz="1100" b="0" i="0" u="none" strike="noStrike" dirty="0">
                        <a:solidFill>
                          <a:srgbClr val="000000"/>
                        </a:solidFill>
                        <a:effectLst/>
                        <a:latin typeface="+mn-lt"/>
                      </a:endParaRPr>
                    </a:p>
                  </a:txBody>
                  <a:tcPr marL="9525" marR="9525" marT="9525" marB="0" anchor="ctr"/>
                </a:tc>
              </a:tr>
            </a:tbl>
          </a:graphicData>
        </a:graphic>
      </p:graphicFrame>
      <p:sp>
        <p:nvSpPr>
          <p:cNvPr id="3" name="TextBox 2"/>
          <p:cNvSpPr txBox="1"/>
          <p:nvPr/>
        </p:nvSpPr>
        <p:spPr>
          <a:xfrm>
            <a:off x="4343400" y="4555081"/>
            <a:ext cx="1471878" cy="246221"/>
          </a:xfrm>
          <a:prstGeom prst="rect">
            <a:avLst/>
          </a:prstGeom>
          <a:noFill/>
        </p:spPr>
        <p:txBody>
          <a:bodyPr wrap="none" rtlCol="0">
            <a:spAutoFit/>
          </a:bodyPr>
          <a:lstStyle/>
          <a:p>
            <a:r>
              <a:rPr lang="en-US" sz="1000" dirty="0" smtClean="0"/>
              <a:t>*N=1364 census tracts</a:t>
            </a:r>
            <a:endParaRPr lang="en-US" sz="1000" dirty="0"/>
          </a:p>
        </p:txBody>
      </p:sp>
    </p:spTree>
    <p:extLst>
      <p:ext uri="{BB962C8B-B14F-4D97-AF65-F5344CB8AC3E}">
        <p14:creationId xmlns:p14="http://schemas.microsoft.com/office/powerpoint/2010/main" val="13743845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685800" y="1066800"/>
            <a:ext cx="7843838" cy="457200"/>
          </a:xfrm>
        </p:spPr>
        <p:txBody>
          <a:bodyPr/>
          <a:lstStyle/>
          <a:p>
            <a:pPr eaLnBrk="1" hangingPunct="1"/>
            <a:r>
              <a:rPr lang="en-US" altLang="en-US" sz="2800" dirty="0"/>
              <a:t>PM</a:t>
            </a:r>
            <a:r>
              <a:rPr lang="en-US" altLang="en-US" sz="2800" baseline="-25000" dirty="0"/>
              <a:t>2.5</a:t>
            </a:r>
            <a:r>
              <a:rPr lang="en-US" altLang="en-US" sz="2800" dirty="0"/>
              <a:t> Concentrations </a:t>
            </a:r>
            <a:r>
              <a:rPr lang="en-US" altLang="en-US" sz="2800" dirty="0" smtClean="0"/>
              <a:t>– Spatial Trends</a:t>
            </a:r>
          </a:p>
        </p:txBody>
      </p:sp>
      <p:sp>
        <p:nvSpPr>
          <p:cNvPr id="71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01FEB01-C8F9-474F-93C2-C325D56B6C61}" type="slidenum">
              <a:rPr lang="en-US" altLang="en-US" sz="1000" smtClean="0">
                <a:solidFill>
                  <a:srgbClr val="003F69"/>
                </a:solidFill>
              </a:rPr>
              <a:pPr/>
              <a:t>8</a:t>
            </a:fld>
            <a:endParaRPr lang="en-US" altLang="en-US" sz="1000" smtClean="0">
              <a:solidFill>
                <a:srgbClr val="003F69"/>
              </a:solidFill>
            </a:endParaRPr>
          </a:p>
        </p:txBody>
      </p:sp>
      <p:sp>
        <p:nvSpPr>
          <p:cNvPr id="2" name="Content Placeholder 1"/>
          <p:cNvSpPr>
            <a:spLocks noGrp="1"/>
          </p:cNvSpPr>
          <p:nvPr>
            <p:ph idx="1"/>
          </p:nvPr>
        </p:nvSpPr>
        <p:spPr>
          <a:xfrm>
            <a:off x="685800" y="1676401"/>
            <a:ext cx="8001000" cy="1295400"/>
          </a:xfrm>
        </p:spPr>
        <p:txBody>
          <a:bodyPr/>
          <a:lstStyle/>
          <a:p>
            <a:r>
              <a:rPr lang="en-US" dirty="0" smtClean="0"/>
              <a:t>Comparison of census tract average of hourly PM</a:t>
            </a:r>
            <a:r>
              <a:rPr lang="en-US" baseline="-25000" dirty="0" smtClean="0"/>
              <a:t>2.5</a:t>
            </a:r>
            <a:r>
              <a:rPr lang="en-US" dirty="0" smtClean="0"/>
              <a:t> for July 2011</a:t>
            </a:r>
          </a:p>
          <a:p>
            <a:r>
              <a:rPr lang="en-US" sz="1600" b="0" dirty="0" smtClean="0"/>
              <a:t>CMAQ grid resolution and limited monitoring sites impact spatial pattern of modeled PM</a:t>
            </a:r>
            <a:r>
              <a:rPr lang="en-US" sz="1600" b="0" baseline="-25000" dirty="0" smtClean="0"/>
              <a:t>2.5</a:t>
            </a:r>
            <a:r>
              <a:rPr lang="en-US" sz="1600" b="0" dirty="0" smtClean="0"/>
              <a:t> concentrations</a:t>
            </a:r>
          </a:p>
          <a:p>
            <a:r>
              <a:rPr lang="en-US" sz="1600" b="0" dirty="0" smtClean="0"/>
              <a:t>Fewer areas of higher PM</a:t>
            </a:r>
            <a:r>
              <a:rPr lang="en-US" sz="1600" b="0" baseline="-25000" dirty="0" smtClean="0"/>
              <a:t>2.5</a:t>
            </a:r>
            <a:r>
              <a:rPr lang="en-US" sz="1600" b="0" dirty="0" smtClean="0"/>
              <a:t> concentrations (&gt; 15 µg/m</a:t>
            </a:r>
            <a:r>
              <a:rPr lang="en-US" sz="1600" b="0" baseline="30000" dirty="0" smtClean="0"/>
              <a:t>3</a:t>
            </a:r>
            <a:r>
              <a:rPr lang="en-US" sz="1600" b="0" dirty="0" smtClean="0"/>
              <a:t>) for CMAQ 1x1km</a:t>
            </a:r>
          </a:p>
        </p:txBody>
      </p:sp>
      <p:pic>
        <p:nvPicPr>
          <p:cNvPr id="14" name="Content Placeholder 10"/>
          <p:cNvPicPr>
            <a:picLocks noChangeAspect="1"/>
          </p:cNvPicPr>
          <p:nvPr/>
        </p:nvPicPr>
        <p:blipFill rotWithShape="1">
          <a:blip r:embed="rId2" cstate="print">
            <a:extLst>
              <a:ext uri="{28A0092B-C50C-407E-A947-70E740481C1C}">
                <a14:useLocalDpi xmlns:a14="http://schemas.microsoft.com/office/drawing/2010/main" val="0"/>
              </a:ext>
            </a:extLst>
          </a:blip>
          <a:srcRect l="5156" r="7761"/>
          <a:stretch/>
        </p:blipFill>
        <p:spPr bwMode="auto">
          <a:xfrm>
            <a:off x="76200" y="3429227"/>
            <a:ext cx="3184895" cy="2742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3520" r="6194"/>
          <a:stretch/>
        </p:blipFill>
        <p:spPr>
          <a:xfrm>
            <a:off x="2895600" y="3429227"/>
            <a:ext cx="3302028" cy="2742973"/>
          </a:xfrm>
          <a:prstGeom prst="rect">
            <a:avLst/>
          </a:prstGeom>
        </p:spPr>
      </p:pic>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4731" r="7298"/>
          <a:stretch/>
        </p:blipFill>
        <p:spPr>
          <a:xfrm>
            <a:off x="5791200" y="3429227"/>
            <a:ext cx="3217361" cy="2742973"/>
          </a:xfrm>
          <a:prstGeom prst="rect">
            <a:avLst/>
          </a:prstGeom>
        </p:spPr>
      </p:pic>
      <p:sp>
        <p:nvSpPr>
          <p:cNvPr id="19" name="TextBox 18"/>
          <p:cNvSpPr txBox="1"/>
          <p:nvPr/>
        </p:nvSpPr>
        <p:spPr>
          <a:xfrm>
            <a:off x="304800" y="3267019"/>
            <a:ext cx="2590800" cy="369332"/>
          </a:xfrm>
          <a:prstGeom prst="rect">
            <a:avLst/>
          </a:prstGeom>
          <a:solidFill>
            <a:schemeClr val="bg1"/>
          </a:solidFill>
        </p:spPr>
        <p:txBody>
          <a:bodyPr wrap="square" rtlCol="0">
            <a:spAutoFit/>
          </a:bodyPr>
          <a:lstStyle/>
          <a:p>
            <a:pPr algn="ctr"/>
            <a:r>
              <a:rPr lang="en-US" sz="1800" dirty="0" smtClean="0"/>
              <a:t>CMAQ 4x4km</a:t>
            </a:r>
            <a:endParaRPr lang="en-US" sz="1800" dirty="0"/>
          </a:p>
        </p:txBody>
      </p:sp>
      <p:sp>
        <p:nvSpPr>
          <p:cNvPr id="20" name="TextBox 19"/>
          <p:cNvSpPr txBox="1"/>
          <p:nvPr/>
        </p:nvSpPr>
        <p:spPr>
          <a:xfrm>
            <a:off x="3196939" y="3267019"/>
            <a:ext cx="2594261" cy="369332"/>
          </a:xfrm>
          <a:prstGeom prst="rect">
            <a:avLst/>
          </a:prstGeom>
          <a:solidFill>
            <a:schemeClr val="bg1"/>
          </a:solidFill>
        </p:spPr>
        <p:txBody>
          <a:bodyPr wrap="square" rtlCol="0">
            <a:spAutoFit/>
          </a:bodyPr>
          <a:lstStyle/>
          <a:p>
            <a:pPr algn="ctr"/>
            <a:r>
              <a:rPr lang="en-US" sz="1800" dirty="0" smtClean="0"/>
              <a:t>CMAQ 1x1km</a:t>
            </a:r>
            <a:endParaRPr lang="en-US" sz="1800" dirty="0"/>
          </a:p>
        </p:txBody>
      </p:sp>
      <p:sp>
        <p:nvSpPr>
          <p:cNvPr id="21" name="TextBox 20"/>
          <p:cNvSpPr txBox="1"/>
          <p:nvPr/>
        </p:nvSpPr>
        <p:spPr>
          <a:xfrm>
            <a:off x="6019800" y="3267019"/>
            <a:ext cx="2590800" cy="369332"/>
          </a:xfrm>
          <a:prstGeom prst="rect">
            <a:avLst/>
          </a:prstGeom>
          <a:solidFill>
            <a:schemeClr val="bg1"/>
          </a:solidFill>
        </p:spPr>
        <p:txBody>
          <a:bodyPr wrap="square" rtlCol="0">
            <a:spAutoFit/>
          </a:bodyPr>
          <a:lstStyle/>
          <a:p>
            <a:pPr algn="ctr"/>
            <a:r>
              <a:rPr lang="en-US" sz="1800" dirty="0" smtClean="0"/>
              <a:t>Kriging</a:t>
            </a:r>
            <a:endParaRPr lang="en-US" sz="1800" dirty="0"/>
          </a:p>
        </p:txBody>
      </p:sp>
      <p:sp>
        <p:nvSpPr>
          <p:cNvPr id="3" name="TextBox 2"/>
          <p:cNvSpPr txBox="1"/>
          <p:nvPr/>
        </p:nvSpPr>
        <p:spPr>
          <a:xfrm>
            <a:off x="8830977" y="3520927"/>
            <a:ext cx="262251" cy="2492990"/>
          </a:xfrm>
          <a:prstGeom prst="rect">
            <a:avLst/>
          </a:prstGeom>
          <a:solidFill>
            <a:schemeClr val="bg1"/>
          </a:solidFill>
        </p:spPr>
        <p:txBody>
          <a:bodyPr wrap="none" lIns="0" rtlCol="0">
            <a:spAutoFit/>
          </a:bodyPr>
          <a:lstStyle/>
          <a:p>
            <a:r>
              <a:rPr lang="en-US" sz="1200" dirty="0" smtClean="0"/>
              <a:t>18</a:t>
            </a:r>
          </a:p>
          <a:p>
            <a:endParaRPr lang="en-US" sz="1200" dirty="0"/>
          </a:p>
          <a:p>
            <a:r>
              <a:rPr lang="en-US" sz="1200" dirty="0" smtClean="0"/>
              <a:t>17</a:t>
            </a:r>
          </a:p>
          <a:p>
            <a:endParaRPr lang="en-US" sz="1200" dirty="0"/>
          </a:p>
          <a:p>
            <a:r>
              <a:rPr lang="en-US" sz="1200" dirty="0" smtClean="0"/>
              <a:t>16</a:t>
            </a:r>
          </a:p>
          <a:p>
            <a:endParaRPr lang="en-US" sz="1200" dirty="0"/>
          </a:p>
          <a:p>
            <a:r>
              <a:rPr lang="en-US" sz="1200" dirty="0" smtClean="0"/>
              <a:t>15</a:t>
            </a:r>
          </a:p>
          <a:p>
            <a:endParaRPr lang="en-US" sz="1200" dirty="0"/>
          </a:p>
          <a:p>
            <a:r>
              <a:rPr lang="en-US" sz="1200" dirty="0" smtClean="0"/>
              <a:t>14</a:t>
            </a:r>
          </a:p>
          <a:p>
            <a:endParaRPr lang="en-US" sz="1200" dirty="0"/>
          </a:p>
          <a:p>
            <a:r>
              <a:rPr lang="en-US" sz="1200" dirty="0" smtClean="0"/>
              <a:t>13</a:t>
            </a:r>
          </a:p>
          <a:p>
            <a:endParaRPr lang="en-US" sz="1200" dirty="0"/>
          </a:p>
          <a:p>
            <a:r>
              <a:rPr lang="en-US" sz="1200" dirty="0" smtClean="0"/>
              <a:t>12</a:t>
            </a:r>
            <a:endParaRPr lang="en-US" sz="1200" dirty="0"/>
          </a:p>
        </p:txBody>
      </p:sp>
      <p:sp>
        <p:nvSpPr>
          <p:cNvPr id="22" name="TextBox 21"/>
          <p:cNvSpPr txBox="1"/>
          <p:nvPr/>
        </p:nvSpPr>
        <p:spPr>
          <a:xfrm>
            <a:off x="2497598" y="3779040"/>
            <a:ext cx="1011815" cy="307777"/>
          </a:xfrm>
          <a:prstGeom prst="rect">
            <a:avLst/>
          </a:prstGeom>
          <a:solidFill>
            <a:schemeClr val="bg1"/>
          </a:solidFill>
          <a:ln w="28575">
            <a:solidFill>
              <a:srgbClr val="00B0F0"/>
            </a:solidFill>
          </a:ln>
        </p:spPr>
        <p:txBody>
          <a:bodyPr wrap="none" rtlCol="0">
            <a:spAutoFit/>
          </a:bodyPr>
          <a:lstStyle/>
          <a:p>
            <a:r>
              <a:rPr lang="en-US" sz="1400" b="1" dirty="0" smtClean="0">
                <a:solidFill>
                  <a:srgbClr val="0070C0"/>
                </a:solidFill>
              </a:rPr>
              <a:t>Baltimore</a:t>
            </a:r>
            <a:endParaRPr lang="en-US" sz="1400" b="1" dirty="0">
              <a:solidFill>
                <a:srgbClr val="0070C0"/>
              </a:solidFill>
            </a:endParaRPr>
          </a:p>
        </p:txBody>
      </p:sp>
      <p:sp>
        <p:nvSpPr>
          <p:cNvPr id="23" name="TextBox 22"/>
          <p:cNvSpPr txBox="1"/>
          <p:nvPr/>
        </p:nvSpPr>
        <p:spPr>
          <a:xfrm>
            <a:off x="1998630" y="5383179"/>
            <a:ext cx="1559786" cy="307777"/>
          </a:xfrm>
          <a:prstGeom prst="rect">
            <a:avLst/>
          </a:prstGeom>
          <a:solidFill>
            <a:schemeClr val="bg1"/>
          </a:solidFill>
          <a:ln w="28575">
            <a:solidFill>
              <a:srgbClr val="00B0F0"/>
            </a:solidFill>
          </a:ln>
        </p:spPr>
        <p:txBody>
          <a:bodyPr wrap="none" rtlCol="0">
            <a:spAutoFit/>
          </a:bodyPr>
          <a:lstStyle/>
          <a:p>
            <a:r>
              <a:rPr lang="en-US" sz="1400" b="1" dirty="0" smtClean="0">
                <a:solidFill>
                  <a:srgbClr val="0070C0"/>
                </a:solidFill>
              </a:rPr>
              <a:t>Washington, DC</a:t>
            </a:r>
            <a:endParaRPr lang="en-US" sz="1400" b="1" dirty="0">
              <a:solidFill>
                <a:srgbClr val="0070C0"/>
              </a:solidFill>
            </a:endParaRPr>
          </a:p>
        </p:txBody>
      </p:sp>
      <p:cxnSp>
        <p:nvCxnSpPr>
          <p:cNvPr id="24" name="Straight Arrow Connector 23"/>
          <p:cNvCxnSpPr>
            <a:stCxn id="22" idx="3"/>
          </p:cNvCxnSpPr>
          <p:nvPr/>
        </p:nvCxnSpPr>
        <p:spPr bwMode="auto">
          <a:xfrm>
            <a:off x="3509413" y="3932929"/>
            <a:ext cx="1000022" cy="161661"/>
          </a:xfrm>
          <a:prstGeom prst="straightConnector1">
            <a:avLst/>
          </a:prstGeom>
          <a:solidFill>
            <a:schemeClr val="accent1"/>
          </a:solidFill>
          <a:ln w="38100" cap="flat" cmpd="sng" algn="ctr">
            <a:solidFill>
              <a:srgbClr val="00B0F0"/>
            </a:solidFill>
            <a:prstDash val="solid"/>
            <a:round/>
            <a:headEnd type="none" w="med" len="med"/>
            <a:tailEnd type="triangle"/>
          </a:ln>
          <a:effectLst/>
        </p:spPr>
      </p:cxnSp>
      <p:cxnSp>
        <p:nvCxnSpPr>
          <p:cNvPr id="25" name="Straight Arrow Connector 24"/>
          <p:cNvCxnSpPr>
            <a:stCxn id="23" idx="3"/>
          </p:cNvCxnSpPr>
          <p:nvPr/>
        </p:nvCxnSpPr>
        <p:spPr bwMode="auto">
          <a:xfrm flipV="1">
            <a:off x="3558416" y="5029200"/>
            <a:ext cx="403984" cy="507868"/>
          </a:xfrm>
          <a:prstGeom prst="straightConnector1">
            <a:avLst/>
          </a:prstGeom>
          <a:solidFill>
            <a:schemeClr val="accent1"/>
          </a:solidFill>
          <a:ln w="38100" cap="flat" cmpd="sng" algn="ctr">
            <a:solidFill>
              <a:srgbClr val="00B0F0"/>
            </a:solidFill>
            <a:prstDash val="solid"/>
            <a:round/>
            <a:headEnd type="none" w="med" len="med"/>
            <a:tailEnd type="triangle"/>
          </a:ln>
          <a:effectLst/>
        </p:spPr>
      </p:cxnSp>
      <p:cxnSp>
        <p:nvCxnSpPr>
          <p:cNvPr id="26" name="Straight Arrow Connector 25"/>
          <p:cNvCxnSpPr>
            <a:stCxn id="22" idx="1"/>
          </p:cNvCxnSpPr>
          <p:nvPr/>
        </p:nvCxnSpPr>
        <p:spPr bwMode="auto">
          <a:xfrm flipH="1">
            <a:off x="1947105" y="3932929"/>
            <a:ext cx="550493" cy="153888"/>
          </a:xfrm>
          <a:prstGeom prst="straightConnector1">
            <a:avLst/>
          </a:prstGeom>
          <a:solidFill>
            <a:schemeClr val="accent1"/>
          </a:solidFill>
          <a:ln w="38100" cap="flat" cmpd="sng" algn="ctr">
            <a:solidFill>
              <a:srgbClr val="00B0F0"/>
            </a:solidFill>
            <a:prstDash val="solid"/>
            <a:round/>
            <a:headEnd type="none" w="med" len="med"/>
            <a:tailEnd type="triangle"/>
          </a:ln>
          <a:effectLst/>
        </p:spPr>
      </p:cxnSp>
      <p:cxnSp>
        <p:nvCxnSpPr>
          <p:cNvPr id="29" name="Straight Arrow Connector 28"/>
          <p:cNvCxnSpPr>
            <a:stCxn id="23" idx="1"/>
          </p:cNvCxnSpPr>
          <p:nvPr/>
        </p:nvCxnSpPr>
        <p:spPr bwMode="auto">
          <a:xfrm flipH="1" flipV="1">
            <a:off x="1219200" y="5029200"/>
            <a:ext cx="779430" cy="507868"/>
          </a:xfrm>
          <a:prstGeom prst="straightConnector1">
            <a:avLst/>
          </a:prstGeom>
          <a:solidFill>
            <a:schemeClr val="accent1"/>
          </a:solidFill>
          <a:ln w="38100" cap="flat" cmpd="sng" algn="ctr">
            <a:solidFill>
              <a:srgbClr val="00B0F0"/>
            </a:solidFill>
            <a:prstDash val="solid"/>
            <a:round/>
            <a:headEnd type="none" w="med" len="med"/>
            <a:tailEnd type="triangle"/>
          </a:ln>
          <a:effectLst/>
        </p:spPr>
      </p:cxnSp>
    </p:spTree>
    <p:extLst>
      <p:ext uri="{BB962C8B-B14F-4D97-AF65-F5344CB8AC3E}">
        <p14:creationId xmlns:p14="http://schemas.microsoft.com/office/powerpoint/2010/main" val="17337222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29.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30.xml.rels><?xml version="1.0" encoding="UTF-8" standalone="yes"?>
<Relationships xmlns="http://schemas.openxmlformats.org/package/2006/relationships"><Relationship Id="rId1" Type="http://schemas.openxmlformats.org/officeDocument/2006/relationships/customXmlProps" Target="itemProps130.xml"/></Relationships>
</file>

<file path=customXml/_rels/item131.xml.rels><?xml version="1.0" encoding="UTF-8" standalone="yes"?>
<Relationships xmlns="http://schemas.openxmlformats.org/package/2006/relationships"><Relationship Id="rId1" Type="http://schemas.openxmlformats.org/officeDocument/2006/relationships/customXmlProps" Target="itemProps131.xml"/></Relationships>
</file>

<file path=customXml/_rels/item132.xml.rels><?xml version="1.0" encoding="UTF-8" standalone="yes"?>
<Relationships xmlns="http://schemas.openxmlformats.org/package/2006/relationships"><Relationship Id="rId1" Type="http://schemas.openxmlformats.org/officeDocument/2006/relationships/customXmlProps" Target="itemProps132.xml"/></Relationships>
</file>

<file path=customXml/_rels/item133.xml.rels><?xml version="1.0" encoding="UTF-8" standalone="yes"?>
<Relationships xmlns="http://schemas.openxmlformats.org/package/2006/relationships"><Relationship Id="rId1" Type="http://schemas.openxmlformats.org/officeDocument/2006/relationships/customXmlProps" Target="itemProps133.xml"/></Relationships>
</file>

<file path=customXml/_rels/item134.xml.rels><?xml version="1.0" encoding="UTF-8" standalone="yes"?>
<Relationships xmlns="http://schemas.openxmlformats.org/package/2006/relationships"><Relationship Id="rId1" Type="http://schemas.openxmlformats.org/officeDocument/2006/relationships/customXmlProps" Target="itemProps134.xml"/></Relationships>
</file>

<file path=customXml/_rels/item135.xml.rels><?xml version="1.0" encoding="UTF-8" standalone="yes"?>
<Relationships xmlns="http://schemas.openxmlformats.org/package/2006/relationships"><Relationship Id="rId1" Type="http://schemas.openxmlformats.org/officeDocument/2006/relationships/customXmlProps" Target="itemProps135.xml"/></Relationships>
</file>

<file path=customXml/_rels/item136.xml.rels><?xml version="1.0" encoding="UTF-8" standalone="yes"?>
<Relationships xmlns="http://schemas.openxmlformats.org/package/2006/relationships"><Relationship Id="rId1" Type="http://schemas.openxmlformats.org/officeDocument/2006/relationships/customXmlProps" Target="itemProps136.xml"/></Relationships>
</file>

<file path=customXml/_rels/item137.xml.rels><?xml version="1.0" encoding="UTF-8" standalone="yes"?>
<Relationships xmlns="http://schemas.openxmlformats.org/package/2006/relationships"><Relationship Id="rId1" Type="http://schemas.openxmlformats.org/officeDocument/2006/relationships/customXmlProps" Target="itemProps137.xml"/></Relationships>
</file>

<file path=customXml/_rels/item138.xml.rels><?xml version="1.0" encoding="UTF-8" standalone="yes"?>
<Relationships xmlns="http://schemas.openxmlformats.org/package/2006/relationships"><Relationship Id="rId1" Type="http://schemas.openxmlformats.org/officeDocument/2006/relationships/customXmlProps" Target="itemProps138.xml"/></Relationships>
</file>

<file path=customXml/_rels/item139.xml.rels><?xml version="1.0" encoding="UTF-8" standalone="yes"?>
<Relationships xmlns="http://schemas.openxmlformats.org/package/2006/relationships"><Relationship Id="rId1" Type="http://schemas.openxmlformats.org/officeDocument/2006/relationships/customXmlProps" Target="itemProps139.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40.xml.rels><?xml version="1.0" encoding="UTF-8" standalone="yes"?>
<Relationships xmlns="http://schemas.openxmlformats.org/package/2006/relationships"><Relationship Id="rId1" Type="http://schemas.openxmlformats.org/officeDocument/2006/relationships/customXmlProps" Target="itemProps140.xml"/></Relationships>
</file>

<file path=customXml/_rels/item141.xml.rels><?xml version="1.0" encoding="UTF-8" standalone="yes"?>
<Relationships xmlns="http://schemas.openxmlformats.org/package/2006/relationships"><Relationship Id="rId1" Type="http://schemas.openxmlformats.org/officeDocument/2006/relationships/customXmlProps" Target="itemProps141.xml"/></Relationships>
</file>

<file path=customXml/_rels/item142.xml.rels><?xml version="1.0" encoding="UTF-8" standalone="yes"?>
<Relationships xmlns="http://schemas.openxmlformats.org/package/2006/relationships"><Relationship Id="rId1" Type="http://schemas.openxmlformats.org/officeDocument/2006/relationships/customXmlProps" Target="itemProps142.xml"/></Relationships>
</file>

<file path=customXml/_rels/item143.xml.rels><?xml version="1.0" encoding="UTF-8" standalone="yes"?>
<Relationships xmlns="http://schemas.openxmlformats.org/package/2006/relationships"><Relationship Id="rId1" Type="http://schemas.openxmlformats.org/officeDocument/2006/relationships/customXmlProps" Target="itemProps143.xml"/></Relationships>
</file>

<file path=customXml/_rels/item144.xml.rels><?xml version="1.0" encoding="UTF-8" standalone="yes"?>
<Relationships xmlns="http://schemas.openxmlformats.org/package/2006/relationships"><Relationship Id="rId1" Type="http://schemas.openxmlformats.org/officeDocument/2006/relationships/customXmlProps" Target="itemProps144.xml"/></Relationships>
</file>

<file path=customXml/_rels/item145.xml.rels><?xml version="1.0" encoding="UTF-8" standalone="yes"?>
<Relationships xmlns="http://schemas.openxmlformats.org/package/2006/relationships"><Relationship Id="rId1" Type="http://schemas.openxmlformats.org/officeDocument/2006/relationships/customXmlProps" Target="itemProps145.xml"/></Relationships>
</file>

<file path=customXml/_rels/item146.xml.rels><?xml version="1.0" encoding="UTF-8" standalone="yes"?>
<Relationships xmlns="http://schemas.openxmlformats.org/package/2006/relationships"><Relationship Id="rId1" Type="http://schemas.openxmlformats.org/officeDocument/2006/relationships/customXmlProps" Target="itemProps146.xml"/></Relationships>
</file>

<file path=customXml/_rels/item147.xml.rels><?xml version="1.0" encoding="UTF-8" standalone="yes"?>
<Relationships xmlns="http://schemas.openxmlformats.org/package/2006/relationships"><Relationship Id="rId1" Type="http://schemas.openxmlformats.org/officeDocument/2006/relationships/customXmlProps" Target="itemProps147.xml"/></Relationships>
</file>

<file path=customXml/_rels/item148.xml.rels><?xml version="1.0" encoding="UTF-8" standalone="yes"?>
<Relationships xmlns="http://schemas.openxmlformats.org/package/2006/relationships"><Relationship Id="rId1" Type="http://schemas.openxmlformats.org/officeDocument/2006/relationships/customXmlProps" Target="itemProps148.xml"/></Relationships>
</file>

<file path=customXml/_rels/item149.xml.rels><?xml version="1.0" encoding="UTF-8" standalone="yes"?>
<Relationships xmlns="http://schemas.openxmlformats.org/package/2006/relationships"><Relationship Id="rId1" Type="http://schemas.openxmlformats.org/officeDocument/2006/relationships/customXmlProps" Target="itemProps149.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50.xml.rels><?xml version="1.0" encoding="UTF-8" standalone="yes"?>
<Relationships xmlns="http://schemas.openxmlformats.org/package/2006/relationships"><Relationship Id="rId1" Type="http://schemas.openxmlformats.org/officeDocument/2006/relationships/customXmlProps" Target="itemProps150.xml"/></Relationships>
</file>

<file path=customXml/_rels/item151.xml.rels><?xml version="1.0" encoding="UTF-8" standalone="yes"?>
<Relationships xmlns="http://schemas.openxmlformats.org/package/2006/relationships"><Relationship Id="rId1" Type="http://schemas.openxmlformats.org/officeDocument/2006/relationships/customXmlProps" Target="itemProps151.xml"/></Relationships>
</file>

<file path=customXml/_rels/item152.xml.rels><?xml version="1.0" encoding="UTF-8" standalone="yes"?>
<Relationships xmlns="http://schemas.openxmlformats.org/package/2006/relationships"><Relationship Id="rId1" Type="http://schemas.openxmlformats.org/officeDocument/2006/relationships/customXmlProps" Target="itemProps152.xml"/></Relationships>
</file>

<file path=customXml/_rels/item153.xml.rels><?xml version="1.0" encoding="UTF-8" standalone="yes"?>
<Relationships xmlns="http://schemas.openxmlformats.org/package/2006/relationships"><Relationship Id="rId1" Type="http://schemas.openxmlformats.org/officeDocument/2006/relationships/customXmlProps" Target="itemProps153.xml"/></Relationships>
</file>

<file path=customXml/_rels/item154.xml.rels><?xml version="1.0" encoding="UTF-8" standalone="yes"?>
<Relationships xmlns="http://schemas.openxmlformats.org/package/2006/relationships"><Relationship Id="rId1" Type="http://schemas.openxmlformats.org/officeDocument/2006/relationships/customXmlProps" Target="itemProps154.xml"/></Relationships>
</file>

<file path=customXml/_rels/item155.xml.rels><?xml version="1.0" encoding="UTF-8" standalone="yes"?>
<Relationships xmlns="http://schemas.openxmlformats.org/package/2006/relationships"><Relationship Id="rId1" Type="http://schemas.openxmlformats.org/officeDocument/2006/relationships/customXmlProps" Target="itemProps155.xml"/></Relationships>
</file>

<file path=customXml/_rels/item156.xml.rels><?xml version="1.0" encoding="UTF-8" standalone="yes"?>
<Relationships xmlns="http://schemas.openxmlformats.org/package/2006/relationships"><Relationship Id="rId1" Type="http://schemas.openxmlformats.org/officeDocument/2006/relationships/customXmlProps" Target="itemProps156.xml"/></Relationships>
</file>

<file path=customXml/_rels/item157.xml.rels><?xml version="1.0" encoding="UTF-8" standalone="yes"?>
<Relationships xmlns="http://schemas.openxmlformats.org/package/2006/relationships"><Relationship Id="rId1" Type="http://schemas.openxmlformats.org/officeDocument/2006/relationships/customXmlProps" Target="itemProps157.xml"/></Relationships>
</file>

<file path=customXml/_rels/item158.xml.rels><?xml version="1.0" encoding="UTF-8" standalone="yes"?>
<Relationships xmlns="http://schemas.openxmlformats.org/package/2006/relationships"><Relationship Id="rId1" Type="http://schemas.openxmlformats.org/officeDocument/2006/relationships/customXmlProps" Target="itemProps158.xml"/></Relationships>
</file>

<file path=customXml/_rels/item159.xml.rels><?xml version="1.0" encoding="UTF-8" standalone="yes"?>
<Relationships xmlns="http://schemas.openxmlformats.org/package/2006/relationships"><Relationship Id="rId1" Type="http://schemas.openxmlformats.org/officeDocument/2006/relationships/customXmlProps" Target="itemProps159.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60.xml.rels><?xml version="1.0" encoding="UTF-8" standalone="yes"?>
<Relationships xmlns="http://schemas.openxmlformats.org/package/2006/relationships"><Relationship Id="rId1" Type="http://schemas.openxmlformats.org/officeDocument/2006/relationships/customXmlProps" Target="itemProps160.xml"/></Relationships>
</file>

<file path=customXml/_rels/item161.xml.rels><?xml version="1.0" encoding="UTF-8" standalone="yes"?>
<Relationships xmlns="http://schemas.openxmlformats.org/package/2006/relationships"><Relationship Id="rId1" Type="http://schemas.openxmlformats.org/officeDocument/2006/relationships/customXmlProps" Target="itemProps161.xml"/></Relationships>
</file>

<file path=customXml/_rels/item162.xml.rels><?xml version="1.0" encoding="UTF-8" standalone="yes"?>
<Relationships xmlns="http://schemas.openxmlformats.org/package/2006/relationships"><Relationship Id="rId1" Type="http://schemas.openxmlformats.org/officeDocument/2006/relationships/customXmlProps" Target="itemProps162.xml"/></Relationships>
</file>

<file path=customXml/_rels/item163.xml.rels><?xml version="1.0" encoding="UTF-8" standalone="yes"?>
<Relationships xmlns="http://schemas.openxmlformats.org/package/2006/relationships"><Relationship Id="rId1" Type="http://schemas.openxmlformats.org/officeDocument/2006/relationships/customXmlProps" Target="itemProps163.xml"/></Relationships>
</file>

<file path=customXml/_rels/item164.xml.rels><?xml version="1.0" encoding="UTF-8" standalone="yes"?>
<Relationships xmlns="http://schemas.openxmlformats.org/package/2006/relationships"><Relationship Id="rId1" Type="http://schemas.openxmlformats.org/officeDocument/2006/relationships/customXmlProps" Target="itemProps164.xml"/></Relationships>
</file>

<file path=customXml/_rels/item165.xml.rels><?xml version="1.0" encoding="UTF-8" standalone="yes"?>
<Relationships xmlns="http://schemas.openxmlformats.org/package/2006/relationships"><Relationship Id="rId1" Type="http://schemas.openxmlformats.org/officeDocument/2006/relationships/customXmlProps" Target="itemProps165.xml"/></Relationships>
</file>

<file path=customXml/_rels/item166.xml.rels><?xml version="1.0" encoding="UTF-8" standalone="yes"?>
<Relationships xmlns="http://schemas.openxmlformats.org/package/2006/relationships"><Relationship Id="rId1" Type="http://schemas.openxmlformats.org/officeDocument/2006/relationships/customXmlProps" Target="itemProps166.xml"/></Relationships>
</file>

<file path=customXml/_rels/item167.xml.rels><?xml version="1.0" encoding="UTF-8" standalone="yes"?>
<Relationships xmlns="http://schemas.openxmlformats.org/package/2006/relationships"><Relationship Id="rId1" Type="http://schemas.openxmlformats.org/officeDocument/2006/relationships/customXmlProps" Target="itemProps167.xml"/></Relationships>
</file>

<file path=customXml/_rels/item168.xml.rels><?xml version="1.0" encoding="UTF-8" standalone="yes"?>
<Relationships xmlns="http://schemas.openxmlformats.org/package/2006/relationships"><Relationship Id="rId1" Type="http://schemas.openxmlformats.org/officeDocument/2006/relationships/customXmlProps" Target="itemProps168.xml"/></Relationships>
</file>

<file path=customXml/_rels/item169.xml.rels><?xml version="1.0" encoding="UTF-8" standalone="yes"?>
<Relationships xmlns="http://schemas.openxmlformats.org/package/2006/relationships"><Relationship Id="rId1" Type="http://schemas.openxmlformats.org/officeDocument/2006/relationships/customXmlProps" Target="itemProps169.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70.xml.rels><?xml version="1.0" encoding="UTF-8" standalone="yes"?>
<Relationships xmlns="http://schemas.openxmlformats.org/package/2006/relationships"><Relationship Id="rId1" Type="http://schemas.openxmlformats.org/officeDocument/2006/relationships/customXmlProps" Target="itemProps170.xml"/></Relationships>
</file>

<file path=customXml/_rels/item171.xml.rels><?xml version="1.0" encoding="UTF-8" standalone="yes"?>
<Relationships xmlns="http://schemas.openxmlformats.org/package/2006/relationships"><Relationship Id="rId1" Type="http://schemas.openxmlformats.org/officeDocument/2006/relationships/customXmlProps" Target="itemProps171.xml"/></Relationships>
</file>

<file path=customXml/_rels/item172.xml.rels><?xml version="1.0" encoding="UTF-8" standalone="yes"?>
<Relationships xmlns="http://schemas.openxmlformats.org/package/2006/relationships"><Relationship Id="rId1" Type="http://schemas.openxmlformats.org/officeDocument/2006/relationships/customXmlProps" Target="itemProps172.xml"/></Relationships>
</file>

<file path=customXml/_rels/item173.xml.rels><?xml version="1.0" encoding="UTF-8" standalone="yes"?>
<Relationships xmlns="http://schemas.openxmlformats.org/package/2006/relationships"><Relationship Id="rId1" Type="http://schemas.openxmlformats.org/officeDocument/2006/relationships/customXmlProps" Target="itemProps173.xml"/></Relationships>
</file>

<file path=customXml/_rels/item174.xml.rels><?xml version="1.0" encoding="UTF-8" standalone="yes"?>
<Relationships xmlns="http://schemas.openxmlformats.org/package/2006/relationships"><Relationship Id="rId1" Type="http://schemas.openxmlformats.org/officeDocument/2006/relationships/customXmlProps" Target="itemProps174.xml"/></Relationships>
</file>

<file path=customXml/_rels/item175.xml.rels><?xml version="1.0" encoding="UTF-8" standalone="yes"?>
<Relationships xmlns="http://schemas.openxmlformats.org/package/2006/relationships"><Relationship Id="rId1" Type="http://schemas.openxmlformats.org/officeDocument/2006/relationships/customXmlProps" Target="itemProps175.xml"/></Relationships>
</file>

<file path=customXml/_rels/item176.xml.rels><?xml version="1.0" encoding="UTF-8" standalone="yes"?>
<Relationships xmlns="http://schemas.openxmlformats.org/package/2006/relationships"><Relationship Id="rId1" Type="http://schemas.openxmlformats.org/officeDocument/2006/relationships/customXmlProps" Target="itemProps176.xml"/></Relationships>
</file>

<file path=customXml/_rels/item177.xml.rels><?xml version="1.0" encoding="UTF-8" standalone="yes"?>
<Relationships xmlns="http://schemas.openxmlformats.org/package/2006/relationships"><Relationship Id="rId1" Type="http://schemas.openxmlformats.org/officeDocument/2006/relationships/customXmlProps" Target="itemProps177.xml"/></Relationships>
</file>

<file path=customXml/_rels/item178.xml.rels><?xml version="1.0" encoding="UTF-8" standalone="yes"?>
<Relationships xmlns="http://schemas.openxmlformats.org/package/2006/relationships"><Relationship Id="rId1" Type="http://schemas.openxmlformats.org/officeDocument/2006/relationships/customXmlProps" Target="itemProps178.xml"/></Relationships>
</file>

<file path=customXml/_rels/item179.xml.rels><?xml version="1.0" encoding="UTF-8" standalone="yes"?>
<Relationships xmlns="http://schemas.openxmlformats.org/package/2006/relationships"><Relationship Id="rId1" Type="http://schemas.openxmlformats.org/officeDocument/2006/relationships/customXmlProps" Target="itemProps179.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80.xml.rels><?xml version="1.0" encoding="UTF-8" standalone="yes"?>
<Relationships xmlns="http://schemas.openxmlformats.org/package/2006/relationships"><Relationship Id="rId1" Type="http://schemas.openxmlformats.org/officeDocument/2006/relationships/customXmlProps" Target="itemProps180.xml"/></Relationships>
</file>

<file path=customXml/_rels/item181.xml.rels><?xml version="1.0" encoding="UTF-8" standalone="yes"?>
<Relationships xmlns="http://schemas.openxmlformats.org/package/2006/relationships"><Relationship Id="rId1" Type="http://schemas.openxmlformats.org/officeDocument/2006/relationships/customXmlProps" Target="itemProps181.xml"/></Relationships>
</file>

<file path=customXml/_rels/item182.xml.rels><?xml version="1.0" encoding="UTF-8" standalone="yes"?>
<Relationships xmlns="http://schemas.openxmlformats.org/package/2006/relationships"><Relationship Id="rId1" Type="http://schemas.openxmlformats.org/officeDocument/2006/relationships/customXmlProps" Target="itemProps182.xml"/></Relationships>
</file>

<file path=customXml/_rels/item183.xml.rels><?xml version="1.0" encoding="UTF-8" standalone="yes"?>
<Relationships xmlns="http://schemas.openxmlformats.org/package/2006/relationships"><Relationship Id="rId1" Type="http://schemas.openxmlformats.org/officeDocument/2006/relationships/customXmlProps" Target="itemProps183.xml"/></Relationships>
</file>

<file path=customXml/_rels/item184.xml.rels><?xml version="1.0" encoding="UTF-8" standalone="yes"?>
<Relationships xmlns="http://schemas.openxmlformats.org/package/2006/relationships"><Relationship Id="rId1" Type="http://schemas.openxmlformats.org/officeDocument/2006/relationships/customXmlProps" Target="itemProps184.xml"/></Relationships>
</file>

<file path=customXml/_rels/item185.xml.rels><?xml version="1.0" encoding="UTF-8" standalone="yes"?>
<Relationships xmlns="http://schemas.openxmlformats.org/package/2006/relationships"><Relationship Id="rId1" Type="http://schemas.openxmlformats.org/officeDocument/2006/relationships/customXmlProps" Target="itemProps185.xml"/></Relationships>
</file>

<file path=customXml/_rels/item186.xml.rels><?xml version="1.0" encoding="UTF-8" standalone="yes"?>
<Relationships xmlns="http://schemas.openxmlformats.org/package/2006/relationships"><Relationship Id="rId1" Type="http://schemas.openxmlformats.org/officeDocument/2006/relationships/customXmlProps" Target="itemProps186.xml"/></Relationships>
</file>

<file path=customXml/_rels/item187.xml.rels><?xml version="1.0" encoding="UTF-8" standalone="yes"?>
<Relationships xmlns="http://schemas.openxmlformats.org/package/2006/relationships"><Relationship Id="rId1" Type="http://schemas.openxmlformats.org/officeDocument/2006/relationships/customXmlProps" Target="itemProps187.xml"/></Relationships>
</file>

<file path=customXml/_rels/item188.xml.rels><?xml version="1.0" encoding="UTF-8" standalone="yes"?>
<Relationships xmlns="http://schemas.openxmlformats.org/package/2006/relationships"><Relationship Id="rId1" Type="http://schemas.openxmlformats.org/officeDocument/2006/relationships/customXmlProps" Target="itemProps188.xml"/></Relationships>
</file>

<file path=customXml/_rels/item189.xml.rels><?xml version="1.0" encoding="UTF-8" standalone="yes"?>
<Relationships xmlns="http://schemas.openxmlformats.org/package/2006/relationships"><Relationship Id="rId1" Type="http://schemas.openxmlformats.org/officeDocument/2006/relationships/customXmlProps" Target="itemProps189.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190.xml.rels><?xml version="1.0" encoding="UTF-8" standalone="yes"?>
<Relationships xmlns="http://schemas.openxmlformats.org/package/2006/relationships"><Relationship Id="rId1" Type="http://schemas.openxmlformats.org/officeDocument/2006/relationships/customXmlProps" Target="itemProps190.xml"/></Relationships>
</file>

<file path=customXml/_rels/item191.xml.rels><?xml version="1.0" encoding="UTF-8" standalone="yes"?>
<Relationships xmlns="http://schemas.openxmlformats.org/package/2006/relationships"><Relationship Id="rId1" Type="http://schemas.openxmlformats.org/officeDocument/2006/relationships/customXmlProps" Target="itemProps191.xml"/></Relationships>
</file>

<file path=customXml/_rels/item192.xml.rels><?xml version="1.0" encoding="UTF-8" standalone="yes"?>
<Relationships xmlns="http://schemas.openxmlformats.org/package/2006/relationships"><Relationship Id="rId1" Type="http://schemas.openxmlformats.org/officeDocument/2006/relationships/customXmlProps" Target="itemProps192.xml"/></Relationships>
</file>

<file path=customXml/_rels/item193.xml.rels><?xml version="1.0" encoding="UTF-8" standalone="yes"?>
<Relationships xmlns="http://schemas.openxmlformats.org/package/2006/relationships"><Relationship Id="rId1" Type="http://schemas.openxmlformats.org/officeDocument/2006/relationships/customXmlProps" Target="itemProps193.xml"/></Relationships>
</file>

<file path=customXml/_rels/item194.xml.rels><?xml version="1.0" encoding="UTF-8" standalone="yes"?>
<Relationships xmlns="http://schemas.openxmlformats.org/package/2006/relationships"><Relationship Id="rId1" Type="http://schemas.openxmlformats.org/officeDocument/2006/relationships/customXmlProps" Target="itemProps194.xml"/></Relationships>
</file>

<file path=customXml/_rels/item195.xml.rels><?xml version="1.0" encoding="UTF-8" standalone="yes"?>
<Relationships xmlns="http://schemas.openxmlformats.org/package/2006/relationships"><Relationship Id="rId1" Type="http://schemas.openxmlformats.org/officeDocument/2006/relationships/customXmlProps" Target="itemProps195.xml"/></Relationships>
</file>

<file path=customXml/_rels/item196.xml.rels><?xml version="1.0" encoding="UTF-8" standalone="yes"?>
<Relationships xmlns="http://schemas.openxmlformats.org/package/2006/relationships"><Relationship Id="rId1" Type="http://schemas.openxmlformats.org/officeDocument/2006/relationships/customXmlProps" Target="itemProps196.xml"/></Relationships>
</file>

<file path=customXml/_rels/item197.xml.rels><?xml version="1.0" encoding="UTF-8" standalone="yes"?>
<Relationships xmlns="http://schemas.openxmlformats.org/package/2006/relationships"><Relationship Id="rId1" Type="http://schemas.openxmlformats.org/officeDocument/2006/relationships/customXmlProps" Target="itemProps197.xml"/></Relationships>
</file>

<file path=customXml/_rels/item198.xml.rels><?xml version="1.0" encoding="UTF-8" standalone="yes"?>
<Relationships xmlns="http://schemas.openxmlformats.org/package/2006/relationships"><Relationship Id="rId1" Type="http://schemas.openxmlformats.org/officeDocument/2006/relationships/customXmlProps" Target="itemProps198.xml"/></Relationships>
</file>

<file path=customXml/_rels/item199.xml.rels><?xml version="1.0" encoding="UTF-8" standalone="yes"?>
<Relationships xmlns="http://schemas.openxmlformats.org/package/2006/relationships"><Relationship Id="rId1" Type="http://schemas.openxmlformats.org/officeDocument/2006/relationships/customXmlProps" Target="itemProps19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00.xml.rels><?xml version="1.0" encoding="UTF-8" standalone="yes"?>
<Relationships xmlns="http://schemas.openxmlformats.org/package/2006/relationships"><Relationship Id="rId1" Type="http://schemas.openxmlformats.org/officeDocument/2006/relationships/customXmlProps" Target="itemProps200.xml"/></Relationships>
</file>

<file path=customXml/_rels/item201.xml.rels><?xml version="1.0" encoding="UTF-8" standalone="yes"?>
<Relationships xmlns="http://schemas.openxmlformats.org/package/2006/relationships"><Relationship Id="rId1" Type="http://schemas.openxmlformats.org/officeDocument/2006/relationships/customXmlProps" Target="itemProps201.xml"/></Relationships>
</file>

<file path=customXml/_rels/item202.xml.rels><?xml version="1.0" encoding="UTF-8" standalone="yes"?>
<Relationships xmlns="http://schemas.openxmlformats.org/package/2006/relationships"><Relationship Id="rId1" Type="http://schemas.openxmlformats.org/officeDocument/2006/relationships/customXmlProps" Target="itemProps202.xml"/></Relationships>
</file>

<file path=customXml/_rels/item203.xml.rels><?xml version="1.0" encoding="UTF-8" standalone="yes"?>
<Relationships xmlns="http://schemas.openxmlformats.org/package/2006/relationships"><Relationship Id="rId1" Type="http://schemas.openxmlformats.org/officeDocument/2006/relationships/customXmlProps" Target="itemProps203.xml"/></Relationships>
</file>

<file path=customXml/_rels/item204.xml.rels><?xml version="1.0" encoding="UTF-8" standalone="yes"?>
<Relationships xmlns="http://schemas.openxmlformats.org/package/2006/relationships"><Relationship Id="rId1" Type="http://schemas.openxmlformats.org/officeDocument/2006/relationships/customXmlProps" Target="itemProps204.xml"/></Relationships>
</file>

<file path=customXml/_rels/item205.xml.rels><?xml version="1.0" encoding="UTF-8" standalone="yes"?>
<Relationships xmlns="http://schemas.openxmlformats.org/package/2006/relationships"><Relationship Id="rId1" Type="http://schemas.openxmlformats.org/officeDocument/2006/relationships/customXmlProps" Target="itemProps205.xml"/></Relationships>
</file>

<file path=customXml/_rels/item206.xml.rels><?xml version="1.0" encoding="UTF-8" standalone="yes"?>
<Relationships xmlns="http://schemas.openxmlformats.org/package/2006/relationships"><Relationship Id="rId1" Type="http://schemas.openxmlformats.org/officeDocument/2006/relationships/customXmlProps" Target="itemProps206.xml"/></Relationships>
</file>

<file path=customXml/_rels/item207.xml.rels><?xml version="1.0" encoding="UTF-8" standalone="yes"?>
<Relationships xmlns="http://schemas.openxmlformats.org/package/2006/relationships"><Relationship Id="rId1" Type="http://schemas.openxmlformats.org/officeDocument/2006/relationships/customXmlProps" Target="itemProps207.xml"/></Relationships>
</file>

<file path=customXml/_rels/item208.xml.rels><?xml version="1.0" encoding="UTF-8" standalone="yes"?>
<Relationships xmlns="http://schemas.openxmlformats.org/package/2006/relationships"><Relationship Id="rId1" Type="http://schemas.openxmlformats.org/officeDocument/2006/relationships/customXmlProps" Target="itemProps208.xml"/></Relationships>
</file>

<file path=customXml/_rels/item209.xml.rels><?xml version="1.0" encoding="UTF-8" standalone="yes"?>
<Relationships xmlns="http://schemas.openxmlformats.org/package/2006/relationships"><Relationship Id="rId1" Type="http://schemas.openxmlformats.org/officeDocument/2006/relationships/customXmlProps" Target="itemProps209.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10.xml.rels><?xml version="1.0" encoding="UTF-8" standalone="yes"?>
<Relationships xmlns="http://schemas.openxmlformats.org/package/2006/relationships"><Relationship Id="rId1" Type="http://schemas.openxmlformats.org/officeDocument/2006/relationships/customXmlProps" Target="itemProps210.xml"/></Relationships>
</file>

<file path=customXml/_rels/item211.xml.rels><?xml version="1.0" encoding="UTF-8" standalone="yes"?>
<Relationships xmlns="http://schemas.openxmlformats.org/package/2006/relationships"><Relationship Id="rId1" Type="http://schemas.openxmlformats.org/officeDocument/2006/relationships/customXmlProps" Target="itemProps211.xml"/></Relationships>
</file>

<file path=customXml/_rels/item212.xml.rels><?xml version="1.0" encoding="UTF-8" standalone="yes"?>
<Relationships xmlns="http://schemas.openxmlformats.org/package/2006/relationships"><Relationship Id="rId1" Type="http://schemas.openxmlformats.org/officeDocument/2006/relationships/customXmlProps" Target="itemProps212.xml"/></Relationships>
</file>

<file path=customXml/_rels/item213.xml.rels><?xml version="1.0" encoding="UTF-8" standalone="yes"?>
<Relationships xmlns="http://schemas.openxmlformats.org/package/2006/relationships"><Relationship Id="rId1" Type="http://schemas.openxmlformats.org/officeDocument/2006/relationships/customXmlProps" Target="itemProps213.xml"/></Relationships>
</file>

<file path=customXml/_rels/item214.xml.rels><?xml version="1.0" encoding="UTF-8" standalone="yes"?>
<Relationships xmlns="http://schemas.openxmlformats.org/package/2006/relationships"><Relationship Id="rId1" Type="http://schemas.openxmlformats.org/officeDocument/2006/relationships/customXmlProps" Target="itemProps214.xml"/></Relationships>
</file>

<file path=customXml/_rels/item215.xml.rels><?xml version="1.0" encoding="UTF-8" standalone="yes"?>
<Relationships xmlns="http://schemas.openxmlformats.org/package/2006/relationships"><Relationship Id="rId1" Type="http://schemas.openxmlformats.org/officeDocument/2006/relationships/customXmlProps" Target="itemProps215.xml"/></Relationships>
</file>

<file path=customXml/_rels/item216.xml.rels><?xml version="1.0" encoding="UTF-8" standalone="yes"?>
<Relationships xmlns="http://schemas.openxmlformats.org/package/2006/relationships"><Relationship Id="rId1" Type="http://schemas.openxmlformats.org/officeDocument/2006/relationships/customXmlProps" Target="itemProps216.xml"/></Relationships>
</file>

<file path=customXml/_rels/item217.xml.rels><?xml version="1.0" encoding="UTF-8" standalone="yes"?>
<Relationships xmlns="http://schemas.openxmlformats.org/package/2006/relationships"><Relationship Id="rId1" Type="http://schemas.openxmlformats.org/officeDocument/2006/relationships/customXmlProps" Target="itemProps217.xml"/></Relationships>
</file>

<file path=customXml/_rels/item218.xml.rels><?xml version="1.0" encoding="UTF-8" standalone="yes"?>
<Relationships xmlns="http://schemas.openxmlformats.org/package/2006/relationships"><Relationship Id="rId1" Type="http://schemas.openxmlformats.org/officeDocument/2006/relationships/customXmlProps" Target="itemProps218.xml"/></Relationships>
</file>

<file path=customXml/_rels/item219.xml.rels><?xml version="1.0" encoding="UTF-8" standalone="yes"?>
<Relationships xmlns="http://schemas.openxmlformats.org/package/2006/relationships"><Relationship Id="rId1" Type="http://schemas.openxmlformats.org/officeDocument/2006/relationships/customXmlProps" Target="itemProps219.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20.xml.rels><?xml version="1.0" encoding="UTF-8" standalone="yes"?>
<Relationships xmlns="http://schemas.openxmlformats.org/package/2006/relationships"><Relationship Id="rId1" Type="http://schemas.openxmlformats.org/officeDocument/2006/relationships/customXmlProps" Target="itemProps220.xml"/></Relationships>
</file>

<file path=customXml/_rels/item221.xml.rels><?xml version="1.0" encoding="UTF-8" standalone="yes"?>
<Relationships xmlns="http://schemas.openxmlformats.org/package/2006/relationships"><Relationship Id="rId1" Type="http://schemas.openxmlformats.org/officeDocument/2006/relationships/customXmlProps" Target="itemProps221.xml"/></Relationships>
</file>

<file path=customXml/_rels/item222.xml.rels><?xml version="1.0" encoding="UTF-8" standalone="yes"?>
<Relationships xmlns="http://schemas.openxmlformats.org/package/2006/relationships"><Relationship Id="rId1" Type="http://schemas.openxmlformats.org/officeDocument/2006/relationships/customXmlProps" Target="itemProps222.xml"/></Relationships>
</file>

<file path=customXml/_rels/item223.xml.rels><?xml version="1.0" encoding="UTF-8" standalone="yes"?>
<Relationships xmlns="http://schemas.openxmlformats.org/package/2006/relationships"><Relationship Id="rId1" Type="http://schemas.openxmlformats.org/officeDocument/2006/relationships/customXmlProps" Target="itemProps223.xml"/></Relationships>
</file>

<file path=customXml/_rels/item224.xml.rels><?xml version="1.0" encoding="UTF-8" standalone="yes"?>
<Relationships xmlns="http://schemas.openxmlformats.org/package/2006/relationships"><Relationship Id="rId1" Type="http://schemas.openxmlformats.org/officeDocument/2006/relationships/customXmlProps" Target="itemProps224.xml"/></Relationships>
</file>

<file path=customXml/_rels/item225.xml.rels><?xml version="1.0" encoding="UTF-8" standalone="yes"?>
<Relationships xmlns="http://schemas.openxmlformats.org/package/2006/relationships"><Relationship Id="rId1" Type="http://schemas.openxmlformats.org/officeDocument/2006/relationships/customXmlProps" Target="itemProps225.xml"/></Relationships>
</file>

<file path=customXml/_rels/item226.xml.rels><?xml version="1.0" encoding="UTF-8" standalone="yes"?>
<Relationships xmlns="http://schemas.openxmlformats.org/package/2006/relationships"><Relationship Id="rId1" Type="http://schemas.openxmlformats.org/officeDocument/2006/relationships/customXmlProps" Target="itemProps226.xml"/></Relationships>
</file>

<file path=customXml/_rels/item227.xml.rels><?xml version="1.0" encoding="UTF-8" standalone="yes"?>
<Relationships xmlns="http://schemas.openxmlformats.org/package/2006/relationships"><Relationship Id="rId1" Type="http://schemas.openxmlformats.org/officeDocument/2006/relationships/customXmlProps" Target="itemProps227.xml"/></Relationships>
</file>

<file path=customXml/_rels/item228.xml.rels><?xml version="1.0" encoding="UTF-8" standalone="yes"?>
<Relationships xmlns="http://schemas.openxmlformats.org/package/2006/relationships"><Relationship Id="rId1" Type="http://schemas.openxmlformats.org/officeDocument/2006/relationships/customXmlProps" Target="itemProps228.xml"/></Relationships>
</file>

<file path=customXml/_rels/item229.xml.rels><?xml version="1.0" encoding="UTF-8" standalone="yes"?>
<Relationships xmlns="http://schemas.openxmlformats.org/package/2006/relationships"><Relationship Id="rId1" Type="http://schemas.openxmlformats.org/officeDocument/2006/relationships/customXmlProps" Target="itemProps229.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30.xml.rels><?xml version="1.0" encoding="UTF-8" standalone="yes"?>
<Relationships xmlns="http://schemas.openxmlformats.org/package/2006/relationships"><Relationship Id="rId1" Type="http://schemas.openxmlformats.org/officeDocument/2006/relationships/customXmlProps" Target="itemProps230.xml"/></Relationships>
</file>

<file path=customXml/_rels/item231.xml.rels><?xml version="1.0" encoding="UTF-8" standalone="yes"?>
<Relationships xmlns="http://schemas.openxmlformats.org/package/2006/relationships"><Relationship Id="rId1" Type="http://schemas.openxmlformats.org/officeDocument/2006/relationships/customXmlProps" Target="itemProps231.xml"/></Relationships>
</file>

<file path=customXml/_rels/item232.xml.rels><?xml version="1.0" encoding="UTF-8" standalone="yes"?>
<Relationships xmlns="http://schemas.openxmlformats.org/package/2006/relationships"><Relationship Id="rId1" Type="http://schemas.openxmlformats.org/officeDocument/2006/relationships/customXmlProps" Target="itemProps232.xml"/></Relationships>
</file>

<file path=customXml/_rels/item233.xml.rels><?xml version="1.0" encoding="UTF-8" standalone="yes"?>
<Relationships xmlns="http://schemas.openxmlformats.org/package/2006/relationships"><Relationship Id="rId1" Type="http://schemas.openxmlformats.org/officeDocument/2006/relationships/customXmlProps" Target="itemProps233.xml"/></Relationships>
</file>

<file path=customXml/_rels/item234.xml.rels><?xml version="1.0" encoding="UTF-8" standalone="yes"?>
<Relationships xmlns="http://schemas.openxmlformats.org/package/2006/relationships"><Relationship Id="rId1" Type="http://schemas.openxmlformats.org/officeDocument/2006/relationships/customXmlProps" Target="itemProps234.xml"/></Relationships>
</file>

<file path=customXml/_rels/item235.xml.rels><?xml version="1.0" encoding="UTF-8" standalone="yes"?>
<Relationships xmlns="http://schemas.openxmlformats.org/package/2006/relationships"><Relationship Id="rId1" Type="http://schemas.openxmlformats.org/officeDocument/2006/relationships/customXmlProps" Target="itemProps235.xml"/></Relationships>
</file>

<file path=customXml/_rels/item236.xml.rels><?xml version="1.0" encoding="UTF-8" standalone="yes"?>
<Relationships xmlns="http://schemas.openxmlformats.org/package/2006/relationships"><Relationship Id="rId1" Type="http://schemas.openxmlformats.org/officeDocument/2006/relationships/customXmlProps" Target="itemProps236.xml"/></Relationships>
</file>

<file path=customXml/_rels/item237.xml.rels><?xml version="1.0" encoding="UTF-8" standalone="yes"?>
<Relationships xmlns="http://schemas.openxmlformats.org/package/2006/relationships"><Relationship Id="rId1" Type="http://schemas.openxmlformats.org/officeDocument/2006/relationships/customXmlProps" Target="itemProps237.xml"/></Relationships>
</file>

<file path=customXml/_rels/item238.xml.rels><?xml version="1.0" encoding="UTF-8" standalone="yes"?>
<Relationships xmlns="http://schemas.openxmlformats.org/package/2006/relationships"><Relationship Id="rId1" Type="http://schemas.openxmlformats.org/officeDocument/2006/relationships/customXmlProps" Target="itemProps238.xml"/></Relationships>
</file>

<file path=customXml/_rels/item239.xml.rels><?xml version="1.0" encoding="UTF-8" standalone="yes"?>
<Relationships xmlns="http://schemas.openxmlformats.org/package/2006/relationships"><Relationship Id="rId1" Type="http://schemas.openxmlformats.org/officeDocument/2006/relationships/customXmlProps" Target="itemProps239.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40.xml.rels><?xml version="1.0" encoding="UTF-8" standalone="yes"?>
<Relationships xmlns="http://schemas.openxmlformats.org/package/2006/relationships"><Relationship Id="rId1" Type="http://schemas.openxmlformats.org/officeDocument/2006/relationships/customXmlProps" Target="itemProps240.xml"/></Relationships>
</file>

<file path=customXml/_rels/item241.xml.rels><?xml version="1.0" encoding="UTF-8" standalone="yes"?>
<Relationships xmlns="http://schemas.openxmlformats.org/package/2006/relationships"><Relationship Id="rId1" Type="http://schemas.openxmlformats.org/officeDocument/2006/relationships/customXmlProps" Target="itemProps241.xml"/></Relationships>
</file>

<file path=customXml/_rels/item242.xml.rels><?xml version="1.0" encoding="UTF-8" standalone="yes"?>
<Relationships xmlns="http://schemas.openxmlformats.org/package/2006/relationships"><Relationship Id="rId1" Type="http://schemas.openxmlformats.org/officeDocument/2006/relationships/customXmlProps" Target="itemProps242.xml"/></Relationships>
</file>

<file path=customXml/_rels/item243.xml.rels><?xml version="1.0" encoding="UTF-8" standalone="yes"?>
<Relationships xmlns="http://schemas.openxmlformats.org/package/2006/relationships"><Relationship Id="rId1" Type="http://schemas.openxmlformats.org/officeDocument/2006/relationships/customXmlProps" Target="itemProps243.xml"/></Relationships>
</file>

<file path=customXml/_rels/item244.xml.rels><?xml version="1.0" encoding="UTF-8" standalone="yes"?>
<Relationships xmlns="http://schemas.openxmlformats.org/package/2006/relationships"><Relationship Id="rId1" Type="http://schemas.openxmlformats.org/officeDocument/2006/relationships/customXmlProps" Target="itemProps244.xml"/></Relationships>
</file>

<file path=customXml/_rels/item245.xml.rels><?xml version="1.0" encoding="UTF-8" standalone="yes"?>
<Relationships xmlns="http://schemas.openxmlformats.org/package/2006/relationships"><Relationship Id="rId1" Type="http://schemas.openxmlformats.org/officeDocument/2006/relationships/customXmlProps" Target="itemProps245.xml"/></Relationships>
</file>

<file path=customXml/_rels/item246.xml.rels><?xml version="1.0" encoding="UTF-8" standalone="yes"?>
<Relationships xmlns="http://schemas.openxmlformats.org/package/2006/relationships"><Relationship Id="rId1" Type="http://schemas.openxmlformats.org/officeDocument/2006/relationships/customXmlProps" Target="itemProps246.xml"/></Relationships>
</file>

<file path=customXml/_rels/item247.xml.rels><?xml version="1.0" encoding="UTF-8" standalone="yes"?>
<Relationships xmlns="http://schemas.openxmlformats.org/package/2006/relationships"><Relationship Id="rId1" Type="http://schemas.openxmlformats.org/officeDocument/2006/relationships/customXmlProps" Target="itemProps247.xml"/></Relationships>
</file>

<file path=customXml/_rels/item248.xml.rels><?xml version="1.0" encoding="UTF-8" standalone="yes"?>
<Relationships xmlns="http://schemas.openxmlformats.org/package/2006/relationships"><Relationship Id="rId1" Type="http://schemas.openxmlformats.org/officeDocument/2006/relationships/customXmlProps" Target="itemProps248.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00.xml><?xml version="1.0" encoding="utf-8"?>
<EsriMapsInfo xmlns="ESRI.ArcGIS.Mapping.OfficeIntegration.PowerPointInfo">
  <Version>Version1</Version>
  <RequiresSignIn>False</RequiresSignIn>
</EsriMapsInfo>
</file>

<file path=customXml/item101.xml><?xml version="1.0" encoding="utf-8"?>
<EsriMapsInfo xmlns="ESRI.ArcGIS.Mapping.OfficeIntegration.PowerPointInfo">
  <Version>Version1</Version>
  <RequiresSignIn>False</RequiresSignIn>
</EsriMapsInfo>
</file>

<file path=customXml/item102.xml><?xml version="1.0" encoding="utf-8"?>
<EsriMapsInfo xmlns="ESRI.ArcGIS.Mapping.OfficeIntegration.PowerPointInfo">
  <Version>Version1</Version>
  <RequiresSignIn>False</RequiresSignIn>
</EsriMapsInfo>
</file>

<file path=customXml/item103.xml><?xml version="1.0" encoding="utf-8"?>
<EsriMapsInfo xmlns="ESRI.ArcGIS.Mapping.OfficeIntegration.PowerPointInfo">
  <Version>Version1</Version>
  <RequiresSignIn>False</RequiresSignIn>
</EsriMapsInfo>
</file>

<file path=customXml/item104.xml><?xml version="1.0" encoding="utf-8"?>
<EsriMapsInfo xmlns="ESRI.ArcGIS.Mapping.OfficeIntegration.PowerPointInfo">
  <Version>Version1</Version>
  <RequiresSignIn>False</RequiresSignIn>
</EsriMapsInfo>
</file>

<file path=customXml/item105.xml><?xml version="1.0" encoding="utf-8"?>
<EsriMapsInfo xmlns="ESRI.ArcGIS.Mapping.OfficeIntegration.PowerPointInfo">
  <Version>Version1</Version>
  <RequiresSignIn>False</RequiresSignIn>
</EsriMapsInfo>
</file>

<file path=customXml/item106.xml><?xml version="1.0" encoding="utf-8"?>
<EsriMapsInfo xmlns="ESRI.ArcGIS.Mapping.OfficeIntegration.PowerPointInfo">
  <Version>Version1</Version>
  <RequiresSignIn>False</RequiresSignIn>
</EsriMapsInfo>
</file>

<file path=customXml/item107.xml><?xml version="1.0" encoding="utf-8"?>
<EsriMapsInfo xmlns="ESRI.ArcGIS.Mapping.OfficeIntegration.PowerPointInfo">
  <Version>Version1</Version>
  <RequiresSignIn>False</RequiresSignIn>
</EsriMapsInfo>
</file>

<file path=customXml/item108.xml><?xml version="1.0" encoding="utf-8"?>
<EsriMapsInfo xmlns="ESRI.ArcGIS.Mapping.OfficeIntegration.PowerPointInfo">
  <Version>Version1</Version>
  <RequiresSignIn>False</RequiresSignIn>
</EsriMapsInfo>
</file>

<file path=customXml/item109.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10.xml><?xml version="1.0" encoding="utf-8"?>
<EsriMapsInfo xmlns="ESRI.ArcGIS.Mapping.OfficeIntegration.PowerPointInfo">
  <Version>Version1</Version>
  <RequiresSignIn>False</RequiresSignIn>
</EsriMapsInfo>
</file>

<file path=customXml/item111.xml><?xml version="1.0" encoding="utf-8"?>
<EsriMapsInfo xmlns="ESRI.ArcGIS.Mapping.OfficeIntegration.PowerPointInfo">
  <Version>Version1</Version>
  <RequiresSignIn>False</RequiresSignIn>
</EsriMapsInfo>
</file>

<file path=customXml/item112.xml><?xml version="1.0" encoding="utf-8"?>
<EsriMapsInfo xmlns="ESRI.ArcGIS.Mapping.OfficeIntegration.PowerPointInfo">
  <Version>Version1</Version>
  <RequiresSignIn>False</RequiresSignIn>
</EsriMapsInfo>
</file>

<file path=customXml/item113.xml><?xml version="1.0" encoding="utf-8"?>
<EsriMapsInfo xmlns="ESRI.ArcGIS.Mapping.OfficeIntegration.PowerPointInfo">
  <Version>Version1</Version>
  <RequiresSignIn>False</RequiresSignIn>
</EsriMapsInfo>
</file>

<file path=customXml/item114.xml><?xml version="1.0" encoding="utf-8"?>
<EsriMapsInfo xmlns="ESRI.ArcGIS.Mapping.OfficeIntegration.PowerPointInfo">
  <Version>Version1</Version>
  <RequiresSignIn>False</RequiresSignIn>
</EsriMapsInfo>
</file>

<file path=customXml/item115.xml><?xml version="1.0" encoding="utf-8"?>
<EsriMapsInfo xmlns="ESRI.ArcGIS.Mapping.OfficeIntegration.PowerPointInfo">
  <Version>Version1</Version>
  <RequiresSignIn>False</RequiresSignIn>
</EsriMapsInfo>
</file>

<file path=customXml/item116.xml><?xml version="1.0" encoding="utf-8"?>
<EsriMapsInfo xmlns="ESRI.ArcGIS.Mapping.OfficeIntegration.PowerPointInfo">
  <Version>Version1</Version>
  <RequiresSignIn>False</RequiresSignIn>
</EsriMapsInfo>
</file>

<file path=customXml/item117.xml><?xml version="1.0" encoding="utf-8"?>
<EsriMapsInfo xmlns="ESRI.ArcGIS.Mapping.OfficeIntegration.PowerPointInfo">
  <Version>Version1</Version>
  <RequiresSignIn>False</RequiresSignIn>
</EsriMapsInfo>
</file>

<file path=customXml/item118.xml><?xml version="1.0" encoding="utf-8"?>
<EsriMapsInfo xmlns="ESRI.ArcGIS.Mapping.OfficeIntegration.PowerPointInfo">
  <Version>Version1</Version>
  <RequiresSignIn>False</RequiresSignIn>
</EsriMapsInfo>
</file>

<file path=customXml/item119.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20.xml><?xml version="1.0" encoding="utf-8"?>
<EsriMapsInfo xmlns="ESRI.ArcGIS.Mapping.OfficeIntegration.PowerPointInfo">
  <Version>Version1</Version>
  <RequiresSignIn>False</RequiresSignIn>
</EsriMapsInfo>
</file>

<file path=customXml/item121.xml><?xml version="1.0" encoding="utf-8"?>
<EsriMapsInfo xmlns="ESRI.ArcGIS.Mapping.OfficeIntegration.PowerPointInfo">
  <Version>Version1</Version>
  <RequiresSignIn>False</RequiresSignIn>
</EsriMapsInfo>
</file>

<file path=customXml/item122.xml><?xml version="1.0" encoding="utf-8"?>
<EsriMapsInfo xmlns="ESRI.ArcGIS.Mapping.OfficeIntegration.PowerPointInfo">
  <Version>Version1</Version>
  <RequiresSignIn>False</RequiresSignIn>
</EsriMapsInfo>
</file>

<file path=customXml/item123.xml><?xml version="1.0" encoding="utf-8"?>
<EsriMapsInfo xmlns="ESRI.ArcGIS.Mapping.OfficeIntegration.PowerPointInfo">
  <Version>Version1</Version>
  <RequiresSignIn>False</RequiresSignIn>
</EsriMapsInfo>
</file>

<file path=customXml/item124.xml><?xml version="1.0" encoding="utf-8"?>
<EsriMapsInfo xmlns="ESRI.ArcGIS.Mapping.OfficeIntegration.PowerPointInfo">
  <Version>Version1</Version>
  <RequiresSignIn>False</RequiresSignIn>
</EsriMapsInfo>
</file>

<file path=customXml/item125.xml><?xml version="1.0" encoding="utf-8"?>
<EsriMapsInfo xmlns="ESRI.ArcGIS.Mapping.OfficeIntegration.PowerPointInfo">
  <Version>Version1</Version>
  <RequiresSignIn>False</RequiresSignIn>
</EsriMapsInfo>
</file>

<file path=customXml/item126.xml><?xml version="1.0" encoding="utf-8"?>
<EsriMapsInfo xmlns="ESRI.ArcGIS.Mapping.OfficeIntegration.PowerPointInfo">
  <Version>Version1</Version>
  <RequiresSignIn>False</RequiresSignIn>
</EsriMapsInfo>
</file>

<file path=customXml/item127.xml><?xml version="1.0" encoding="utf-8"?>
<EsriMapsInfo xmlns="ESRI.ArcGIS.Mapping.OfficeIntegration.PowerPointInfo">
  <Version>Version1</Version>
  <RequiresSignIn>False</RequiresSignIn>
</EsriMapsInfo>
</file>

<file path=customXml/item128.xml><?xml version="1.0" encoding="utf-8"?>
<EsriMapsInfo xmlns="ESRI.ArcGIS.Mapping.OfficeIntegration.PowerPointInfo">
  <Version>Version1</Version>
  <RequiresSignIn>False</RequiresSignIn>
</EsriMapsInfo>
</file>

<file path=customXml/item129.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30.xml><?xml version="1.0" encoding="utf-8"?>
<EsriMapsInfo xmlns="ESRI.ArcGIS.Mapping.OfficeIntegration.PowerPointInfo">
  <Version>Version1</Version>
  <RequiresSignIn>False</RequiresSignIn>
</EsriMapsInfo>
</file>

<file path=customXml/item131.xml><?xml version="1.0" encoding="utf-8"?>
<EsriMapsInfo xmlns="ESRI.ArcGIS.Mapping.OfficeIntegration.PowerPointInfo">
  <Version>Version1</Version>
  <RequiresSignIn>False</RequiresSignIn>
</EsriMapsInfo>
</file>

<file path=customXml/item132.xml><?xml version="1.0" encoding="utf-8"?>
<EsriMapsInfo xmlns="ESRI.ArcGIS.Mapping.OfficeIntegration.PowerPointInfo">
  <Version>Version1</Version>
  <RequiresSignIn>False</RequiresSignIn>
</EsriMapsInfo>
</file>

<file path=customXml/item133.xml><?xml version="1.0" encoding="utf-8"?>
<EsriMapsInfo xmlns="ESRI.ArcGIS.Mapping.OfficeIntegration.PowerPointInfo">
  <Version>Version1</Version>
  <RequiresSignIn>False</RequiresSignIn>
</EsriMapsInfo>
</file>

<file path=customXml/item134.xml><?xml version="1.0" encoding="utf-8"?>
<EsriMapsInfo xmlns="ESRI.ArcGIS.Mapping.OfficeIntegration.PowerPointInfo">
  <Version>Version1</Version>
  <RequiresSignIn>False</RequiresSignIn>
</EsriMapsInfo>
</file>

<file path=customXml/item135.xml><?xml version="1.0" encoding="utf-8"?>
<EsriMapsInfo xmlns="ESRI.ArcGIS.Mapping.OfficeIntegration.PowerPointInfo">
  <Version>Version1</Version>
  <RequiresSignIn>False</RequiresSignIn>
</EsriMapsInfo>
</file>

<file path=customXml/item136.xml><?xml version="1.0" encoding="utf-8"?>
<EsriMapsInfo xmlns="ESRI.ArcGIS.Mapping.OfficeIntegration.PowerPointInfo">
  <Version>Version1</Version>
  <RequiresSignIn>False</RequiresSignIn>
</EsriMapsInfo>
</file>

<file path=customXml/item137.xml><?xml version="1.0" encoding="utf-8"?>
<EsriMapsInfo xmlns="ESRI.ArcGIS.Mapping.OfficeIntegration.PowerPointInfo">
  <Version>Version1</Version>
  <RequiresSignIn>False</RequiresSignIn>
</EsriMapsInfo>
</file>

<file path=customXml/item138.xml><?xml version="1.0" encoding="utf-8"?>
<EsriMapsInfo xmlns="ESRI.ArcGIS.Mapping.OfficeIntegration.PowerPointInfo">
  <Version>Version1</Version>
  <RequiresSignIn>False</RequiresSignIn>
</EsriMapsInfo>
</file>

<file path=customXml/item139.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40.xml><?xml version="1.0" encoding="utf-8"?>
<EsriMapsInfo xmlns="ESRI.ArcGIS.Mapping.OfficeIntegration.PowerPointInfo">
  <Version>Version1</Version>
  <RequiresSignIn>False</RequiresSignIn>
</EsriMapsInfo>
</file>

<file path=customXml/item141.xml><?xml version="1.0" encoding="utf-8"?>
<EsriMapsInfo xmlns="ESRI.ArcGIS.Mapping.OfficeIntegration.PowerPointInfo">
  <Version>Version1</Version>
  <RequiresSignIn>False</RequiresSignIn>
</EsriMapsInfo>
</file>

<file path=customXml/item142.xml><?xml version="1.0" encoding="utf-8"?>
<EsriMapsInfo xmlns="ESRI.ArcGIS.Mapping.OfficeIntegration.PowerPointInfo">
  <Version>Version1</Version>
  <RequiresSignIn>False</RequiresSignIn>
</EsriMapsInfo>
</file>

<file path=customXml/item143.xml><?xml version="1.0" encoding="utf-8"?>
<EsriMapsInfo xmlns="ESRI.ArcGIS.Mapping.OfficeIntegration.PowerPointInfo">
  <Version>Version1</Version>
  <RequiresSignIn>False</RequiresSignIn>
</EsriMapsInfo>
</file>

<file path=customXml/item144.xml><?xml version="1.0" encoding="utf-8"?>
<EsriMapsInfo xmlns="ESRI.ArcGIS.Mapping.OfficeIntegration.PowerPointInfo">
  <Version>Version1</Version>
  <RequiresSignIn>False</RequiresSignIn>
</EsriMapsInfo>
</file>

<file path=customXml/item145.xml><?xml version="1.0" encoding="utf-8"?>
<EsriMapsInfo xmlns="ESRI.ArcGIS.Mapping.OfficeIntegration.PowerPointInfo">
  <Version>Version1</Version>
  <RequiresSignIn>False</RequiresSignIn>
</EsriMapsInfo>
</file>

<file path=customXml/item146.xml><?xml version="1.0" encoding="utf-8"?>
<EsriMapsInfo xmlns="ESRI.ArcGIS.Mapping.OfficeIntegration.PowerPointInfo">
  <Version>Version1</Version>
  <RequiresSignIn>False</RequiresSignIn>
</EsriMapsInfo>
</file>

<file path=customXml/item147.xml><?xml version="1.0" encoding="utf-8"?>
<EsriMapsInfo xmlns="ESRI.ArcGIS.Mapping.OfficeIntegration.PowerPointInfo">
  <Version>Version1</Version>
  <RequiresSignIn>False</RequiresSignIn>
</EsriMapsInfo>
</file>

<file path=customXml/item148.xml><?xml version="1.0" encoding="utf-8"?>
<EsriMapsInfo xmlns="ESRI.ArcGIS.Mapping.OfficeIntegration.PowerPointInfo">
  <Version>Version1</Version>
  <RequiresSignIn>False</RequiresSignIn>
</EsriMapsInfo>
</file>

<file path=customXml/item149.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50.xml><?xml version="1.0" encoding="utf-8"?>
<EsriMapsInfo xmlns="ESRI.ArcGIS.Mapping.OfficeIntegration.PowerPointInfo">
  <Version>Version1</Version>
  <RequiresSignIn>False</RequiresSignIn>
</EsriMapsInfo>
</file>

<file path=customXml/item151.xml><?xml version="1.0" encoding="utf-8"?>
<EsriMapsInfo xmlns="ESRI.ArcGIS.Mapping.OfficeIntegration.PowerPointInfo">
  <Version>Version1</Version>
  <RequiresSignIn>False</RequiresSignIn>
</EsriMapsInfo>
</file>

<file path=customXml/item152.xml><?xml version="1.0" encoding="utf-8"?>
<EsriMapsInfo xmlns="ESRI.ArcGIS.Mapping.OfficeIntegration.PowerPointInfo">
  <Version>Version1</Version>
  <RequiresSignIn>False</RequiresSignIn>
</EsriMapsInfo>
</file>

<file path=customXml/item153.xml><?xml version="1.0" encoding="utf-8"?>
<EsriMapsInfo xmlns="ESRI.ArcGIS.Mapping.OfficeIntegration.PowerPointInfo">
  <Version>Version1</Version>
  <RequiresSignIn>False</RequiresSignIn>
</EsriMapsInfo>
</file>

<file path=customXml/item154.xml><?xml version="1.0" encoding="utf-8"?>
<EsriMapsInfo xmlns="ESRI.ArcGIS.Mapping.OfficeIntegration.PowerPointInfo">
  <Version>Version1</Version>
  <RequiresSignIn>False</RequiresSignIn>
</EsriMapsInfo>
</file>

<file path=customXml/item155.xml><?xml version="1.0" encoding="utf-8"?>
<EsriMapsInfo xmlns="ESRI.ArcGIS.Mapping.OfficeIntegration.PowerPointInfo">
  <Version>Version1</Version>
  <RequiresSignIn>False</RequiresSignIn>
</EsriMapsInfo>
</file>

<file path=customXml/item156.xml><?xml version="1.0" encoding="utf-8"?>
<EsriMapsInfo xmlns="ESRI.ArcGIS.Mapping.OfficeIntegration.PowerPointInfo">
  <Version>Version1</Version>
  <RequiresSignIn>False</RequiresSignIn>
</EsriMapsInfo>
</file>

<file path=customXml/item157.xml><?xml version="1.0" encoding="utf-8"?>
<EsriMapsInfo xmlns="ESRI.ArcGIS.Mapping.OfficeIntegration.PowerPointInfo">
  <Version>Version1</Version>
  <RequiresSignIn>False</RequiresSignIn>
</EsriMapsInfo>
</file>

<file path=customXml/item158.xml><?xml version="1.0" encoding="utf-8"?>
<EsriMapsInfo xmlns="ESRI.ArcGIS.Mapping.OfficeIntegration.PowerPointInfo">
  <Version>Version1</Version>
  <RequiresSignIn>False</RequiresSignIn>
</EsriMapsInfo>
</file>

<file path=customXml/item159.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60.xml><?xml version="1.0" encoding="utf-8"?>
<EsriMapsInfo xmlns="ESRI.ArcGIS.Mapping.OfficeIntegration.PowerPointInfo">
  <Version>Version1</Version>
  <RequiresSignIn>False</RequiresSignIn>
</EsriMapsInfo>
</file>

<file path=customXml/item161.xml><?xml version="1.0" encoding="utf-8"?>
<EsriMapsInfo xmlns="ESRI.ArcGIS.Mapping.OfficeIntegration.PowerPointInfo">
  <Version>Version1</Version>
  <RequiresSignIn>False</RequiresSignIn>
</EsriMapsInfo>
</file>

<file path=customXml/item162.xml><?xml version="1.0" encoding="utf-8"?>
<EsriMapsInfo xmlns="ESRI.ArcGIS.Mapping.OfficeIntegration.PowerPointInfo">
  <Version>Version1</Version>
  <RequiresSignIn>False</RequiresSignIn>
</EsriMapsInfo>
</file>

<file path=customXml/item163.xml><?xml version="1.0" encoding="utf-8"?>
<EsriMapsInfo xmlns="ESRI.ArcGIS.Mapping.OfficeIntegration.PowerPointInfo">
  <Version>Version1</Version>
  <RequiresSignIn>False</RequiresSignIn>
</EsriMapsInfo>
</file>

<file path=customXml/item164.xml><?xml version="1.0" encoding="utf-8"?>
<EsriMapsInfo xmlns="ESRI.ArcGIS.Mapping.OfficeIntegration.PowerPointInfo">
  <Version>Version1</Version>
  <RequiresSignIn>False</RequiresSignIn>
</EsriMapsInfo>
</file>

<file path=customXml/item165.xml><?xml version="1.0" encoding="utf-8"?>
<EsriMapsInfo xmlns="ESRI.ArcGIS.Mapping.OfficeIntegration.PowerPointInfo">
  <Version>Version1</Version>
  <RequiresSignIn>False</RequiresSignIn>
</EsriMapsInfo>
</file>

<file path=customXml/item166.xml><?xml version="1.0" encoding="utf-8"?>
<EsriMapsInfo xmlns="ESRI.ArcGIS.Mapping.OfficeIntegration.PowerPointInfo">
  <Version>Version1</Version>
  <RequiresSignIn>False</RequiresSignIn>
</EsriMapsInfo>
</file>

<file path=customXml/item167.xml><?xml version="1.0" encoding="utf-8"?>
<EsriMapsInfo xmlns="ESRI.ArcGIS.Mapping.OfficeIntegration.PowerPointInfo">
  <Version>Version1</Version>
  <RequiresSignIn>False</RequiresSignIn>
</EsriMapsInfo>
</file>

<file path=customXml/item168.xml><?xml version="1.0" encoding="utf-8"?>
<EsriMapsInfo xmlns="ESRI.ArcGIS.Mapping.OfficeIntegration.PowerPointInfo">
  <Version>Version1</Version>
  <RequiresSignIn>False</RequiresSignIn>
</EsriMapsInfo>
</file>

<file path=customXml/item169.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70.xml><?xml version="1.0" encoding="utf-8"?>
<EsriMapsInfo xmlns="ESRI.ArcGIS.Mapping.OfficeIntegration.PowerPointInfo">
  <Version>Version1</Version>
  <RequiresSignIn>False</RequiresSignIn>
</EsriMapsInfo>
</file>

<file path=customXml/item171.xml><?xml version="1.0" encoding="utf-8"?>
<EsriMapsInfo xmlns="ESRI.ArcGIS.Mapping.OfficeIntegration.PowerPointInfo">
  <Version>Version1</Version>
  <RequiresSignIn>False</RequiresSignIn>
</EsriMapsInfo>
</file>

<file path=customXml/item172.xml><?xml version="1.0" encoding="utf-8"?>
<EsriMapsInfo xmlns="ESRI.ArcGIS.Mapping.OfficeIntegration.PowerPointInfo">
  <Version>Version1</Version>
  <RequiresSignIn>False</RequiresSignIn>
</EsriMapsInfo>
</file>

<file path=customXml/item173.xml><?xml version="1.0" encoding="utf-8"?>
<EsriMapsInfo xmlns="ESRI.ArcGIS.Mapping.OfficeIntegration.PowerPointInfo">
  <Version>Version1</Version>
  <RequiresSignIn>False</RequiresSignIn>
</EsriMapsInfo>
</file>

<file path=customXml/item174.xml><?xml version="1.0" encoding="utf-8"?>
<EsriMapsInfo xmlns="ESRI.ArcGIS.Mapping.OfficeIntegration.PowerPointInfo">
  <Version>Version1</Version>
  <RequiresSignIn>False</RequiresSignIn>
</EsriMapsInfo>
</file>

<file path=customXml/item175.xml><?xml version="1.0" encoding="utf-8"?>
<EsriMapsInfo xmlns="ESRI.ArcGIS.Mapping.OfficeIntegration.PowerPointInfo">
  <Version>Version1</Version>
  <RequiresSignIn>False</RequiresSignIn>
</EsriMapsInfo>
</file>

<file path=customXml/item176.xml><?xml version="1.0" encoding="utf-8"?>
<EsriMapsInfo xmlns="ESRI.ArcGIS.Mapping.OfficeIntegration.PowerPointInfo">
  <Version>Version1</Version>
  <RequiresSignIn>False</RequiresSignIn>
</EsriMapsInfo>
</file>

<file path=customXml/item177.xml><?xml version="1.0" encoding="utf-8"?>
<EsriMapsInfo xmlns="ESRI.ArcGIS.Mapping.OfficeIntegration.PowerPointInfo">
  <Version>Version1</Version>
  <RequiresSignIn>False</RequiresSignIn>
</EsriMapsInfo>
</file>

<file path=customXml/item178.xml><?xml version="1.0" encoding="utf-8"?>
<EsriMapsInfo xmlns="ESRI.ArcGIS.Mapping.OfficeIntegration.PowerPointInfo">
  <Version>Version1</Version>
  <RequiresSignIn>False</RequiresSignIn>
</EsriMapsInfo>
</file>

<file path=customXml/item179.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80.xml><?xml version="1.0" encoding="utf-8"?>
<EsriMapsInfo xmlns="ESRI.ArcGIS.Mapping.OfficeIntegration.PowerPointInfo">
  <Version>Version1</Version>
  <RequiresSignIn>False</RequiresSignIn>
</EsriMapsInfo>
</file>

<file path=customXml/item181.xml><?xml version="1.0" encoding="utf-8"?>
<EsriMapsInfo xmlns="ESRI.ArcGIS.Mapping.OfficeIntegration.PowerPointInfo">
  <Version>Version1</Version>
  <RequiresSignIn>False</RequiresSignIn>
</EsriMapsInfo>
</file>

<file path=customXml/item182.xml><?xml version="1.0" encoding="utf-8"?>
<EsriMapsInfo xmlns="ESRI.ArcGIS.Mapping.OfficeIntegration.PowerPointInfo">
  <Version>Version1</Version>
  <RequiresSignIn>False</RequiresSignIn>
</EsriMapsInfo>
</file>

<file path=customXml/item183.xml><?xml version="1.0" encoding="utf-8"?>
<EsriMapsInfo xmlns="ESRI.ArcGIS.Mapping.OfficeIntegration.PowerPointInfo">
  <Version>Version1</Version>
  <RequiresSignIn>False</RequiresSignIn>
</EsriMapsInfo>
</file>

<file path=customXml/item184.xml><?xml version="1.0" encoding="utf-8"?>
<EsriMapsInfo xmlns="ESRI.ArcGIS.Mapping.OfficeIntegration.PowerPointInfo">
  <Version>Version1</Version>
  <RequiresSignIn>False</RequiresSignIn>
</EsriMapsInfo>
</file>

<file path=customXml/item185.xml><?xml version="1.0" encoding="utf-8"?>
<EsriMapsInfo xmlns="ESRI.ArcGIS.Mapping.OfficeIntegration.PowerPointInfo">
  <Version>Version1</Version>
  <RequiresSignIn>False</RequiresSignIn>
</EsriMapsInfo>
</file>

<file path=customXml/item186.xml><?xml version="1.0" encoding="utf-8"?>
<EsriMapsInfo xmlns="ESRI.ArcGIS.Mapping.OfficeIntegration.PowerPointInfo">
  <Version>Version1</Version>
  <RequiresSignIn>False</RequiresSignIn>
</EsriMapsInfo>
</file>

<file path=customXml/item187.xml><?xml version="1.0" encoding="utf-8"?>
<EsriMapsInfo xmlns="ESRI.ArcGIS.Mapping.OfficeIntegration.PowerPointInfo">
  <Version>Version1</Version>
  <RequiresSignIn>False</RequiresSignIn>
</EsriMapsInfo>
</file>

<file path=customXml/item188.xml><?xml version="1.0" encoding="utf-8"?>
<EsriMapsInfo xmlns="ESRI.ArcGIS.Mapping.OfficeIntegration.PowerPointInfo">
  <Version>Version1</Version>
  <RequiresSignIn>False</RequiresSignIn>
</EsriMapsInfo>
</file>

<file path=customXml/item189.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190.xml><?xml version="1.0" encoding="utf-8"?>
<EsriMapsInfo xmlns="ESRI.ArcGIS.Mapping.OfficeIntegration.PowerPointInfo">
  <Version>Version1</Version>
  <RequiresSignIn>False</RequiresSignIn>
</EsriMapsInfo>
</file>

<file path=customXml/item191.xml><?xml version="1.0" encoding="utf-8"?>
<EsriMapsInfo xmlns="ESRI.ArcGIS.Mapping.OfficeIntegration.PowerPointInfo">
  <Version>Version1</Version>
  <RequiresSignIn>False</RequiresSignIn>
</EsriMapsInfo>
</file>

<file path=customXml/item192.xml><?xml version="1.0" encoding="utf-8"?>
<EsriMapsInfo xmlns="ESRI.ArcGIS.Mapping.OfficeIntegration.PowerPointInfo">
  <Version>Version1</Version>
  <RequiresSignIn>False</RequiresSignIn>
</EsriMapsInfo>
</file>

<file path=customXml/item193.xml><?xml version="1.0" encoding="utf-8"?>
<EsriMapsInfo xmlns="ESRI.ArcGIS.Mapping.OfficeIntegration.PowerPointInfo">
  <Version>Version1</Version>
  <RequiresSignIn>False</RequiresSignIn>
</EsriMapsInfo>
</file>

<file path=customXml/item194.xml><?xml version="1.0" encoding="utf-8"?>
<EsriMapsInfo xmlns="ESRI.ArcGIS.Mapping.OfficeIntegration.PowerPointInfo">
  <Version>Version1</Version>
  <RequiresSignIn>False</RequiresSignIn>
</EsriMapsInfo>
</file>

<file path=customXml/item195.xml><?xml version="1.0" encoding="utf-8"?>
<EsriMapsInfo xmlns="ESRI.ArcGIS.Mapping.OfficeIntegration.PowerPointInfo">
  <Version>Version1</Version>
  <RequiresSignIn>False</RequiresSignIn>
</EsriMapsInfo>
</file>

<file path=customXml/item196.xml><?xml version="1.0" encoding="utf-8"?>
<EsriMapsInfo xmlns="ESRI.ArcGIS.Mapping.OfficeIntegration.PowerPointInfo">
  <Version>Version1</Version>
  <RequiresSignIn>False</RequiresSignIn>
</EsriMapsInfo>
</file>

<file path=customXml/item197.xml><?xml version="1.0" encoding="utf-8"?>
<EsriMapsInfo xmlns="ESRI.ArcGIS.Mapping.OfficeIntegration.PowerPointInfo">
  <Version>Version1</Version>
  <RequiresSignIn>False</RequiresSignIn>
</EsriMapsInfo>
</file>

<file path=customXml/item198.xml><?xml version="1.0" encoding="utf-8"?>
<EsriMapsInfo xmlns="ESRI.ArcGIS.Mapping.OfficeIntegration.PowerPointInfo">
  <Version>Version1</Version>
  <RequiresSignIn>False</RequiresSignIn>
</EsriMapsInfo>
</file>

<file path=customXml/item19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00.xml><?xml version="1.0" encoding="utf-8"?>
<EsriMapsInfo xmlns="ESRI.ArcGIS.Mapping.OfficeIntegration.PowerPointInfo">
  <Version>Version1</Version>
  <RequiresSignIn>False</RequiresSignIn>
</EsriMapsInfo>
</file>

<file path=customXml/item201.xml><?xml version="1.0" encoding="utf-8"?>
<EsriMapsInfo xmlns="ESRI.ArcGIS.Mapping.OfficeIntegration.PowerPointInfo">
  <Version>Version1</Version>
  <RequiresSignIn>False</RequiresSignIn>
</EsriMapsInfo>
</file>

<file path=customXml/item202.xml><?xml version="1.0" encoding="utf-8"?>
<EsriMapsInfo xmlns="ESRI.ArcGIS.Mapping.OfficeIntegration.PowerPointInfo">
  <Version>Version1</Version>
  <RequiresSignIn>False</RequiresSignIn>
</EsriMapsInfo>
</file>

<file path=customXml/item203.xml><?xml version="1.0" encoding="utf-8"?>
<EsriMapsInfo xmlns="ESRI.ArcGIS.Mapping.OfficeIntegration.PowerPointInfo">
  <Version>Version1</Version>
  <RequiresSignIn>False</RequiresSignIn>
</EsriMapsInfo>
</file>

<file path=customXml/item204.xml><?xml version="1.0" encoding="utf-8"?>
<EsriMapsInfo xmlns="ESRI.ArcGIS.Mapping.OfficeIntegration.PowerPointInfo">
  <Version>Version1</Version>
  <RequiresSignIn>False</RequiresSignIn>
</EsriMapsInfo>
</file>

<file path=customXml/item205.xml><?xml version="1.0" encoding="utf-8"?>
<EsriMapsInfo xmlns="ESRI.ArcGIS.Mapping.OfficeIntegration.PowerPointInfo">
  <Version>Version1</Version>
  <RequiresSignIn>False</RequiresSignIn>
</EsriMapsInfo>
</file>

<file path=customXml/item206.xml><?xml version="1.0" encoding="utf-8"?>
<EsriMapsInfo xmlns="ESRI.ArcGIS.Mapping.OfficeIntegration.PowerPointInfo">
  <Version>Version1</Version>
  <RequiresSignIn>False</RequiresSignIn>
</EsriMapsInfo>
</file>

<file path=customXml/item207.xml><?xml version="1.0" encoding="utf-8"?>
<EsriMapsInfo xmlns="ESRI.ArcGIS.Mapping.OfficeIntegration.PowerPointInfo">
  <Version>Version1</Version>
  <RequiresSignIn>False</RequiresSignIn>
</EsriMapsInfo>
</file>

<file path=customXml/item208.xml><?xml version="1.0" encoding="utf-8"?>
<EsriMapsInfo xmlns="ESRI.ArcGIS.Mapping.OfficeIntegration.PowerPointInfo">
  <Version>Version1</Version>
  <RequiresSignIn>False</RequiresSignIn>
</EsriMapsInfo>
</file>

<file path=customXml/item209.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10.xml><?xml version="1.0" encoding="utf-8"?>
<EsriMapsInfo xmlns="ESRI.ArcGIS.Mapping.OfficeIntegration.PowerPointInfo">
  <Version>Version1</Version>
  <RequiresSignIn>False</RequiresSignIn>
</EsriMapsInfo>
</file>

<file path=customXml/item211.xml><?xml version="1.0" encoding="utf-8"?>
<EsriMapsInfo xmlns="ESRI.ArcGIS.Mapping.OfficeIntegration.PowerPointInfo">
  <Version>Version1</Version>
  <RequiresSignIn>False</RequiresSignIn>
</EsriMapsInfo>
</file>

<file path=customXml/item212.xml><?xml version="1.0" encoding="utf-8"?>
<EsriMapsInfo xmlns="ESRI.ArcGIS.Mapping.OfficeIntegration.PowerPointInfo">
  <Version>Version1</Version>
  <RequiresSignIn>False</RequiresSignIn>
</EsriMapsInfo>
</file>

<file path=customXml/item213.xml><?xml version="1.0" encoding="utf-8"?>
<EsriMapsInfo xmlns="ESRI.ArcGIS.Mapping.OfficeIntegration.PowerPointInfo">
  <Version>Version1</Version>
  <RequiresSignIn>False</RequiresSignIn>
</EsriMapsInfo>
</file>

<file path=customXml/item214.xml><?xml version="1.0" encoding="utf-8"?>
<EsriMapsInfo xmlns="ESRI.ArcGIS.Mapping.OfficeIntegration.PowerPointInfo">
  <Version>Version1</Version>
  <RequiresSignIn>False</RequiresSignIn>
</EsriMapsInfo>
</file>

<file path=customXml/item215.xml><?xml version="1.0" encoding="utf-8"?>
<EsriMapsInfo xmlns="ESRI.ArcGIS.Mapping.OfficeIntegration.PowerPointInfo">
  <Version>Version1</Version>
  <RequiresSignIn>False</RequiresSignIn>
</EsriMapsInfo>
</file>

<file path=customXml/item216.xml><?xml version="1.0" encoding="utf-8"?>
<EsriMapsInfo xmlns="ESRI.ArcGIS.Mapping.OfficeIntegration.PowerPointInfo">
  <Version>Version1</Version>
  <RequiresSignIn>False</RequiresSignIn>
</EsriMapsInfo>
</file>

<file path=customXml/item217.xml><?xml version="1.0" encoding="utf-8"?>
<EsriMapsInfo xmlns="ESRI.ArcGIS.Mapping.OfficeIntegration.PowerPointInfo">
  <Version>Version1</Version>
  <RequiresSignIn>False</RequiresSignIn>
</EsriMapsInfo>
</file>

<file path=customXml/item218.xml><?xml version="1.0" encoding="utf-8"?>
<EsriMapsInfo xmlns="ESRI.ArcGIS.Mapping.OfficeIntegration.PowerPointInfo">
  <Version>Version1</Version>
  <RequiresSignIn>False</RequiresSignIn>
</EsriMapsInfo>
</file>

<file path=customXml/item219.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20.xml><?xml version="1.0" encoding="utf-8"?>
<EsriMapsInfo xmlns="ESRI.ArcGIS.Mapping.OfficeIntegration.PowerPointInfo">
  <Version>Version1</Version>
  <RequiresSignIn>False</RequiresSignIn>
</EsriMapsInfo>
</file>

<file path=customXml/item221.xml><?xml version="1.0" encoding="utf-8"?>
<EsriMapsInfo xmlns="ESRI.ArcGIS.Mapping.OfficeIntegration.PowerPointInfo">
  <Version>Version1</Version>
  <RequiresSignIn>False</RequiresSignIn>
</EsriMapsInfo>
</file>

<file path=customXml/item222.xml><?xml version="1.0" encoding="utf-8"?>
<EsriMapsInfo xmlns="ESRI.ArcGIS.Mapping.OfficeIntegration.PowerPointInfo">
  <Version>Version1</Version>
  <RequiresSignIn>False</RequiresSignIn>
</EsriMapsInfo>
</file>

<file path=customXml/item223.xml><?xml version="1.0" encoding="utf-8"?>
<EsriMapsInfo xmlns="ESRI.ArcGIS.Mapping.OfficeIntegration.PowerPointInfo">
  <Version>Version1</Version>
  <RequiresSignIn>False</RequiresSignIn>
</EsriMapsInfo>
</file>

<file path=customXml/item224.xml><?xml version="1.0" encoding="utf-8"?>
<EsriMapsInfo xmlns="ESRI.ArcGIS.Mapping.OfficeIntegration.PowerPointInfo">
  <Version>Version1</Version>
  <RequiresSignIn>False</RequiresSignIn>
</EsriMapsInfo>
</file>

<file path=customXml/item225.xml><?xml version="1.0" encoding="utf-8"?>
<EsriMapsInfo xmlns="ESRI.ArcGIS.Mapping.OfficeIntegration.PowerPointInfo">
  <Version>Version1</Version>
  <RequiresSignIn>False</RequiresSignIn>
</EsriMapsInfo>
</file>

<file path=customXml/item226.xml><?xml version="1.0" encoding="utf-8"?>
<EsriMapsInfo xmlns="ESRI.ArcGIS.Mapping.OfficeIntegration.PowerPointInfo">
  <Version>Version1</Version>
  <RequiresSignIn>False</RequiresSignIn>
</EsriMapsInfo>
</file>

<file path=customXml/item227.xml><?xml version="1.0" encoding="utf-8"?>
<EsriMapsInfo xmlns="ESRI.ArcGIS.Mapping.OfficeIntegration.PowerPointInfo">
  <Version>Version1</Version>
  <RequiresSignIn>False</RequiresSignIn>
</EsriMapsInfo>
</file>

<file path=customXml/item228.xml><?xml version="1.0" encoding="utf-8"?>
<EsriMapsInfo xmlns="ESRI.ArcGIS.Mapping.OfficeIntegration.PowerPointInfo">
  <Version>Version1</Version>
  <RequiresSignIn>False</RequiresSignIn>
</EsriMapsInfo>
</file>

<file path=customXml/item229.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30.xml><?xml version="1.0" encoding="utf-8"?>
<EsriMapsInfo xmlns="ESRI.ArcGIS.Mapping.OfficeIntegration.PowerPointInfo">
  <Version>Version1</Version>
  <RequiresSignIn>False</RequiresSignIn>
</EsriMapsInfo>
</file>

<file path=customXml/item231.xml><?xml version="1.0" encoding="utf-8"?>
<EsriMapsInfo xmlns="ESRI.ArcGIS.Mapping.OfficeIntegration.PowerPointInfo">
  <Version>Version1</Version>
  <RequiresSignIn>False</RequiresSignIn>
</EsriMapsInfo>
</file>

<file path=customXml/item232.xml><?xml version="1.0" encoding="utf-8"?>
<EsriMapsInfo xmlns="ESRI.ArcGIS.Mapping.OfficeIntegration.PowerPointInfo">
  <Version>Version1</Version>
  <RequiresSignIn>False</RequiresSignIn>
</EsriMapsInfo>
</file>

<file path=customXml/item233.xml><?xml version="1.0" encoding="utf-8"?>
<EsriMapsInfo xmlns="ESRI.ArcGIS.Mapping.OfficeIntegration.PowerPointInfo">
  <Version>Version1</Version>
  <RequiresSignIn>False</RequiresSignIn>
</EsriMapsInfo>
</file>

<file path=customXml/item234.xml><?xml version="1.0" encoding="utf-8"?>
<EsriMapsInfo xmlns="ESRI.ArcGIS.Mapping.OfficeIntegration.PowerPointInfo">
  <Version>Version1</Version>
  <RequiresSignIn>False</RequiresSignIn>
</EsriMapsInfo>
</file>

<file path=customXml/item235.xml><?xml version="1.0" encoding="utf-8"?>
<EsriMapsInfo xmlns="ESRI.ArcGIS.Mapping.OfficeIntegration.PowerPointInfo">
  <Version>Version1</Version>
  <RequiresSignIn>False</RequiresSignIn>
</EsriMapsInfo>
</file>

<file path=customXml/item236.xml><?xml version="1.0" encoding="utf-8"?>
<EsriMapsInfo xmlns="ESRI.ArcGIS.Mapping.OfficeIntegration.PowerPointInfo">
  <Version>Version1</Version>
  <RequiresSignIn>False</RequiresSignIn>
</EsriMapsInfo>
</file>

<file path=customXml/item237.xml><?xml version="1.0" encoding="utf-8"?>
<EsriMapsInfo xmlns="ESRI.ArcGIS.Mapping.OfficeIntegration.PowerPointInfo">
  <Version>Version1</Version>
  <RequiresSignIn>False</RequiresSignIn>
</EsriMapsInfo>
</file>

<file path=customXml/item238.xml><?xml version="1.0" encoding="utf-8"?>
<EsriMapsInfo xmlns="ESRI.ArcGIS.Mapping.OfficeIntegration.PowerPointInfo">
  <Version>Version1</Version>
  <RequiresSignIn>False</RequiresSignIn>
</EsriMapsInfo>
</file>

<file path=customXml/item239.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40.xml><?xml version="1.0" encoding="utf-8"?>
<EsriMapsInfo xmlns="ESRI.ArcGIS.Mapping.OfficeIntegration.PowerPointInfo">
  <Version>Version1</Version>
  <RequiresSignIn>False</RequiresSignIn>
</EsriMapsInfo>
</file>

<file path=customXml/item241.xml><?xml version="1.0" encoding="utf-8"?>
<EsriMapsInfo xmlns="ESRI.ArcGIS.Mapping.OfficeIntegration.PowerPointInfo">
  <Version>Version1</Version>
  <RequiresSignIn>False</RequiresSignIn>
</EsriMapsInfo>
</file>

<file path=customXml/item242.xml><?xml version="1.0" encoding="utf-8"?>
<EsriMapsInfo xmlns="ESRI.ArcGIS.Mapping.OfficeIntegration.PowerPointInfo">
  <Version>Version1</Version>
  <RequiresSignIn>False</RequiresSignIn>
</EsriMapsInfo>
</file>

<file path=customXml/item243.xml><?xml version="1.0" encoding="utf-8"?>
<EsriMapsInfo xmlns="ESRI.ArcGIS.Mapping.OfficeIntegration.PowerPointInfo">
  <Version>Version1</Version>
  <RequiresSignIn>False</RequiresSignIn>
</EsriMapsInfo>
</file>

<file path=customXml/item244.xml><?xml version="1.0" encoding="utf-8"?>
<EsriMapsInfo xmlns="ESRI.ArcGIS.Mapping.OfficeIntegration.PowerPointInfo">
  <Version>Version1</Version>
  <RequiresSignIn>False</RequiresSignIn>
</EsriMapsInfo>
</file>

<file path=customXml/item245.xml><?xml version="1.0" encoding="utf-8"?>
<EsriMapsInfo xmlns="ESRI.ArcGIS.Mapping.OfficeIntegration.PowerPointInfo">
  <Version>Version1</Version>
  <RequiresSignIn>False</RequiresSignIn>
</EsriMapsInfo>
</file>

<file path=customXml/item246.xml><?xml version="1.0" encoding="utf-8"?>
<EsriMapsInfo xmlns="ESRI.ArcGIS.Mapping.OfficeIntegration.PowerPointInfo">
  <Version>Version1</Version>
  <RequiresSignIn>False</RequiresSignIn>
</EsriMapsInfo>
</file>

<file path=customXml/item247.xml><?xml version="1.0" encoding="utf-8"?>
<EsriMapsInfo xmlns="ESRI.ArcGIS.Mapping.OfficeIntegration.PowerPointInfo">
  <Version>Version1</Version>
  <RequiresSignIn>False</RequiresSignIn>
</EsriMapsInfo>
</file>

<file path=customXml/item248.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EsriMapsInfo xmlns="ESRI.ArcGIS.Mapping.OfficeIntegration.PowerPointInfo">
  <Version>Version1</Version>
  <RequiresSignIn>False</RequiresSignIn>
</EsriMapsInfo>
</file>

<file path=customXml/item83.xml><?xml version="1.0" encoding="utf-8"?>
<EsriMapsInfo xmlns="ESRI.ArcGIS.Mapping.OfficeIntegration.PowerPointInfo">
  <Version>Version1</Version>
  <RequiresSignIn>False</RequiresSignIn>
</EsriMapsInfo>
</file>

<file path=customXml/item84.xml><?xml version="1.0" encoding="utf-8"?>
<EsriMapsInfo xmlns="ESRI.ArcGIS.Mapping.OfficeIntegration.PowerPointInfo">
  <Version>Version1</Version>
  <RequiresSignIn>False</RequiresSignIn>
</EsriMapsInfo>
</file>

<file path=customXml/item85.xml><?xml version="1.0" encoding="utf-8"?>
<EsriMapsInfo xmlns="ESRI.ArcGIS.Mapping.OfficeIntegration.PowerPointInfo">
  <Version>Version1</Version>
  <RequiresSignIn>False</RequiresSignIn>
</EsriMapsInfo>
</file>

<file path=customXml/item86.xml><?xml version="1.0" encoding="utf-8"?>
<EsriMapsInfo xmlns="ESRI.ArcGIS.Mapping.OfficeIntegration.PowerPointInfo">
  <Version>Version1</Version>
  <RequiresSignIn>False</RequiresSignIn>
</EsriMapsInfo>
</file>

<file path=customXml/item87.xml><?xml version="1.0" encoding="utf-8"?>
<EsriMapsInfo xmlns="ESRI.ArcGIS.Mapping.OfficeIntegration.PowerPointInfo">
  <Version>Version1</Version>
  <RequiresSignIn>False</RequiresSignIn>
</EsriMapsInfo>
</file>

<file path=customXml/item88.xml><?xml version="1.0" encoding="utf-8"?>
<EsriMapsInfo xmlns="ESRI.ArcGIS.Mapping.OfficeIntegration.PowerPointInfo">
  <Version>Version1</Version>
  <RequiresSignIn>False</RequiresSignIn>
</EsriMapsInfo>
</file>

<file path=customXml/item89.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90.xml><?xml version="1.0" encoding="utf-8"?>
<EsriMapsInfo xmlns="ESRI.ArcGIS.Mapping.OfficeIntegration.PowerPointInfo">
  <Version>Version1</Version>
  <RequiresSignIn>False</RequiresSignIn>
</EsriMapsInfo>
</file>

<file path=customXml/item91.xml><?xml version="1.0" encoding="utf-8"?>
<EsriMapsInfo xmlns="ESRI.ArcGIS.Mapping.OfficeIntegration.PowerPointInfo">
  <Version>Version1</Version>
  <RequiresSignIn>False</RequiresSignIn>
</EsriMapsInfo>
</file>

<file path=customXml/item92.xml><?xml version="1.0" encoding="utf-8"?>
<EsriMapsInfo xmlns="ESRI.ArcGIS.Mapping.OfficeIntegration.PowerPointInfo">
  <Version>Version1</Version>
  <RequiresSignIn>False</RequiresSignIn>
</EsriMapsInfo>
</file>

<file path=customXml/item93.xml><?xml version="1.0" encoding="utf-8"?>
<EsriMapsInfo xmlns="ESRI.ArcGIS.Mapping.OfficeIntegration.PowerPointInfo">
  <Version>Version1</Version>
  <RequiresSignIn>False</RequiresSignIn>
</EsriMapsInfo>
</file>

<file path=customXml/item94.xml><?xml version="1.0" encoding="utf-8"?>
<EsriMapsInfo xmlns="ESRI.ArcGIS.Mapping.OfficeIntegration.PowerPointInfo">
  <Version>Version1</Version>
  <RequiresSignIn>False</RequiresSignIn>
</EsriMapsInfo>
</file>

<file path=customXml/item95.xml><?xml version="1.0" encoding="utf-8"?>
<EsriMapsInfo xmlns="ESRI.ArcGIS.Mapping.OfficeIntegration.PowerPointInfo">
  <Version>Version1</Version>
  <RequiresSignIn>False</RequiresSignIn>
</EsriMapsInfo>
</file>

<file path=customXml/item96.xml><?xml version="1.0" encoding="utf-8"?>
<EsriMapsInfo xmlns="ESRI.ArcGIS.Mapping.OfficeIntegration.PowerPointInfo">
  <Version>Version1</Version>
  <RequiresSignIn>False</RequiresSignIn>
</EsriMapsInfo>
</file>

<file path=customXml/item97.xml><?xml version="1.0" encoding="utf-8"?>
<EsriMapsInfo xmlns="ESRI.ArcGIS.Mapping.OfficeIntegration.PowerPointInfo">
  <Version>Version1</Version>
  <RequiresSignIn>False</RequiresSignIn>
</EsriMapsInfo>
</file>

<file path=customXml/item98.xml><?xml version="1.0" encoding="utf-8"?>
<EsriMapsInfo xmlns="ESRI.ArcGIS.Mapping.OfficeIntegration.PowerPointInfo">
  <Version>Version1</Version>
  <RequiresSignIn>False</RequiresSignIn>
</EsriMapsInfo>
</file>

<file path=customXml/item9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09B87CC0-AC78-4BAB-9BFC-97EE28C25A81}">
  <ds:schemaRefs>
    <ds:schemaRef ds:uri="ESRI.ArcGIS.Mapping.OfficeIntegration.PowerPointInfo"/>
  </ds:schemaRefs>
</ds:datastoreItem>
</file>

<file path=customXml/itemProps10.xml><?xml version="1.0" encoding="utf-8"?>
<ds:datastoreItem xmlns:ds="http://schemas.openxmlformats.org/officeDocument/2006/customXml" ds:itemID="{826E3324-55E6-4511-A832-1B8CE8BFDFB3}">
  <ds:schemaRefs>
    <ds:schemaRef ds:uri="ESRI.ArcGIS.Mapping.OfficeIntegration.PowerPointInfo"/>
  </ds:schemaRefs>
</ds:datastoreItem>
</file>

<file path=customXml/itemProps100.xml><?xml version="1.0" encoding="utf-8"?>
<ds:datastoreItem xmlns:ds="http://schemas.openxmlformats.org/officeDocument/2006/customXml" ds:itemID="{61952293-675E-4211-B755-317D739DF1D1}">
  <ds:schemaRefs>
    <ds:schemaRef ds:uri="ESRI.ArcGIS.Mapping.OfficeIntegration.PowerPointInfo"/>
  </ds:schemaRefs>
</ds:datastoreItem>
</file>

<file path=customXml/itemProps101.xml><?xml version="1.0" encoding="utf-8"?>
<ds:datastoreItem xmlns:ds="http://schemas.openxmlformats.org/officeDocument/2006/customXml" ds:itemID="{347B17E0-8AE6-4392-8EF5-2821E7EF5A57}">
  <ds:schemaRefs>
    <ds:schemaRef ds:uri="ESRI.ArcGIS.Mapping.OfficeIntegration.PowerPointInfo"/>
  </ds:schemaRefs>
</ds:datastoreItem>
</file>

<file path=customXml/itemProps102.xml><?xml version="1.0" encoding="utf-8"?>
<ds:datastoreItem xmlns:ds="http://schemas.openxmlformats.org/officeDocument/2006/customXml" ds:itemID="{2243A56C-C778-4623-AF3A-C1A592F75DEE}">
  <ds:schemaRefs>
    <ds:schemaRef ds:uri="ESRI.ArcGIS.Mapping.OfficeIntegration.PowerPointInfo"/>
  </ds:schemaRefs>
</ds:datastoreItem>
</file>

<file path=customXml/itemProps103.xml><?xml version="1.0" encoding="utf-8"?>
<ds:datastoreItem xmlns:ds="http://schemas.openxmlformats.org/officeDocument/2006/customXml" ds:itemID="{6001E06D-B23A-4CF0-819D-18EF874DDE53}">
  <ds:schemaRefs>
    <ds:schemaRef ds:uri="ESRI.ArcGIS.Mapping.OfficeIntegration.PowerPointInfo"/>
  </ds:schemaRefs>
</ds:datastoreItem>
</file>

<file path=customXml/itemProps104.xml><?xml version="1.0" encoding="utf-8"?>
<ds:datastoreItem xmlns:ds="http://schemas.openxmlformats.org/officeDocument/2006/customXml" ds:itemID="{D1B03FB7-1F28-4514-8E71-AD344089D023}">
  <ds:schemaRefs>
    <ds:schemaRef ds:uri="ESRI.ArcGIS.Mapping.OfficeIntegration.PowerPointInfo"/>
  </ds:schemaRefs>
</ds:datastoreItem>
</file>

<file path=customXml/itemProps105.xml><?xml version="1.0" encoding="utf-8"?>
<ds:datastoreItem xmlns:ds="http://schemas.openxmlformats.org/officeDocument/2006/customXml" ds:itemID="{D4CBC191-2BFB-49EB-A734-8979147EF882}">
  <ds:schemaRefs>
    <ds:schemaRef ds:uri="ESRI.ArcGIS.Mapping.OfficeIntegration.PowerPointInfo"/>
  </ds:schemaRefs>
</ds:datastoreItem>
</file>

<file path=customXml/itemProps106.xml><?xml version="1.0" encoding="utf-8"?>
<ds:datastoreItem xmlns:ds="http://schemas.openxmlformats.org/officeDocument/2006/customXml" ds:itemID="{65DE06FF-24CD-4876-BF58-2B028504F6DE}">
  <ds:schemaRefs>
    <ds:schemaRef ds:uri="ESRI.ArcGIS.Mapping.OfficeIntegration.PowerPointInfo"/>
  </ds:schemaRefs>
</ds:datastoreItem>
</file>

<file path=customXml/itemProps107.xml><?xml version="1.0" encoding="utf-8"?>
<ds:datastoreItem xmlns:ds="http://schemas.openxmlformats.org/officeDocument/2006/customXml" ds:itemID="{7BEA5033-9CFC-4393-B294-CBADBB113B49}">
  <ds:schemaRefs>
    <ds:schemaRef ds:uri="ESRI.ArcGIS.Mapping.OfficeIntegration.PowerPointInfo"/>
  </ds:schemaRefs>
</ds:datastoreItem>
</file>

<file path=customXml/itemProps108.xml><?xml version="1.0" encoding="utf-8"?>
<ds:datastoreItem xmlns:ds="http://schemas.openxmlformats.org/officeDocument/2006/customXml" ds:itemID="{FD3CB541-DF1C-4C88-B335-D3077DFBA642}">
  <ds:schemaRefs>
    <ds:schemaRef ds:uri="ESRI.ArcGIS.Mapping.OfficeIntegration.PowerPointInfo"/>
  </ds:schemaRefs>
</ds:datastoreItem>
</file>

<file path=customXml/itemProps109.xml><?xml version="1.0" encoding="utf-8"?>
<ds:datastoreItem xmlns:ds="http://schemas.openxmlformats.org/officeDocument/2006/customXml" ds:itemID="{1247B8DE-956F-41E9-9A8B-46A912C88737}">
  <ds:schemaRefs>
    <ds:schemaRef ds:uri="ESRI.ArcGIS.Mapping.OfficeIntegration.PowerPointInfo"/>
  </ds:schemaRefs>
</ds:datastoreItem>
</file>

<file path=customXml/itemProps11.xml><?xml version="1.0" encoding="utf-8"?>
<ds:datastoreItem xmlns:ds="http://schemas.openxmlformats.org/officeDocument/2006/customXml" ds:itemID="{EC5CFD60-32B1-48AA-A462-7A89AA5714DB}">
  <ds:schemaRefs>
    <ds:schemaRef ds:uri="ESRI.ArcGIS.Mapping.OfficeIntegration.PowerPointInfo"/>
  </ds:schemaRefs>
</ds:datastoreItem>
</file>

<file path=customXml/itemProps110.xml><?xml version="1.0" encoding="utf-8"?>
<ds:datastoreItem xmlns:ds="http://schemas.openxmlformats.org/officeDocument/2006/customXml" ds:itemID="{953CD38D-8D56-409D-911A-667BD7B00264}">
  <ds:schemaRefs>
    <ds:schemaRef ds:uri="ESRI.ArcGIS.Mapping.OfficeIntegration.PowerPointInfo"/>
  </ds:schemaRefs>
</ds:datastoreItem>
</file>

<file path=customXml/itemProps111.xml><?xml version="1.0" encoding="utf-8"?>
<ds:datastoreItem xmlns:ds="http://schemas.openxmlformats.org/officeDocument/2006/customXml" ds:itemID="{FF35C441-0E16-4185-9ECA-7086D358F356}">
  <ds:schemaRefs>
    <ds:schemaRef ds:uri="ESRI.ArcGIS.Mapping.OfficeIntegration.PowerPointInfo"/>
  </ds:schemaRefs>
</ds:datastoreItem>
</file>

<file path=customXml/itemProps112.xml><?xml version="1.0" encoding="utf-8"?>
<ds:datastoreItem xmlns:ds="http://schemas.openxmlformats.org/officeDocument/2006/customXml" ds:itemID="{7141A15C-C76B-4CC9-9F61-20C8DA5DF60A}">
  <ds:schemaRefs>
    <ds:schemaRef ds:uri="ESRI.ArcGIS.Mapping.OfficeIntegration.PowerPointInfo"/>
  </ds:schemaRefs>
</ds:datastoreItem>
</file>

<file path=customXml/itemProps113.xml><?xml version="1.0" encoding="utf-8"?>
<ds:datastoreItem xmlns:ds="http://schemas.openxmlformats.org/officeDocument/2006/customXml" ds:itemID="{3A3A4512-9E5C-4B61-88EA-79B05D8E9A8C}">
  <ds:schemaRefs>
    <ds:schemaRef ds:uri="ESRI.ArcGIS.Mapping.OfficeIntegration.PowerPointInfo"/>
  </ds:schemaRefs>
</ds:datastoreItem>
</file>

<file path=customXml/itemProps114.xml><?xml version="1.0" encoding="utf-8"?>
<ds:datastoreItem xmlns:ds="http://schemas.openxmlformats.org/officeDocument/2006/customXml" ds:itemID="{CE9644AE-7158-48BF-AC0B-433C7FF79412}">
  <ds:schemaRefs>
    <ds:schemaRef ds:uri="ESRI.ArcGIS.Mapping.OfficeIntegration.PowerPointInfo"/>
  </ds:schemaRefs>
</ds:datastoreItem>
</file>

<file path=customXml/itemProps115.xml><?xml version="1.0" encoding="utf-8"?>
<ds:datastoreItem xmlns:ds="http://schemas.openxmlformats.org/officeDocument/2006/customXml" ds:itemID="{DFD98E4B-0630-4BE7-A8EA-C4803C14D571}">
  <ds:schemaRefs>
    <ds:schemaRef ds:uri="ESRI.ArcGIS.Mapping.OfficeIntegration.PowerPointInfo"/>
  </ds:schemaRefs>
</ds:datastoreItem>
</file>

<file path=customXml/itemProps116.xml><?xml version="1.0" encoding="utf-8"?>
<ds:datastoreItem xmlns:ds="http://schemas.openxmlformats.org/officeDocument/2006/customXml" ds:itemID="{E1995F9E-AE0F-48BC-A499-A8FAEF38F898}">
  <ds:schemaRefs>
    <ds:schemaRef ds:uri="ESRI.ArcGIS.Mapping.OfficeIntegration.PowerPointInfo"/>
  </ds:schemaRefs>
</ds:datastoreItem>
</file>

<file path=customXml/itemProps117.xml><?xml version="1.0" encoding="utf-8"?>
<ds:datastoreItem xmlns:ds="http://schemas.openxmlformats.org/officeDocument/2006/customXml" ds:itemID="{D4B9F0DF-46C2-40D7-917B-B85F6153F3B3}">
  <ds:schemaRefs>
    <ds:schemaRef ds:uri="ESRI.ArcGIS.Mapping.OfficeIntegration.PowerPointInfo"/>
  </ds:schemaRefs>
</ds:datastoreItem>
</file>

<file path=customXml/itemProps118.xml><?xml version="1.0" encoding="utf-8"?>
<ds:datastoreItem xmlns:ds="http://schemas.openxmlformats.org/officeDocument/2006/customXml" ds:itemID="{25DAB2E6-AEBB-4AE9-B684-FDB52E6C6877}">
  <ds:schemaRefs>
    <ds:schemaRef ds:uri="ESRI.ArcGIS.Mapping.OfficeIntegration.PowerPointInfo"/>
  </ds:schemaRefs>
</ds:datastoreItem>
</file>

<file path=customXml/itemProps119.xml><?xml version="1.0" encoding="utf-8"?>
<ds:datastoreItem xmlns:ds="http://schemas.openxmlformats.org/officeDocument/2006/customXml" ds:itemID="{040AB352-84EE-4C19-A62B-08B13AC88F5B}">
  <ds:schemaRefs>
    <ds:schemaRef ds:uri="ESRI.ArcGIS.Mapping.OfficeIntegration.PowerPointInfo"/>
  </ds:schemaRefs>
</ds:datastoreItem>
</file>

<file path=customXml/itemProps12.xml><?xml version="1.0" encoding="utf-8"?>
<ds:datastoreItem xmlns:ds="http://schemas.openxmlformats.org/officeDocument/2006/customXml" ds:itemID="{C67EE302-FA7C-4A73-A8C1-B8E1F272031B}">
  <ds:schemaRefs>
    <ds:schemaRef ds:uri="ESRI.ArcGIS.Mapping.OfficeIntegration.PowerPointInfo"/>
  </ds:schemaRefs>
</ds:datastoreItem>
</file>

<file path=customXml/itemProps120.xml><?xml version="1.0" encoding="utf-8"?>
<ds:datastoreItem xmlns:ds="http://schemas.openxmlformats.org/officeDocument/2006/customXml" ds:itemID="{A90FCCAD-4D64-4728-AC0E-8D547C081065}">
  <ds:schemaRefs>
    <ds:schemaRef ds:uri="ESRI.ArcGIS.Mapping.OfficeIntegration.PowerPointInfo"/>
  </ds:schemaRefs>
</ds:datastoreItem>
</file>

<file path=customXml/itemProps121.xml><?xml version="1.0" encoding="utf-8"?>
<ds:datastoreItem xmlns:ds="http://schemas.openxmlformats.org/officeDocument/2006/customXml" ds:itemID="{519FBF8A-149A-41CC-9347-834AB587B45D}">
  <ds:schemaRefs>
    <ds:schemaRef ds:uri="ESRI.ArcGIS.Mapping.OfficeIntegration.PowerPointInfo"/>
  </ds:schemaRefs>
</ds:datastoreItem>
</file>

<file path=customXml/itemProps122.xml><?xml version="1.0" encoding="utf-8"?>
<ds:datastoreItem xmlns:ds="http://schemas.openxmlformats.org/officeDocument/2006/customXml" ds:itemID="{3FBE02CC-C091-4441-9883-7377E1282CCF}">
  <ds:schemaRefs>
    <ds:schemaRef ds:uri="ESRI.ArcGIS.Mapping.OfficeIntegration.PowerPointInfo"/>
  </ds:schemaRefs>
</ds:datastoreItem>
</file>

<file path=customXml/itemProps123.xml><?xml version="1.0" encoding="utf-8"?>
<ds:datastoreItem xmlns:ds="http://schemas.openxmlformats.org/officeDocument/2006/customXml" ds:itemID="{B42F7316-E3CA-4D07-9719-AA71C9F80868}">
  <ds:schemaRefs>
    <ds:schemaRef ds:uri="ESRI.ArcGIS.Mapping.OfficeIntegration.PowerPointInfo"/>
  </ds:schemaRefs>
</ds:datastoreItem>
</file>

<file path=customXml/itemProps124.xml><?xml version="1.0" encoding="utf-8"?>
<ds:datastoreItem xmlns:ds="http://schemas.openxmlformats.org/officeDocument/2006/customXml" ds:itemID="{A6553747-6F4E-422C-9E56-FF2D14DF0543}">
  <ds:schemaRefs>
    <ds:schemaRef ds:uri="ESRI.ArcGIS.Mapping.OfficeIntegration.PowerPointInfo"/>
  </ds:schemaRefs>
</ds:datastoreItem>
</file>

<file path=customXml/itemProps125.xml><?xml version="1.0" encoding="utf-8"?>
<ds:datastoreItem xmlns:ds="http://schemas.openxmlformats.org/officeDocument/2006/customXml" ds:itemID="{BFFAEEF9-453C-48B5-ACE1-037C43044F2A}">
  <ds:schemaRefs>
    <ds:schemaRef ds:uri="ESRI.ArcGIS.Mapping.OfficeIntegration.PowerPointInfo"/>
  </ds:schemaRefs>
</ds:datastoreItem>
</file>

<file path=customXml/itemProps126.xml><?xml version="1.0" encoding="utf-8"?>
<ds:datastoreItem xmlns:ds="http://schemas.openxmlformats.org/officeDocument/2006/customXml" ds:itemID="{32560ED4-DB6B-4C5D-994B-FCC890BCD93D}">
  <ds:schemaRefs>
    <ds:schemaRef ds:uri="ESRI.ArcGIS.Mapping.OfficeIntegration.PowerPointInfo"/>
  </ds:schemaRefs>
</ds:datastoreItem>
</file>

<file path=customXml/itemProps127.xml><?xml version="1.0" encoding="utf-8"?>
<ds:datastoreItem xmlns:ds="http://schemas.openxmlformats.org/officeDocument/2006/customXml" ds:itemID="{69144C00-D714-47BC-A496-DAA94F869BA0}">
  <ds:schemaRefs>
    <ds:schemaRef ds:uri="ESRI.ArcGIS.Mapping.OfficeIntegration.PowerPointInfo"/>
  </ds:schemaRefs>
</ds:datastoreItem>
</file>

<file path=customXml/itemProps128.xml><?xml version="1.0" encoding="utf-8"?>
<ds:datastoreItem xmlns:ds="http://schemas.openxmlformats.org/officeDocument/2006/customXml" ds:itemID="{9EACFDC9-A6AE-430D-B029-8A702722472D}">
  <ds:schemaRefs>
    <ds:schemaRef ds:uri="ESRI.ArcGIS.Mapping.OfficeIntegration.PowerPointInfo"/>
  </ds:schemaRefs>
</ds:datastoreItem>
</file>

<file path=customXml/itemProps129.xml><?xml version="1.0" encoding="utf-8"?>
<ds:datastoreItem xmlns:ds="http://schemas.openxmlformats.org/officeDocument/2006/customXml" ds:itemID="{E4DCEFF7-4AC6-42D2-B512-3FB9BDD50E86}">
  <ds:schemaRefs>
    <ds:schemaRef ds:uri="ESRI.ArcGIS.Mapping.OfficeIntegration.PowerPointInfo"/>
  </ds:schemaRefs>
</ds:datastoreItem>
</file>

<file path=customXml/itemProps13.xml><?xml version="1.0" encoding="utf-8"?>
<ds:datastoreItem xmlns:ds="http://schemas.openxmlformats.org/officeDocument/2006/customXml" ds:itemID="{F1D220DD-245F-4FD2-893C-CCCDE12D0D38}">
  <ds:schemaRefs>
    <ds:schemaRef ds:uri="ESRI.ArcGIS.Mapping.OfficeIntegration.PowerPointInfo"/>
  </ds:schemaRefs>
</ds:datastoreItem>
</file>

<file path=customXml/itemProps130.xml><?xml version="1.0" encoding="utf-8"?>
<ds:datastoreItem xmlns:ds="http://schemas.openxmlformats.org/officeDocument/2006/customXml" ds:itemID="{C136E13B-2589-42B7-BC7A-842045540BAB}">
  <ds:schemaRefs>
    <ds:schemaRef ds:uri="ESRI.ArcGIS.Mapping.OfficeIntegration.PowerPointInfo"/>
  </ds:schemaRefs>
</ds:datastoreItem>
</file>

<file path=customXml/itemProps131.xml><?xml version="1.0" encoding="utf-8"?>
<ds:datastoreItem xmlns:ds="http://schemas.openxmlformats.org/officeDocument/2006/customXml" ds:itemID="{9E30B679-D3A1-4B85-A18C-2453B8B77E46}">
  <ds:schemaRefs>
    <ds:schemaRef ds:uri="ESRI.ArcGIS.Mapping.OfficeIntegration.PowerPointInfo"/>
  </ds:schemaRefs>
</ds:datastoreItem>
</file>

<file path=customXml/itemProps132.xml><?xml version="1.0" encoding="utf-8"?>
<ds:datastoreItem xmlns:ds="http://schemas.openxmlformats.org/officeDocument/2006/customXml" ds:itemID="{B552C1D2-0078-40FD-A1AC-A040F35E6B70}">
  <ds:schemaRefs>
    <ds:schemaRef ds:uri="ESRI.ArcGIS.Mapping.OfficeIntegration.PowerPointInfo"/>
  </ds:schemaRefs>
</ds:datastoreItem>
</file>

<file path=customXml/itemProps133.xml><?xml version="1.0" encoding="utf-8"?>
<ds:datastoreItem xmlns:ds="http://schemas.openxmlformats.org/officeDocument/2006/customXml" ds:itemID="{0B2D8192-259F-4795-8233-3BEA4E6BD509}">
  <ds:schemaRefs>
    <ds:schemaRef ds:uri="ESRI.ArcGIS.Mapping.OfficeIntegration.PowerPointInfo"/>
  </ds:schemaRefs>
</ds:datastoreItem>
</file>

<file path=customXml/itemProps134.xml><?xml version="1.0" encoding="utf-8"?>
<ds:datastoreItem xmlns:ds="http://schemas.openxmlformats.org/officeDocument/2006/customXml" ds:itemID="{3239FA4B-0CD8-4163-9AA2-710D9E35F8AA}">
  <ds:schemaRefs>
    <ds:schemaRef ds:uri="ESRI.ArcGIS.Mapping.OfficeIntegration.PowerPointInfo"/>
  </ds:schemaRefs>
</ds:datastoreItem>
</file>

<file path=customXml/itemProps135.xml><?xml version="1.0" encoding="utf-8"?>
<ds:datastoreItem xmlns:ds="http://schemas.openxmlformats.org/officeDocument/2006/customXml" ds:itemID="{303B818E-421D-49F7-8D21-0EC9C54DC688}">
  <ds:schemaRefs>
    <ds:schemaRef ds:uri="ESRI.ArcGIS.Mapping.OfficeIntegration.PowerPointInfo"/>
  </ds:schemaRefs>
</ds:datastoreItem>
</file>

<file path=customXml/itemProps136.xml><?xml version="1.0" encoding="utf-8"?>
<ds:datastoreItem xmlns:ds="http://schemas.openxmlformats.org/officeDocument/2006/customXml" ds:itemID="{0F70D368-96D0-4CD8-BB67-0C7A302DB77E}">
  <ds:schemaRefs>
    <ds:schemaRef ds:uri="ESRI.ArcGIS.Mapping.OfficeIntegration.PowerPointInfo"/>
  </ds:schemaRefs>
</ds:datastoreItem>
</file>

<file path=customXml/itemProps137.xml><?xml version="1.0" encoding="utf-8"?>
<ds:datastoreItem xmlns:ds="http://schemas.openxmlformats.org/officeDocument/2006/customXml" ds:itemID="{4448AE67-0F75-486B-80A7-F33832436798}">
  <ds:schemaRefs>
    <ds:schemaRef ds:uri="ESRI.ArcGIS.Mapping.OfficeIntegration.PowerPointInfo"/>
  </ds:schemaRefs>
</ds:datastoreItem>
</file>

<file path=customXml/itemProps138.xml><?xml version="1.0" encoding="utf-8"?>
<ds:datastoreItem xmlns:ds="http://schemas.openxmlformats.org/officeDocument/2006/customXml" ds:itemID="{A750C7CC-A057-48C0-B0E9-31C22334B8D8}">
  <ds:schemaRefs>
    <ds:schemaRef ds:uri="ESRI.ArcGIS.Mapping.OfficeIntegration.PowerPointInfo"/>
  </ds:schemaRefs>
</ds:datastoreItem>
</file>

<file path=customXml/itemProps139.xml><?xml version="1.0" encoding="utf-8"?>
<ds:datastoreItem xmlns:ds="http://schemas.openxmlformats.org/officeDocument/2006/customXml" ds:itemID="{035934AC-D75B-4981-9DB5-90CC899CA89B}">
  <ds:schemaRefs>
    <ds:schemaRef ds:uri="ESRI.ArcGIS.Mapping.OfficeIntegration.PowerPointInfo"/>
  </ds:schemaRefs>
</ds:datastoreItem>
</file>

<file path=customXml/itemProps14.xml><?xml version="1.0" encoding="utf-8"?>
<ds:datastoreItem xmlns:ds="http://schemas.openxmlformats.org/officeDocument/2006/customXml" ds:itemID="{AD06F9D4-3709-4EEC-86C7-31F4FF42BA02}">
  <ds:schemaRefs>
    <ds:schemaRef ds:uri="ESRI.ArcGIS.Mapping.OfficeIntegration.PowerPointInfo"/>
  </ds:schemaRefs>
</ds:datastoreItem>
</file>

<file path=customXml/itemProps140.xml><?xml version="1.0" encoding="utf-8"?>
<ds:datastoreItem xmlns:ds="http://schemas.openxmlformats.org/officeDocument/2006/customXml" ds:itemID="{01F53099-EAD1-460A-8B43-5696B572C4A1}">
  <ds:schemaRefs>
    <ds:schemaRef ds:uri="ESRI.ArcGIS.Mapping.OfficeIntegration.PowerPointInfo"/>
  </ds:schemaRefs>
</ds:datastoreItem>
</file>

<file path=customXml/itemProps141.xml><?xml version="1.0" encoding="utf-8"?>
<ds:datastoreItem xmlns:ds="http://schemas.openxmlformats.org/officeDocument/2006/customXml" ds:itemID="{2AF66426-1DBF-43E7-A497-84519764D9C0}">
  <ds:schemaRefs>
    <ds:schemaRef ds:uri="ESRI.ArcGIS.Mapping.OfficeIntegration.PowerPointInfo"/>
  </ds:schemaRefs>
</ds:datastoreItem>
</file>

<file path=customXml/itemProps142.xml><?xml version="1.0" encoding="utf-8"?>
<ds:datastoreItem xmlns:ds="http://schemas.openxmlformats.org/officeDocument/2006/customXml" ds:itemID="{DA995F2A-A544-42B5-9512-4B0C3AC87DAE}">
  <ds:schemaRefs>
    <ds:schemaRef ds:uri="ESRI.ArcGIS.Mapping.OfficeIntegration.PowerPointInfo"/>
  </ds:schemaRefs>
</ds:datastoreItem>
</file>

<file path=customXml/itemProps143.xml><?xml version="1.0" encoding="utf-8"?>
<ds:datastoreItem xmlns:ds="http://schemas.openxmlformats.org/officeDocument/2006/customXml" ds:itemID="{FC71FB26-E1FA-4272-8F78-B86B13FFCD78}">
  <ds:schemaRefs>
    <ds:schemaRef ds:uri="ESRI.ArcGIS.Mapping.OfficeIntegration.PowerPointInfo"/>
  </ds:schemaRefs>
</ds:datastoreItem>
</file>

<file path=customXml/itemProps144.xml><?xml version="1.0" encoding="utf-8"?>
<ds:datastoreItem xmlns:ds="http://schemas.openxmlformats.org/officeDocument/2006/customXml" ds:itemID="{60CC1BDB-217D-4655-82C2-943DDBD045E4}">
  <ds:schemaRefs>
    <ds:schemaRef ds:uri="ESRI.ArcGIS.Mapping.OfficeIntegration.PowerPointInfo"/>
  </ds:schemaRefs>
</ds:datastoreItem>
</file>

<file path=customXml/itemProps145.xml><?xml version="1.0" encoding="utf-8"?>
<ds:datastoreItem xmlns:ds="http://schemas.openxmlformats.org/officeDocument/2006/customXml" ds:itemID="{C2D37923-A279-49EB-80B2-70250B9E5361}">
  <ds:schemaRefs>
    <ds:schemaRef ds:uri="ESRI.ArcGIS.Mapping.OfficeIntegration.PowerPointInfo"/>
  </ds:schemaRefs>
</ds:datastoreItem>
</file>

<file path=customXml/itemProps146.xml><?xml version="1.0" encoding="utf-8"?>
<ds:datastoreItem xmlns:ds="http://schemas.openxmlformats.org/officeDocument/2006/customXml" ds:itemID="{8EA52320-B59B-48EB-8D85-6FF4CDBD9C04}">
  <ds:schemaRefs>
    <ds:schemaRef ds:uri="ESRI.ArcGIS.Mapping.OfficeIntegration.PowerPointInfo"/>
  </ds:schemaRefs>
</ds:datastoreItem>
</file>

<file path=customXml/itemProps147.xml><?xml version="1.0" encoding="utf-8"?>
<ds:datastoreItem xmlns:ds="http://schemas.openxmlformats.org/officeDocument/2006/customXml" ds:itemID="{EB76DF32-4419-4D0B-84F9-6A2CFC804A4F}">
  <ds:schemaRefs>
    <ds:schemaRef ds:uri="ESRI.ArcGIS.Mapping.OfficeIntegration.PowerPointInfo"/>
  </ds:schemaRefs>
</ds:datastoreItem>
</file>

<file path=customXml/itemProps148.xml><?xml version="1.0" encoding="utf-8"?>
<ds:datastoreItem xmlns:ds="http://schemas.openxmlformats.org/officeDocument/2006/customXml" ds:itemID="{F6E008FE-796B-4C82-8F00-BE2249C32B17}">
  <ds:schemaRefs>
    <ds:schemaRef ds:uri="ESRI.ArcGIS.Mapping.OfficeIntegration.PowerPointInfo"/>
  </ds:schemaRefs>
</ds:datastoreItem>
</file>

<file path=customXml/itemProps149.xml><?xml version="1.0" encoding="utf-8"?>
<ds:datastoreItem xmlns:ds="http://schemas.openxmlformats.org/officeDocument/2006/customXml" ds:itemID="{BBB5F868-E2E0-4BDB-9F67-D07945F80249}">
  <ds:schemaRefs>
    <ds:schemaRef ds:uri="ESRI.ArcGIS.Mapping.OfficeIntegration.PowerPointInfo"/>
  </ds:schemaRefs>
</ds:datastoreItem>
</file>

<file path=customXml/itemProps15.xml><?xml version="1.0" encoding="utf-8"?>
<ds:datastoreItem xmlns:ds="http://schemas.openxmlformats.org/officeDocument/2006/customXml" ds:itemID="{32E60ABC-5F28-4F78-AFBA-851079E031FC}">
  <ds:schemaRefs>
    <ds:schemaRef ds:uri="ESRI.ArcGIS.Mapping.OfficeIntegration.PowerPointInfo"/>
  </ds:schemaRefs>
</ds:datastoreItem>
</file>

<file path=customXml/itemProps150.xml><?xml version="1.0" encoding="utf-8"?>
<ds:datastoreItem xmlns:ds="http://schemas.openxmlformats.org/officeDocument/2006/customXml" ds:itemID="{271D61BD-44B8-4CBA-8AE1-81FA7F76D16C}">
  <ds:schemaRefs>
    <ds:schemaRef ds:uri="ESRI.ArcGIS.Mapping.OfficeIntegration.PowerPointInfo"/>
  </ds:schemaRefs>
</ds:datastoreItem>
</file>

<file path=customXml/itemProps151.xml><?xml version="1.0" encoding="utf-8"?>
<ds:datastoreItem xmlns:ds="http://schemas.openxmlformats.org/officeDocument/2006/customXml" ds:itemID="{97AEB9D7-E22C-4866-83B8-F961642EBD7D}">
  <ds:schemaRefs>
    <ds:schemaRef ds:uri="ESRI.ArcGIS.Mapping.OfficeIntegration.PowerPointInfo"/>
  </ds:schemaRefs>
</ds:datastoreItem>
</file>

<file path=customXml/itemProps152.xml><?xml version="1.0" encoding="utf-8"?>
<ds:datastoreItem xmlns:ds="http://schemas.openxmlformats.org/officeDocument/2006/customXml" ds:itemID="{E00436E3-AA8F-4FED-B20C-24E47E1B010E}">
  <ds:schemaRefs>
    <ds:schemaRef ds:uri="ESRI.ArcGIS.Mapping.OfficeIntegration.PowerPointInfo"/>
  </ds:schemaRefs>
</ds:datastoreItem>
</file>

<file path=customXml/itemProps153.xml><?xml version="1.0" encoding="utf-8"?>
<ds:datastoreItem xmlns:ds="http://schemas.openxmlformats.org/officeDocument/2006/customXml" ds:itemID="{382EFC96-80A8-4162-8BCE-2C927B345213}">
  <ds:schemaRefs>
    <ds:schemaRef ds:uri="ESRI.ArcGIS.Mapping.OfficeIntegration.PowerPointInfo"/>
  </ds:schemaRefs>
</ds:datastoreItem>
</file>

<file path=customXml/itemProps154.xml><?xml version="1.0" encoding="utf-8"?>
<ds:datastoreItem xmlns:ds="http://schemas.openxmlformats.org/officeDocument/2006/customXml" ds:itemID="{3293B95E-50B6-4401-9912-B276468A4654}">
  <ds:schemaRefs>
    <ds:schemaRef ds:uri="ESRI.ArcGIS.Mapping.OfficeIntegration.PowerPointInfo"/>
  </ds:schemaRefs>
</ds:datastoreItem>
</file>

<file path=customXml/itemProps155.xml><?xml version="1.0" encoding="utf-8"?>
<ds:datastoreItem xmlns:ds="http://schemas.openxmlformats.org/officeDocument/2006/customXml" ds:itemID="{7B585450-26BA-4D16-B75E-65AFF9189F02}">
  <ds:schemaRefs>
    <ds:schemaRef ds:uri="ESRI.ArcGIS.Mapping.OfficeIntegration.PowerPointInfo"/>
  </ds:schemaRefs>
</ds:datastoreItem>
</file>

<file path=customXml/itemProps156.xml><?xml version="1.0" encoding="utf-8"?>
<ds:datastoreItem xmlns:ds="http://schemas.openxmlformats.org/officeDocument/2006/customXml" ds:itemID="{C9347E02-27CA-48E2-8447-7972547899A2}">
  <ds:schemaRefs>
    <ds:schemaRef ds:uri="ESRI.ArcGIS.Mapping.OfficeIntegration.PowerPointInfo"/>
  </ds:schemaRefs>
</ds:datastoreItem>
</file>

<file path=customXml/itemProps157.xml><?xml version="1.0" encoding="utf-8"?>
<ds:datastoreItem xmlns:ds="http://schemas.openxmlformats.org/officeDocument/2006/customXml" ds:itemID="{578AD0A1-D680-470F-97C6-F1550BF65878}">
  <ds:schemaRefs>
    <ds:schemaRef ds:uri="ESRI.ArcGIS.Mapping.OfficeIntegration.PowerPointInfo"/>
  </ds:schemaRefs>
</ds:datastoreItem>
</file>

<file path=customXml/itemProps158.xml><?xml version="1.0" encoding="utf-8"?>
<ds:datastoreItem xmlns:ds="http://schemas.openxmlformats.org/officeDocument/2006/customXml" ds:itemID="{D4CA61A6-E486-4DC7-AC5D-18F487EA7368}">
  <ds:schemaRefs>
    <ds:schemaRef ds:uri="ESRI.ArcGIS.Mapping.OfficeIntegration.PowerPointInfo"/>
  </ds:schemaRefs>
</ds:datastoreItem>
</file>

<file path=customXml/itemProps159.xml><?xml version="1.0" encoding="utf-8"?>
<ds:datastoreItem xmlns:ds="http://schemas.openxmlformats.org/officeDocument/2006/customXml" ds:itemID="{A327FA02-5179-4E72-869F-186BC70BDE24}">
  <ds:schemaRefs>
    <ds:schemaRef ds:uri="ESRI.ArcGIS.Mapping.OfficeIntegration.PowerPointInfo"/>
  </ds:schemaRefs>
</ds:datastoreItem>
</file>

<file path=customXml/itemProps16.xml><?xml version="1.0" encoding="utf-8"?>
<ds:datastoreItem xmlns:ds="http://schemas.openxmlformats.org/officeDocument/2006/customXml" ds:itemID="{631EA90E-C72C-4051-9803-8615B3B1D65A}">
  <ds:schemaRefs>
    <ds:schemaRef ds:uri="ESRI.ArcGIS.Mapping.OfficeIntegration.PowerPointInfo"/>
  </ds:schemaRefs>
</ds:datastoreItem>
</file>

<file path=customXml/itemProps160.xml><?xml version="1.0" encoding="utf-8"?>
<ds:datastoreItem xmlns:ds="http://schemas.openxmlformats.org/officeDocument/2006/customXml" ds:itemID="{B0898C30-75D8-4F1C-9EAC-C954A4A6C29F}">
  <ds:schemaRefs>
    <ds:schemaRef ds:uri="ESRI.ArcGIS.Mapping.OfficeIntegration.PowerPointInfo"/>
  </ds:schemaRefs>
</ds:datastoreItem>
</file>

<file path=customXml/itemProps161.xml><?xml version="1.0" encoding="utf-8"?>
<ds:datastoreItem xmlns:ds="http://schemas.openxmlformats.org/officeDocument/2006/customXml" ds:itemID="{9B041D73-9724-420E-BBD9-DFB891270EC3}">
  <ds:schemaRefs>
    <ds:schemaRef ds:uri="ESRI.ArcGIS.Mapping.OfficeIntegration.PowerPointInfo"/>
  </ds:schemaRefs>
</ds:datastoreItem>
</file>

<file path=customXml/itemProps162.xml><?xml version="1.0" encoding="utf-8"?>
<ds:datastoreItem xmlns:ds="http://schemas.openxmlformats.org/officeDocument/2006/customXml" ds:itemID="{1F6299D4-F02D-4BE9-8665-78873013BBE0}">
  <ds:schemaRefs>
    <ds:schemaRef ds:uri="ESRI.ArcGIS.Mapping.OfficeIntegration.PowerPointInfo"/>
  </ds:schemaRefs>
</ds:datastoreItem>
</file>

<file path=customXml/itemProps163.xml><?xml version="1.0" encoding="utf-8"?>
<ds:datastoreItem xmlns:ds="http://schemas.openxmlformats.org/officeDocument/2006/customXml" ds:itemID="{0ACF8321-F0AA-4DCA-A3D9-207B04007E38}">
  <ds:schemaRefs>
    <ds:schemaRef ds:uri="ESRI.ArcGIS.Mapping.OfficeIntegration.PowerPointInfo"/>
  </ds:schemaRefs>
</ds:datastoreItem>
</file>

<file path=customXml/itemProps164.xml><?xml version="1.0" encoding="utf-8"?>
<ds:datastoreItem xmlns:ds="http://schemas.openxmlformats.org/officeDocument/2006/customXml" ds:itemID="{904F3E85-83C3-4D98-AE77-5C146701E0E7}">
  <ds:schemaRefs>
    <ds:schemaRef ds:uri="ESRI.ArcGIS.Mapping.OfficeIntegration.PowerPointInfo"/>
  </ds:schemaRefs>
</ds:datastoreItem>
</file>

<file path=customXml/itemProps165.xml><?xml version="1.0" encoding="utf-8"?>
<ds:datastoreItem xmlns:ds="http://schemas.openxmlformats.org/officeDocument/2006/customXml" ds:itemID="{04C687F8-353C-4CD3-8460-963EAC8B0DC2}">
  <ds:schemaRefs>
    <ds:schemaRef ds:uri="ESRI.ArcGIS.Mapping.OfficeIntegration.PowerPointInfo"/>
  </ds:schemaRefs>
</ds:datastoreItem>
</file>

<file path=customXml/itemProps166.xml><?xml version="1.0" encoding="utf-8"?>
<ds:datastoreItem xmlns:ds="http://schemas.openxmlformats.org/officeDocument/2006/customXml" ds:itemID="{C5D60846-6086-433E-BFD7-945A99ED644B}">
  <ds:schemaRefs>
    <ds:schemaRef ds:uri="ESRI.ArcGIS.Mapping.OfficeIntegration.PowerPointInfo"/>
  </ds:schemaRefs>
</ds:datastoreItem>
</file>

<file path=customXml/itemProps167.xml><?xml version="1.0" encoding="utf-8"?>
<ds:datastoreItem xmlns:ds="http://schemas.openxmlformats.org/officeDocument/2006/customXml" ds:itemID="{A4861AA5-9317-486A-81A6-62FD78FEFEEA}">
  <ds:schemaRefs>
    <ds:schemaRef ds:uri="ESRI.ArcGIS.Mapping.OfficeIntegration.PowerPointInfo"/>
  </ds:schemaRefs>
</ds:datastoreItem>
</file>

<file path=customXml/itemProps168.xml><?xml version="1.0" encoding="utf-8"?>
<ds:datastoreItem xmlns:ds="http://schemas.openxmlformats.org/officeDocument/2006/customXml" ds:itemID="{D04A9014-5E89-4979-A9C6-676980D9190F}">
  <ds:schemaRefs>
    <ds:schemaRef ds:uri="ESRI.ArcGIS.Mapping.OfficeIntegration.PowerPointInfo"/>
  </ds:schemaRefs>
</ds:datastoreItem>
</file>

<file path=customXml/itemProps169.xml><?xml version="1.0" encoding="utf-8"?>
<ds:datastoreItem xmlns:ds="http://schemas.openxmlformats.org/officeDocument/2006/customXml" ds:itemID="{A3F18893-B742-42F6-997F-C937520E8FE4}">
  <ds:schemaRefs>
    <ds:schemaRef ds:uri="ESRI.ArcGIS.Mapping.OfficeIntegration.PowerPointInfo"/>
  </ds:schemaRefs>
</ds:datastoreItem>
</file>

<file path=customXml/itemProps17.xml><?xml version="1.0" encoding="utf-8"?>
<ds:datastoreItem xmlns:ds="http://schemas.openxmlformats.org/officeDocument/2006/customXml" ds:itemID="{9345BB3C-52CA-4AE1-8D1C-4C81DE46CE2B}">
  <ds:schemaRefs>
    <ds:schemaRef ds:uri="ESRI.ArcGIS.Mapping.OfficeIntegration.PowerPointInfo"/>
  </ds:schemaRefs>
</ds:datastoreItem>
</file>

<file path=customXml/itemProps170.xml><?xml version="1.0" encoding="utf-8"?>
<ds:datastoreItem xmlns:ds="http://schemas.openxmlformats.org/officeDocument/2006/customXml" ds:itemID="{FAC6CCB4-1AAA-4F10-A578-4AE17FD02ECD}">
  <ds:schemaRefs>
    <ds:schemaRef ds:uri="ESRI.ArcGIS.Mapping.OfficeIntegration.PowerPointInfo"/>
  </ds:schemaRefs>
</ds:datastoreItem>
</file>

<file path=customXml/itemProps171.xml><?xml version="1.0" encoding="utf-8"?>
<ds:datastoreItem xmlns:ds="http://schemas.openxmlformats.org/officeDocument/2006/customXml" ds:itemID="{FAAF1D2F-EACE-4CEC-93B3-1DD9B7E25EE6}">
  <ds:schemaRefs>
    <ds:schemaRef ds:uri="ESRI.ArcGIS.Mapping.OfficeIntegration.PowerPointInfo"/>
  </ds:schemaRefs>
</ds:datastoreItem>
</file>

<file path=customXml/itemProps172.xml><?xml version="1.0" encoding="utf-8"?>
<ds:datastoreItem xmlns:ds="http://schemas.openxmlformats.org/officeDocument/2006/customXml" ds:itemID="{95F41222-0605-41DF-8468-29C43F387C9B}">
  <ds:schemaRefs>
    <ds:schemaRef ds:uri="ESRI.ArcGIS.Mapping.OfficeIntegration.PowerPointInfo"/>
  </ds:schemaRefs>
</ds:datastoreItem>
</file>

<file path=customXml/itemProps173.xml><?xml version="1.0" encoding="utf-8"?>
<ds:datastoreItem xmlns:ds="http://schemas.openxmlformats.org/officeDocument/2006/customXml" ds:itemID="{ED6C16A4-218D-403B-B309-6FC7DB455FA4}">
  <ds:schemaRefs>
    <ds:schemaRef ds:uri="ESRI.ArcGIS.Mapping.OfficeIntegration.PowerPointInfo"/>
  </ds:schemaRefs>
</ds:datastoreItem>
</file>

<file path=customXml/itemProps174.xml><?xml version="1.0" encoding="utf-8"?>
<ds:datastoreItem xmlns:ds="http://schemas.openxmlformats.org/officeDocument/2006/customXml" ds:itemID="{9A555550-C0E8-4E43-95B8-455E750D77CA}">
  <ds:schemaRefs>
    <ds:schemaRef ds:uri="ESRI.ArcGIS.Mapping.OfficeIntegration.PowerPointInfo"/>
  </ds:schemaRefs>
</ds:datastoreItem>
</file>

<file path=customXml/itemProps175.xml><?xml version="1.0" encoding="utf-8"?>
<ds:datastoreItem xmlns:ds="http://schemas.openxmlformats.org/officeDocument/2006/customXml" ds:itemID="{B3A52494-9982-428C-9CF7-EC499E3872AC}">
  <ds:schemaRefs>
    <ds:schemaRef ds:uri="ESRI.ArcGIS.Mapping.OfficeIntegration.PowerPointInfo"/>
  </ds:schemaRefs>
</ds:datastoreItem>
</file>

<file path=customXml/itemProps176.xml><?xml version="1.0" encoding="utf-8"?>
<ds:datastoreItem xmlns:ds="http://schemas.openxmlformats.org/officeDocument/2006/customXml" ds:itemID="{7BD069B7-3C9A-4AFE-93C7-4423A0F8425B}">
  <ds:schemaRefs>
    <ds:schemaRef ds:uri="ESRI.ArcGIS.Mapping.OfficeIntegration.PowerPointInfo"/>
  </ds:schemaRefs>
</ds:datastoreItem>
</file>

<file path=customXml/itemProps177.xml><?xml version="1.0" encoding="utf-8"?>
<ds:datastoreItem xmlns:ds="http://schemas.openxmlformats.org/officeDocument/2006/customXml" ds:itemID="{AD387B55-1FEC-4B30-9210-616DB0F3DD23}">
  <ds:schemaRefs>
    <ds:schemaRef ds:uri="ESRI.ArcGIS.Mapping.OfficeIntegration.PowerPointInfo"/>
  </ds:schemaRefs>
</ds:datastoreItem>
</file>

<file path=customXml/itemProps178.xml><?xml version="1.0" encoding="utf-8"?>
<ds:datastoreItem xmlns:ds="http://schemas.openxmlformats.org/officeDocument/2006/customXml" ds:itemID="{1F6624F0-2DEC-4DC6-8099-762D47A244EF}">
  <ds:schemaRefs>
    <ds:schemaRef ds:uri="ESRI.ArcGIS.Mapping.OfficeIntegration.PowerPointInfo"/>
  </ds:schemaRefs>
</ds:datastoreItem>
</file>

<file path=customXml/itemProps179.xml><?xml version="1.0" encoding="utf-8"?>
<ds:datastoreItem xmlns:ds="http://schemas.openxmlformats.org/officeDocument/2006/customXml" ds:itemID="{1A33BFB5-8E6D-4F57-8F89-57C45D9B3568}">
  <ds:schemaRefs>
    <ds:schemaRef ds:uri="ESRI.ArcGIS.Mapping.OfficeIntegration.PowerPointInfo"/>
  </ds:schemaRefs>
</ds:datastoreItem>
</file>

<file path=customXml/itemProps18.xml><?xml version="1.0" encoding="utf-8"?>
<ds:datastoreItem xmlns:ds="http://schemas.openxmlformats.org/officeDocument/2006/customXml" ds:itemID="{CC89D545-ACE6-4129-A9A4-C8BCB1F09F69}">
  <ds:schemaRefs>
    <ds:schemaRef ds:uri="ESRI.ArcGIS.Mapping.OfficeIntegration.PowerPointInfo"/>
  </ds:schemaRefs>
</ds:datastoreItem>
</file>

<file path=customXml/itemProps180.xml><?xml version="1.0" encoding="utf-8"?>
<ds:datastoreItem xmlns:ds="http://schemas.openxmlformats.org/officeDocument/2006/customXml" ds:itemID="{6DEA8906-ADF0-4378-8956-970040950867}">
  <ds:schemaRefs>
    <ds:schemaRef ds:uri="ESRI.ArcGIS.Mapping.OfficeIntegration.PowerPointInfo"/>
  </ds:schemaRefs>
</ds:datastoreItem>
</file>

<file path=customXml/itemProps181.xml><?xml version="1.0" encoding="utf-8"?>
<ds:datastoreItem xmlns:ds="http://schemas.openxmlformats.org/officeDocument/2006/customXml" ds:itemID="{7E4A1CD1-F018-405C-83D2-40B54A37FECD}">
  <ds:schemaRefs>
    <ds:schemaRef ds:uri="ESRI.ArcGIS.Mapping.OfficeIntegration.PowerPointInfo"/>
  </ds:schemaRefs>
</ds:datastoreItem>
</file>

<file path=customXml/itemProps182.xml><?xml version="1.0" encoding="utf-8"?>
<ds:datastoreItem xmlns:ds="http://schemas.openxmlformats.org/officeDocument/2006/customXml" ds:itemID="{2AA39235-0AB0-4415-8603-33DA9642E1E6}">
  <ds:schemaRefs>
    <ds:schemaRef ds:uri="ESRI.ArcGIS.Mapping.OfficeIntegration.PowerPointInfo"/>
  </ds:schemaRefs>
</ds:datastoreItem>
</file>

<file path=customXml/itemProps183.xml><?xml version="1.0" encoding="utf-8"?>
<ds:datastoreItem xmlns:ds="http://schemas.openxmlformats.org/officeDocument/2006/customXml" ds:itemID="{41868EAC-FEE9-4B6C-95B4-84A0A3136569}">
  <ds:schemaRefs>
    <ds:schemaRef ds:uri="ESRI.ArcGIS.Mapping.OfficeIntegration.PowerPointInfo"/>
  </ds:schemaRefs>
</ds:datastoreItem>
</file>

<file path=customXml/itemProps184.xml><?xml version="1.0" encoding="utf-8"?>
<ds:datastoreItem xmlns:ds="http://schemas.openxmlformats.org/officeDocument/2006/customXml" ds:itemID="{9A7E0F44-1E33-4C2C-BF80-B12662DA33C9}">
  <ds:schemaRefs>
    <ds:schemaRef ds:uri="ESRI.ArcGIS.Mapping.OfficeIntegration.PowerPointInfo"/>
  </ds:schemaRefs>
</ds:datastoreItem>
</file>

<file path=customXml/itemProps185.xml><?xml version="1.0" encoding="utf-8"?>
<ds:datastoreItem xmlns:ds="http://schemas.openxmlformats.org/officeDocument/2006/customXml" ds:itemID="{05AB2890-C19A-410E-AA56-D285B84575C4}">
  <ds:schemaRefs>
    <ds:schemaRef ds:uri="ESRI.ArcGIS.Mapping.OfficeIntegration.PowerPointInfo"/>
  </ds:schemaRefs>
</ds:datastoreItem>
</file>

<file path=customXml/itemProps186.xml><?xml version="1.0" encoding="utf-8"?>
<ds:datastoreItem xmlns:ds="http://schemas.openxmlformats.org/officeDocument/2006/customXml" ds:itemID="{BEB63FCB-E32B-4455-B751-2E7D9C69D356}">
  <ds:schemaRefs>
    <ds:schemaRef ds:uri="ESRI.ArcGIS.Mapping.OfficeIntegration.PowerPointInfo"/>
  </ds:schemaRefs>
</ds:datastoreItem>
</file>

<file path=customXml/itemProps187.xml><?xml version="1.0" encoding="utf-8"?>
<ds:datastoreItem xmlns:ds="http://schemas.openxmlformats.org/officeDocument/2006/customXml" ds:itemID="{D60D2160-BC8B-4A11-ACDF-96C07C72FB06}">
  <ds:schemaRefs>
    <ds:schemaRef ds:uri="ESRI.ArcGIS.Mapping.OfficeIntegration.PowerPointInfo"/>
  </ds:schemaRefs>
</ds:datastoreItem>
</file>

<file path=customXml/itemProps188.xml><?xml version="1.0" encoding="utf-8"?>
<ds:datastoreItem xmlns:ds="http://schemas.openxmlformats.org/officeDocument/2006/customXml" ds:itemID="{A675C6E4-4C1E-4D56-86F1-F1535605D1D8}">
  <ds:schemaRefs>
    <ds:schemaRef ds:uri="ESRI.ArcGIS.Mapping.OfficeIntegration.PowerPointInfo"/>
  </ds:schemaRefs>
</ds:datastoreItem>
</file>

<file path=customXml/itemProps189.xml><?xml version="1.0" encoding="utf-8"?>
<ds:datastoreItem xmlns:ds="http://schemas.openxmlformats.org/officeDocument/2006/customXml" ds:itemID="{D68CEE7A-2831-4171-B410-2C304BEF561C}">
  <ds:schemaRefs>
    <ds:schemaRef ds:uri="ESRI.ArcGIS.Mapping.OfficeIntegration.PowerPointInfo"/>
  </ds:schemaRefs>
</ds:datastoreItem>
</file>

<file path=customXml/itemProps19.xml><?xml version="1.0" encoding="utf-8"?>
<ds:datastoreItem xmlns:ds="http://schemas.openxmlformats.org/officeDocument/2006/customXml" ds:itemID="{88002106-93F9-49B9-A7A3-C719DE15B8ED}">
  <ds:schemaRefs>
    <ds:schemaRef ds:uri="ESRI.ArcGIS.Mapping.OfficeIntegration.PowerPointInfo"/>
  </ds:schemaRefs>
</ds:datastoreItem>
</file>

<file path=customXml/itemProps190.xml><?xml version="1.0" encoding="utf-8"?>
<ds:datastoreItem xmlns:ds="http://schemas.openxmlformats.org/officeDocument/2006/customXml" ds:itemID="{D8FE86AB-C8B1-4EB8-A545-5B9197A69FC9}">
  <ds:schemaRefs>
    <ds:schemaRef ds:uri="ESRI.ArcGIS.Mapping.OfficeIntegration.PowerPointInfo"/>
  </ds:schemaRefs>
</ds:datastoreItem>
</file>

<file path=customXml/itemProps191.xml><?xml version="1.0" encoding="utf-8"?>
<ds:datastoreItem xmlns:ds="http://schemas.openxmlformats.org/officeDocument/2006/customXml" ds:itemID="{04461485-A467-4BA3-9EC6-98E8B56380C7}">
  <ds:schemaRefs>
    <ds:schemaRef ds:uri="ESRI.ArcGIS.Mapping.OfficeIntegration.PowerPointInfo"/>
  </ds:schemaRefs>
</ds:datastoreItem>
</file>

<file path=customXml/itemProps192.xml><?xml version="1.0" encoding="utf-8"?>
<ds:datastoreItem xmlns:ds="http://schemas.openxmlformats.org/officeDocument/2006/customXml" ds:itemID="{B8F5D489-349A-4841-8DE0-965E1BB33DFC}">
  <ds:schemaRefs>
    <ds:schemaRef ds:uri="ESRI.ArcGIS.Mapping.OfficeIntegration.PowerPointInfo"/>
  </ds:schemaRefs>
</ds:datastoreItem>
</file>

<file path=customXml/itemProps193.xml><?xml version="1.0" encoding="utf-8"?>
<ds:datastoreItem xmlns:ds="http://schemas.openxmlformats.org/officeDocument/2006/customXml" ds:itemID="{02947655-7DA3-4A9D-A896-0EF4B3EEC280}">
  <ds:schemaRefs>
    <ds:schemaRef ds:uri="ESRI.ArcGIS.Mapping.OfficeIntegration.PowerPointInfo"/>
  </ds:schemaRefs>
</ds:datastoreItem>
</file>

<file path=customXml/itemProps194.xml><?xml version="1.0" encoding="utf-8"?>
<ds:datastoreItem xmlns:ds="http://schemas.openxmlformats.org/officeDocument/2006/customXml" ds:itemID="{C89D8FFE-9762-4583-A620-6F8DA194F73F}">
  <ds:schemaRefs>
    <ds:schemaRef ds:uri="ESRI.ArcGIS.Mapping.OfficeIntegration.PowerPointInfo"/>
  </ds:schemaRefs>
</ds:datastoreItem>
</file>

<file path=customXml/itemProps195.xml><?xml version="1.0" encoding="utf-8"?>
<ds:datastoreItem xmlns:ds="http://schemas.openxmlformats.org/officeDocument/2006/customXml" ds:itemID="{9F70CB8D-3049-4A44-8100-69B957D8FA50}">
  <ds:schemaRefs>
    <ds:schemaRef ds:uri="ESRI.ArcGIS.Mapping.OfficeIntegration.PowerPointInfo"/>
  </ds:schemaRefs>
</ds:datastoreItem>
</file>

<file path=customXml/itemProps196.xml><?xml version="1.0" encoding="utf-8"?>
<ds:datastoreItem xmlns:ds="http://schemas.openxmlformats.org/officeDocument/2006/customXml" ds:itemID="{05F697CB-AC24-4B16-8172-FFE86157260D}">
  <ds:schemaRefs>
    <ds:schemaRef ds:uri="ESRI.ArcGIS.Mapping.OfficeIntegration.PowerPointInfo"/>
  </ds:schemaRefs>
</ds:datastoreItem>
</file>

<file path=customXml/itemProps197.xml><?xml version="1.0" encoding="utf-8"?>
<ds:datastoreItem xmlns:ds="http://schemas.openxmlformats.org/officeDocument/2006/customXml" ds:itemID="{16BFE8DC-64CF-4F2A-A4DB-8B1F17965D77}">
  <ds:schemaRefs>
    <ds:schemaRef ds:uri="ESRI.ArcGIS.Mapping.OfficeIntegration.PowerPointInfo"/>
  </ds:schemaRefs>
</ds:datastoreItem>
</file>

<file path=customXml/itemProps198.xml><?xml version="1.0" encoding="utf-8"?>
<ds:datastoreItem xmlns:ds="http://schemas.openxmlformats.org/officeDocument/2006/customXml" ds:itemID="{9C2E6297-9D5B-4CB6-8850-81B148D1D587}">
  <ds:schemaRefs>
    <ds:schemaRef ds:uri="ESRI.ArcGIS.Mapping.OfficeIntegration.PowerPointInfo"/>
  </ds:schemaRefs>
</ds:datastoreItem>
</file>

<file path=customXml/itemProps199.xml><?xml version="1.0" encoding="utf-8"?>
<ds:datastoreItem xmlns:ds="http://schemas.openxmlformats.org/officeDocument/2006/customXml" ds:itemID="{FC27995A-9B46-4580-95D1-1321E453DB97}">
  <ds:schemaRefs>
    <ds:schemaRef ds:uri="ESRI.ArcGIS.Mapping.OfficeIntegration.PowerPointInfo"/>
  </ds:schemaRefs>
</ds:datastoreItem>
</file>

<file path=customXml/itemProps2.xml><?xml version="1.0" encoding="utf-8"?>
<ds:datastoreItem xmlns:ds="http://schemas.openxmlformats.org/officeDocument/2006/customXml" ds:itemID="{7DECC95E-6F41-440E-AABA-79F483536FE2}">
  <ds:schemaRefs>
    <ds:schemaRef ds:uri="ESRI.ArcGIS.Mapping.OfficeIntegration.PowerPointInfo"/>
  </ds:schemaRefs>
</ds:datastoreItem>
</file>

<file path=customXml/itemProps20.xml><?xml version="1.0" encoding="utf-8"?>
<ds:datastoreItem xmlns:ds="http://schemas.openxmlformats.org/officeDocument/2006/customXml" ds:itemID="{B37EE920-7E7F-4B81-9CCD-7D45A5BDFDCC}">
  <ds:schemaRefs>
    <ds:schemaRef ds:uri="ESRI.ArcGIS.Mapping.OfficeIntegration.PowerPointInfo"/>
  </ds:schemaRefs>
</ds:datastoreItem>
</file>

<file path=customXml/itemProps200.xml><?xml version="1.0" encoding="utf-8"?>
<ds:datastoreItem xmlns:ds="http://schemas.openxmlformats.org/officeDocument/2006/customXml" ds:itemID="{00155805-1798-49DD-A769-A2BBBDD94E67}">
  <ds:schemaRefs>
    <ds:schemaRef ds:uri="ESRI.ArcGIS.Mapping.OfficeIntegration.PowerPointInfo"/>
  </ds:schemaRefs>
</ds:datastoreItem>
</file>

<file path=customXml/itemProps201.xml><?xml version="1.0" encoding="utf-8"?>
<ds:datastoreItem xmlns:ds="http://schemas.openxmlformats.org/officeDocument/2006/customXml" ds:itemID="{803AB837-650F-4265-80A0-E0567982F4AE}">
  <ds:schemaRefs>
    <ds:schemaRef ds:uri="ESRI.ArcGIS.Mapping.OfficeIntegration.PowerPointInfo"/>
  </ds:schemaRefs>
</ds:datastoreItem>
</file>

<file path=customXml/itemProps202.xml><?xml version="1.0" encoding="utf-8"?>
<ds:datastoreItem xmlns:ds="http://schemas.openxmlformats.org/officeDocument/2006/customXml" ds:itemID="{76861FF3-BA29-4832-8087-35CB94B8A984}">
  <ds:schemaRefs>
    <ds:schemaRef ds:uri="ESRI.ArcGIS.Mapping.OfficeIntegration.PowerPointInfo"/>
  </ds:schemaRefs>
</ds:datastoreItem>
</file>

<file path=customXml/itemProps203.xml><?xml version="1.0" encoding="utf-8"?>
<ds:datastoreItem xmlns:ds="http://schemas.openxmlformats.org/officeDocument/2006/customXml" ds:itemID="{94DBBE2A-A99F-4B64-94E3-70938B389242}">
  <ds:schemaRefs>
    <ds:schemaRef ds:uri="ESRI.ArcGIS.Mapping.OfficeIntegration.PowerPointInfo"/>
  </ds:schemaRefs>
</ds:datastoreItem>
</file>

<file path=customXml/itemProps204.xml><?xml version="1.0" encoding="utf-8"?>
<ds:datastoreItem xmlns:ds="http://schemas.openxmlformats.org/officeDocument/2006/customXml" ds:itemID="{62B6D9C1-8DBD-4593-A34F-A93EA09D7C31}">
  <ds:schemaRefs>
    <ds:schemaRef ds:uri="ESRI.ArcGIS.Mapping.OfficeIntegration.PowerPointInfo"/>
  </ds:schemaRefs>
</ds:datastoreItem>
</file>

<file path=customXml/itemProps205.xml><?xml version="1.0" encoding="utf-8"?>
<ds:datastoreItem xmlns:ds="http://schemas.openxmlformats.org/officeDocument/2006/customXml" ds:itemID="{255E5128-9CC0-4C86-8D02-B48611A3B4F4}">
  <ds:schemaRefs>
    <ds:schemaRef ds:uri="ESRI.ArcGIS.Mapping.OfficeIntegration.PowerPointInfo"/>
  </ds:schemaRefs>
</ds:datastoreItem>
</file>

<file path=customXml/itemProps206.xml><?xml version="1.0" encoding="utf-8"?>
<ds:datastoreItem xmlns:ds="http://schemas.openxmlformats.org/officeDocument/2006/customXml" ds:itemID="{D0A2D233-A4DA-46D5-8F1E-9693CAED5D23}">
  <ds:schemaRefs>
    <ds:schemaRef ds:uri="ESRI.ArcGIS.Mapping.OfficeIntegration.PowerPointInfo"/>
  </ds:schemaRefs>
</ds:datastoreItem>
</file>

<file path=customXml/itemProps207.xml><?xml version="1.0" encoding="utf-8"?>
<ds:datastoreItem xmlns:ds="http://schemas.openxmlformats.org/officeDocument/2006/customXml" ds:itemID="{711EF043-5FA6-49F4-B4AF-9CE69B67FC5D}">
  <ds:schemaRefs>
    <ds:schemaRef ds:uri="ESRI.ArcGIS.Mapping.OfficeIntegration.PowerPointInfo"/>
  </ds:schemaRefs>
</ds:datastoreItem>
</file>

<file path=customXml/itemProps208.xml><?xml version="1.0" encoding="utf-8"?>
<ds:datastoreItem xmlns:ds="http://schemas.openxmlformats.org/officeDocument/2006/customXml" ds:itemID="{815BC184-300D-4FA7-BC61-AD30AD8A0A74}">
  <ds:schemaRefs>
    <ds:schemaRef ds:uri="ESRI.ArcGIS.Mapping.OfficeIntegration.PowerPointInfo"/>
  </ds:schemaRefs>
</ds:datastoreItem>
</file>

<file path=customXml/itemProps209.xml><?xml version="1.0" encoding="utf-8"?>
<ds:datastoreItem xmlns:ds="http://schemas.openxmlformats.org/officeDocument/2006/customXml" ds:itemID="{2C3237B0-8AF4-4303-BCCD-B4BA998BF4D8}">
  <ds:schemaRefs>
    <ds:schemaRef ds:uri="ESRI.ArcGIS.Mapping.OfficeIntegration.PowerPointInfo"/>
  </ds:schemaRefs>
</ds:datastoreItem>
</file>

<file path=customXml/itemProps21.xml><?xml version="1.0" encoding="utf-8"?>
<ds:datastoreItem xmlns:ds="http://schemas.openxmlformats.org/officeDocument/2006/customXml" ds:itemID="{17C09DCE-BF04-41D0-8363-1B74EAC700D5}">
  <ds:schemaRefs>
    <ds:schemaRef ds:uri="ESRI.ArcGIS.Mapping.OfficeIntegration.PowerPointInfo"/>
  </ds:schemaRefs>
</ds:datastoreItem>
</file>

<file path=customXml/itemProps210.xml><?xml version="1.0" encoding="utf-8"?>
<ds:datastoreItem xmlns:ds="http://schemas.openxmlformats.org/officeDocument/2006/customXml" ds:itemID="{DE9AD1F4-540C-4E76-883C-3924CE7A64BB}">
  <ds:schemaRefs>
    <ds:schemaRef ds:uri="ESRI.ArcGIS.Mapping.OfficeIntegration.PowerPointInfo"/>
  </ds:schemaRefs>
</ds:datastoreItem>
</file>

<file path=customXml/itemProps211.xml><?xml version="1.0" encoding="utf-8"?>
<ds:datastoreItem xmlns:ds="http://schemas.openxmlformats.org/officeDocument/2006/customXml" ds:itemID="{5EE14C01-9D22-42B4-84C9-8E1809472B16}">
  <ds:schemaRefs>
    <ds:schemaRef ds:uri="ESRI.ArcGIS.Mapping.OfficeIntegration.PowerPointInfo"/>
  </ds:schemaRefs>
</ds:datastoreItem>
</file>

<file path=customXml/itemProps212.xml><?xml version="1.0" encoding="utf-8"?>
<ds:datastoreItem xmlns:ds="http://schemas.openxmlformats.org/officeDocument/2006/customXml" ds:itemID="{8E9D02D6-4797-4C09-A53E-25687FCFC6E2}">
  <ds:schemaRefs>
    <ds:schemaRef ds:uri="ESRI.ArcGIS.Mapping.OfficeIntegration.PowerPointInfo"/>
  </ds:schemaRefs>
</ds:datastoreItem>
</file>

<file path=customXml/itemProps213.xml><?xml version="1.0" encoding="utf-8"?>
<ds:datastoreItem xmlns:ds="http://schemas.openxmlformats.org/officeDocument/2006/customXml" ds:itemID="{1580695A-0F1C-4D98-A27D-59DE601CE490}">
  <ds:schemaRefs>
    <ds:schemaRef ds:uri="ESRI.ArcGIS.Mapping.OfficeIntegration.PowerPointInfo"/>
  </ds:schemaRefs>
</ds:datastoreItem>
</file>

<file path=customXml/itemProps214.xml><?xml version="1.0" encoding="utf-8"?>
<ds:datastoreItem xmlns:ds="http://schemas.openxmlformats.org/officeDocument/2006/customXml" ds:itemID="{96DBB763-6E4D-4D1A-B70C-ED4CAC66558B}">
  <ds:schemaRefs>
    <ds:schemaRef ds:uri="ESRI.ArcGIS.Mapping.OfficeIntegration.PowerPointInfo"/>
  </ds:schemaRefs>
</ds:datastoreItem>
</file>

<file path=customXml/itemProps215.xml><?xml version="1.0" encoding="utf-8"?>
<ds:datastoreItem xmlns:ds="http://schemas.openxmlformats.org/officeDocument/2006/customXml" ds:itemID="{BD2A58CF-4985-44C5-A676-270A28669F0B}">
  <ds:schemaRefs>
    <ds:schemaRef ds:uri="ESRI.ArcGIS.Mapping.OfficeIntegration.PowerPointInfo"/>
  </ds:schemaRefs>
</ds:datastoreItem>
</file>

<file path=customXml/itemProps216.xml><?xml version="1.0" encoding="utf-8"?>
<ds:datastoreItem xmlns:ds="http://schemas.openxmlformats.org/officeDocument/2006/customXml" ds:itemID="{F5D33BB6-733E-444E-AEC8-D8241DAD0093}">
  <ds:schemaRefs>
    <ds:schemaRef ds:uri="ESRI.ArcGIS.Mapping.OfficeIntegration.PowerPointInfo"/>
  </ds:schemaRefs>
</ds:datastoreItem>
</file>

<file path=customXml/itemProps217.xml><?xml version="1.0" encoding="utf-8"?>
<ds:datastoreItem xmlns:ds="http://schemas.openxmlformats.org/officeDocument/2006/customXml" ds:itemID="{8807ABB2-354E-41C2-A13F-3ADBD8C921FE}">
  <ds:schemaRefs>
    <ds:schemaRef ds:uri="ESRI.ArcGIS.Mapping.OfficeIntegration.PowerPointInfo"/>
  </ds:schemaRefs>
</ds:datastoreItem>
</file>

<file path=customXml/itemProps218.xml><?xml version="1.0" encoding="utf-8"?>
<ds:datastoreItem xmlns:ds="http://schemas.openxmlformats.org/officeDocument/2006/customXml" ds:itemID="{8965C23D-B020-4AA0-8E74-B5120EBC08F1}">
  <ds:schemaRefs>
    <ds:schemaRef ds:uri="ESRI.ArcGIS.Mapping.OfficeIntegration.PowerPointInfo"/>
  </ds:schemaRefs>
</ds:datastoreItem>
</file>

<file path=customXml/itemProps219.xml><?xml version="1.0" encoding="utf-8"?>
<ds:datastoreItem xmlns:ds="http://schemas.openxmlformats.org/officeDocument/2006/customXml" ds:itemID="{70CE22F5-D3CC-4989-BF52-AE5AA1D8464F}">
  <ds:schemaRefs>
    <ds:schemaRef ds:uri="ESRI.ArcGIS.Mapping.OfficeIntegration.PowerPointInfo"/>
  </ds:schemaRefs>
</ds:datastoreItem>
</file>

<file path=customXml/itemProps22.xml><?xml version="1.0" encoding="utf-8"?>
<ds:datastoreItem xmlns:ds="http://schemas.openxmlformats.org/officeDocument/2006/customXml" ds:itemID="{27692034-1167-44A6-B3F6-7ED71C203C86}">
  <ds:schemaRefs>
    <ds:schemaRef ds:uri="ESRI.ArcGIS.Mapping.OfficeIntegration.PowerPointInfo"/>
  </ds:schemaRefs>
</ds:datastoreItem>
</file>

<file path=customXml/itemProps220.xml><?xml version="1.0" encoding="utf-8"?>
<ds:datastoreItem xmlns:ds="http://schemas.openxmlformats.org/officeDocument/2006/customXml" ds:itemID="{5E5A66E5-71BC-43CE-AE1E-49166FCB6B53}">
  <ds:schemaRefs>
    <ds:schemaRef ds:uri="ESRI.ArcGIS.Mapping.OfficeIntegration.PowerPointInfo"/>
  </ds:schemaRefs>
</ds:datastoreItem>
</file>

<file path=customXml/itemProps221.xml><?xml version="1.0" encoding="utf-8"?>
<ds:datastoreItem xmlns:ds="http://schemas.openxmlformats.org/officeDocument/2006/customXml" ds:itemID="{B75DD309-20DE-47E4-A9EB-D75FD1D945F5}">
  <ds:schemaRefs>
    <ds:schemaRef ds:uri="ESRI.ArcGIS.Mapping.OfficeIntegration.PowerPointInfo"/>
  </ds:schemaRefs>
</ds:datastoreItem>
</file>

<file path=customXml/itemProps222.xml><?xml version="1.0" encoding="utf-8"?>
<ds:datastoreItem xmlns:ds="http://schemas.openxmlformats.org/officeDocument/2006/customXml" ds:itemID="{CAA3FF37-BAE3-4631-B4E4-09393EFC9691}">
  <ds:schemaRefs>
    <ds:schemaRef ds:uri="ESRI.ArcGIS.Mapping.OfficeIntegration.PowerPointInfo"/>
  </ds:schemaRefs>
</ds:datastoreItem>
</file>

<file path=customXml/itemProps223.xml><?xml version="1.0" encoding="utf-8"?>
<ds:datastoreItem xmlns:ds="http://schemas.openxmlformats.org/officeDocument/2006/customXml" ds:itemID="{0EF3E696-5CBA-43BD-80D5-807A8C14A1EE}">
  <ds:schemaRefs>
    <ds:schemaRef ds:uri="ESRI.ArcGIS.Mapping.OfficeIntegration.PowerPointInfo"/>
  </ds:schemaRefs>
</ds:datastoreItem>
</file>

<file path=customXml/itemProps224.xml><?xml version="1.0" encoding="utf-8"?>
<ds:datastoreItem xmlns:ds="http://schemas.openxmlformats.org/officeDocument/2006/customXml" ds:itemID="{D666F15F-74A6-4098-B1B4-F9780EC5525A}">
  <ds:schemaRefs>
    <ds:schemaRef ds:uri="ESRI.ArcGIS.Mapping.OfficeIntegration.PowerPointInfo"/>
  </ds:schemaRefs>
</ds:datastoreItem>
</file>

<file path=customXml/itemProps225.xml><?xml version="1.0" encoding="utf-8"?>
<ds:datastoreItem xmlns:ds="http://schemas.openxmlformats.org/officeDocument/2006/customXml" ds:itemID="{AC90B881-D397-4A6E-8994-780936F1A768}">
  <ds:schemaRefs>
    <ds:schemaRef ds:uri="ESRI.ArcGIS.Mapping.OfficeIntegration.PowerPointInfo"/>
  </ds:schemaRefs>
</ds:datastoreItem>
</file>

<file path=customXml/itemProps226.xml><?xml version="1.0" encoding="utf-8"?>
<ds:datastoreItem xmlns:ds="http://schemas.openxmlformats.org/officeDocument/2006/customXml" ds:itemID="{E63B9E88-DF73-4290-BE58-2682D79E83BB}">
  <ds:schemaRefs>
    <ds:schemaRef ds:uri="ESRI.ArcGIS.Mapping.OfficeIntegration.PowerPointInfo"/>
  </ds:schemaRefs>
</ds:datastoreItem>
</file>

<file path=customXml/itemProps227.xml><?xml version="1.0" encoding="utf-8"?>
<ds:datastoreItem xmlns:ds="http://schemas.openxmlformats.org/officeDocument/2006/customXml" ds:itemID="{FF8F68ED-C33D-4DB9-95DD-5815B70555D2}">
  <ds:schemaRefs>
    <ds:schemaRef ds:uri="ESRI.ArcGIS.Mapping.OfficeIntegration.PowerPointInfo"/>
  </ds:schemaRefs>
</ds:datastoreItem>
</file>

<file path=customXml/itemProps228.xml><?xml version="1.0" encoding="utf-8"?>
<ds:datastoreItem xmlns:ds="http://schemas.openxmlformats.org/officeDocument/2006/customXml" ds:itemID="{346A1894-2074-46B4-8F6E-1C88E9E92F7A}">
  <ds:schemaRefs>
    <ds:schemaRef ds:uri="ESRI.ArcGIS.Mapping.OfficeIntegration.PowerPointInfo"/>
  </ds:schemaRefs>
</ds:datastoreItem>
</file>

<file path=customXml/itemProps229.xml><?xml version="1.0" encoding="utf-8"?>
<ds:datastoreItem xmlns:ds="http://schemas.openxmlformats.org/officeDocument/2006/customXml" ds:itemID="{DFB3AA2B-FC18-4D98-AB43-753B0FFC38DF}">
  <ds:schemaRefs>
    <ds:schemaRef ds:uri="ESRI.ArcGIS.Mapping.OfficeIntegration.PowerPointInfo"/>
  </ds:schemaRefs>
</ds:datastoreItem>
</file>

<file path=customXml/itemProps23.xml><?xml version="1.0" encoding="utf-8"?>
<ds:datastoreItem xmlns:ds="http://schemas.openxmlformats.org/officeDocument/2006/customXml" ds:itemID="{9A9593C0-7516-48AF-8035-30E073E4A5AB}">
  <ds:schemaRefs>
    <ds:schemaRef ds:uri="ESRI.ArcGIS.Mapping.OfficeIntegration.PowerPointInfo"/>
  </ds:schemaRefs>
</ds:datastoreItem>
</file>

<file path=customXml/itemProps230.xml><?xml version="1.0" encoding="utf-8"?>
<ds:datastoreItem xmlns:ds="http://schemas.openxmlformats.org/officeDocument/2006/customXml" ds:itemID="{732F2113-A065-41AC-A698-19DB8E7BB50B}">
  <ds:schemaRefs>
    <ds:schemaRef ds:uri="ESRI.ArcGIS.Mapping.OfficeIntegration.PowerPointInfo"/>
  </ds:schemaRefs>
</ds:datastoreItem>
</file>

<file path=customXml/itemProps231.xml><?xml version="1.0" encoding="utf-8"?>
<ds:datastoreItem xmlns:ds="http://schemas.openxmlformats.org/officeDocument/2006/customXml" ds:itemID="{DE80C7D8-1777-43F2-8475-DFDD21554455}">
  <ds:schemaRefs>
    <ds:schemaRef ds:uri="ESRI.ArcGIS.Mapping.OfficeIntegration.PowerPointInfo"/>
  </ds:schemaRefs>
</ds:datastoreItem>
</file>

<file path=customXml/itemProps232.xml><?xml version="1.0" encoding="utf-8"?>
<ds:datastoreItem xmlns:ds="http://schemas.openxmlformats.org/officeDocument/2006/customXml" ds:itemID="{DF68F819-5175-4C3B-A68B-63E1E5E036C1}">
  <ds:schemaRefs>
    <ds:schemaRef ds:uri="ESRI.ArcGIS.Mapping.OfficeIntegration.PowerPointInfo"/>
  </ds:schemaRefs>
</ds:datastoreItem>
</file>

<file path=customXml/itemProps233.xml><?xml version="1.0" encoding="utf-8"?>
<ds:datastoreItem xmlns:ds="http://schemas.openxmlformats.org/officeDocument/2006/customXml" ds:itemID="{95BADC3B-0EBF-4F83-A42D-8AE66C525875}">
  <ds:schemaRefs>
    <ds:schemaRef ds:uri="ESRI.ArcGIS.Mapping.OfficeIntegration.PowerPointInfo"/>
  </ds:schemaRefs>
</ds:datastoreItem>
</file>

<file path=customXml/itemProps234.xml><?xml version="1.0" encoding="utf-8"?>
<ds:datastoreItem xmlns:ds="http://schemas.openxmlformats.org/officeDocument/2006/customXml" ds:itemID="{A8F43284-D233-4B68-BF5D-0E239307C3CA}">
  <ds:schemaRefs>
    <ds:schemaRef ds:uri="ESRI.ArcGIS.Mapping.OfficeIntegration.PowerPointInfo"/>
  </ds:schemaRefs>
</ds:datastoreItem>
</file>

<file path=customXml/itemProps235.xml><?xml version="1.0" encoding="utf-8"?>
<ds:datastoreItem xmlns:ds="http://schemas.openxmlformats.org/officeDocument/2006/customXml" ds:itemID="{E7B179C3-FCEC-4607-A2AE-759EBC233F92}">
  <ds:schemaRefs>
    <ds:schemaRef ds:uri="ESRI.ArcGIS.Mapping.OfficeIntegration.PowerPointInfo"/>
  </ds:schemaRefs>
</ds:datastoreItem>
</file>

<file path=customXml/itemProps236.xml><?xml version="1.0" encoding="utf-8"?>
<ds:datastoreItem xmlns:ds="http://schemas.openxmlformats.org/officeDocument/2006/customXml" ds:itemID="{C42C58DC-D59A-4EE9-9374-D91E6BC69943}">
  <ds:schemaRefs>
    <ds:schemaRef ds:uri="ESRI.ArcGIS.Mapping.OfficeIntegration.PowerPointInfo"/>
  </ds:schemaRefs>
</ds:datastoreItem>
</file>

<file path=customXml/itemProps237.xml><?xml version="1.0" encoding="utf-8"?>
<ds:datastoreItem xmlns:ds="http://schemas.openxmlformats.org/officeDocument/2006/customXml" ds:itemID="{7388989E-6950-469A-A0A1-312AA4DA42EA}">
  <ds:schemaRefs>
    <ds:schemaRef ds:uri="ESRI.ArcGIS.Mapping.OfficeIntegration.PowerPointInfo"/>
  </ds:schemaRefs>
</ds:datastoreItem>
</file>

<file path=customXml/itemProps238.xml><?xml version="1.0" encoding="utf-8"?>
<ds:datastoreItem xmlns:ds="http://schemas.openxmlformats.org/officeDocument/2006/customXml" ds:itemID="{354BB1E3-B8F5-49A2-A911-8FC7E52DF646}">
  <ds:schemaRefs>
    <ds:schemaRef ds:uri="ESRI.ArcGIS.Mapping.OfficeIntegration.PowerPointInfo"/>
  </ds:schemaRefs>
</ds:datastoreItem>
</file>

<file path=customXml/itemProps239.xml><?xml version="1.0" encoding="utf-8"?>
<ds:datastoreItem xmlns:ds="http://schemas.openxmlformats.org/officeDocument/2006/customXml" ds:itemID="{9F2D0509-BCDC-4D87-B194-21C84CF27EA1}">
  <ds:schemaRefs>
    <ds:schemaRef ds:uri="ESRI.ArcGIS.Mapping.OfficeIntegration.PowerPointInfo"/>
  </ds:schemaRefs>
</ds:datastoreItem>
</file>

<file path=customXml/itemProps24.xml><?xml version="1.0" encoding="utf-8"?>
<ds:datastoreItem xmlns:ds="http://schemas.openxmlformats.org/officeDocument/2006/customXml" ds:itemID="{F26F795B-62A9-459F-A2ED-C5ED8CB015B9}">
  <ds:schemaRefs>
    <ds:schemaRef ds:uri="ESRI.ArcGIS.Mapping.OfficeIntegration.PowerPointInfo"/>
  </ds:schemaRefs>
</ds:datastoreItem>
</file>

<file path=customXml/itemProps240.xml><?xml version="1.0" encoding="utf-8"?>
<ds:datastoreItem xmlns:ds="http://schemas.openxmlformats.org/officeDocument/2006/customXml" ds:itemID="{AC1E600D-DBFA-4115-AB51-2BAA3D51BD1E}">
  <ds:schemaRefs>
    <ds:schemaRef ds:uri="ESRI.ArcGIS.Mapping.OfficeIntegration.PowerPointInfo"/>
  </ds:schemaRefs>
</ds:datastoreItem>
</file>

<file path=customXml/itemProps241.xml><?xml version="1.0" encoding="utf-8"?>
<ds:datastoreItem xmlns:ds="http://schemas.openxmlformats.org/officeDocument/2006/customXml" ds:itemID="{DCBE3B30-37F2-4751-A938-BA01E96AD589}">
  <ds:schemaRefs>
    <ds:schemaRef ds:uri="ESRI.ArcGIS.Mapping.OfficeIntegration.PowerPointInfo"/>
  </ds:schemaRefs>
</ds:datastoreItem>
</file>

<file path=customXml/itemProps242.xml><?xml version="1.0" encoding="utf-8"?>
<ds:datastoreItem xmlns:ds="http://schemas.openxmlformats.org/officeDocument/2006/customXml" ds:itemID="{5F018B35-D8B8-4705-A39C-BDC04572185B}">
  <ds:schemaRefs>
    <ds:schemaRef ds:uri="ESRI.ArcGIS.Mapping.OfficeIntegration.PowerPointInfo"/>
  </ds:schemaRefs>
</ds:datastoreItem>
</file>

<file path=customXml/itemProps243.xml><?xml version="1.0" encoding="utf-8"?>
<ds:datastoreItem xmlns:ds="http://schemas.openxmlformats.org/officeDocument/2006/customXml" ds:itemID="{D9A4998D-42C8-4380-B175-051330811002}">
  <ds:schemaRefs>
    <ds:schemaRef ds:uri="ESRI.ArcGIS.Mapping.OfficeIntegration.PowerPointInfo"/>
  </ds:schemaRefs>
</ds:datastoreItem>
</file>

<file path=customXml/itemProps244.xml><?xml version="1.0" encoding="utf-8"?>
<ds:datastoreItem xmlns:ds="http://schemas.openxmlformats.org/officeDocument/2006/customXml" ds:itemID="{59979F22-FF50-4ED4-A282-203FA0C83C0D}">
  <ds:schemaRefs>
    <ds:schemaRef ds:uri="ESRI.ArcGIS.Mapping.OfficeIntegration.PowerPointInfo"/>
  </ds:schemaRefs>
</ds:datastoreItem>
</file>

<file path=customXml/itemProps245.xml><?xml version="1.0" encoding="utf-8"?>
<ds:datastoreItem xmlns:ds="http://schemas.openxmlformats.org/officeDocument/2006/customXml" ds:itemID="{51AFB593-B28E-4642-93E2-DD14CBEEF4DA}">
  <ds:schemaRefs>
    <ds:schemaRef ds:uri="ESRI.ArcGIS.Mapping.OfficeIntegration.PowerPointInfo"/>
  </ds:schemaRefs>
</ds:datastoreItem>
</file>

<file path=customXml/itemProps246.xml><?xml version="1.0" encoding="utf-8"?>
<ds:datastoreItem xmlns:ds="http://schemas.openxmlformats.org/officeDocument/2006/customXml" ds:itemID="{8A5FE6A8-A4DC-4B3D-BB97-224299BF8486}">
  <ds:schemaRefs>
    <ds:schemaRef ds:uri="ESRI.ArcGIS.Mapping.OfficeIntegration.PowerPointInfo"/>
  </ds:schemaRefs>
</ds:datastoreItem>
</file>

<file path=customXml/itemProps247.xml><?xml version="1.0" encoding="utf-8"?>
<ds:datastoreItem xmlns:ds="http://schemas.openxmlformats.org/officeDocument/2006/customXml" ds:itemID="{8ECA5E27-D67D-47D1-B34C-B3FE99AC09F4}">
  <ds:schemaRefs>
    <ds:schemaRef ds:uri="ESRI.ArcGIS.Mapping.OfficeIntegration.PowerPointInfo"/>
  </ds:schemaRefs>
</ds:datastoreItem>
</file>

<file path=customXml/itemProps248.xml><?xml version="1.0" encoding="utf-8"?>
<ds:datastoreItem xmlns:ds="http://schemas.openxmlformats.org/officeDocument/2006/customXml" ds:itemID="{D8B20BAB-720B-4B85-92EA-9B60E26C7DDB}">
  <ds:schemaRefs>
    <ds:schemaRef ds:uri="ESRI.ArcGIS.Mapping.OfficeIntegration.PowerPointInfo"/>
  </ds:schemaRefs>
</ds:datastoreItem>
</file>

<file path=customXml/itemProps25.xml><?xml version="1.0" encoding="utf-8"?>
<ds:datastoreItem xmlns:ds="http://schemas.openxmlformats.org/officeDocument/2006/customXml" ds:itemID="{29EBDAD4-784D-4566-86DE-40F35DA99F12}">
  <ds:schemaRefs>
    <ds:schemaRef ds:uri="ESRI.ArcGIS.Mapping.OfficeIntegration.PowerPointInfo"/>
  </ds:schemaRefs>
</ds:datastoreItem>
</file>

<file path=customXml/itemProps26.xml><?xml version="1.0" encoding="utf-8"?>
<ds:datastoreItem xmlns:ds="http://schemas.openxmlformats.org/officeDocument/2006/customXml" ds:itemID="{4777C754-93C5-4594-994B-E679F2D60896}">
  <ds:schemaRefs>
    <ds:schemaRef ds:uri="ESRI.ArcGIS.Mapping.OfficeIntegration.PowerPointInfo"/>
  </ds:schemaRefs>
</ds:datastoreItem>
</file>

<file path=customXml/itemProps27.xml><?xml version="1.0" encoding="utf-8"?>
<ds:datastoreItem xmlns:ds="http://schemas.openxmlformats.org/officeDocument/2006/customXml" ds:itemID="{B9397014-657B-49CB-98D6-F00E568470B4}">
  <ds:schemaRefs>
    <ds:schemaRef ds:uri="ESRI.ArcGIS.Mapping.OfficeIntegration.PowerPointInfo"/>
  </ds:schemaRefs>
</ds:datastoreItem>
</file>

<file path=customXml/itemProps28.xml><?xml version="1.0" encoding="utf-8"?>
<ds:datastoreItem xmlns:ds="http://schemas.openxmlformats.org/officeDocument/2006/customXml" ds:itemID="{DAA85300-DD3F-446E-840D-32B14F5ED46F}">
  <ds:schemaRefs>
    <ds:schemaRef ds:uri="ESRI.ArcGIS.Mapping.OfficeIntegration.PowerPointInfo"/>
  </ds:schemaRefs>
</ds:datastoreItem>
</file>

<file path=customXml/itemProps29.xml><?xml version="1.0" encoding="utf-8"?>
<ds:datastoreItem xmlns:ds="http://schemas.openxmlformats.org/officeDocument/2006/customXml" ds:itemID="{6147B746-BF62-4F79-A2BA-1305301B8268}">
  <ds:schemaRefs>
    <ds:schemaRef ds:uri="ESRI.ArcGIS.Mapping.OfficeIntegration.PowerPointInfo"/>
  </ds:schemaRefs>
</ds:datastoreItem>
</file>

<file path=customXml/itemProps3.xml><?xml version="1.0" encoding="utf-8"?>
<ds:datastoreItem xmlns:ds="http://schemas.openxmlformats.org/officeDocument/2006/customXml" ds:itemID="{E1D17163-7009-409D-AF1A-D340ACFF0370}">
  <ds:schemaRefs>
    <ds:schemaRef ds:uri="ESRI.ArcGIS.Mapping.OfficeIntegration.PowerPointInfo"/>
  </ds:schemaRefs>
</ds:datastoreItem>
</file>

<file path=customXml/itemProps30.xml><?xml version="1.0" encoding="utf-8"?>
<ds:datastoreItem xmlns:ds="http://schemas.openxmlformats.org/officeDocument/2006/customXml" ds:itemID="{A9E0595C-25E9-4FD3-B55E-7343E8F65146}">
  <ds:schemaRefs>
    <ds:schemaRef ds:uri="ESRI.ArcGIS.Mapping.OfficeIntegration.PowerPointInfo"/>
  </ds:schemaRefs>
</ds:datastoreItem>
</file>

<file path=customXml/itemProps31.xml><?xml version="1.0" encoding="utf-8"?>
<ds:datastoreItem xmlns:ds="http://schemas.openxmlformats.org/officeDocument/2006/customXml" ds:itemID="{2D20CC6B-69F2-47E0-955C-8F9BBCE30D43}">
  <ds:schemaRefs>
    <ds:schemaRef ds:uri="ESRI.ArcGIS.Mapping.OfficeIntegration.PowerPointInfo"/>
  </ds:schemaRefs>
</ds:datastoreItem>
</file>

<file path=customXml/itemProps32.xml><?xml version="1.0" encoding="utf-8"?>
<ds:datastoreItem xmlns:ds="http://schemas.openxmlformats.org/officeDocument/2006/customXml" ds:itemID="{8818AB7F-A198-4A79-8AAB-CFD781FD25C1}">
  <ds:schemaRefs>
    <ds:schemaRef ds:uri="ESRI.ArcGIS.Mapping.OfficeIntegration.PowerPointInfo"/>
  </ds:schemaRefs>
</ds:datastoreItem>
</file>

<file path=customXml/itemProps33.xml><?xml version="1.0" encoding="utf-8"?>
<ds:datastoreItem xmlns:ds="http://schemas.openxmlformats.org/officeDocument/2006/customXml" ds:itemID="{462881AF-D2C0-4164-94F8-87D6FC059CD1}">
  <ds:schemaRefs>
    <ds:schemaRef ds:uri="ESRI.ArcGIS.Mapping.OfficeIntegration.PowerPointInfo"/>
  </ds:schemaRefs>
</ds:datastoreItem>
</file>

<file path=customXml/itemProps34.xml><?xml version="1.0" encoding="utf-8"?>
<ds:datastoreItem xmlns:ds="http://schemas.openxmlformats.org/officeDocument/2006/customXml" ds:itemID="{7E8CE7EF-4612-4EF0-8575-4FCA4C94A841}">
  <ds:schemaRefs>
    <ds:schemaRef ds:uri="ESRI.ArcGIS.Mapping.OfficeIntegration.PowerPointInfo"/>
  </ds:schemaRefs>
</ds:datastoreItem>
</file>

<file path=customXml/itemProps35.xml><?xml version="1.0" encoding="utf-8"?>
<ds:datastoreItem xmlns:ds="http://schemas.openxmlformats.org/officeDocument/2006/customXml" ds:itemID="{4862522E-0745-4294-94EF-AF45EB8287BC}">
  <ds:schemaRefs>
    <ds:schemaRef ds:uri="ESRI.ArcGIS.Mapping.OfficeIntegration.PowerPointInfo"/>
  </ds:schemaRefs>
</ds:datastoreItem>
</file>

<file path=customXml/itemProps36.xml><?xml version="1.0" encoding="utf-8"?>
<ds:datastoreItem xmlns:ds="http://schemas.openxmlformats.org/officeDocument/2006/customXml" ds:itemID="{3E222A28-E8BF-42F5-9EA2-330A949F4CDE}">
  <ds:schemaRefs>
    <ds:schemaRef ds:uri="ESRI.ArcGIS.Mapping.OfficeIntegration.PowerPointInfo"/>
  </ds:schemaRefs>
</ds:datastoreItem>
</file>

<file path=customXml/itemProps37.xml><?xml version="1.0" encoding="utf-8"?>
<ds:datastoreItem xmlns:ds="http://schemas.openxmlformats.org/officeDocument/2006/customXml" ds:itemID="{25245FE4-201B-4FF7-A297-84EF4BD6FBE5}">
  <ds:schemaRefs>
    <ds:schemaRef ds:uri="ESRI.ArcGIS.Mapping.OfficeIntegration.PowerPointInfo"/>
  </ds:schemaRefs>
</ds:datastoreItem>
</file>

<file path=customXml/itemProps38.xml><?xml version="1.0" encoding="utf-8"?>
<ds:datastoreItem xmlns:ds="http://schemas.openxmlformats.org/officeDocument/2006/customXml" ds:itemID="{8F64C603-CF0D-42D9-AA0D-7B1C760F67EF}">
  <ds:schemaRefs>
    <ds:schemaRef ds:uri="ESRI.ArcGIS.Mapping.OfficeIntegration.PowerPointInfo"/>
  </ds:schemaRefs>
</ds:datastoreItem>
</file>

<file path=customXml/itemProps39.xml><?xml version="1.0" encoding="utf-8"?>
<ds:datastoreItem xmlns:ds="http://schemas.openxmlformats.org/officeDocument/2006/customXml" ds:itemID="{678D1596-4F24-4A86-A621-084D57B5A6BC}">
  <ds:schemaRefs>
    <ds:schemaRef ds:uri="ESRI.ArcGIS.Mapping.OfficeIntegration.PowerPointInfo"/>
  </ds:schemaRefs>
</ds:datastoreItem>
</file>

<file path=customXml/itemProps4.xml><?xml version="1.0" encoding="utf-8"?>
<ds:datastoreItem xmlns:ds="http://schemas.openxmlformats.org/officeDocument/2006/customXml" ds:itemID="{078FDDA6-7BD2-4489-8EC0-3C04F8D822B5}">
  <ds:schemaRefs>
    <ds:schemaRef ds:uri="ESRI.ArcGIS.Mapping.OfficeIntegration.PowerPointInfo"/>
  </ds:schemaRefs>
</ds:datastoreItem>
</file>

<file path=customXml/itemProps40.xml><?xml version="1.0" encoding="utf-8"?>
<ds:datastoreItem xmlns:ds="http://schemas.openxmlformats.org/officeDocument/2006/customXml" ds:itemID="{40F89F56-6343-44EE-90C8-04369857E50D}">
  <ds:schemaRefs>
    <ds:schemaRef ds:uri="ESRI.ArcGIS.Mapping.OfficeIntegration.PowerPointInfo"/>
  </ds:schemaRefs>
</ds:datastoreItem>
</file>

<file path=customXml/itemProps41.xml><?xml version="1.0" encoding="utf-8"?>
<ds:datastoreItem xmlns:ds="http://schemas.openxmlformats.org/officeDocument/2006/customXml" ds:itemID="{5D28CF0D-392D-4844-B538-C27E061513D6}">
  <ds:schemaRefs>
    <ds:schemaRef ds:uri="ESRI.ArcGIS.Mapping.OfficeIntegration.PowerPointInfo"/>
  </ds:schemaRefs>
</ds:datastoreItem>
</file>

<file path=customXml/itemProps42.xml><?xml version="1.0" encoding="utf-8"?>
<ds:datastoreItem xmlns:ds="http://schemas.openxmlformats.org/officeDocument/2006/customXml" ds:itemID="{3459027D-70CE-4AA2-ACFA-F0B6A75AC85E}">
  <ds:schemaRefs>
    <ds:schemaRef ds:uri="ESRI.ArcGIS.Mapping.OfficeIntegration.PowerPointInfo"/>
  </ds:schemaRefs>
</ds:datastoreItem>
</file>

<file path=customXml/itemProps43.xml><?xml version="1.0" encoding="utf-8"?>
<ds:datastoreItem xmlns:ds="http://schemas.openxmlformats.org/officeDocument/2006/customXml" ds:itemID="{76072D60-0727-4862-9D1E-E89BD6574ADA}">
  <ds:schemaRefs>
    <ds:schemaRef ds:uri="ESRI.ArcGIS.Mapping.OfficeIntegration.PowerPointInfo"/>
  </ds:schemaRefs>
</ds:datastoreItem>
</file>

<file path=customXml/itemProps44.xml><?xml version="1.0" encoding="utf-8"?>
<ds:datastoreItem xmlns:ds="http://schemas.openxmlformats.org/officeDocument/2006/customXml" ds:itemID="{0DA9AF1E-F79B-4FB7-931D-EA1D937A376C}">
  <ds:schemaRefs>
    <ds:schemaRef ds:uri="ESRI.ArcGIS.Mapping.OfficeIntegration.PowerPointInfo"/>
  </ds:schemaRefs>
</ds:datastoreItem>
</file>

<file path=customXml/itemProps45.xml><?xml version="1.0" encoding="utf-8"?>
<ds:datastoreItem xmlns:ds="http://schemas.openxmlformats.org/officeDocument/2006/customXml" ds:itemID="{7AB3B621-A763-4BD8-9854-68D039EFC0C3}">
  <ds:schemaRefs>
    <ds:schemaRef ds:uri="ESRI.ArcGIS.Mapping.OfficeIntegration.PowerPointInfo"/>
  </ds:schemaRefs>
</ds:datastoreItem>
</file>

<file path=customXml/itemProps46.xml><?xml version="1.0" encoding="utf-8"?>
<ds:datastoreItem xmlns:ds="http://schemas.openxmlformats.org/officeDocument/2006/customXml" ds:itemID="{66F189DD-D7D7-4195-B8CF-20B556B07435}">
  <ds:schemaRefs>
    <ds:schemaRef ds:uri="ESRI.ArcGIS.Mapping.OfficeIntegration.PowerPointInfo"/>
  </ds:schemaRefs>
</ds:datastoreItem>
</file>

<file path=customXml/itemProps47.xml><?xml version="1.0" encoding="utf-8"?>
<ds:datastoreItem xmlns:ds="http://schemas.openxmlformats.org/officeDocument/2006/customXml" ds:itemID="{34273E73-95F0-4B4A-8095-A3415BA47690}">
  <ds:schemaRefs>
    <ds:schemaRef ds:uri="ESRI.ArcGIS.Mapping.OfficeIntegration.PowerPointInfo"/>
  </ds:schemaRefs>
</ds:datastoreItem>
</file>

<file path=customXml/itemProps48.xml><?xml version="1.0" encoding="utf-8"?>
<ds:datastoreItem xmlns:ds="http://schemas.openxmlformats.org/officeDocument/2006/customXml" ds:itemID="{027B5A5C-5E97-4654-85AE-9385E9BB843E}">
  <ds:schemaRefs>
    <ds:schemaRef ds:uri="ESRI.ArcGIS.Mapping.OfficeIntegration.PowerPointInfo"/>
  </ds:schemaRefs>
</ds:datastoreItem>
</file>

<file path=customXml/itemProps49.xml><?xml version="1.0" encoding="utf-8"?>
<ds:datastoreItem xmlns:ds="http://schemas.openxmlformats.org/officeDocument/2006/customXml" ds:itemID="{0CC65DA7-38DC-449C-AEF6-A87BBFE587A9}">
  <ds:schemaRefs>
    <ds:schemaRef ds:uri="ESRI.ArcGIS.Mapping.OfficeIntegration.PowerPointInfo"/>
  </ds:schemaRefs>
</ds:datastoreItem>
</file>

<file path=customXml/itemProps5.xml><?xml version="1.0" encoding="utf-8"?>
<ds:datastoreItem xmlns:ds="http://schemas.openxmlformats.org/officeDocument/2006/customXml" ds:itemID="{DF5B67EA-A100-4DCB-8C5C-BF44D83F593E}">
  <ds:schemaRefs>
    <ds:schemaRef ds:uri="ESRI.ArcGIS.Mapping.OfficeIntegration.PowerPointInfo"/>
  </ds:schemaRefs>
</ds:datastoreItem>
</file>

<file path=customXml/itemProps50.xml><?xml version="1.0" encoding="utf-8"?>
<ds:datastoreItem xmlns:ds="http://schemas.openxmlformats.org/officeDocument/2006/customXml" ds:itemID="{F4BE45B2-A5CE-425B-BAE6-8FDA72A97DC9}">
  <ds:schemaRefs>
    <ds:schemaRef ds:uri="ESRI.ArcGIS.Mapping.OfficeIntegration.PowerPointInfo"/>
  </ds:schemaRefs>
</ds:datastoreItem>
</file>

<file path=customXml/itemProps51.xml><?xml version="1.0" encoding="utf-8"?>
<ds:datastoreItem xmlns:ds="http://schemas.openxmlformats.org/officeDocument/2006/customXml" ds:itemID="{256E14AA-70EA-4401-8B22-168E25207B45}">
  <ds:schemaRefs>
    <ds:schemaRef ds:uri="ESRI.ArcGIS.Mapping.OfficeIntegration.PowerPointInfo"/>
  </ds:schemaRefs>
</ds:datastoreItem>
</file>

<file path=customXml/itemProps52.xml><?xml version="1.0" encoding="utf-8"?>
<ds:datastoreItem xmlns:ds="http://schemas.openxmlformats.org/officeDocument/2006/customXml" ds:itemID="{6506E77A-CB83-40A5-861B-FB07A40F75DB}">
  <ds:schemaRefs>
    <ds:schemaRef ds:uri="ESRI.ArcGIS.Mapping.OfficeIntegration.PowerPointInfo"/>
  </ds:schemaRefs>
</ds:datastoreItem>
</file>

<file path=customXml/itemProps53.xml><?xml version="1.0" encoding="utf-8"?>
<ds:datastoreItem xmlns:ds="http://schemas.openxmlformats.org/officeDocument/2006/customXml" ds:itemID="{08BA753F-C1AD-4D43-AA8F-E1C28F6B3CBD}">
  <ds:schemaRefs>
    <ds:schemaRef ds:uri="ESRI.ArcGIS.Mapping.OfficeIntegration.PowerPointInfo"/>
  </ds:schemaRefs>
</ds:datastoreItem>
</file>

<file path=customXml/itemProps54.xml><?xml version="1.0" encoding="utf-8"?>
<ds:datastoreItem xmlns:ds="http://schemas.openxmlformats.org/officeDocument/2006/customXml" ds:itemID="{2B8B993D-0A0A-4C02-BB51-EF17DD5436C4}">
  <ds:schemaRefs>
    <ds:schemaRef ds:uri="ESRI.ArcGIS.Mapping.OfficeIntegration.PowerPointInfo"/>
  </ds:schemaRefs>
</ds:datastoreItem>
</file>

<file path=customXml/itemProps55.xml><?xml version="1.0" encoding="utf-8"?>
<ds:datastoreItem xmlns:ds="http://schemas.openxmlformats.org/officeDocument/2006/customXml" ds:itemID="{3E9FBD5A-083E-4DDD-8EAC-58E6DB5F25A5}">
  <ds:schemaRefs>
    <ds:schemaRef ds:uri="ESRI.ArcGIS.Mapping.OfficeIntegration.PowerPointInfo"/>
  </ds:schemaRefs>
</ds:datastoreItem>
</file>

<file path=customXml/itemProps56.xml><?xml version="1.0" encoding="utf-8"?>
<ds:datastoreItem xmlns:ds="http://schemas.openxmlformats.org/officeDocument/2006/customXml" ds:itemID="{63CD8B39-08A3-48D5-90CA-3EA9C442CA04}">
  <ds:schemaRefs>
    <ds:schemaRef ds:uri="ESRI.ArcGIS.Mapping.OfficeIntegration.PowerPointInfo"/>
  </ds:schemaRefs>
</ds:datastoreItem>
</file>

<file path=customXml/itemProps57.xml><?xml version="1.0" encoding="utf-8"?>
<ds:datastoreItem xmlns:ds="http://schemas.openxmlformats.org/officeDocument/2006/customXml" ds:itemID="{0D12837B-A354-46FA-A0A3-E36E4EA2F07B}">
  <ds:schemaRefs>
    <ds:schemaRef ds:uri="ESRI.ArcGIS.Mapping.OfficeIntegration.PowerPointInfo"/>
  </ds:schemaRefs>
</ds:datastoreItem>
</file>

<file path=customXml/itemProps58.xml><?xml version="1.0" encoding="utf-8"?>
<ds:datastoreItem xmlns:ds="http://schemas.openxmlformats.org/officeDocument/2006/customXml" ds:itemID="{38EF9FD4-5B1F-4C83-AEFC-D5B57F237591}">
  <ds:schemaRefs>
    <ds:schemaRef ds:uri="ESRI.ArcGIS.Mapping.OfficeIntegration.PowerPointInfo"/>
  </ds:schemaRefs>
</ds:datastoreItem>
</file>

<file path=customXml/itemProps59.xml><?xml version="1.0" encoding="utf-8"?>
<ds:datastoreItem xmlns:ds="http://schemas.openxmlformats.org/officeDocument/2006/customXml" ds:itemID="{04A00FEA-A549-4C1A-A5A9-04FEAE5E7C41}">
  <ds:schemaRefs>
    <ds:schemaRef ds:uri="ESRI.ArcGIS.Mapping.OfficeIntegration.PowerPointInfo"/>
  </ds:schemaRefs>
</ds:datastoreItem>
</file>

<file path=customXml/itemProps6.xml><?xml version="1.0" encoding="utf-8"?>
<ds:datastoreItem xmlns:ds="http://schemas.openxmlformats.org/officeDocument/2006/customXml" ds:itemID="{516E8F38-6333-454A-B477-1DF46F3B2420}">
  <ds:schemaRefs>
    <ds:schemaRef ds:uri="ESRI.ArcGIS.Mapping.OfficeIntegration.PowerPointInfo"/>
  </ds:schemaRefs>
</ds:datastoreItem>
</file>

<file path=customXml/itemProps60.xml><?xml version="1.0" encoding="utf-8"?>
<ds:datastoreItem xmlns:ds="http://schemas.openxmlformats.org/officeDocument/2006/customXml" ds:itemID="{08B7CA68-72A9-4DEA-94D4-C6F89E9C76A5}">
  <ds:schemaRefs>
    <ds:schemaRef ds:uri="ESRI.ArcGIS.Mapping.OfficeIntegration.PowerPointInfo"/>
  </ds:schemaRefs>
</ds:datastoreItem>
</file>

<file path=customXml/itemProps61.xml><?xml version="1.0" encoding="utf-8"?>
<ds:datastoreItem xmlns:ds="http://schemas.openxmlformats.org/officeDocument/2006/customXml" ds:itemID="{85A12310-3CF3-4ADA-8AE8-3A7D29C3E68C}">
  <ds:schemaRefs>
    <ds:schemaRef ds:uri="ESRI.ArcGIS.Mapping.OfficeIntegration.PowerPointInfo"/>
  </ds:schemaRefs>
</ds:datastoreItem>
</file>

<file path=customXml/itemProps62.xml><?xml version="1.0" encoding="utf-8"?>
<ds:datastoreItem xmlns:ds="http://schemas.openxmlformats.org/officeDocument/2006/customXml" ds:itemID="{9663EB50-1930-48DE-83F8-2AB8DEDB7B83}">
  <ds:schemaRefs>
    <ds:schemaRef ds:uri="ESRI.ArcGIS.Mapping.OfficeIntegration.PowerPointInfo"/>
  </ds:schemaRefs>
</ds:datastoreItem>
</file>

<file path=customXml/itemProps63.xml><?xml version="1.0" encoding="utf-8"?>
<ds:datastoreItem xmlns:ds="http://schemas.openxmlformats.org/officeDocument/2006/customXml" ds:itemID="{EEA59BDF-E0A0-4FBD-84E4-FE6C12A3969D}">
  <ds:schemaRefs>
    <ds:schemaRef ds:uri="ESRI.ArcGIS.Mapping.OfficeIntegration.PowerPointInfo"/>
  </ds:schemaRefs>
</ds:datastoreItem>
</file>

<file path=customXml/itemProps64.xml><?xml version="1.0" encoding="utf-8"?>
<ds:datastoreItem xmlns:ds="http://schemas.openxmlformats.org/officeDocument/2006/customXml" ds:itemID="{B90EBCDB-1E7D-4801-A04D-1246BEFD52F2}">
  <ds:schemaRefs>
    <ds:schemaRef ds:uri="ESRI.ArcGIS.Mapping.OfficeIntegration.PowerPointInfo"/>
  </ds:schemaRefs>
</ds:datastoreItem>
</file>

<file path=customXml/itemProps65.xml><?xml version="1.0" encoding="utf-8"?>
<ds:datastoreItem xmlns:ds="http://schemas.openxmlformats.org/officeDocument/2006/customXml" ds:itemID="{80BF28B5-4652-442B-AD53-4ABB78C52AD6}">
  <ds:schemaRefs>
    <ds:schemaRef ds:uri="ESRI.ArcGIS.Mapping.OfficeIntegration.PowerPointInfo"/>
  </ds:schemaRefs>
</ds:datastoreItem>
</file>

<file path=customXml/itemProps66.xml><?xml version="1.0" encoding="utf-8"?>
<ds:datastoreItem xmlns:ds="http://schemas.openxmlformats.org/officeDocument/2006/customXml" ds:itemID="{DB94C20A-108B-4749-9802-D0FE0B11165F}">
  <ds:schemaRefs>
    <ds:schemaRef ds:uri="ESRI.ArcGIS.Mapping.OfficeIntegration.PowerPointInfo"/>
  </ds:schemaRefs>
</ds:datastoreItem>
</file>

<file path=customXml/itemProps67.xml><?xml version="1.0" encoding="utf-8"?>
<ds:datastoreItem xmlns:ds="http://schemas.openxmlformats.org/officeDocument/2006/customXml" ds:itemID="{3A52D090-7752-4FB8-AB07-84A0CAE75FFE}">
  <ds:schemaRefs>
    <ds:schemaRef ds:uri="ESRI.ArcGIS.Mapping.OfficeIntegration.PowerPointInfo"/>
  </ds:schemaRefs>
</ds:datastoreItem>
</file>

<file path=customXml/itemProps68.xml><?xml version="1.0" encoding="utf-8"?>
<ds:datastoreItem xmlns:ds="http://schemas.openxmlformats.org/officeDocument/2006/customXml" ds:itemID="{2E3BF7F7-C1E6-4C60-ADCF-CE93224BD983}">
  <ds:schemaRefs>
    <ds:schemaRef ds:uri="ESRI.ArcGIS.Mapping.OfficeIntegration.PowerPointInfo"/>
  </ds:schemaRefs>
</ds:datastoreItem>
</file>

<file path=customXml/itemProps69.xml><?xml version="1.0" encoding="utf-8"?>
<ds:datastoreItem xmlns:ds="http://schemas.openxmlformats.org/officeDocument/2006/customXml" ds:itemID="{A8BE78BE-BE07-4B21-A69D-9E634F9EED3A}">
  <ds:schemaRefs>
    <ds:schemaRef ds:uri="ESRI.ArcGIS.Mapping.OfficeIntegration.PowerPointInfo"/>
  </ds:schemaRefs>
</ds:datastoreItem>
</file>

<file path=customXml/itemProps7.xml><?xml version="1.0" encoding="utf-8"?>
<ds:datastoreItem xmlns:ds="http://schemas.openxmlformats.org/officeDocument/2006/customXml" ds:itemID="{99650C6D-39CF-45E7-8D54-35695D2555C4}">
  <ds:schemaRefs>
    <ds:schemaRef ds:uri="ESRI.ArcGIS.Mapping.OfficeIntegration.PowerPointInfo"/>
  </ds:schemaRefs>
</ds:datastoreItem>
</file>

<file path=customXml/itemProps70.xml><?xml version="1.0" encoding="utf-8"?>
<ds:datastoreItem xmlns:ds="http://schemas.openxmlformats.org/officeDocument/2006/customXml" ds:itemID="{D9BECB8E-C518-44B3-84A8-0663DD64C7FB}">
  <ds:schemaRefs>
    <ds:schemaRef ds:uri="ESRI.ArcGIS.Mapping.OfficeIntegration.PowerPointInfo"/>
  </ds:schemaRefs>
</ds:datastoreItem>
</file>

<file path=customXml/itemProps71.xml><?xml version="1.0" encoding="utf-8"?>
<ds:datastoreItem xmlns:ds="http://schemas.openxmlformats.org/officeDocument/2006/customXml" ds:itemID="{BE3C2F60-ADFE-437E-9AC8-E8AACEFFAD05}">
  <ds:schemaRefs>
    <ds:schemaRef ds:uri="ESRI.ArcGIS.Mapping.OfficeIntegration.PowerPointInfo"/>
  </ds:schemaRefs>
</ds:datastoreItem>
</file>

<file path=customXml/itemProps72.xml><?xml version="1.0" encoding="utf-8"?>
<ds:datastoreItem xmlns:ds="http://schemas.openxmlformats.org/officeDocument/2006/customXml" ds:itemID="{B680A778-2E7F-415B-A647-EE159AB00040}">
  <ds:schemaRefs>
    <ds:schemaRef ds:uri="ESRI.ArcGIS.Mapping.OfficeIntegration.PowerPointInfo"/>
  </ds:schemaRefs>
</ds:datastoreItem>
</file>

<file path=customXml/itemProps73.xml><?xml version="1.0" encoding="utf-8"?>
<ds:datastoreItem xmlns:ds="http://schemas.openxmlformats.org/officeDocument/2006/customXml" ds:itemID="{9552980C-A3BB-4DBB-85AE-AAA01CE8E80A}">
  <ds:schemaRefs>
    <ds:schemaRef ds:uri="ESRI.ArcGIS.Mapping.OfficeIntegration.PowerPointInfo"/>
  </ds:schemaRefs>
</ds:datastoreItem>
</file>

<file path=customXml/itemProps74.xml><?xml version="1.0" encoding="utf-8"?>
<ds:datastoreItem xmlns:ds="http://schemas.openxmlformats.org/officeDocument/2006/customXml" ds:itemID="{71A62D65-8B80-409D-84A1-EAF2B5F64792}">
  <ds:schemaRefs>
    <ds:schemaRef ds:uri="ESRI.ArcGIS.Mapping.OfficeIntegration.PowerPointInfo"/>
  </ds:schemaRefs>
</ds:datastoreItem>
</file>

<file path=customXml/itemProps75.xml><?xml version="1.0" encoding="utf-8"?>
<ds:datastoreItem xmlns:ds="http://schemas.openxmlformats.org/officeDocument/2006/customXml" ds:itemID="{EB86E84B-F603-4920-90BD-6B132BF87C06}">
  <ds:schemaRefs>
    <ds:schemaRef ds:uri="ESRI.ArcGIS.Mapping.OfficeIntegration.PowerPointInfo"/>
  </ds:schemaRefs>
</ds:datastoreItem>
</file>

<file path=customXml/itemProps76.xml><?xml version="1.0" encoding="utf-8"?>
<ds:datastoreItem xmlns:ds="http://schemas.openxmlformats.org/officeDocument/2006/customXml" ds:itemID="{3F0886BA-A1EF-4D17-ADDD-40DC2FBFBD65}">
  <ds:schemaRefs>
    <ds:schemaRef ds:uri="ESRI.ArcGIS.Mapping.OfficeIntegration.PowerPointInfo"/>
  </ds:schemaRefs>
</ds:datastoreItem>
</file>

<file path=customXml/itemProps77.xml><?xml version="1.0" encoding="utf-8"?>
<ds:datastoreItem xmlns:ds="http://schemas.openxmlformats.org/officeDocument/2006/customXml" ds:itemID="{DC61B2FC-9CBB-4749-A403-050BBC05DEF0}">
  <ds:schemaRefs>
    <ds:schemaRef ds:uri="ESRI.ArcGIS.Mapping.OfficeIntegration.PowerPointInfo"/>
  </ds:schemaRefs>
</ds:datastoreItem>
</file>

<file path=customXml/itemProps78.xml><?xml version="1.0" encoding="utf-8"?>
<ds:datastoreItem xmlns:ds="http://schemas.openxmlformats.org/officeDocument/2006/customXml" ds:itemID="{DF0ABB3E-98C4-471E-88A3-2C2B5B6ED189}">
  <ds:schemaRefs>
    <ds:schemaRef ds:uri="ESRI.ArcGIS.Mapping.OfficeIntegration.PowerPointInfo"/>
  </ds:schemaRefs>
</ds:datastoreItem>
</file>

<file path=customXml/itemProps79.xml><?xml version="1.0" encoding="utf-8"?>
<ds:datastoreItem xmlns:ds="http://schemas.openxmlformats.org/officeDocument/2006/customXml" ds:itemID="{336677E6-5A55-404C-9409-DE396EA48BDB}">
  <ds:schemaRefs>
    <ds:schemaRef ds:uri="ESRI.ArcGIS.Mapping.OfficeIntegration.PowerPointInfo"/>
  </ds:schemaRefs>
</ds:datastoreItem>
</file>

<file path=customXml/itemProps8.xml><?xml version="1.0" encoding="utf-8"?>
<ds:datastoreItem xmlns:ds="http://schemas.openxmlformats.org/officeDocument/2006/customXml" ds:itemID="{A05CA367-704F-420C-B818-B9D3BF806968}">
  <ds:schemaRefs>
    <ds:schemaRef ds:uri="ESRI.ArcGIS.Mapping.OfficeIntegration.PowerPointInfo"/>
  </ds:schemaRefs>
</ds:datastoreItem>
</file>

<file path=customXml/itemProps80.xml><?xml version="1.0" encoding="utf-8"?>
<ds:datastoreItem xmlns:ds="http://schemas.openxmlformats.org/officeDocument/2006/customXml" ds:itemID="{E145776A-71F5-4CB8-9399-5E314B4C0FBE}">
  <ds:schemaRefs>
    <ds:schemaRef ds:uri="ESRI.ArcGIS.Mapping.OfficeIntegration.PowerPointInfo"/>
  </ds:schemaRefs>
</ds:datastoreItem>
</file>

<file path=customXml/itemProps81.xml><?xml version="1.0" encoding="utf-8"?>
<ds:datastoreItem xmlns:ds="http://schemas.openxmlformats.org/officeDocument/2006/customXml" ds:itemID="{62D0189E-0973-4C58-BFB7-620501B7FFED}">
  <ds:schemaRefs>
    <ds:schemaRef ds:uri="ESRI.ArcGIS.Mapping.OfficeIntegration.PowerPointInfo"/>
  </ds:schemaRefs>
</ds:datastoreItem>
</file>

<file path=customXml/itemProps82.xml><?xml version="1.0" encoding="utf-8"?>
<ds:datastoreItem xmlns:ds="http://schemas.openxmlformats.org/officeDocument/2006/customXml" ds:itemID="{1DD1AB4B-304F-4C90-A47A-BBF29BBE67A4}">
  <ds:schemaRefs>
    <ds:schemaRef ds:uri="ESRI.ArcGIS.Mapping.OfficeIntegration.PowerPointInfo"/>
  </ds:schemaRefs>
</ds:datastoreItem>
</file>

<file path=customXml/itemProps83.xml><?xml version="1.0" encoding="utf-8"?>
<ds:datastoreItem xmlns:ds="http://schemas.openxmlformats.org/officeDocument/2006/customXml" ds:itemID="{06EDDC71-2B05-4BE2-9A1B-B481643CBF4E}">
  <ds:schemaRefs>
    <ds:schemaRef ds:uri="ESRI.ArcGIS.Mapping.OfficeIntegration.PowerPointInfo"/>
  </ds:schemaRefs>
</ds:datastoreItem>
</file>

<file path=customXml/itemProps84.xml><?xml version="1.0" encoding="utf-8"?>
<ds:datastoreItem xmlns:ds="http://schemas.openxmlformats.org/officeDocument/2006/customXml" ds:itemID="{0FB5189D-804A-4370-9E9B-382ADA399929}">
  <ds:schemaRefs>
    <ds:schemaRef ds:uri="ESRI.ArcGIS.Mapping.OfficeIntegration.PowerPointInfo"/>
  </ds:schemaRefs>
</ds:datastoreItem>
</file>

<file path=customXml/itemProps85.xml><?xml version="1.0" encoding="utf-8"?>
<ds:datastoreItem xmlns:ds="http://schemas.openxmlformats.org/officeDocument/2006/customXml" ds:itemID="{F91478AB-1363-4625-B1F0-389216012764}">
  <ds:schemaRefs>
    <ds:schemaRef ds:uri="ESRI.ArcGIS.Mapping.OfficeIntegration.PowerPointInfo"/>
  </ds:schemaRefs>
</ds:datastoreItem>
</file>

<file path=customXml/itemProps86.xml><?xml version="1.0" encoding="utf-8"?>
<ds:datastoreItem xmlns:ds="http://schemas.openxmlformats.org/officeDocument/2006/customXml" ds:itemID="{D92B738C-D230-40CB-8413-570146BA3036}">
  <ds:schemaRefs>
    <ds:schemaRef ds:uri="ESRI.ArcGIS.Mapping.OfficeIntegration.PowerPointInfo"/>
  </ds:schemaRefs>
</ds:datastoreItem>
</file>

<file path=customXml/itemProps87.xml><?xml version="1.0" encoding="utf-8"?>
<ds:datastoreItem xmlns:ds="http://schemas.openxmlformats.org/officeDocument/2006/customXml" ds:itemID="{43BF96A7-7936-4AB5-90AC-430B8D2BCFC3}">
  <ds:schemaRefs>
    <ds:schemaRef ds:uri="ESRI.ArcGIS.Mapping.OfficeIntegration.PowerPointInfo"/>
  </ds:schemaRefs>
</ds:datastoreItem>
</file>

<file path=customXml/itemProps88.xml><?xml version="1.0" encoding="utf-8"?>
<ds:datastoreItem xmlns:ds="http://schemas.openxmlformats.org/officeDocument/2006/customXml" ds:itemID="{9B607E55-92BD-47E1-9649-932D420062A4}">
  <ds:schemaRefs>
    <ds:schemaRef ds:uri="ESRI.ArcGIS.Mapping.OfficeIntegration.PowerPointInfo"/>
  </ds:schemaRefs>
</ds:datastoreItem>
</file>

<file path=customXml/itemProps89.xml><?xml version="1.0" encoding="utf-8"?>
<ds:datastoreItem xmlns:ds="http://schemas.openxmlformats.org/officeDocument/2006/customXml" ds:itemID="{7B2AFCE7-9574-47E3-97B3-24B67C8BA6CE}">
  <ds:schemaRefs>
    <ds:schemaRef ds:uri="ESRI.ArcGIS.Mapping.OfficeIntegration.PowerPointInfo"/>
  </ds:schemaRefs>
</ds:datastoreItem>
</file>

<file path=customXml/itemProps9.xml><?xml version="1.0" encoding="utf-8"?>
<ds:datastoreItem xmlns:ds="http://schemas.openxmlformats.org/officeDocument/2006/customXml" ds:itemID="{4C7EEF64-FF85-43F2-AF8B-35657C0C3AB3}">
  <ds:schemaRefs>
    <ds:schemaRef ds:uri="ESRI.ArcGIS.Mapping.OfficeIntegration.PowerPointInfo"/>
  </ds:schemaRefs>
</ds:datastoreItem>
</file>

<file path=customXml/itemProps90.xml><?xml version="1.0" encoding="utf-8"?>
<ds:datastoreItem xmlns:ds="http://schemas.openxmlformats.org/officeDocument/2006/customXml" ds:itemID="{8A567696-5BF0-438C-A562-B8F520ABB1F9}">
  <ds:schemaRefs>
    <ds:schemaRef ds:uri="ESRI.ArcGIS.Mapping.OfficeIntegration.PowerPointInfo"/>
  </ds:schemaRefs>
</ds:datastoreItem>
</file>

<file path=customXml/itemProps91.xml><?xml version="1.0" encoding="utf-8"?>
<ds:datastoreItem xmlns:ds="http://schemas.openxmlformats.org/officeDocument/2006/customXml" ds:itemID="{A294F355-CA95-4FF4-BCD1-785085C930C1}">
  <ds:schemaRefs>
    <ds:schemaRef ds:uri="ESRI.ArcGIS.Mapping.OfficeIntegration.PowerPointInfo"/>
  </ds:schemaRefs>
</ds:datastoreItem>
</file>

<file path=customXml/itemProps92.xml><?xml version="1.0" encoding="utf-8"?>
<ds:datastoreItem xmlns:ds="http://schemas.openxmlformats.org/officeDocument/2006/customXml" ds:itemID="{72DA7437-960B-407C-8B6C-349CC0ADE0CB}">
  <ds:schemaRefs>
    <ds:schemaRef ds:uri="ESRI.ArcGIS.Mapping.OfficeIntegration.PowerPointInfo"/>
  </ds:schemaRefs>
</ds:datastoreItem>
</file>

<file path=customXml/itemProps93.xml><?xml version="1.0" encoding="utf-8"?>
<ds:datastoreItem xmlns:ds="http://schemas.openxmlformats.org/officeDocument/2006/customXml" ds:itemID="{12560DDB-6AF4-412B-95BA-96C83CC9163A}">
  <ds:schemaRefs>
    <ds:schemaRef ds:uri="ESRI.ArcGIS.Mapping.OfficeIntegration.PowerPointInfo"/>
  </ds:schemaRefs>
</ds:datastoreItem>
</file>

<file path=customXml/itemProps94.xml><?xml version="1.0" encoding="utf-8"?>
<ds:datastoreItem xmlns:ds="http://schemas.openxmlformats.org/officeDocument/2006/customXml" ds:itemID="{A3F51F18-048F-42E8-85A9-BB347E0F22F7}">
  <ds:schemaRefs>
    <ds:schemaRef ds:uri="ESRI.ArcGIS.Mapping.OfficeIntegration.PowerPointInfo"/>
  </ds:schemaRefs>
</ds:datastoreItem>
</file>

<file path=customXml/itemProps95.xml><?xml version="1.0" encoding="utf-8"?>
<ds:datastoreItem xmlns:ds="http://schemas.openxmlformats.org/officeDocument/2006/customXml" ds:itemID="{7645C226-6CC5-46E9-B358-C331850BC186}">
  <ds:schemaRefs>
    <ds:schemaRef ds:uri="ESRI.ArcGIS.Mapping.OfficeIntegration.PowerPointInfo"/>
  </ds:schemaRefs>
</ds:datastoreItem>
</file>

<file path=customXml/itemProps96.xml><?xml version="1.0" encoding="utf-8"?>
<ds:datastoreItem xmlns:ds="http://schemas.openxmlformats.org/officeDocument/2006/customXml" ds:itemID="{EA553A2F-2B09-4AE4-BBFA-A1648C00F4AD}">
  <ds:schemaRefs>
    <ds:schemaRef ds:uri="ESRI.ArcGIS.Mapping.OfficeIntegration.PowerPointInfo"/>
  </ds:schemaRefs>
</ds:datastoreItem>
</file>

<file path=customXml/itemProps97.xml><?xml version="1.0" encoding="utf-8"?>
<ds:datastoreItem xmlns:ds="http://schemas.openxmlformats.org/officeDocument/2006/customXml" ds:itemID="{3EFD2E2C-28E5-4F94-B335-63B9403C132A}">
  <ds:schemaRefs>
    <ds:schemaRef ds:uri="ESRI.ArcGIS.Mapping.OfficeIntegration.PowerPointInfo"/>
  </ds:schemaRefs>
</ds:datastoreItem>
</file>

<file path=customXml/itemProps98.xml><?xml version="1.0" encoding="utf-8"?>
<ds:datastoreItem xmlns:ds="http://schemas.openxmlformats.org/officeDocument/2006/customXml" ds:itemID="{C4FE259E-4E61-4B80-B4B0-92AD204B83AE}">
  <ds:schemaRefs>
    <ds:schemaRef ds:uri="ESRI.ArcGIS.Mapping.OfficeIntegration.PowerPointInfo"/>
  </ds:schemaRefs>
</ds:datastoreItem>
</file>

<file path=customXml/itemProps99.xml><?xml version="1.0" encoding="utf-8"?>
<ds:datastoreItem xmlns:ds="http://schemas.openxmlformats.org/officeDocument/2006/customXml" ds:itemID="{C31039D1-9920-4038-ACFB-86596263F0BC}">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29609</TotalTime>
  <Words>1008</Words>
  <Application>Microsoft Office PowerPoint</Application>
  <PresentationFormat>On-screen Show (4:3)</PresentationFormat>
  <Paragraphs>300</Paragraphs>
  <Slides>17</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5" baseType="lpstr">
      <vt:lpstr>ＭＳ Ｐゴシック</vt:lpstr>
      <vt:lpstr>Arial</vt:lpstr>
      <vt:lpstr>Calibri</vt:lpstr>
      <vt:lpstr>Cambria Math</vt:lpstr>
      <vt:lpstr>Times</vt:lpstr>
      <vt:lpstr>Times New Roman</vt:lpstr>
      <vt:lpstr>Blank Presentation</vt:lpstr>
      <vt:lpstr>Clip</vt:lpstr>
      <vt:lpstr>PowerPoint Presentation</vt:lpstr>
      <vt:lpstr>Background and Objectives</vt:lpstr>
      <vt:lpstr>PM2.5 Concentration Data Sources</vt:lpstr>
      <vt:lpstr>Methods</vt:lpstr>
      <vt:lpstr>Methods</vt:lpstr>
      <vt:lpstr>Methods</vt:lpstr>
      <vt:lpstr>PM2.5 Concentrations – Modeled vs. Measured</vt:lpstr>
      <vt:lpstr>PM2.5 Concentrations – Modeled Data</vt:lpstr>
      <vt:lpstr>PM2.5 Concentrations – Spatial Trends</vt:lpstr>
      <vt:lpstr>PM2.5 Concentrations – Spatial Difference</vt:lpstr>
      <vt:lpstr>PM2.5 Concentrations – Spatial Difference</vt:lpstr>
      <vt:lpstr>SHEDS-PM PM2.5 Exposures</vt:lpstr>
      <vt:lpstr>SHEDS-PM PM2.5 Exposures – Spatial Trends</vt:lpstr>
      <vt:lpstr>SHEDS-PM PM2.5 Exposures – Spatial Trends</vt:lpstr>
      <vt:lpstr>PM2.5 Conc. vs. Exposures – Spatial Difference</vt:lpstr>
      <vt:lpstr>Summary</vt:lpstr>
      <vt:lpstr>PowerPoint Presentation</vt:lpstr>
    </vt:vector>
  </TitlesOfParts>
  <Company>Design Studio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Burke.Janet@epa.gov</dc:creator>
  <cp:lastModifiedBy>Burke, Janet</cp:lastModifiedBy>
  <cp:revision>1119</cp:revision>
  <cp:lastPrinted>2016-08-12T18:04:50Z</cp:lastPrinted>
  <dcterms:modified xsi:type="dcterms:W3CDTF">2016-10-25T00:30:16Z</dcterms:modified>
</cp:coreProperties>
</file>